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7"/>
  </p:notesMasterIdLst>
  <p:sldIdLst>
    <p:sldId id="256" r:id="rId3"/>
    <p:sldId id="268" r:id="rId4"/>
    <p:sldId id="271" r:id="rId5"/>
    <p:sldId id="386" r:id="rId6"/>
    <p:sldId id="385" r:id="rId7"/>
    <p:sldId id="387" r:id="rId8"/>
    <p:sldId id="388" r:id="rId9"/>
    <p:sldId id="389" r:id="rId10"/>
    <p:sldId id="390" r:id="rId11"/>
    <p:sldId id="391" r:id="rId12"/>
    <p:sldId id="392" r:id="rId13"/>
    <p:sldId id="272" r:id="rId14"/>
    <p:sldId id="273" r:id="rId15"/>
    <p:sldId id="274" r:id="rId16"/>
    <p:sldId id="276" r:id="rId17"/>
    <p:sldId id="275" r:id="rId18"/>
    <p:sldId id="395" r:id="rId19"/>
    <p:sldId id="396" r:id="rId20"/>
    <p:sldId id="277" r:id="rId21"/>
    <p:sldId id="278" r:id="rId22"/>
    <p:sldId id="393" r:id="rId23"/>
    <p:sldId id="394" r:id="rId24"/>
    <p:sldId id="280" r:id="rId25"/>
    <p:sldId id="281" r:id="rId26"/>
    <p:sldId id="282" r:id="rId27"/>
    <p:sldId id="283" r:id="rId28"/>
    <p:sldId id="284"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439" r:id="rId118"/>
    <p:sldId id="440" r:id="rId119"/>
    <p:sldId id="441" r:id="rId120"/>
    <p:sldId id="411" r:id="rId121"/>
    <p:sldId id="412" r:id="rId122"/>
    <p:sldId id="413" r:id="rId123"/>
    <p:sldId id="414" r:id="rId124"/>
    <p:sldId id="415" r:id="rId125"/>
    <p:sldId id="416" r:id="rId126"/>
    <p:sldId id="417" r:id="rId127"/>
    <p:sldId id="418" r:id="rId128"/>
    <p:sldId id="419" r:id="rId129"/>
    <p:sldId id="420" r:id="rId130"/>
    <p:sldId id="421" r:id="rId131"/>
    <p:sldId id="422" r:id="rId132"/>
    <p:sldId id="423" r:id="rId133"/>
    <p:sldId id="424" r:id="rId134"/>
    <p:sldId id="425"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373" r:id="rId149"/>
    <p:sldId id="374" r:id="rId150"/>
    <p:sldId id="375" r:id="rId151"/>
    <p:sldId id="376" r:id="rId152"/>
    <p:sldId id="377" r:id="rId153"/>
    <p:sldId id="378" r:id="rId154"/>
    <p:sldId id="379" r:id="rId155"/>
    <p:sldId id="380" r:id="rId156"/>
    <p:sldId id="381" r:id="rId157"/>
    <p:sldId id="382" r:id="rId158"/>
    <p:sldId id="383" r:id="rId159"/>
    <p:sldId id="384" r:id="rId160"/>
    <p:sldId id="442" r:id="rId161"/>
    <p:sldId id="443" r:id="rId162"/>
    <p:sldId id="444" r:id="rId163"/>
    <p:sldId id="445" r:id="rId164"/>
    <p:sldId id="446" r:id="rId165"/>
    <p:sldId id="447" r:id="rId16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9900"/>
    <a:srgbClr val="FF3300"/>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0" Type="http://schemas.openxmlformats.org/officeDocument/2006/relationships/tableStyles" Target="tableStyles.xml"/><Relationship Id="rId17" Type="http://schemas.openxmlformats.org/officeDocument/2006/relationships/slide" Target="slides/slide15.xml"/><Relationship Id="rId169" Type="http://schemas.openxmlformats.org/officeDocument/2006/relationships/viewProps" Target="viewProps.xml"/><Relationship Id="rId168" Type="http://schemas.openxmlformats.org/officeDocument/2006/relationships/presProps" Target="presProps.xml"/><Relationship Id="rId167" Type="http://schemas.openxmlformats.org/officeDocument/2006/relationships/notesMaster" Target="notesMasters/notesMaster1.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png"/></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324.png"/></Relationships>
</file>

<file path=ppt/drawings/_rels/vmlDrawing101.vml.rels><?xml version="1.0" encoding="UTF-8" standalone="yes"?>
<Relationships xmlns="http://schemas.openxmlformats.org/package/2006/relationships"><Relationship Id="rId9" Type="http://schemas.openxmlformats.org/officeDocument/2006/relationships/image" Target="../media/image325.wmf"/><Relationship Id="rId8" Type="http://schemas.openxmlformats.org/officeDocument/2006/relationships/image" Target="../media/image316.wmf"/><Relationship Id="rId7" Type="http://schemas.openxmlformats.org/officeDocument/2006/relationships/image" Target="../media/image315.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 Id="rId3" Type="http://schemas.openxmlformats.org/officeDocument/2006/relationships/image" Target="../media/image311.wmf"/><Relationship Id="rId2" Type="http://schemas.openxmlformats.org/officeDocument/2006/relationships/image" Target="../media/image310.wmf"/><Relationship Id="rId10" Type="http://schemas.openxmlformats.org/officeDocument/2006/relationships/image" Target="../media/image326.wmf"/><Relationship Id="rId1" Type="http://schemas.openxmlformats.org/officeDocument/2006/relationships/image" Target="../media/image309.png"/></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329.emf"/><Relationship Id="rId1" Type="http://schemas.openxmlformats.org/officeDocument/2006/relationships/image" Target="../media/image327.png"/></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image" Target="../media/image330.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332.png"/></Relationships>
</file>

<file path=ppt/drawings/_rels/vmlDrawing105.vml.rels><?xml version="1.0" encoding="UTF-8" standalone="yes"?>
<Relationships xmlns="http://schemas.openxmlformats.org/package/2006/relationships"><Relationship Id="rId2" Type="http://schemas.openxmlformats.org/officeDocument/2006/relationships/image" Target="../media/image335.wmf"/><Relationship Id="rId1" Type="http://schemas.openxmlformats.org/officeDocument/2006/relationships/image" Target="../media/image334.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338.wmf"/><Relationship Id="rId2" Type="http://schemas.openxmlformats.org/officeDocument/2006/relationships/image" Target="../media/image337.wmf"/><Relationship Id="rId1" Type="http://schemas.openxmlformats.org/officeDocument/2006/relationships/image" Target="../media/image336.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339.png"/></Relationships>
</file>

<file path=ppt/drawings/_rels/vmlDrawing108.vml.rels><?xml version="1.0" encoding="UTF-8" standalone="yes"?>
<Relationships xmlns="http://schemas.openxmlformats.org/package/2006/relationships"><Relationship Id="rId2" Type="http://schemas.openxmlformats.org/officeDocument/2006/relationships/image" Target="../media/image341.wmf"/><Relationship Id="rId1" Type="http://schemas.openxmlformats.org/officeDocument/2006/relationships/image" Target="../media/image340.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343.emf"/><Relationship Id="rId2" Type="http://schemas.openxmlformats.org/officeDocument/2006/relationships/image" Target="../media/image342.wmf"/><Relationship Id="rId1" Type="http://schemas.openxmlformats.org/officeDocument/2006/relationships/image" Target="../media/image66.jpe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png"/></Relationships>
</file>

<file path=ppt/drawings/_rels/vmlDrawing110.vml.rels><?xml version="1.0" encoding="UTF-8" standalone="yes"?>
<Relationships xmlns="http://schemas.openxmlformats.org/package/2006/relationships"><Relationship Id="rId4" Type="http://schemas.openxmlformats.org/officeDocument/2006/relationships/image" Target="../media/image347.wmf"/><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348.wmf"/></Relationships>
</file>

<file path=ppt/drawings/_rels/vmlDrawing112.v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image" Target="../media/image349.png"/></Relationships>
</file>

<file path=ppt/drawings/_rels/vmlDrawing113.v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image" Target="../media/image350.png"/></Relationships>
</file>

<file path=ppt/drawings/_rels/vmlDrawing114.vml.rels><?xml version="1.0" encoding="UTF-8" standalone="yes"?>
<Relationships xmlns="http://schemas.openxmlformats.org/package/2006/relationships"><Relationship Id="rId2" Type="http://schemas.openxmlformats.org/officeDocument/2006/relationships/image" Target="../media/image352.png"/><Relationship Id="rId1" Type="http://schemas.openxmlformats.org/officeDocument/2006/relationships/image" Target="../media/image350.png"/></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356.wmf"/><Relationship Id="rId2" Type="http://schemas.openxmlformats.org/officeDocument/2006/relationships/image" Target="../media/image355.wmf"/><Relationship Id="rId1" Type="http://schemas.openxmlformats.org/officeDocument/2006/relationships/image" Target="../media/image354.w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357.w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357.w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3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5.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87.wmf"/><Relationship Id="rId8" Type="http://schemas.openxmlformats.org/officeDocument/2006/relationships/image" Target="../media/image31.wmf"/><Relationship Id="rId7" Type="http://schemas.openxmlformats.org/officeDocument/2006/relationships/image" Target="../media/image30.wmf"/><Relationship Id="rId6" Type="http://schemas.openxmlformats.org/officeDocument/2006/relationships/image" Target="../media/image86.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1" Type="http://schemas.openxmlformats.org/officeDocument/2006/relationships/image" Target="../media/image94.wmf"/><Relationship Id="rId20" Type="http://schemas.openxmlformats.org/officeDocument/2006/relationships/image" Target="../media/image93.wmf"/><Relationship Id="rId2" Type="http://schemas.openxmlformats.org/officeDocument/2006/relationships/image" Target="../media/image85.wmf"/><Relationship Id="rId19" Type="http://schemas.openxmlformats.org/officeDocument/2006/relationships/image" Target="../media/image92.wmf"/><Relationship Id="rId18" Type="http://schemas.openxmlformats.org/officeDocument/2006/relationships/image" Target="../media/image91.wmf"/><Relationship Id="rId17" Type="http://schemas.openxmlformats.org/officeDocument/2006/relationships/image" Target="../media/image37.wmf"/><Relationship Id="rId16" Type="http://schemas.openxmlformats.org/officeDocument/2006/relationships/image" Target="../media/image36.wmf"/><Relationship Id="rId15" Type="http://schemas.openxmlformats.org/officeDocument/2006/relationships/image" Target="../media/image35.wmf"/><Relationship Id="rId14" Type="http://schemas.openxmlformats.org/officeDocument/2006/relationships/image" Target="../media/image34.wmf"/><Relationship Id="rId13" Type="http://schemas.openxmlformats.org/officeDocument/2006/relationships/image" Target="../media/image33.wmf"/><Relationship Id="rId12" Type="http://schemas.openxmlformats.org/officeDocument/2006/relationships/image" Target="../media/image90.wmf"/><Relationship Id="rId11" Type="http://schemas.openxmlformats.org/officeDocument/2006/relationships/image" Target="../media/image89.wmf"/><Relationship Id="rId10" Type="http://schemas.openxmlformats.org/officeDocument/2006/relationships/image" Target="../media/image88.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image" Target="../media/image87.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86.wmf"/><Relationship Id="rId4" Type="http://schemas.openxmlformats.org/officeDocument/2006/relationships/image" Target="../media/image28.wmf"/><Relationship Id="rId3" Type="http://schemas.openxmlformats.org/officeDocument/2006/relationships/image" Target="../media/image27.wmf"/><Relationship Id="rId21" Type="http://schemas.openxmlformats.org/officeDocument/2006/relationships/image" Target="../media/image94.wmf"/><Relationship Id="rId20" Type="http://schemas.openxmlformats.org/officeDocument/2006/relationships/image" Target="../media/image96.wmf"/><Relationship Id="rId2" Type="http://schemas.openxmlformats.org/officeDocument/2006/relationships/image" Target="../media/image26.wmf"/><Relationship Id="rId19" Type="http://schemas.openxmlformats.org/officeDocument/2006/relationships/image" Target="../media/image84.wmf"/><Relationship Id="rId18" Type="http://schemas.openxmlformats.org/officeDocument/2006/relationships/image" Target="../media/image92.wmf"/><Relationship Id="rId17" Type="http://schemas.openxmlformats.org/officeDocument/2006/relationships/image" Target="../media/image91.wmf"/><Relationship Id="rId16" Type="http://schemas.openxmlformats.org/officeDocument/2006/relationships/image" Target="../media/image37.wmf"/><Relationship Id="rId15" Type="http://schemas.openxmlformats.org/officeDocument/2006/relationships/image" Target="../media/image36.wmf"/><Relationship Id="rId14" Type="http://schemas.openxmlformats.org/officeDocument/2006/relationships/image" Target="../media/image35.wmf"/><Relationship Id="rId13" Type="http://schemas.openxmlformats.org/officeDocument/2006/relationships/image" Target="../media/image34.wmf"/><Relationship Id="rId12" Type="http://schemas.openxmlformats.org/officeDocument/2006/relationships/image" Target="../media/image33.wmf"/><Relationship Id="rId11" Type="http://schemas.openxmlformats.org/officeDocument/2006/relationships/image" Target="../media/image95.wmf"/><Relationship Id="rId10" Type="http://schemas.openxmlformats.org/officeDocument/2006/relationships/image" Target="../media/image89.wmf"/><Relationship Id="rId1"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image" Target="../media/image109.wmf"/><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0" Type="http://schemas.openxmlformats.org/officeDocument/2006/relationships/image" Target="../media/image111.wmf"/><Relationship Id="rId1" Type="http://schemas.openxmlformats.org/officeDocument/2006/relationships/image" Target="../media/image10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4.wmf"/><Relationship Id="rId2" Type="http://schemas.openxmlformats.org/officeDocument/2006/relationships/image" Target="../media/image117.wmf"/><Relationship Id="rId1" Type="http://schemas.openxmlformats.org/officeDocument/2006/relationships/image" Target="../media/image113.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19.wmf"/><Relationship Id="rId4" Type="http://schemas.openxmlformats.org/officeDocument/2006/relationships/image" Target="../media/image123.wmf"/><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23.wmf"/><Relationship Id="rId3" Type="http://schemas.openxmlformats.org/officeDocument/2006/relationships/image" Target="../media/image121.wmf"/><Relationship Id="rId2" Type="http://schemas.openxmlformats.org/officeDocument/2006/relationships/image" Target="../media/image122.wmf"/><Relationship Id="rId1" Type="http://schemas.openxmlformats.org/officeDocument/2006/relationships/image" Target="../media/image12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png"/></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png"/></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41.wmf"/><Relationship Id="rId4" Type="http://schemas.openxmlformats.org/officeDocument/2006/relationships/image" Target="../media/image134.png"/><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image" Target="../media/image56.png"/></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image" Target="../media/image143.png"/></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image" Target="../media/image143.png"/></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image" Target="../media/image143.png"/></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152.wmf"/><Relationship Id="rId8" Type="http://schemas.openxmlformats.org/officeDocument/2006/relationships/image" Target="../media/image151.wmf"/><Relationship Id="rId7" Type="http://schemas.openxmlformats.org/officeDocument/2006/relationships/image" Target="../media/image150.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2" Type="http://schemas.openxmlformats.org/officeDocument/2006/relationships/image" Target="../media/image155.wmf"/><Relationship Id="rId11" Type="http://schemas.openxmlformats.org/officeDocument/2006/relationships/image" Target="../media/image154.wmf"/><Relationship Id="rId10" Type="http://schemas.openxmlformats.org/officeDocument/2006/relationships/image" Target="../media/image153.wmf"/><Relationship Id="rId1" Type="http://schemas.openxmlformats.org/officeDocument/2006/relationships/image" Target="../media/image144.png"/></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160.wmf"/><Relationship Id="rId8" Type="http://schemas.openxmlformats.org/officeDocument/2006/relationships/image" Target="../media/image159.wmf"/><Relationship Id="rId7" Type="http://schemas.openxmlformats.org/officeDocument/2006/relationships/image" Target="../media/image158.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png"/></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69.wmf"/><Relationship Id="rId7" Type="http://schemas.openxmlformats.org/officeDocument/2006/relationships/image" Target="../media/image168.wmf"/><Relationship Id="rId6" Type="http://schemas.openxmlformats.org/officeDocument/2006/relationships/image" Target="../media/image167.w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47.vml.rels><?xml version="1.0" encoding="UTF-8" standalone="yes"?>
<Relationships xmlns="http://schemas.openxmlformats.org/package/2006/relationships"><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image" Target="../media/image179.wmf"/><Relationship Id="rId7" Type="http://schemas.openxmlformats.org/officeDocument/2006/relationships/image" Target="../media/image178.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183.wmf"/><Relationship Id="rId8" Type="http://schemas.openxmlformats.org/officeDocument/2006/relationships/image" Target="../media/image182.wmf"/><Relationship Id="rId7" Type="http://schemas.openxmlformats.org/officeDocument/2006/relationships/image" Target="../media/image181.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142.png"/><Relationship Id="rId8" Type="http://schemas.openxmlformats.org/officeDocument/2006/relationships/image" Target="../media/image192.wmf"/><Relationship Id="rId7" Type="http://schemas.openxmlformats.org/officeDocument/2006/relationships/image" Target="../media/image193.jpeg"/><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 Id="rId3" Type="http://schemas.openxmlformats.org/officeDocument/2006/relationships/image" Target="../media/image188.wmf"/><Relationship Id="rId2" Type="http://schemas.openxmlformats.org/officeDocument/2006/relationships/image" Target="../media/image187.png"/><Relationship Id="rId1" Type="http://schemas.openxmlformats.org/officeDocument/2006/relationships/image" Target="../media/image186.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95.wmf"/><Relationship Id="rId7" Type="http://schemas.openxmlformats.org/officeDocument/2006/relationships/image" Target="../media/image193.jpeg"/><Relationship Id="rId6" Type="http://schemas.openxmlformats.org/officeDocument/2006/relationships/image" Target="../media/image194.wmf"/><Relationship Id="rId5" Type="http://schemas.openxmlformats.org/officeDocument/2006/relationships/image" Target="../media/image191.wmf"/><Relationship Id="rId4" Type="http://schemas.openxmlformats.org/officeDocument/2006/relationships/image" Target="../media/image190.wmf"/><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png"/></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image" Target="../media/image143.png"/></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55.png"/><Relationship Id="rId1" Type="http://schemas.openxmlformats.org/officeDocument/2006/relationships/image" Target="../media/image143.png"/></Relationships>
</file>

<file path=ppt/drawings/_rels/vmlDrawing55.vml.rels><?xml version="1.0" encoding="UTF-8" standalone="yes"?>
<Relationships xmlns="http://schemas.openxmlformats.org/package/2006/relationships"><Relationship Id="rId7" Type="http://schemas.openxmlformats.org/officeDocument/2006/relationships/image" Target="../media/image196.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55.png"/><Relationship Id="rId1" Type="http://schemas.openxmlformats.org/officeDocument/2006/relationships/image" Target="../media/image143.png"/></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202.wmf"/><Relationship Id="rId8" Type="http://schemas.openxmlformats.org/officeDocument/2006/relationships/image" Target="../media/image201.wmf"/><Relationship Id="rId7" Type="http://schemas.openxmlformats.org/officeDocument/2006/relationships/image" Target="../media/image196.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55.png"/><Relationship Id="rId1" Type="http://schemas.openxmlformats.org/officeDocument/2006/relationships/image" Target="../media/image143.png"/></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203.w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196.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1" Type="http://schemas.openxmlformats.org/officeDocument/2006/relationships/image" Target="../media/image205.wmf"/><Relationship Id="rId10" Type="http://schemas.openxmlformats.org/officeDocument/2006/relationships/image" Target="../media/image204.wmf"/><Relationship Id="rId1" Type="http://schemas.openxmlformats.org/officeDocument/2006/relationships/image" Target="../media/image143.png"/></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203.w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196.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4" Type="http://schemas.openxmlformats.org/officeDocument/2006/relationships/image" Target="../media/image210.wmf"/><Relationship Id="rId13" Type="http://schemas.openxmlformats.org/officeDocument/2006/relationships/image" Target="../media/image209.wmf"/><Relationship Id="rId12" Type="http://schemas.openxmlformats.org/officeDocument/2006/relationships/image" Target="../media/image208.wmf"/><Relationship Id="rId11" Type="http://schemas.openxmlformats.org/officeDocument/2006/relationships/image" Target="../media/image207.wmf"/><Relationship Id="rId10" Type="http://schemas.openxmlformats.org/officeDocument/2006/relationships/image" Target="../media/image206.wmf"/><Relationship Id="rId1" Type="http://schemas.openxmlformats.org/officeDocument/2006/relationships/image" Target="../media/image143.png"/></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211.w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196.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2" Type="http://schemas.openxmlformats.org/officeDocument/2006/relationships/image" Target="../media/image214.wmf"/><Relationship Id="rId11" Type="http://schemas.openxmlformats.org/officeDocument/2006/relationships/image" Target="../media/image213.wmf"/><Relationship Id="rId10" Type="http://schemas.openxmlformats.org/officeDocument/2006/relationships/image" Target="../media/image212.wmf"/><Relationship Id="rId1" Type="http://schemas.openxmlformats.org/officeDocument/2006/relationships/image" Target="../media/image14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211.wmf"/><Relationship Id="rId8" Type="http://schemas.openxmlformats.org/officeDocument/2006/relationships/image" Target="../media/image202.wmf"/><Relationship Id="rId7" Type="http://schemas.openxmlformats.org/officeDocument/2006/relationships/image" Target="../media/image201.wmf"/><Relationship Id="rId6" Type="http://schemas.openxmlformats.org/officeDocument/2006/relationships/image" Target="../media/image196.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5" Type="http://schemas.openxmlformats.org/officeDocument/2006/relationships/image" Target="../media/image220.wmf"/><Relationship Id="rId14" Type="http://schemas.openxmlformats.org/officeDocument/2006/relationships/image" Target="../media/image219.wmf"/><Relationship Id="rId13" Type="http://schemas.openxmlformats.org/officeDocument/2006/relationships/image" Target="../media/image218.wmf"/><Relationship Id="rId12" Type="http://schemas.openxmlformats.org/officeDocument/2006/relationships/image" Target="../media/image217.wmf"/><Relationship Id="rId11" Type="http://schemas.openxmlformats.org/officeDocument/2006/relationships/image" Target="../media/image216.wmf"/><Relationship Id="rId10" Type="http://schemas.openxmlformats.org/officeDocument/2006/relationships/image" Target="../media/image215.wmf"/><Relationship Id="rId1" Type="http://schemas.openxmlformats.org/officeDocument/2006/relationships/image" Target="../media/image143.png"/></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02.wmf"/><Relationship Id="rId8" Type="http://schemas.openxmlformats.org/officeDocument/2006/relationships/image" Target="../media/image201.wmf"/><Relationship Id="rId7" Type="http://schemas.openxmlformats.org/officeDocument/2006/relationships/image" Target="../media/image196.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43.png"/><Relationship Id="rId10" Type="http://schemas.openxmlformats.org/officeDocument/2006/relationships/image" Target="../media/image222.wmf"/><Relationship Id="rId1" Type="http://schemas.openxmlformats.org/officeDocument/2006/relationships/image" Target="../media/image221.wmf"/></Relationships>
</file>

<file path=ppt/drawings/_rels/vmlDrawing62.vml.rels><?xml version="1.0" encoding="UTF-8" standalone="yes"?>
<Relationships xmlns="http://schemas.openxmlformats.org/package/2006/relationships"><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png"/><Relationship Id="rId1" Type="http://schemas.openxmlformats.org/officeDocument/2006/relationships/image" Target="../media/image55.png"/></Relationships>
</file>

<file path=ppt/drawings/_rels/vmlDrawing63.vml.rels><?xml version="1.0" encoding="UTF-8" standalone="yes"?>
<Relationships xmlns="http://schemas.openxmlformats.org/package/2006/relationships"><Relationship Id="rId5" Type="http://schemas.openxmlformats.org/officeDocument/2006/relationships/image" Target="../media/image226.wmf"/><Relationship Id="rId4" Type="http://schemas.openxmlformats.org/officeDocument/2006/relationships/image" Target="../media/image203.wmf"/><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png"/></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227.wmf"/><Relationship Id="rId5" Type="http://schemas.openxmlformats.org/officeDocument/2006/relationships/image" Target="../media/image216.wmf"/><Relationship Id="rId4" Type="http://schemas.openxmlformats.org/officeDocument/2006/relationships/image" Target="../media/image211.wmf"/><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png"/></Relationships>
</file>

<file path=ppt/drawings/_rels/vmlDrawing65.vml.rels><?xml version="1.0" encoding="UTF-8" standalone="yes"?>
<Relationships xmlns="http://schemas.openxmlformats.org/package/2006/relationships"><Relationship Id="rId5" Type="http://schemas.openxmlformats.org/officeDocument/2006/relationships/image" Target="../media/image222.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png"/><Relationship Id="rId1" Type="http://schemas.openxmlformats.org/officeDocument/2006/relationships/image" Target="../media/image228.wmf"/></Relationships>
</file>

<file path=ppt/drawings/_rels/vmlDrawing66.vml.rels><?xml version="1.0" encoding="UTF-8" standalone="yes"?>
<Relationships xmlns="http://schemas.openxmlformats.org/package/2006/relationships"><Relationship Id="rId4" Type="http://schemas.openxmlformats.org/officeDocument/2006/relationships/image" Target="../media/image231.wmf"/><Relationship Id="rId3" Type="http://schemas.openxmlformats.org/officeDocument/2006/relationships/image" Target="../media/image228.wmf"/><Relationship Id="rId2" Type="http://schemas.openxmlformats.org/officeDocument/2006/relationships/image" Target="../media/image230.wmf"/><Relationship Id="rId1" Type="http://schemas.openxmlformats.org/officeDocument/2006/relationships/image" Target="../media/image229.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31.wmf"/><Relationship Id="rId3" Type="http://schemas.openxmlformats.org/officeDocument/2006/relationships/image" Target="../media/image227.wmf"/><Relationship Id="rId2" Type="http://schemas.openxmlformats.org/officeDocument/2006/relationships/image" Target="../media/image232.wmf"/><Relationship Id="rId1" Type="http://schemas.openxmlformats.org/officeDocument/2006/relationships/image" Target="../media/image228.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69.vml.rels><?xml version="1.0" encoding="UTF-8" standalone="yes"?>
<Relationships xmlns="http://schemas.openxmlformats.org/package/2006/relationships"><Relationship Id="rId4" Type="http://schemas.openxmlformats.org/officeDocument/2006/relationships/image" Target="../media/image239.wmf"/><Relationship Id="rId3" Type="http://schemas.openxmlformats.org/officeDocument/2006/relationships/image" Target="../media/image186.wmf"/><Relationship Id="rId2" Type="http://schemas.openxmlformats.org/officeDocument/2006/relationships/image" Target="../media/image237.wmf"/><Relationship Id="rId1" Type="http://schemas.openxmlformats.org/officeDocument/2006/relationships/image" Target="../media/image2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71.vml.rels><?xml version="1.0" encoding="UTF-8" standalone="yes"?>
<Relationships xmlns="http://schemas.openxmlformats.org/package/2006/relationships"><Relationship Id="rId5" Type="http://schemas.openxmlformats.org/officeDocument/2006/relationships/image" Target="../media/image247.wmf"/><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3.wmf"/><Relationship Id="rId1" Type="http://schemas.openxmlformats.org/officeDocument/2006/relationships/image" Target="../media/image24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73.vml.rels><?xml version="1.0" encoding="UTF-8" standalone="yes"?>
<Relationships xmlns="http://schemas.openxmlformats.org/package/2006/relationships"><Relationship Id="rId7" Type="http://schemas.openxmlformats.org/officeDocument/2006/relationships/image" Target="../media/image255.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265.wmf"/><Relationship Id="rId7" Type="http://schemas.openxmlformats.org/officeDocument/2006/relationships/image" Target="../media/image264.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272.wmf"/><Relationship Id="rId7" Type="http://schemas.openxmlformats.org/officeDocument/2006/relationships/image" Target="../media/image271.wmf"/><Relationship Id="rId6" Type="http://schemas.openxmlformats.org/officeDocument/2006/relationships/image" Target="../media/image263.wmf"/><Relationship Id="rId5" Type="http://schemas.openxmlformats.org/officeDocument/2006/relationships/image" Target="../media/image270.wmf"/><Relationship Id="rId4" Type="http://schemas.openxmlformats.org/officeDocument/2006/relationships/image" Target="../media/image269.wmf"/><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73.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5.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4" Type="http://schemas.openxmlformats.org/officeDocument/2006/relationships/image" Target="../media/image38.wmf"/><Relationship Id="rId13" Type="http://schemas.openxmlformats.org/officeDocument/2006/relationships/image" Target="../media/image37.wmf"/><Relationship Id="rId12" Type="http://schemas.openxmlformats.org/officeDocument/2006/relationships/image" Target="../media/image36.wmf"/><Relationship Id="rId11" Type="http://schemas.openxmlformats.org/officeDocument/2006/relationships/image" Target="../media/image35.wmf"/><Relationship Id="rId10" Type="http://schemas.openxmlformats.org/officeDocument/2006/relationships/image" Target="../media/image34.wmf"/><Relationship Id="rId1" Type="http://schemas.openxmlformats.org/officeDocument/2006/relationships/image" Target="../media/image25.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5.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76.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78.wmf"/><Relationship Id="rId1" Type="http://schemas.openxmlformats.org/officeDocument/2006/relationships/image" Target="../media/image277.wmf"/></Relationships>
</file>

<file path=ppt/drawings/_rels/vmlDrawing83.vml.rels><?xml version="1.0" encoding="UTF-8" standalone="yes"?>
<Relationships xmlns="http://schemas.openxmlformats.org/package/2006/relationships"><Relationship Id="rId4" Type="http://schemas.openxmlformats.org/officeDocument/2006/relationships/image" Target="../media/image282.wmf"/><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s>
</file>

<file path=ppt/drawings/_rels/vmlDrawing84.vml.rels><?xml version="1.0" encoding="UTF-8" standalone="yes"?>
<Relationships xmlns="http://schemas.openxmlformats.org/package/2006/relationships"><Relationship Id="rId5" Type="http://schemas.openxmlformats.org/officeDocument/2006/relationships/image" Target="../media/image287.wmf"/><Relationship Id="rId4" Type="http://schemas.openxmlformats.org/officeDocument/2006/relationships/image" Target="../media/image286.wmf"/><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88.png"/></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88.png"/></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290.wmf"/><Relationship Id="rId1" Type="http://schemas.openxmlformats.org/officeDocument/2006/relationships/image" Target="../media/image289.wmf"/></Relationships>
</file>

<file path=ppt/drawings/_rels/vmlDrawing88.vml.rels><?xml version="1.0" encoding="UTF-8" standalone="yes"?>
<Relationships xmlns="http://schemas.openxmlformats.org/package/2006/relationships"><Relationship Id="rId4" Type="http://schemas.openxmlformats.org/officeDocument/2006/relationships/image" Target="../media/image294.wmf"/><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89.vml.rels><?xml version="1.0" encoding="UTF-8" standalone="yes"?>
<Relationships xmlns="http://schemas.openxmlformats.org/package/2006/relationships"><Relationship Id="rId4" Type="http://schemas.openxmlformats.org/officeDocument/2006/relationships/image" Target="../media/image298.wmf"/><Relationship Id="rId3" Type="http://schemas.openxmlformats.org/officeDocument/2006/relationships/image" Target="../media/image297.wmf"/><Relationship Id="rId2" Type="http://schemas.openxmlformats.org/officeDocument/2006/relationships/image" Target="../media/image296.wmf"/><Relationship Id="rId1" Type="http://schemas.openxmlformats.org/officeDocument/2006/relationships/image" Target="../media/image29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300.wmf"/><Relationship Id="rId1" Type="http://schemas.openxmlformats.org/officeDocument/2006/relationships/image" Target="../media/image299.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301.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303.wmf"/><Relationship Id="rId1" Type="http://schemas.openxmlformats.org/officeDocument/2006/relationships/image" Target="../media/image302.wmf"/></Relationships>
</file>

<file path=ppt/drawings/_rels/vmlDrawing93.vml.rels><?xml version="1.0" encoding="UTF-8" standalone="yes"?>
<Relationships xmlns="http://schemas.openxmlformats.org/package/2006/relationships"><Relationship Id="rId4" Type="http://schemas.openxmlformats.org/officeDocument/2006/relationships/image" Target="../media/image307.wmf"/><Relationship Id="rId3" Type="http://schemas.openxmlformats.org/officeDocument/2006/relationships/image" Target="../media/image306.wmf"/><Relationship Id="rId2" Type="http://schemas.openxmlformats.org/officeDocument/2006/relationships/image" Target="../media/image35.wmf"/><Relationship Id="rId1" Type="http://schemas.openxmlformats.org/officeDocument/2006/relationships/image" Target="../media/image305.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308.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88.png"/></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316.wmf"/><Relationship Id="rId7" Type="http://schemas.openxmlformats.org/officeDocument/2006/relationships/image" Target="../media/image315.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png"/></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317.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3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8195"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 name="Rectangle 4"/>
          <p:cNvSpPr>
            <a:spLocks noGrp="1" noChangeArrowheads="1"/>
          </p:cNvSpPr>
          <p:nvPr>
            <p:ph type="dt" sz="half" idx="2"/>
          </p:nvPr>
        </p:nvSpPr>
        <p:spPr bwMode="auto">
          <a:xfrm>
            <a:off x="301625" y="607695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800"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304800"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51375" y="4000500"/>
            <a:ext cx="4194175"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21858" name="Rectangle 2"/>
          <p:cNvSpPr>
            <a:spLocks noGrp="1" noRot="1"/>
          </p:cNvSpPr>
          <p:nvPr>
            <p:ph type="title"/>
          </p:nvPr>
        </p:nvSpPr>
        <p:spPr>
          <a:xfrm>
            <a:off x="301625" y="6858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21859" name="Rectangle 3"/>
          <p:cNvSpPr>
            <a:spLocks noGrp="1" noRot="1"/>
          </p:cNvSpPr>
          <p:nvPr>
            <p:ph type="body" idx="1"/>
          </p:nvPr>
        </p:nvSpPr>
        <p:spPr>
          <a:xfrm>
            <a:off x="304800" y="1981200"/>
            <a:ext cx="854075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2"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8.wmf"/><Relationship Id="rId7" Type="http://schemas.openxmlformats.org/officeDocument/2006/relationships/oleObject" Target="../embeddings/oleObject17.bin"/><Relationship Id="rId6" Type="http://schemas.openxmlformats.org/officeDocument/2006/relationships/image" Target="../media/image7.wmf"/><Relationship Id="rId5" Type="http://schemas.openxmlformats.org/officeDocument/2006/relationships/oleObject" Target="../embeddings/oleObject16.bin"/><Relationship Id="rId4" Type="http://schemas.openxmlformats.org/officeDocument/2006/relationships/image" Target="../media/image10.wmf"/><Relationship Id="rId3" Type="http://schemas.openxmlformats.org/officeDocument/2006/relationships/oleObject" Target="../embeddings/oleObject15.bin"/><Relationship Id="rId2" Type="http://schemas.openxmlformats.org/officeDocument/2006/relationships/image" Target="../media/image14.wmf"/><Relationship Id="rId17" Type="http://schemas.openxmlformats.org/officeDocument/2006/relationships/vmlDrawing" Target="../drawings/vmlDrawing3.vml"/><Relationship Id="rId16" Type="http://schemas.openxmlformats.org/officeDocument/2006/relationships/slideLayout" Target="../slideLayouts/slideLayout2.xml"/><Relationship Id="rId15" Type="http://schemas.openxmlformats.org/officeDocument/2006/relationships/image" Target="../media/image12.wmf"/><Relationship Id="rId14" Type="http://schemas.openxmlformats.org/officeDocument/2006/relationships/oleObject" Target="../embeddings/oleObject21.bin"/><Relationship Id="rId13" Type="http://schemas.openxmlformats.org/officeDocument/2006/relationships/image" Target="../media/image11.wmf"/><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image" Target="../media/image9.wmf"/><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5" Type="http://schemas.openxmlformats.org/officeDocument/2006/relationships/vmlDrawing" Target="../drawings/vmlDrawing72.vml"/><Relationship Id="rId4" Type="http://schemas.openxmlformats.org/officeDocument/2006/relationships/slideLayout" Target="../slideLayouts/slideLayout7.xml"/><Relationship Id="rId3" Type="http://schemas.openxmlformats.org/officeDocument/2006/relationships/image" Target="../media/image186.wmf"/><Relationship Id="rId2" Type="http://schemas.openxmlformats.org/officeDocument/2006/relationships/oleObject" Target="../embeddings/oleObject372.bin"/><Relationship Id="rId1" Type="http://schemas.openxmlformats.org/officeDocument/2006/relationships/image" Target="../media/image248.png"/></Relationships>
</file>

<file path=ppt/slides/_rels/slide101.xml.rels><?xml version="1.0" encoding="UTF-8" standalone="yes"?>
<Relationships xmlns="http://schemas.openxmlformats.org/package/2006/relationships"><Relationship Id="rId9" Type="http://schemas.openxmlformats.org/officeDocument/2006/relationships/oleObject" Target="../embeddings/oleObject377.bin"/><Relationship Id="rId8" Type="http://schemas.openxmlformats.org/officeDocument/2006/relationships/image" Target="../media/image252.wmf"/><Relationship Id="rId7" Type="http://schemas.openxmlformats.org/officeDocument/2006/relationships/oleObject" Target="../embeddings/oleObject376.bin"/><Relationship Id="rId6" Type="http://schemas.openxmlformats.org/officeDocument/2006/relationships/image" Target="../media/image251.wmf"/><Relationship Id="rId5" Type="http://schemas.openxmlformats.org/officeDocument/2006/relationships/oleObject" Target="../embeddings/oleObject375.bin"/><Relationship Id="rId4" Type="http://schemas.openxmlformats.org/officeDocument/2006/relationships/image" Target="../media/image250.wmf"/><Relationship Id="rId3" Type="http://schemas.openxmlformats.org/officeDocument/2006/relationships/oleObject" Target="../embeddings/oleObject374.bin"/><Relationship Id="rId2" Type="http://schemas.openxmlformats.org/officeDocument/2006/relationships/image" Target="../media/image249.wmf"/><Relationship Id="rId16" Type="http://schemas.openxmlformats.org/officeDocument/2006/relationships/vmlDrawing" Target="../drawings/vmlDrawing73.vml"/><Relationship Id="rId15" Type="http://schemas.openxmlformats.org/officeDocument/2006/relationships/slideLayout" Target="../slideLayouts/slideLayout7.xml"/><Relationship Id="rId14" Type="http://schemas.openxmlformats.org/officeDocument/2006/relationships/image" Target="../media/image255.wmf"/><Relationship Id="rId13" Type="http://schemas.openxmlformats.org/officeDocument/2006/relationships/oleObject" Target="../embeddings/oleObject379.bin"/><Relationship Id="rId12" Type="http://schemas.openxmlformats.org/officeDocument/2006/relationships/image" Target="../media/image254.wmf"/><Relationship Id="rId11" Type="http://schemas.openxmlformats.org/officeDocument/2006/relationships/oleObject" Target="../embeddings/oleObject378.bin"/><Relationship Id="rId10" Type="http://schemas.openxmlformats.org/officeDocument/2006/relationships/image" Target="../media/image253.wmf"/><Relationship Id="rId1" Type="http://schemas.openxmlformats.org/officeDocument/2006/relationships/oleObject" Target="../embeddings/oleObject373.bin"/></Relationships>
</file>

<file path=ppt/slides/_rels/slide102.xml.rels><?xml version="1.0" encoding="UTF-8" standalone="yes"?>
<Relationships xmlns="http://schemas.openxmlformats.org/package/2006/relationships"><Relationship Id="rId5" Type="http://schemas.openxmlformats.org/officeDocument/2006/relationships/vmlDrawing" Target="../drawings/vmlDrawing74.vml"/><Relationship Id="rId4" Type="http://schemas.openxmlformats.org/officeDocument/2006/relationships/slideLayout" Target="../slideLayouts/slideLayout7.xml"/><Relationship Id="rId3" Type="http://schemas.openxmlformats.org/officeDocument/2006/relationships/image" Target="../media/image257.wmf"/><Relationship Id="rId2" Type="http://schemas.openxmlformats.org/officeDocument/2006/relationships/oleObject" Target="../embeddings/oleObject380.bin"/><Relationship Id="rId1" Type="http://schemas.openxmlformats.org/officeDocument/2006/relationships/image" Target="../media/image256.png"/></Relationships>
</file>

<file path=ppt/slides/_rels/slide103.xml.rels><?xml version="1.0" encoding="UTF-8" standalone="yes"?>
<Relationships xmlns="http://schemas.openxmlformats.org/package/2006/relationships"><Relationship Id="rId9" Type="http://schemas.openxmlformats.org/officeDocument/2006/relationships/oleObject" Target="../embeddings/oleObject385.bin"/><Relationship Id="rId8" Type="http://schemas.openxmlformats.org/officeDocument/2006/relationships/image" Target="../media/image261.wmf"/><Relationship Id="rId7" Type="http://schemas.openxmlformats.org/officeDocument/2006/relationships/oleObject" Target="../embeddings/oleObject384.bin"/><Relationship Id="rId6" Type="http://schemas.openxmlformats.org/officeDocument/2006/relationships/image" Target="../media/image260.wmf"/><Relationship Id="rId5" Type="http://schemas.openxmlformats.org/officeDocument/2006/relationships/oleObject" Target="../embeddings/oleObject383.bin"/><Relationship Id="rId4" Type="http://schemas.openxmlformats.org/officeDocument/2006/relationships/image" Target="../media/image259.wmf"/><Relationship Id="rId3" Type="http://schemas.openxmlformats.org/officeDocument/2006/relationships/oleObject" Target="../embeddings/oleObject382.bin"/><Relationship Id="rId2" Type="http://schemas.openxmlformats.org/officeDocument/2006/relationships/image" Target="../media/image258.wmf"/><Relationship Id="rId18" Type="http://schemas.openxmlformats.org/officeDocument/2006/relationships/vmlDrawing" Target="../drawings/vmlDrawing75.vml"/><Relationship Id="rId17" Type="http://schemas.openxmlformats.org/officeDocument/2006/relationships/slideLayout" Target="../slideLayouts/slideLayout7.xml"/><Relationship Id="rId16" Type="http://schemas.openxmlformats.org/officeDocument/2006/relationships/image" Target="../media/image265.wmf"/><Relationship Id="rId15" Type="http://schemas.openxmlformats.org/officeDocument/2006/relationships/oleObject" Target="../embeddings/oleObject388.bin"/><Relationship Id="rId14" Type="http://schemas.openxmlformats.org/officeDocument/2006/relationships/image" Target="../media/image264.wmf"/><Relationship Id="rId13" Type="http://schemas.openxmlformats.org/officeDocument/2006/relationships/oleObject" Target="../embeddings/oleObject387.bin"/><Relationship Id="rId12" Type="http://schemas.openxmlformats.org/officeDocument/2006/relationships/image" Target="../media/image263.wmf"/><Relationship Id="rId11" Type="http://schemas.openxmlformats.org/officeDocument/2006/relationships/oleObject" Target="../embeddings/oleObject386.bin"/><Relationship Id="rId10" Type="http://schemas.openxmlformats.org/officeDocument/2006/relationships/image" Target="../media/image262.wmf"/><Relationship Id="rId1" Type="http://schemas.openxmlformats.org/officeDocument/2006/relationships/oleObject" Target="../embeddings/oleObject381.bin"/></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393.bin"/><Relationship Id="rId8" Type="http://schemas.openxmlformats.org/officeDocument/2006/relationships/image" Target="../media/image269.wmf"/><Relationship Id="rId7" Type="http://schemas.openxmlformats.org/officeDocument/2006/relationships/oleObject" Target="../embeddings/oleObject392.bin"/><Relationship Id="rId6" Type="http://schemas.openxmlformats.org/officeDocument/2006/relationships/image" Target="../media/image268.wmf"/><Relationship Id="rId5" Type="http://schemas.openxmlformats.org/officeDocument/2006/relationships/oleObject" Target="../embeddings/oleObject391.bin"/><Relationship Id="rId4" Type="http://schemas.openxmlformats.org/officeDocument/2006/relationships/image" Target="../media/image267.wmf"/><Relationship Id="rId3" Type="http://schemas.openxmlformats.org/officeDocument/2006/relationships/oleObject" Target="../embeddings/oleObject390.bin"/><Relationship Id="rId2" Type="http://schemas.openxmlformats.org/officeDocument/2006/relationships/image" Target="../media/image266.wmf"/><Relationship Id="rId18" Type="http://schemas.openxmlformats.org/officeDocument/2006/relationships/vmlDrawing" Target="../drawings/vmlDrawing76.vml"/><Relationship Id="rId17" Type="http://schemas.openxmlformats.org/officeDocument/2006/relationships/slideLayout" Target="../slideLayouts/slideLayout7.xml"/><Relationship Id="rId16" Type="http://schemas.openxmlformats.org/officeDocument/2006/relationships/image" Target="../media/image272.wmf"/><Relationship Id="rId15" Type="http://schemas.openxmlformats.org/officeDocument/2006/relationships/oleObject" Target="../embeddings/oleObject396.bin"/><Relationship Id="rId14" Type="http://schemas.openxmlformats.org/officeDocument/2006/relationships/image" Target="../media/image271.wmf"/><Relationship Id="rId13" Type="http://schemas.openxmlformats.org/officeDocument/2006/relationships/oleObject" Target="../embeddings/oleObject395.bin"/><Relationship Id="rId12" Type="http://schemas.openxmlformats.org/officeDocument/2006/relationships/image" Target="../media/image263.wmf"/><Relationship Id="rId11" Type="http://schemas.openxmlformats.org/officeDocument/2006/relationships/oleObject" Target="../embeddings/oleObject394.bin"/><Relationship Id="rId10" Type="http://schemas.openxmlformats.org/officeDocument/2006/relationships/image" Target="../media/image270.wmf"/><Relationship Id="rId1" Type="http://schemas.openxmlformats.org/officeDocument/2006/relationships/oleObject" Target="../embeddings/oleObject389.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7.xml"/><Relationship Id="rId2" Type="http://schemas.openxmlformats.org/officeDocument/2006/relationships/image" Target="../media/image273.wmf"/><Relationship Id="rId1" Type="http://schemas.openxmlformats.org/officeDocument/2006/relationships/oleObject" Target="../embeddings/oleObject397.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6" Type="http://schemas.openxmlformats.org/officeDocument/2006/relationships/vmlDrawing" Target="../drawings/vmlDrawing78.vml"/><Relationship Id="rId5" Type="http://schemas.openxmlformats.org/officeDocument/2006/relationships/slideLayout" Target="../slideLayouts/slideLayout7.xml"/><Relationship Id="rId4" Type="http://schemas.openxmlformats.org/officeDocument/2006/relationships/image" Target="../media/image274.wmf"/><Relationship Id="rId3" Type="http://schemas.openxmlformats.org/officeDocument/2006/relationships/oleObject" Target="../embeddings/oleObject399.bin"/><Relationship Id="rId2" Type="http://schemas.openxmlformats.org/officeDocument/2006/relationships/image" Target="../media/image5.wmf"/><Relationship Id="rId1" Type="http://schemas.openxmlformats.org/officeDocument/2006/relationships/oleObject" Target="../embeddings/oleObject398.bin"/></Relationships>
</file>

<file path=ppt/slides/_rels/slide109.xml.rels><?xml version="1.0" encoding="UTF-8" standalone="yes"?>
<Relationships xmlns="http://schemas.openxmlformats.org/package/2006/relationships"><Relationship Id="rId6" Type="http://schemas.openxmlformats.org/officeDocument/2006/relationships/vmlDrawing" Target="../drawings/vmlDrawing79.vml"/><Relationship Id="rId5" Type="http://schemas.openxmlformats.org/officeDocument/2006/relationships/slideLayout" Target="../slideLayouts/slideLayout7.xml"/><Relationship Id="rId4" Type="http://schemas.openxmlformats.org/officeDocument/2006/relationships/image" Target="../media/image274.wmf"/><Relationship Id="rId3" Type="http://schemas.openxmlformats.org/officeDocument/2006/relationships/oleObject" Target="../embeddings/oleObject401.bin"/><Relationship Id="rId2" Type="http://schemas.openxmlformats.org/officeDocument/2006/relationships/image" Target="../media/image5.wmf"/><Relationship Id="rId1" Type="http://schemas.openxmlformats.org/officeDocument/2006/relationships/oleObject" Target="../embeddings/oleObject40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6" Type="http://schemas.openxmlformats.org/officeDocument/2006/relationships/vmlDrawing" Target="../drawings/vmlDrawing80.vml"/><Relationship Id="rId5" Type="http://schemas.openxmlformats.org/officeDocument/2006/relationships/slideLayout" Target="../slideLayouts/slideLayout7.xml"/><Relationship Id="rId4" Type="http://schemas.openxmlformats.org/officeDocument/2006/relationships/image" Target="../media/image275.wmf"/><Relationship Id="rId3" Type="http://schemas.openxmlformats.org/officeDocument/2006/relationships/oleObject" Target="../embeddings/oleObject403.bin"/><Relationship Id="rId2" Type="http://schemas.openxmlformats.org/officeDocument/2006/relationships/image" Target="../media/image5.wmf"/><Relationship Id="rId1" Type="http://schemas.openxmlformats.org/officeDocument/2006/relationships/oleObject" Target="../embeddings/oleObject402.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81.vml"/><Relationship Id="rId3" Type="http://schemas.openxmlformats.org/officeDocument/2006/relationships/slideLayout" Target="../slideLayouts/slideLayout7.xml"/><Relationship Id="rId2" Type="http://schemas.openxmlformats.org/officeDocument/2006/relationships/image" Target="../media/image276.wmf"/><Relationship Id="rId1" Type="http://schemas.openxmlformats.org/officeDocument/2006/relationships/oleObject" Target="../embeddings/oleObject404.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82.vml"/><Relationship Id="rId5" Type="http://schemas.openxmlformats.org/officeDocument/2006/relationships/slideLayout" Target="../slideLayouts/slideLayout7.xml"/><Relationship Id="rId4" Type="http://schemas.openxmlformats.org/officeDocument/2006/relationships/image" Target="../media/image278.wmf"/><Relationship Id="rId3" Type="http://schemas.openxmlformats.org/officeDocument/2006/relationships/oleObject" Target="../embeddings/oleObject406.bin"/><Relationship Id="rId2" Type="http://schemas.openxmlformats.org/officeDocument/2006/relationships/image" Target="../media/image277.wmf"/><Relationship Id="rId1" Type="http://schemas.openxmlformats.org/officeDocument/2006/relationships/oleObject" Target="../embeddings/oleObject405.bin"/></Relationships>
</file>

<file path=ppt/slides/_rels/slide1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2.wmf"/><Relationship Id="rId7" Type="http://schemas.openxmlformats.org/officeDocument/2006/relationships/oleObject" Target="../embeddings/oleObject410.bin"/><Relationship Id="rId6" Type="http://schemas.openxmlformats.org/officeDocument/2006/relationships/image" Target="../media/image281.wmf"/><Relationship Id="rId5" Type="http://schemas.openxmlformats.org/officeDocument/2006/relationships/oleObject" Target="../embeddings/oleObject409.bin"/><Relationship Id="rId4" Type="http://schemas.openxmlformats.org/officeDocument/2006/relationships/image" Target="../media/image280.wmf"/><Relationship Id="rId3" Type="http://schemas.openxmlformats.org/officeDocument/2006/relationships/oleObject" Target="../embeddings/oleObject408.bin"/><Relationship Id="rId2" Type="http://schemas.openxmlformats.org/officeDocument/2006/relationships/image" Target="../media/image279.wmf"/><Relationship Id="rId10" Type="http://schemas.openxmlformats.org/officeDocument/2006/relationships/vmlDrawing" Target="../drawings/vmlDrawing83.vml"/><Relationship Id="rId1" Type="http://schemas.openxmlformats.org/officeDocument/2006/relationships/oleObject" Target="../embeddings/oleObject407.bin"/></Relationships>
</file>

<file path=ppt/slides/_rels/slide115.xml.rels><?xml version="1.0" encoding="UTF-8" standalone="yes"?>
<Relationships xmlns="http://schemas.openxmlformats.org/package/2006/relationships"><Relationship Id="rId9" Type="http://schemas.openxmlformats.org/officeDocument/2006/relationships/oleObject" Target="../embeddings/oleObject415.bin"/><Relationship Id="rId8" Type="http://schemas.openxmlformats.org/officeDocument/2006/relationships/image" Target="../media/image286.wmf"/><Relationship Id="rId7" Type="http://schemas.openxmlformats.org/officeDocument/2006/relationships/oleObject" Target="../embeddings/oleObject414.bin"/><Relationship Id="rId6" Type="http://schemas.openxmlformats.org/officeDocument/2006/relationships/image" Target="../media/image285.wmf"/><Relationship Id="rId5" Type="http://schemas.openxmlformats.org/officeDocument/2006/relationships/oleObject" Target="../embeddings/oleObject413.bin"/><Relationship Id="rId4" Type="http://schemas.openxmlformats.org/officeDocument/2006/relationships/image" Target="../media/image284.wmf"/><Relationship Id="rId3" Type="http://schemas.openxmlformats.org/officeDocument/2006/relationships/oleObject" Target="../embeddings/oleObject412.bin"/><Relationship Id="rId2" Type="http://schemas.openxmlformats.org/officeDocument/2006/relationships/image" Target="../media/image283.wmf"/><Relationship Id="rId12" Type="http://schemas.openxmlformats.org/officeDocument/2006/relationships/vmlDrawing" Target="../drawings/vmlDrawing84.vml"/><Relationship Id="rId11" Type="http://schemas.openxmlformats.org/officeDocument/2006/relationships/slideLayout" Target="../slideLayouts/slideLayout7.xml"/><Relationship Id="rId10" Type="http://schemas.openxmlformats.org/officeDocument/2006/relationships/image" Target="../media/image287.wmf"/><Relationship Id="rId1" Type="http://schemas.openxmlformats.org/officeDocument/2006/relationships/oleObject" Target="../embeddings/oleObject411.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GIF"/><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7.wmf"/><Relationship Id="rId3" Type="http://schemas.openxmlformats.org/officeDocument/2006/relationships/oleObject" Target="../embeddings/oleObject22.bin"/><Relationship Id="rId2" Type="http://schemas.openxmlformats.org/officeDocument/2006/relationships/image" Target="../media/image16.GIF"/><Relationship Id="rId1" Type="http://schemas.openxmlformats.org/officeDocument/2006/relationships/image" Target="../media/image15.png"/></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85.vml"/><Relationship Id="rId3" Type="http://schemas.openxmlformats.org/officeDocument/2006/relationships/slideLayout" Target="../slideLayouts/slideLayout7.xml"/><Relationship Id="rId2" Type="http://schemas.openxmlformats.org/officeDocument/2006/relationships/image" Target="../media/image288.png"/><Relationship Id="rId1" Type="http://schemas.openxmlformats.org/officeDocument/2006/relationships/oleObject" Target="../embeddings/oleObject416.bin"/></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86.vml"/><Relationship Id="rId3" Type="http://schemas.openxmlformats.org/officeDocument/2006/relationships/slideLayout" Target="../slideLayouts/slideLayout7.xml"/><Relationship Id="rId2" Type="http://schemas.openxmlformats.org/officeDocument/2006/relationships/image" Target="../media/image288.png"/><Relationship Id="rId1" Type="http://schemas.openxmlformats.org/officeDocument/2006/relationships/oleObject" Target="../embeddings/oleObject41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6" Type="http://schemas.openxmlformats.org/officeDocument/2006/relationships/vmlDrawing" Target="../drawings/vmlDrawing87.vml"/><Relationship Id="rId5" Type="http://schemas.openxmlformats.org/officeDocument/2006/relationships/slideLayout" Target="../slideLayouts/slideLayout7.xml"/><Relationship Id="rId4" Type="http://schemas.openxmlformats.org/officeDocument/2006/relationships/image" Target="../media/image290.wmf"/><Relationship Id="rId3" Type="http://schemas.openxmlformats.org/officeDocument/2006/relationships/oleObject" Target="../embeddings/oleObject419.bin"/><Relationship Id="rId2" Type="http://schemas.openxmlformats.org/officeDocument/2006/relationships/image" Target="../media/image289.wmf"/><Relationship Id="rId1" Type="http://schemas.openxmlformats.org/officeDocument/2006/relationships/oleObject" Target="../embeddings/oleObject418.bin"/></Relationships>
</file>

<file path=ppt/slides/_rels/slide1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4.wmf"/><Relationship Id="rId7" Type="http://schemas.openxmlformats.org/officeDocument/2006/relationships/oleObject" Target="../embeddings/oleObject423.bin"/><Relationship Id="rId6" Type="http://schemas.openxmlformats.org/officeDocument/2006/relationships/image" Target="../media/image293.wmf"/><Relationship Id="rId5" Type="http://schemas.openxmlformats.org/officeDocument/2006/relationships/oleObject" Target="../embeddings/oleObject422.bin"/><Relationship Id="rId4" Type="http://schemas.openxmlformats.org/officeDocument/2006/relationships/image" Target="../media/image292.wmf"/><Relationship Id="rId3" Type="http://schemas.openxmlformats.org/officeDocument/2006/relationships/oleObject" Target="../embeddings/oleObject421.bin"/><Relationship Id="rId2" Type="http://schemas.openxmlformats.org/officeDocument/2006/relationships/image" Target="../media/image291.wmf"/><Relationship Id="rId10" Type="http://schemas.openxmlformats.org/officeDocument/2006/relationships/vmlDrawing" Target="../drawings/vmlDrawing88.vml"/><Relationship Id="rId1" Type="http://schemas.openxmlformats.org/officeDocument/2006/relationships/oleObject" Target="../embeddings/oleObject420.bin"/></Relationships>
</file>

<file path=ppt/slides/_rels/slide1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8.wmf"/><Relationship Id="rId7" Type="http://schemas.openxmlformats.org/officeDocument/2006/relationships/oleObject" Target="../embeddings/oleObject427.bin"/><Relationship Id="rId6" Type="http://schemas.openxmlformats.org/officeDocument/2006/relationships/image" Target="../media/image297.wmf"/><Relationship Id="rId5" Type="http://schemas.openxmlformats.org/officeDocument/2006/relationships/oleObject" Target="../embeddings/oleObject426.bin"/><Relationship Id="rId4" Type="http://schemas.openxmlformats.org/officeDocument/2006/relationships/image" Target="../media/image296.wmf"/><Relationship Id="rId3" Type="http://schemas.openxmlformats.org/officeDocument/2006/relationships/oleObject" Target="../embeddings/oleObject425.bin"/><Relationship Id="rId2" Type="http://schemas.openxmlformats.org/officeDocument/2006/relationships/image" Target="../media/image295.wmf"/><Relationship Id="rId10" Type="http://schemas.openxmlformats.org/officeDocument/2006/relationships/vmlDrawing" Target="../drawings/vmlDrawing89.vml"/><Relationship Id="rId1" Type="http://schemas.openxmlformats.org/officeDocument/2006/relationships/oleObject" Target="../embeddings/oleObject424.bin"/></Relationships>
</file>

<file path=ppt/slides/_rels/slide126.xml.rels><?xml version="1.0" encoding="UTF-8" standalone="yes"?>
<Relationships xmlns="http://schemas.openxmlformats.org/package/2006/relationships"><Relationship Id="rId6" Type="http://schemas.openxmlformats.org/officeDocument/2006/relationships/vmlDrawing" Target="../drawings/vmlDrawing90.vml"/><Relationship Id="rId5" Type="http://schemas.openxmlformats.org/officeDocument/2006/relationships/slideLayout" Target="../slideLayouts/slideLayout7.xml"/><Relationship Id="rId4" Type="http://schemas.openxmlformats.org/officeDocument/2006/relationships/image" Target="../media/image300.wmf"/><Relationship Id="rId3" Type="http://schemas.openxmlformats.org/officeDocument/2006/relationships/oleObject" Target="../embeddings/oleObject429.bin"/><Relationship Id="rId2" Type="http://schemas.openxmlformats.org/officeDocument/2006/relationships/image" Target="../media/image299.wmf"/><Relationship Id="rId1" Type="http://schemas.openxmlformats.org/officeDocument/2006/relationships/oleObject" Target="../embeddings/oleObject428.bin"/></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91.vml"/><Relationship Id="rId3" Type="http://schemas.openxmlformats.org/officeDocument/2006/relationships/slideLayout" Target="../slideLayouts/slideLayout7.xml"/><Relationship Id="rId2" Type="http://schemas.openxmlformats.org/officeDocument/2006/relationships/image" Target="../media/image301.wmf"/><Relationship Id="rId1" Type="http://schemas.openxmlformats.org/officeDocument/2006/relationships/oleObject" Target="../embeddings/oleObject430.bin"/></Relationships>
</file>

<file path=ppt/slides/_rels/slide128.xml.rels><?xml version="1.0" encoding="UTF-8" standalone="yes"?>
<Relationships xmlns="http://schemas.openxmlformats.org/package/2006/relationships"><Relationship Id="rId7" Type="http://schemas.openxmlformats.org/officeDocument/2006/relationships/vmlDrawing" Target="../drawings/vmlDrawing92.vml"/><Relationship Id="rId6"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image" Target="../media/image303.wmf"/><Relationship Id="rId3" Type="http://schemas.openxmlformats.org/officeDocument/2006/relationships/oleObject" Target="../embeddings/oleObject432.bin"/><Relationship Id="rId2" Type="http://schemas.openxmlformats.org/officeDocument/2006/relationships/image" Target="../media/image302.wmf"/><Relationship Id="rId1" Type="http://schemas.openxmlformats.org/officeDocument/2006/relationships/oleObject" Target="../embeddings/oleObject431.bin"/></Relationships>
</file>

<file path=ppt/slides/_rels/slide129.xml.rels><?xml version="1.0" encoding="UTF-8" standalone="yes"?>
<Relationships xmlns="http://schemas.openxmlformats.org/package/2006/relationships"><Relationship Id="rId9" Type="http://schemas.openxmlformats.org/officeDocument/2006/relationships/image" Target="../media/image307.wmf"/><Relationship Id="rId8" Type="http://schemas.openxmlformats.org/officeDocument/2006/relationships/oleObject" Target="../embeddings/oleObject436.bin"/><Relationship Id="rId7" Type="http://schemas.openxmlformats.org/officeDocument/2006/relationships/image" Target="../media/image306.wmf"/><Relationship Id="rId6" Type="http://schemas.openxmlformats.org/officeDocument/2006/relationships/oleObject" Target="../embeddings/oleObject435.bin"/><Relationship Id="rId5" Type="http://schemas.openxmlformats.org/officeDocument/2006/relationships/image" Target="../media/image35.wmf"/><Relationship Id="rId4" Type="http://schemas.openxmlformats.org/officeDocument/2006/relationships/oleObject" Target="../embeddings/oleObject434.bin"/><Relationship Id="rId3" Type="http://schemas.openxmlformats.org/officeDocument/2006/relationships/image" Target="../media/image305.wmf"/><Relationship Id="rId2" Type="http://schemas.openxmlformats.org/officeDocument/2006/relationships/oleObject" Target="../embeddings/oleObject433.bin"/><Relationship Id="rId11" Type="http://schemas.openxmlformats.org/officeDocument/2006/relationships/vmlDrawing" Target="../drawings/vmlDrawing93.vml"/><Relationship Id="rId10" Type="http://schemas.openxmlformats.org/officeDocument/2006/relationships/slideLayout" Target="../slideLayouts/slideLayout7.xml"/><Relationship Id="rId1" Type="http://schemas.openxmlformats.org/officeDocument/2006/relationships/image" Target="../media/image304.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23.bin"/></Relationships>
</file>

<file path=ppt/slides/_rels/slide130.xml.rels><?xml version="1.0" encoding="UTF-8" standalone="yes"?>
<Relationships xmlns="http://schemas.openxmlformats.org/package/2006/relationships"><Relationship Id="rId4" Type="http://schemas.openxmlformats.org/officeDocument/2006/relationships/vmlDrawing" Target="../drawings/vmlDrawing94.vml"/><Relationship Id="rId3" Type="http://schemas.openxmlformats.org/officeDocument/2006/relationships/slideLayout" Target="../slideLayouts/slideLayout7.xml"/><Relationship Id="rId2" Type="http://schemas.openxmlformats.org/officeDocument/2006/relationships/image" Target="../media/image308.wmf"/><Relationship Id="rId1" Type="http://schemas.openxmlformats.org/officeDocument/2006/relationships/oleObject" Target="../embeddings/oleObject437.bin"/></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95.vml"/><Relationship Id="rId3" Type="http://schemas.openxmlformats.org/officeDocument/2006/relationships/slideLayout" Target="../slideLayouts/slideLayout7.xml"/><Relationship Id="rId2" Type="http://schemas.openxmlformats.org/officeDocument/2006/relationships/image" Target="../media/image288.png"/><Relationship Id="rId1" Type="http://schemas.openxmlformats.org/officeDocument/2006/relationships/oleObject" Target="../embeddings/oleObject438.bin"/></Relationships>
</file>

<file path=ppt/slides/_rels/slide132.xml.rels><?xml version="1.0" encoding="UTF-8" standalone="yes"?>
<Relationships xmlns="http://schemas.openxmlformats.org/package/2006/relationships"><Relationship Id="rId9" Type="http://schemas.openxmlformats.org/officeDocument/2006/relationships/oleObject" Target="../embeddings/oleObject443.bin"/><Relationship Id="rId8" Type="http://schemas.openxmlformats.org/officeDocument/2006/relationships/image" Target="../media/image312.wmf"/><Relationship Id="rId7" Type="http://schemas.openxmlformats.org/officeDocument/2006/relationships/oleObject" Target="../embeddings/oleObject442.bin"/><Relationship Id="rId6" Type="http://schemas.openxmlformats.org/officeDocument/2006/relationships/image" Target="../media/image311.wmf"/><Relationship Id="rId5" Type="http://schemas.openxmlformats.org/officeDocument/2006/relationships/oleObject" Target="../embeddings/oleObject441.bin"/><Relationship Id="rId4" Type="http://schemas.openxmlformats.org/officeDocument/2006/relationships/image" Target="../media/image310.wmf"/><Relationship Id="rId3" Type="http://schemas.openxmlformats.org/officeDocument/2006/relationships/oleObject" Target="../embeddings/oleObject440.bin"/><Relationship Id="rId2" Type="http://schemas.openxmlformats.org/officeDocument/2006/relationships/image" Target="../media/image309.png"/><Relationship Id="rId19" Type="http://schemas.openxmlformats.org/officeDocument/2006/relationships/vmlDrawing" Target="../drawings/vmlDrawing96.vml"/><Relationship Id="rId18" Type="http://schemas.openxmlformats.org/officeDocument/2006/relationships/slideLayout" Target="../slideLayouts/slideLayout7.xml"/><Relationship Id="rId17" Type="http://schemas.openxmlformats.org/officeDocument/2006/relationships/image" Target="../media/image316.wmf"/><Relationship Id="rId16" Type="http://schemas.openxmlformats.org/officeDocument/2006/relationships/oleObject" Target="../embeddings/oleObject447.bin"/><Relationship Id="rId15" Type="http://schemas.openxmlformats.org/officeDocument/2006/relationships/image" Target="../media/image315.wmf"/><Relationship Id="rId14" Type="http://schemas.openxmlformats.org/officeDocument/2006/relationships/oleObject" Target="../embeddings/oleObject446.bin"/><Relationship Id="rId13" Type="http://schemas.openxmlformats.org/officeDocument/2006/relationships/image" Target="../media/image314.wmf"/><Relationship Id="rId12" Type="http://schemas.openxmlformats.org/officeDocument/2006/relationships/oleObject" Target="../embeddings/oleObject445.bin"/><Relationship Id="rId11" Type="http://schemas.openxmlformats.org/officeDocument/2006/relationships/oleObject" Target="../embeddings/oleObject444.bin"/><Relationship Id="rId10" Type="http://schemas.openxmlformats.org/officeDocument/2006/relationships/image" Target="../media/image313.wmf"/><Relationship Id="rId1" Type="http://schemas.openxmlformats.org/officeDocument/2006/relationships/oleObject" Target="../embeddings/oleObject439.bin"/></Relationships>
</file>

<file path=ppt/slides/_rels/slide133.xml.rels><?xml version="1.0" encoding="UTF-8" standalone="yes"?>
<Relationships xmlns="http://schemas.openxmlformats.org/package/2006/relationships"><Relationship Id="rId5" Type="http://schemas.openxmlformats.org/officeDocument/2006/relationships/vmlDrawing" Target="../drawings/vmlDrawing97.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317.wmf"/><Relationship Id="rId1" Type="http://schemas.openxmlformats.org/officeDocument/2006/relationships/oleObject" Target="../embeddings/oleObject448.bin"/></Relationships>
</file>

<file path=ppt/slides/_rels/slide134.xml.rels><?xml version="1.0" encoding="UTF-8" standalone="yes"?>
<Relationships xmlns="http://schemas.openxmlformats.org/package/2006/relationships"><Relationship Id="rId8" Type="http://schemas.openxmlformats.org/officeDocument/2006/relationships/vmlDrawing" Target="../drawings/vmlDrawing98.vml"/><Relationship Id="rId7" Type="http://schemas.openxmlformats.org/officeDocument/2006/relationships/slideLayout" Target="../slideLayouts/slideLayout7.xml"/><Relationship Id="rId6" Type="http://schemas.openxmlformats.org/officeDocument/2006/relationships/image" Target="../media/image320.wmf"/><Relationship Id="rId5" Type="http://schemas.openxmlformats.org/officeDocument/2006/relationships/oleObject" Target="../embeddings/oleObject451.bin"/><Relationship Id="rId4" Type="http://schemas.openxmlformats.org/officeDocument/2006/relationships/image" Target="../media/image319.wmf"/><Relationship Id="rId3" Type="http://schemas.openxmlformats.org/officeDocument/2006/relationships/oleObject" Target="../embeddings/oleObject450.bin"/><Relationship Id="rId2" Type="http://schemas.openxmlformats.org/officeDocument/2006/relationships/image" Target="../media/image318.wmf"/><Relationship Id="rId1" Type="http://schemas.openxmlformats.org/officeDocument/2006/relationships/oleObject" Target="../embeddings/oleObject449.bin"/></Relationships>
</file>

<file path=ppt/slides/_rels/slide135.xml.rels><?xml version="1.0" encoding="UTF-8" standalone="yes"?>
<Relationships xmlns="http://schemas.openxmlformats.org/package/2006/relationships"><Relationship Id="rId8" Type="http://schemas.openxmlformats.org/officeDocument/2006/relationships/vmlDrawing" Target="../drawings/vmlDrawing99.vml"/><Relationship Id="rId7" Type="http://schemas.openxmlformats.org/officeDocument/2006/relationships/slideLayout" Target="../slideLayouts/slideLayout7.xml"/><Relationship Id="rId6" Type="http://schemas.openxmlformats.org/officeDocument/2006/relationships/image" Target="../media/image323.wmf"/><Relationship Id="rId5" Type="http://schemas.openxmlformats.org/officeDocument/2006/relationships/oleObject" Target="../embeddings/oleObject454.bin"/><Relationship Id="rId4" Type="http://schemas.openxmlformats.org/officeDocument/2006/relationships/image" Target="../media/image322.wmf"/><Relationship Id="rId3" Type="http://schemas.openxmlformats.org/officeDocument/2006/relationships/oleObject" Target="../embeddings/oleObject453.bin"/><Relationship Id="rId2" Type="http://schemas.openxmlformats.org/officeDocument/2006/relationships/image" Target="../media/image321.wmf"/><Relationship Id="rId1" Type="http://schemas.openxmlformats.org/officeDocument/2006/relationships/oleObject" Target="../embeddings/oleObject452.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100.vml"/><Relationship Id="rId3" Type="http://schemas.openxmlformats.org/officeDocument/2006/relationships/slideLayout" Target="../slideLayouts/slideLayout7.xml"/><Relationship Id="rId2" Type="http://schemas.openxmlformats.org/officeDocument/2006/relationships/image" Target="../media/image324.png"/><Relationship Id="rId1" Type="http://schemas.openxmlformats.org/officeDocument/2006/relationships/oleObject" Target="../embeddings/oleObject455.bin"/></Relationships>
</file>

<file path=ppt/slides/_rels/slide137.xml.rels><?xml version="1.0" encoding="UTF-8" standalone="yes"?>
<Relationships xmlns="http://schemas.openxmlformats.org/package/2006/relationships"><Relationship Id="rId9" Type="http://schemas.openxmlformats.org/officeDocument/2006/relationships/oleObject" Target="../embeddings/oleObject460.bin"/><Relationship Id="rId8" Type="http://schemas.openxmlformats.org/officeDocument/2006/relationships/image" Target="../media/image312.wmf"/><Relationship Id="rId7" Type="http://schemas.openxmlformats.org/officeDocument/2006/relationships/oleObject" Target="../embeddings/oleObject459.bin"/><Relationship Id="rId6" Type="http://schemas.openxmlformats.org/officeDocument/2006/relationships/image" Target="../media/image311.wmf"/><Relationship Id="rId5" Type="http://schemas.openxmlformats.org/officeDocument/2006/relationships/oleObject" Target="../embeddings/oleObject458.bin"/><Relationship Id="rId4" Type="http://schemas.openxmlformats.org/officeDocument/2006/relationships/image" Target="../media/image310.wmf"/><Relationship Id="rId3" Type="http://schemas.openxmlformats.org/officeDocument/2006/relationships/oleObject" Target="../embeddings/oleObject457.bin"/><Relationship Id="rId24" Type="http://schemas.openxmlformats.org/officeDocument/2006/relationships/vmlDrawing" Target="../drawings/vmlDrawing101.vml"/><Relationship Id="rId23" Type="http://schemas.openxmlformats.org/officeDocument/2006/relationships/slideLayout" Target="../slideLayouts/slideLayout7.xml"/><Relationship Id="rId22" Type="http://schemas.openxmlformats.org/officeDocument/2006/relationships/audio" Target="../media/audio1.wav"/><Relationship Id="rId21" Type="http://schemas.openxmlformats.org/officeDocument/2006/relationships/image" Target="../media/image326.wmf"/><Relationship Id="rId20" Type="http://schemas.openxmlformats.org/officeDocument/2006/relationships/oleObject" Target="../embeddings/oleObject466.bin"/><Relationship Id="rId2" Type="http://schemas.openxmlformats.org/officeDocument/2006/relationships/image" Target="../media/image309.png"/><Relationship Id="rId19" Type="http://schemas.openxmlformats.org/officeDocument/2006/relationships/image" Target="../media/image325.wmf"/><Relationship Id="rId18" Type="http://schemas.openxmlformats.org/officeDocument/2006/relationships/oleObject" Target="../embeddings/oleObject465.bin"/><Relationship Id="rId17" Type="http://schemas.openxmlformats.org/officeDocument/2006/relationships/image" Target="../media/image316.wmf"/><Relationship Id="rId16" Type="http://schemas.openxmlformats.org/officeDocument/2006/relationships/oleObject" Target="../embeddings/oleObject464.bin"/><Relationship Id="rId15" Type="http://schemas.openxmlformats.org/officeDocument/2006/relationships/image" Target="../media/image315.wmf"/><Relationship Id="rId14" Type="http://schemas.openxmlformats.org/officeDocument/2006/relationships/oleObject" Target="../embeddings/oleObject463.bin"/><Relationship Id="rId13" Type="http://schemas.openxmlformats.org/officeDocument/2006/relationships/image" Target="../media/image314.wmf"/><Relationship Id="rId12" Type="http://schemas.openxmlformats.org/officeDocument/2006/relationships/oleObject" Target="../embeddings/oleObject462.bin"/><Relationship Id="rId11" Type="http://schemas.openxmlformats.org/officeDocument/2006/relationships/oleObject" Target="../embeddings/oleObject461.bin"/><Relationship Id="rId10" Type="http://schemas.openxmlformats.org/officeDocument/2006/relationships/image" Target="../media/image313.wmf"/><Relationship Id="rId1" Type="http://schemas.openxmlformats.org/officeDocument/2006/relationships/oleObject" Target="../embeddings/oleObject456.bin"/></Relationships>
</file>

<file path=ppt/slides/_rels/slide138.xml.rels><?xml version="1.0" encoding="UTF-8" standalone="yes"?>
<Relationships xmlns="http://schemas.openxmlformats.org/package/2006/relationships"><Relationship Id="rId7" Type="http://schemas.openxmlformats.org/officeDocument/2006/relationships/vmlDrawing" Target="../drawings/vmlDrawing102.vml"/><Relationship Id="rId6" Type="http://schemas.openxmlformats.org/officeDocument/2006/relationships/slideLayout" Target="../slideLayouts/slideLayout7.xml"/><Relationship Id="rId5" Type="http://schemas.openxmlformats.org/officeDocument/2006/relationships/image" Target="../media/image329.emf"/><Relationship Id="rId4" Type="http://schemas.openxmlformats.org/officeDocument/2006/relationships/oleObject" Target="../embeddings/oleObject468.bin"/><Relationship Id="rId3" Type="http://schemas.openxmlformats.org/officeDocument/2006/relationships/image" Target="../media/image328.png"/><Relationship Id="rId2" Type="http://schemas.openxmlformats.org/officeDocument/2006/relationships/image" Target="../media/image327.png"/><Relationship Id="rId1" Type="http://schemas.openxmlformats.org/officeDocument/2006/relationships/oleObject" Target="../embeddings/oleObject467.bin"/></Relationships>
</file>

<file path=ppt/slides/_rels/slide139.xml.rels><?xml version="1.0" encoding="UTF-8" standalone="yes"?>
<Relationships xmlns="http://schemas.openxmlformats.org/package/2006/relationships"><Relationship Id="rId6" Type="http://schemas.openxmlformats.org/officeDocument/2006/relationships/vmlDrawing" Target="../drawings/vmlDrawing103.vml"/><Relationship Id="rId5" Type="http://schemas.openxmlformats.org/officeDocument/2006/relationships/slideLayout" Target="../slideLayouts/slideLayout7.xml"/><Relationship Id="rId4" Type="http://schemas.openxmlformats.org/officeDocument/2006/relationships/image" Target="../media/image331.wmf"/><Relationship Id="rId3" Type="http://schemas.openxmlformats.org/officeDocument/2006/relationships/oleObject" Target="../embeddings/oleObject470.bin"/><Relationship Id="rId2" Type="http://schemas.openxmlformats.org/officeDocument/2006/relationships/image" Target="../media/image330.wmf"/><Relationship Id="rId1" Type="http://schemas.openxmlformats.org/officeDocument/2006/relationships/oleObject" Target="../embeddings/oleObject469.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oleObject" Target="../embeddings/oleObject24.bin"/></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104.vml"/><Relationship Id="rId3" Type="http://schemas.openxmlformats.org/officeDocument/2006/relationships/slideLayout" Target="../slideLayouts/slideLayout7.xml"/><Relationship Id="rId2" Type="http://schemas.openxmlformats.org/officeDocument/2006/relationships/image" Target="../media/image332.png"/><Relationship Id="rId1" Type="http://schemas.openxmlformats.org/officeDocument/2006/relationships/oleObject" Target="../embeddings/oleObject471.bin"/></Relationships>
</file>

<file path=ppt/slides/_rels/slide141.xml.rels><?xml version="1.0" encoding="UTF-8" standalone="yes"?>
<Relationships xmlns="http://schemas.openxmlformats.org/package/2006/relationships"><Relationship Id="rId7" Type="http://schemas.openxmlformats.org/officeDocument/2006/relationships/vmlDrawing" Target="../drawings/vmlDrawing105.vml"/><Relationship Id="rId6" Type="http://schemas.openxmlformats.org/officeDocument/2006/relationships/slideLayout" Target="../slideLayouts/slideLayout7.xml"/><Relationship Id="rId5" Type="http://schemas.openxmlformats.org/officeDocument/2006/relationships/image" Target="../media/image335.wmf"/><Relationship Id="rId4" Type="http://schemas.openxmlformats.org/officeDocument/2006/relationships/oleObject" Target="../embeddings/oleObject473.bin"/><Relationship Id="rId3" Type="http://schemas.openxmlformats.org/officeDocument/2006/relationships/image" Target="../media/image334.wmf"/><Relationship Id="rId2" Type="http://schemas.openxmlformats.org/officeDocument/2006/relationships/oleObject" Target="../embeddings/oleObject472.bin"/><Relationship Id="rId1" Type="http://schemas.openxmlformats.org/officeDocument/2006/relationships/image" Target="../media/image333.png"/></Relationships>
</file>

<file path=ppt/slides/_rels/slide142.xml.rels><?xml version="1.0" encoding="UTF-8" standalone="yes"?>
<Relationships xmlns="http://schemas.openxmlformats.org/package/2006/relationships"><Relationship Id="rId8" Type="http://schemas.openxmlformats.org/officeDocument/2006/relationships/vmlDrawing" Target="../drawings/vmlDrawing106.vml"/><Relationship Id="rId7" Type="http://schemas.openxmlformats.org/officeDocument/2006/relationships/slideLayout" Target="../slideLayouts/slideLayout7.xml"/><Relationship Id="rId6" Type="http://schemas.openxmlformats.org/officeDocument/2006/relationships/image" Target="../media/image338.wmf"/><Relationship Id="rId5" Type="http://schemas.openxmlformats.org/officeDocument/2006/relationships/oleObject" Target="../embeddings/oleObject476.bin"/><Relationship Id="rId4" Type="http://schemas.openxmlformats.org/officeDocument/2006/relationships/image" Target="../media/image337.wmf"/><Relationship Id="rId3" Type="http://schemas.openxmlformats.org/officeDocument/2006/relationships/oleObject" Target="../embeddings/oleObject475.bin"/><Relationship Id="rId2" Type="http://schemas.openxmlformats.org/officeDocument/2006/relationships/image" Target="../media/image336.wmf"/><Relationship Id="rId1" Type="http://schemas.openxmlformats.org/officeDocument/2006/relationships/oleObject" Target="../embeddings/oleObject474.bin"/></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07.vml"/><Relationship Id="rId3" Type="http://schemas.openxmlformats.org/officeDocument/2006/relationships/slideLayout" Target="../slideLayouts/slideLayout7.xml"/><Relationship Id="rId2" Type="http://schemas.openxmlformats.org/officeDocument/2006/relationships/image" Target="../media/image339.png"/><Relationship Id="rId1" Type="http://schemas.openxmlformats.org/officeDocument/2006/relationships/oleObject" Target="../embeddings/oleObject477.bin"/></Relationships>
</file>

<file path=ppt/slides/_rels/slide144.xml.rels><?xml version="1.0" encoding="UTF-8" standalone="yes"?>
<Relationships xmlns="http://schemas.openxmlformats.org/package/2006/relationships"><Relationship Id="rId6" Type="http://schemas.openxmlformats.org/officeDocument/2006/relationships/vmlDrawing" Target="../drawings/vmlDrawing108.vml"/><Relationship Id="rId5" Type="http://schemas.openxmlformats.org/officeDocument/2006/relationships/slideLayout" Target="../slideLayouts/slideLayout7.xml"/><Relationship Id="rId4" Type="http://schemas.openxmlformats.org/officeDocument/2006/relationships/image" Target="../media/image341.wmf"/><Relationship Id="rId3" Type="http://schemas.openxmlformats.org/officeDocument/2006/relationships/oleObject" Target="../embeddings/oleObject479.bin"/><Relationship Id="rId2" Type="http://schemas.openxmlformats.org/officeDocument/2006/relationships/image" Target="../media/image340.wmf"/><Relationship Id="rId1" Type="http://schemas.openxmlformats.org/officeDocument/2006/relationships/oleObject" Target="../embeddings/oleObject478.bin"/></Relationships>
</file>

<file path=ppt/slides/_rels/slide145.xml.rels><?xml version="1.0" encoding="UTF-8" standalone="yes"?>
<Relationships xmlns="http://schemas.openxmlformats.org/package/2006/relationships"><Relationship Id="rId7" Type="http://schemas.openxmlformats.org/officeDocument/2006/relationships/vmlDrawing" Target="../drawings/vmlDrawing109.vml"/><Relationship Id="rId6" Type="http://schemas.openxmlformats.org/officeDocument/2006/relationships/slideLayout" Target="../slideLayouts/slideLayout7.xml"/><Relationship Id="rId5" Type="http://schemas.openxmlformats.org/officeDocument/2006/relationships/image" Target="../media/image343.emf"/><Relationship Id="rId4" Type="http://schemas.openxmlformats.org/officeDocument/2006/relationships/oleObject" Target="../embeddings/oleObject481.bin"/><Relationship Id="rId3" Type="http://schemas.openxmlformats.org/officeDocument/2006/relationships/image" Target="../media/image66.jpeg"/><Relationship Id="rId2" Type="http://schemas.openxmlformats.org/officeDocument/2006/relationships/image" Target="../media/image342.wmf"/><Relationship Id="rId1" Type="http://schemas.openxmlformats.org/officeDocument/2006/relationships/oleObject" Target="../embeddings/oleObject480.bin"/></Relationships>
</file>

<file path=ppt/slides/_rels/slide1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47.wmf"/><Relationship Id="rId7" Type="http://schemas.openxmlformats.org/officeDocument/2006/relationships/oleObject" Target="../embeddings/oleObject485.bin"/><Relationship Id="rId6" Type="http://schemas.openxmlformats.org/officeDocument/2006/relationships/image" Target="../media/image346.wmf"/><Relationship Id="rId5" Type="http://schemas.openxmlformats.org/officeDocument/2006/relationships/oleObject" Target="../embeddings/oleObject484.bin"/><Relationship Id="rId4" Type="http://schemas.openxmlformats.org/officeDocument/2006/relationships/image" Target="../media/image345.wmf"/><Relationship Id="rId3" Type="http://schemas.openxmlformats.org/officeDocument/2006/relationships/oleObject" Target="../embeddings/oleObject483.bin"/><Relationship Id="rId2" Type="http://schemas.openxmlformats.org/officeDocument/2006/relationships/image" Target="../media/image344.wmf"/><Relationship Id="rId10" Type="http://schemas.openxmlformats.org/officeDocument/2006/relationships/vmlDrawing" Target="../drawings/vmlDrawing110.vml"/><Relationship Id="rId1" Type="http://schemas.openxmlformats.org/officeDocument/2006/relationships/oleObject" Target="../embeddings/oleObject482.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4" Type="http://schemas.openxmlformats.org/officeDocument/2006/relationships/vmlDrawing" Target="../drawings/vmlDrawing111.vml"/><Relationship Id="rId3" Type="http://schemas.openxmlformats.org/officeDocument/2006/relationships/slideLayout" Target="../slideLayouts/slideLayout7.xml"/><Relationship Id="rId2" Type="http://schemas.openxmlformats.org/officeDocument/2006/relationships/image" Target="../media/image348.wmf"/><Relationship Id="rId1" Type="http://schemas.openxmlformats.org/officeDocument/2006/relationships/oleObject" Target="../embeddings/oleObject48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6" Type="http://schemas.openxmlformats.org/officeDocument/2006/relationships/vmlDrawing" Target="../drawings/vmlDrawing112.vml"/><Relationship Id="rId5" Type="http://schemas.openxmlformats.org/officeDocument/2006/relationships/slideLayout" Target="../slideLayouts/slideLayout7.xml"/><Relationship Id="rId4" Type="http://schemas.openxmlformats.org/officeDocument/2006/relationships/image" Target="../media/image350.png"/><Relationship Id="rId3" Type="http://schemas.openxmlformats.org/officeDocument/2006/relationships/oleObject" Target="../embeddings/oleObject488.bin"/><Relationship Id="rId2" Type="http://schemas.openxmlformats.org/officeDocument/2006/relationships/image" Target="../media/image349.png"/><Relationship Id="rId1" Type="http://schemas.openxmlformats.org/officeDocument/2006/relationships/oleObject" Target="../embeddings/oleObject487.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6" Type="http://schemas.openxmlformats.org/officeDocument/2006/relationships/vmlDrawing" Target="../drawings/vmlDrawing113.vml"/><Relationship Id="rId5" Type="http://schemas.openxmlformats.org/officeDocument/2006/relationships/slideLayout" Target="../slideLayouts/slideLayout7.xml"/><Relationship Id="rId4" Type="http://schemas.openxmlformats.org/officeDocument/2006/relationships/image" Target="../media/image351.png"/><Relationship Id="rId3" Type="http://schemas.openxmlformats.org/officeDocument/2006/relationships/oleObject" Target="../embeddings/oleObject490.bin"/><Relationship Id="rId2" Type="http://schemas.openxmlformats.org/officeDocument/2006/relationships/image" Target="../media/image350.png"/><Relationship Id="rId1" Type="http://schemas.openxmlformats.org/officeDocument/2006/relationships/oleObject" Target="../embeddings/oleObject489.bin"/></Relationships>
</file>

<file path=ppt/slides/_rels/slide154.xml.rels><?xml version="1.0" encoding="UTF-8" standalone="yes"?>
<Relationships xmlns="http://schemas.openxmlformats.org/package/2006/relationships"><Relationship Id="rId6" Type="http://schemas.openxmlformats.org/officeDocument/2006/relationships/vmlDrawing" Target="../drawings/vmlDrawing114.vml"/><Relationship Id="rId5" Type="http://schemas.openxmlformats.org/officeDocument/2006/relationships/slideLayout" Target="../slideLayouts/slideLayout7.xml"/><Relationship Id="rId4" Type="http://schemas.openxmlformats.org/officeDocument/2006/relationships/image" Target="../media/image352.png"/><Relationship Id="rId3" Type="http://schemas.openxmlformats.org/officeDocument/2006/relationships/oleObject" Target="../embeddings/oleObject492.bin"/><Relationship Id="rId2" Type="http://schemas.openxmlformats.org/officeDocument/2006/relationships/image" Target="../media/image350.png"/><Relationship Id="rId1" Type="http://schemas.openxmlformats.org/officeDocument/2006/relationships/oleObject" Target="../embeddings/oleObject491.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3.wmf"/></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3.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8" Type="http://schemas.openxmlformats.org/officeDocument/2006/relationships/vmlDrawing" Target="../drawings/vmlDrawing115.vml"/><Relationship Id="rId7" Type="http://schemas.openxmlformats.org/officeDocument/2006/relationships/slideLayout" Target="../slideLayouts/slideLayout7.xml"/><Relationship Id="rId6" Type="http://schemas.openxmlformats.org/officeDocument/2006/relationships/image" Target="../media/image356.wmf"/><Relationship Id="rId5" Type="http://schemas.openxmlformats.org/officeDocument/2006/relationships/oleObject" Target="../embeddings/oleObject495.bin"/><Relationship Id="rId4" Type="http://schemas.openxmlformats.org/officeDocument/2006/relationships/image" Target="../media/image355.wmf"/><Relationship Id="rId3" Type="http://schemas.openxmlformats.org/officeDocument/2006/relationships/oleObject" Target="../embeddings/oleObject494.bin"/><Relationship Id="rId2" Type="http://schemas.openxmlformats.org/officeDocument/2006/relationships/image" Target="../media/image354.wmf"/><Relationship Id="rId1" Type="http://schemas.openxmlformats.org/officeDocument/2006/relationships/oleObject" Target="../embeddings/oleObject493.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oleObject" Target="../embeddings/oleObject26.bin"/><Relationship Id="rId2" Type="http://schemas.openxmlformats.org/officeDocument/2006/relationships/image" Target="../media/image21.png"/><Relationship Id="rId1" Type="http://schemas.openxmlformats.org/officeDocument/2006/relationships/oleObject" Target="../embeddings/oleObject25.bin"/></Relationships>
</file>

<file path=ppt/slides/_rels/slide160.xml.rels><?xml version="1.0" encoding="UTF-8" standalone="yes"?>
<Relationships xmlns="http://schemas.openxmlformats.org/package/2006/relationships"><Relationship Id="rId4" Type="http://schemas.openxmlformats.org/officeDocument/2006/relationships/vmlDrawing" Target="../drawings/vmlDrawing116.vml"/><Relationship Id="rId3" Type="http://schemas.openxmlformats.org/officeDocument/2006/relationships/slideLayout" Target="../slideLayouts/slideLayout7.xml"/><Relationship Id="rId2" Type="http://schemas.openxmlformats.org/officeDocument/2006/relationships/image" Target="../media/image357.wmf"/><Relationship Id="rId1" Type="http://schemas.openxmlformats.org/officeDocument/2006/relationships/oleObject" Target="../embeddings/oleObject496.bin"/></Relationships>
</file>

<file path=ppt/slides/_rels/slide161.xml.rels><?xml version="1.0" encoding="UTF-8" standalone="yes"?>
<Relationships xmlns="http://schemas.openxmlformats.org/package/2006/relationships"><Relationship Id="rId4" Type="http://schemas.openxmlformats.org/officeDocument/2006/relationships/vmlDrawing" Target="../drawings/vmlDrawing117.vml"/><Relationship Id="rId3" Type="http://schemas.openxmlformats.org/officeDocument/2006/relationships/slideLayout" Target="../slideLayouts/slideLayout7.xml"/><Relationship Id="rId2" Type="http://schemas.openxmlformats.org/officeDocument/2006/relationships/image" Target="../media/image357.wmf"/><Relationship Id="rId1" Type="http://schemas.openxmlformats.org/officeDocument/2006/relationships/oleObject" Target="../embeddings/oleObject497.bin"/></Relationships>
</file>

<file path=ppt/slides/_rels/slide162.xml.rels><?xml version="1.0" encoding="UTF-8" standalone="yes"?>
<Relationships xmlns="http://schemas.openxmlformats.org/package/2006/relationships"><Relationship Id="rId8" Type="http://schemas.openxmlformats.org/officeDocument/2006/relationships/vmlDrawing" Target="../drawings/vmlDrawing118.vml"/><Relationship Id="rId7"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500.bin"/><Relationship Id="rId4" Type="http://schemas.openxmlformats.org/officeDocument/2006/relationships/image" Target="../media/image3.wmf"/><Relationship Id="rId3" Type="http://schemas.openxmlformats.org/officeDocument/2006/relationships/oleObject" Target="../embeddings/oleObject499.bin"/><Relationship Id="rId2" Type="http://schemas.openxmlformats.org/officeDocument/2006/relationships/image" Target="../media/image358.wmf"/><Relationship Id="rId1" Type="http://schemas.openxmlformats.org/officeDocument/2006/relationships/oleObject" Target="../embeddings/oleObject498.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28.wmf"/><Relationship Id="rId7" Type="http://schemas.openxmlformats.org/officeDocument/2006/relationships/oleObject" Target="../embeddings/oleObject30.bin"/><Relationship Id="rId6" Type="http://schemas.openxmlformats.org/officeDocument/2006/relationships/image" Target="../media/image27.wmf"/><Relationship Id="rId5" Type="http://schemas.openxmlformats.org/officeDocument/2006/relationships/oleObject" Target="../embeddings/oleObject29.bin"/><Relationship Id="rId4" Type="http://schemas.openxmlformats.org/officeDocument/2006/relationships/image" Target="../media/image26.wmf"/><Relationship Id="rId31" Type="http://schemas.openxmlformats.org/officeDocument/2006/relationships/vmlDrawing" Target="../drawings/vmlDrawing8.vml"/><Relationship Id="rId30" Type="http://schemas.openxmlformats.org/officeDocument/2006/relationships/slideLayout" Target="../slideLayouts/slideLayout7.xml"/><Relationship Id="rId3" Type="http://schemas.openxmlformats.org/officeDocument/2006/relationships/oleObject" Target="../embeddings/oleObject28.bin"/><Relationship Id="rId29" Type="http://schemas.openxmlformats.org/officeDocument/2006/relationships/image" Target="../media/image38.wmf"/><Relationship Id="rId28" Type="http://schemas.openxmlformats.org/officeDocument/2006/relationships/oleObject" Target="../embeddings/oleObject41.bin"/><Relationship Id="rId27" Type="http://schemas.openxmlformats.org/officeDocument/2006/relationships/image" Target="../media/image37.wmf"/><Relationship Id="rId26" Type="http://schemas.openxmlformats.org/officeDocument/2006/relationships/oleObject" Target="../embeddings/oleObject40.bin"/><Relationship Id="rId25" Type="http://schemas.openxmlformats.org/officeDocument/2006/relationships/image" Target="../media/image36.wmf"/><Relationship Id="rId24" Type="http://schemas.openxmlformats.org/officeDocument/2006/relationships/oleObject" Target="../embeddings/oleObject39.bin"/><Relationship Id="rId23" Type="http://schemas.openxmlformats.org/officeDocument/2006/relationships/image" Target="../media/image35.wmf"/><Relationship Id="rId22" Type="http://schemas.openxmlformats.org/officeDocument/2006/relationships/oleObject" Target="../embeddings/oleObject38.bin"/><Relationship Id="rId21" Type="http://schemas.openxmlformats.org/officeDocument/2006/relationships/oleObject" Target="../embeddings/oleObject37.bin"/><Relationship Id="rId20" Type="http://schemas.openxmlformats.org/officeDocument/2006/relationships/image" Target="../media/image34.wmf"/><Relationship Id="rId2" Type="http://schemas.openxmlformats.org/officeDocument/2006/relationships/image" Target="../media/image25.wmf"/><Relationship Id="rId19" Type="http://schemas.openxmlformats.org/officeDocument/2006/relationships/oleObject" Target="../embeddings/oleObject36.bin"/><Relationship Id="rId18" Type="http://schemas.openxmlformats.org/officeDocument/2006/relationships/image" Target="../media/image33.wmf"/><Relationship Id="rId17" Type="http://schemas.openxmlformats.org/officeDocument/2006/relationships/oleObject" Target="../embeddings/oleObject35.bin"/><Relationship Id="rId16" Type="http://schemas.openxmlformats.org/officeDocument/2006/relationships/image" Target="../media/image32.wmf"/><Relationship Id="rId15" Type="http://schemas.openxmlformats.org/officeDocument/2006/relationships/oleObject" Target="../embeddings/oleObject34.bin"/><Relationship Id="rId14" Type="http://schemas.openxmlformats.org/officeDocument/2006/relationships/image" Target="../media/image31.wmf"/><Relationship Id="rId13" Type="http://schemas.openxmlformats.org/officeDocument/2006/relationships/oleObject" Target="../embeddings/oleObject33.bin"/><Relationship Id="rId12" Type="http://schemas.openxmlformats.org/officeDocument/2006/relationships/image" Target="../media/image30.wmf"/><Relationship Id="rId11" Type="http://schemas.openxmlformats.org/officeDocument/2006/relationships/oleObject" Target="../embeddings/oleObject32.bin"/><Relationship Id="rId10" Type="http://schemas.openxmlformats.org/officeDocument/2006/relationships/image" Target="../media/image29.wmf"/><Relationship Id="rId1"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8.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44.bin"/><Relationship Id="rId2" Type="http://schemas.openxmlformats.org/officeDocument/2006/relationships/image" Target="../media/image43.png"/><Relationship Id="rId1"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 Id="rId3" Type="http://schemas.openxmlformats.org/officeDocument/2006/relationships/oleObject" Target="../embeddings/oleObject46.bin"/><Relationship Id="rId2" Type="http://schemas.openxmlformats.org/officeDocument/2006/relationships/image" Target="../media/image45.png"/><Relationship Id="rId1" Type="http://schemas.openxmlformats.org/officeDocument/2006/relationships/oleObject" Target="../embeddings/oleObject45.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7.xml"/><Relationship Id="rId5" Type="http://schemas.openxmlformats.org/officeDocument/2006/relationships/image" Target="../media/image50.GIF"/><Relationship Id="rId4" Type="http://schemas.openxmlformats.org/officeDocument/2006/relationships/image" Target="../media/image16.GIF"/><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51.wmf"/><Relationship Id="rId1"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oleObject" Target="../embeddings/oleObject5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56.png"/><Relationship Id="rId3" Type="http://schemas.openxmlformats.org/officeDocument/2006/relationships/oleObject" Target="../embeddings/oleObject54.bin"/><Relationship Id="rId2" Type="http://schemas.openxmlformats.org/officeDocument/2006/relationships/image" Target="../media/image55.png"/><Relationship Id="rId1" Type="http://schemas.openxmlformats.org/officeDocument/2006/relationships/oleObject" Target="../embeddings/oleObject53.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57.wmf"/><Relationship Id="rId3" Type="http://schemas.openxmlformats.org/officeDocument/2006/relationships/oleObject" Target="../embeddings/oleObject56.bin"/><Relationship Id="rId2" Type="http://schemas.openxmlformats.org/officeDocument/2006/relationships/image" Target="../media/image55.png"/><Relationship Id="rId1" Type="http://schemas.openxmlformats.org/officeDocument/2006/relationships/oleObject" Target="../embeddings/oleObject5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59.wmf"/><Relationship Id="rId3" Type="http://schemas.openxmlformats.org/officeDocument/2006/relationships/oleObject" Target="../embeddings/oleObject58.bin"/><Relationship Id="rId2" Type="http://schemas.openxmlformats.org/officeDocument/2006/relationships/image" Target="../media/image58.wmf"/><Relationship Id="rId1"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wmf"/><Relationship Id="rId3" Type="http://schemas.openxmlformats.org/officeDocument/2006/relationships/oleObject" Target="../embeddings/oleObject60.bin"/><Relationship Id="rId2" Type="http://schemas.openxmlformats.org/officeDocument/2006/relationships/image" Target="../media/image60.wmf"/><Relationship Id="rId1" Type="http://schemas.openxmlformats.org/officeDocument/2006/relationships/oleObject" Target="../embeddings/oleObject5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oleObject" Target="../embeddings/oleObject6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64.png"/><Relationship Id="rId1" Type="http://schemas.openxmlformats.org/officeDocument/2006/relationships/oleObject" Target="../embeddings/oleObject62.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65.wmf"/><Relationship Id="rId1" Type="http://schemas.openxmlformats.org/officeDocument/2006/relationships/oleObject" Target="../embeddings/oleObject6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oleObject" Target="../embeddings/oleObject64.bin"/></Relationships>
</file>

<file path=ppt/slides/_rels/slide47.x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oleObject" Target="../embeddings/oleObject68.bin"/><Relationship Id="rId7" Type="http://schemas.openxmlformats.org/officeDocument/2006/relationships/image" Target="../media/image69.wmf"/><Relationship Id="rId6" Type="http://schemas.openxmlformats.org/officeDocument/2006/relationships/oleObject" Target="../embeddings/oleObject67.bin"/><Relationship Id="rId5" Type="http://schemas.openxmlformats.org/officeDocument/2006/relationships/image" Target="../media/image68.wmf"/><Relationship Id="rId4" Type="http://schemas.openxmlformats.org/officeDocument/2006/relationships/oleObject" Target="../embeddings/oleObject66.bin"/><Relationship Id="rId3" Type="http://schemas.openxmlformats.org/officeDocument/2006/relationships/image" Target="../media/image67.wmf"/><Relationship Id="rId2" Type="http://schemas.openxmlformats.org/officeDocument/2006/relationships/oleObject" Target="../embeddings/oleObject65.bin"/><Relationship Id="rId18" Type="http://schemas.openxmlformats.org/officeDocument/2006/relationships/vmlDrawing" Target="../drawings/vmlDrawing25.vml"/><Relationship Id="rId17" Type="http://schemas.openxmlformats.org/officeDocument/2006/relationships/slideLayout" Target="../slideLayouts/slideLayout7.xml"/><Relationship Id="rId16" Type="http://schemas.openxmlformats.org/officeDocument/2006/relationships/audio" Target="../media/audio1.wav"/><Relationship Id="rId15" Type="http://schemas.openxmlformats.org/officeDocument/2006/relationships/image" Target="../media/image73.wmf"/><Relationship Id="rId14" Type="http://schemas.openxmlformats.org/officeDocument/2006/relationships/oleObject" Target="../embeddings/oleObject71.bin"/><Relationship Id="rId13" Type="http://schemas.openxmlformats.org/officeDocument/2006/relationships/image" Target="../media/image72.wmf"/><Relationship Id="rId12" Type="http://schemas.openxmlformats.org/officeDocument/2006/relationships/oleObject" Target="../embeddings/oleObject70.bin"/><Relationship Id="rId11" Type="http://schemas.openxmlformats.org/officeDocument/2006/relationships/image" Target="../media/image71.wmf"/><Relationship Id="rId10" Type="http://schemas.openxmlformats.org/officeDocument/2006/relationships/oleObject" Target="../embeddings/oleObject69.bin"/><Relationship Id="rId1" Type="http://schemas.openxmlformats.org/officeDocument/2006/relationships/image" Target="../media/image66.jpeg"/></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0.wmf"/><Relationship Id="rId7" Type="http://schemas.openxmlformats.org/officeDocument/2006/relationships/oleObject" Target="../embeddings/oleObject72.bin"/><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0" Type="http://schemas.openxmlformats.org/officeDocument/2006/relationships/vmlDrawing" Target="../drawings/vmlDrawing26.vml"/><Relationship Id="rId1" Type="http://schemas.openxmlformats.org/officeDocument/2006/relationships/image" Target="../media/image74.wmf"/></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42.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27.wmf"/><Relationship Id="rId7" Type="http://schemas.openxmlformats.org/officeDocument/2006/relationships/oleObject" Target="../embeddings/oleObject76.bin"/><Relationship Id="rId6" Type="http://schemas.openxmlformats.org/officeDocument/2006/relationships/image" Target="../media/image26.wmf"/><Relationship Id="rId5" Type="http://schemas.openxmlformats.org/officeDocument/2006/relationships/oleObject" Target="../embeddings/oleObject75.bin"/><Relationship Id="rId45" Type="http://schemas.openxmlformats.org/officeDocument/2006/relationships/vmlDrawing" Target="../drawings/vmlDrawing27.vml"/><Relationship Id="rId44" Type="http://schemas.openxmlformats.org/officeDocument/2006/relationships/slideLayout" Target="../slideLayouts/slideLayout7.xml"/><Relationship Id="rId43" Type="http://schemas.openxmlformats.org/officeDocument/2006/relationships/image" Target="../media/image94.wmf"/><Relationship Id="rId42" Type="http://schemas.openxmlformats.org/officeDocument/2006/relationships/oleObject" Target="../embeddings/oleObject94.bin"/><Relationship Id="rId41" Type="http://schemas.openxmlformats.org/officeDocument/2006/relationships/image" Target="../media/image93.wmf"/><Relationship Id="rId40" Type="http://schemas.openxmlformats.org/officeDocument/2006/relationships/oleObject" Target="../embeddings/oleObject93.bin"/><Relationship Id="rId4" Type="http://schemas.openxmlformats.org/officeDocument/2006/relationships/image" Target="../media/image85.wmf"/><Relationship Id="rId39" Type="http://schemas.openxmlformats.org/officeDocument/2006/relationships/image" Target="../media/image92.wmf"/><Relationship Id="rId38" Type="http://schemas.openxmlformats.org/officeDocument/2006/relationships/oleObject" Target="../embeddings/oleObject92.bin"/><Relationship Id="rId37" Type="http://schemas.openxmlformats.org/officeDocument/2006/relationships/image" Target="../media/image91.wmf"/><Relationship Id="rId36" Type="http://schemas.openxmlformats.org/officeDocument/2006/relationships/oleObject" Target="../embeddings/oleObject91.bin"/><Relationship Id="rId35" Type="http://schemas.openxmlformats.org/officeDocument/2006/relationships/image" Target="../media/image37.wmf"/><Relationship Id="rId34" Type="http://schemas.openxmlformats.org/officeDocument/2006/relationships/oleObject" Target="../embeddings/oleObject90.bin"/><Relationship Id="rId33" Type="http://schemas.openxmlformats.org/officeDocument/2006/relationships/image" Target="../media/image36.wmf"/><Relationship Id="rId32" Type="http://schemas.openxmlformats.org/officeDocument/2006/relationships/oleObject" Target="../embeddings/oleObject89.bin"/><Relationship Id="rId31" Type="http://schemas.openxmlformats.org/officeDocument/2006/relationships/image" Target="../media/image35.wmf"/><Relationship Id="rId30" Type="http://schemas.openxmlformats.org/officeDocument/2006/relationships/oleObject" Target="../embeddings/oleObject88.bin"/><Relationship Id="rId3" Type="http://schemas.openxmlformats.org/officeDocument/2006/relationships/oleObject" Target="../embeddings/oleObject74.bin"/><Relationship Id="rId29" Type="http://schemas.openxmlformats.org/officeDocument/2006/relationships/oleObject" Target="../embeddings/oleObject87.bin"/><Relationship Id="rId28" Type="http://schemas.openxmlformats.org/officeDocument/2006/relationships/image" Target="../media/image34.wmf"/><Relationship Id="rId27" Type="http://schemas.openxmlformats.org/officeDocument/2006/relationships/oleObject" Target="../embeddings/oleObject86.bin"/><Relationship Id="rId26" Type="http://schemas.openxmlformats.org/officeDocument/2006/relationships/image" Target="../media/image33.wmf"/><Relationship Id="rId25" Type="http://schemas.openxmlformats.org/officeDocument/2006/relationships/oleObject" Target="../embeddings/oleObject85.bin"/><Relationship Id="rId24" Type="http://schemas.openxmlformats.org/officeDocument/2006/relationships/image" Target="../media/image90.wmf"/><Relationship Id="rId23" Type="http://schemas.openxmlformats.org/officeDocument/2006/relationships/oleObject" Target="../embeddings/oleObject84.bin"/><Relationship Id="rId22" Type="http://schemas.openxmlformats.org/officeDocument/2006/relationships/image" Target="../media/image89.wmf"/><Relationship Id="rId21" Type="http://schemas.openxmlformats.org/officeDocument/2006/relationships/oleObject" Target="../embeddings/oleObject83.bin"/><Relationship Id="rId20" Type="http://schemas.openxmlformats.org/officeDocument/2006/relationships/image" Target="../media/image88.wmf"/><Relationship Id="rId2" Type="http://schemas.openxmlformats.org/officeDocument/2006/relationships/image" Target="../media/image84.wmf"/><Relationship Id="rId19" Type="http://schemas.openxmlformats.org/officeDocument/2006/relationships/oleObject" Target="../embeddings/oleObject82.bin"/><Relationship Id="rId18" Type="http://schemas.openxmlformats.org/officeDocument/2006/relationships/image" Target="../media/image87.wmf"/><Relationship Id="rId17" Type="http://schemas.openxmlformats.org/officeDocument/2006/relationships/oleObject" Target="../embeddings/oleObject81.bin"/><Relationship Id="rId16" Type="http://schemas.openxmlformats.org/officeDocument/2006/relationships/image" Target="../media/image31.wmf"/><Relationship Id="rId15" Type="http://schemas.openxmlformats.org/officeDocument/2006/relationships/oleObject" Target="../embeddings/oleObject80.bin"/><Relationship Id="rId14" Type="http://schemas.openxmlformats.org/officeDocument/2006/relationships/image" Target="../media/image30.wmf"/><Relationship Id="rId13" Type="http://schemas.openxmlformats.org/officeDocument/2006/relationships/oleObject" Target="../embeddings/oleObject79.bin"/><Relationship Id="rId12" Type="http://schemas.openxmlformats.org/officeDocument/2006/relationships/image" Target="../media/image86.wmf"/><Relationship Id="rId11" Type="http://schemas.openxmlformats.org/officeDocument/2006/relationships/oleObject" Target="../embeddings/oleObject78.bin"/><Relationship Id="rId10" Type="http://schemas.openxmlformats.org/officeDocument/2006/relationships/image" Target="../media/image28.wmf"/><Relationship Id="rId1" Type="http://schemas.openxmlformats.org/officeDocument/2006/relationships/oleObject" Target="../embeddings/oleObject73.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image" Target="../media/image27.wmf"/><Relationship Id="rId5" Type="http://schemas.openxmlformats.org/officeDocument/2006/relationships/oleObject" Target="../embeddings/oleObject97.bin"/><Relationship Id="rId45" Type="http://schemas.openxmlformats.org/officeDocument/2006/relationships/vmlDrawing" Target="../drawings/vmlDrawing28.vml"/><Relationship Id="rId44" Type="http://schemas.openxmlformats.org/officeDocument/2006/relationships/slideLayout" Target="../slideLayouts/slideLayout2.xml"/><Relationship Id="rId43" Type="http://schemas.openxmlformats.org/officeDocument/2006/relationships/image" Target="../media/image94.wmf"/><Relationship Id="rId42" Type="http://schemas.openxmlformats.org/officeDocument/2006/relationships/oleObject" Target="../embeddings/oleObject116.bin"/><Relationship Id="rId41" Type="http://schemas.openxmlformats.org/officeDocument/2006/relationships/image" Target="../media/image96.wmf"/><Relationship Id="rId40" Type="http://schemas.openxmlformats.org/officeDocument/2006/relationships/oleObject" Target="../embeddings/oleObject115.bin"/><Relationship Id="rId4" Type="http://schemas.openxmlformats.org/officeDocument/2006/relationships/image" Target="../media/image26.wmf"/><Relationship Id="rId39" Type="http://schemas.openxmlformats.org/officeDocument/2006/relationships/image" Target="../media/image84.wmf"/><Relationship Id="rId38" Type="http://schemas.openxmlformats.org/officeDocument/2006/relationships/oleObject" Target="../embeddings/oleObject114.bin"/><Relationship Id="rId37" Type="http://schemas.openxmlformats.org/officeDocument/2006/relationships/image" Target="../media/image92.wmf"/><Relationship Id="rId36" Type="http://schemas.openxmlformats.org/officeDocument/2006/relationships/oleObject" Target="../embeddings/oleObject113.bin"/><Relationship Id="rId35" Type="http://schemas.openxmlformats.org/officeDocument/2006/relationships/image" Target="../media/image91.wmf"/><Relationship Id="rId34" Type="http://schemas.openxmlformats.org/officeDocument/2006/relationships/oleObject" Target="../embeddings/oleObject112.bin"/><Relationship Id="rId33" Type="http://schemas.openxmlformats.org/officeDocument/2006/relationships/image" Target="../media/image37.wmf"/><Relationship Id="rId32" Type="http://schemas.openxmlformats.org/officeDocument/2006/relationships/oleObject" Target="../embeddings/oleObject111.bin"/><Relationship Id="rId31" Type="http://schemas.openxmlformats.org/officeDocument/2006/relationships/image" Target="../media/image36.wmf"/><Relationship Id="rId30" Type="http://schemas.openxmlformats.org/officeDocument/2006/relationships/oleObject" Target="../embeddings/oleObject110.bin"/><Relationship Id="rId3" Type="http://schemas.openxmlformats.org/officeDocument/2006/relationships/oleObject" Target="../embeddings/oleObject96.bin"/><Relationship Id="rId29" Type="http://schemas.openxmlformats.org/officeDocument/2006/relationships/image" Target="../media/image35.wmf"/><Relationship Id="rId28" Type="http://schemas.openxmlformats.org/officeDocument/2006/relationships/oleObject" Target="../embeddings/oleObject109.bin"/><Relationship Id="rId27" Type="http://schemas.openxmlformats.org/officeDocument/2006/relationships/oleObject" Target="../embeddings/oleObject108.bin"/><Relationship Id="rId26" Type="http://schemas.openxmlformats.org/officeDocument/2006/relationships/image" Target="../media/image34.wmf"/><Relationship Id="rId25" Type="http://schemas.openxmlformats.org/officeDocument/2006/relationships/oleObject" Target="../embeddings/oleObject107.bin"/><Relationship Id="rId24" Type="http://schemas.openxmlformats.org/officeDocument/2006/relationships/image" Target="../media/image33.wmf"/><Relationship Id="rId23" Type="http://schemas.openxmlformats.org/officeDocument/2006/relationships/oleObject" Target="../embeddings/oleObject106.bin"/><Relationship Id="rId22" Type="http://schemas.openxmlformats.org/officeDocument/2006/relationships/image" Target="../media/image95.wmf"/><Relationship Id="rId21" Type="http://schemas.openxmlformats.org/officeDocument/2006/relationships/oleObject" Target="../embeddings/oleObject105.bin"/><Relationship Id="rId20" Type="http://schemas.openxmlformats.org/officeDocument/2006/relationships/image" Target="../media/image89.wmf"/><Relationship Id="rId2" Type="http://schemas.openxmlformats.org/officeDocument/2006/relationships/image" Target="../media/image85.wmf"/><Relationship Id="rId19" Type="http://schemas.openxmlformats.org/officeDocument/2006/relationships/oleObject" Target="../embeddings/oleObject104.bin"/><Relationship Id="rId18" Type="http://schemas.openxmlformats.org/officeDocument/2006/relationships/image" Target="../media/image88.wmf"/><Relationship Id="rId17" Type="http://schemas.openxmlformats.org/officeDocument/2006/relationships/oleObject" Target="../embeddings/oleObject103.bin"/><Relationship Id="rId16" Type="http://schemas.openxmlformats.org/officeDocument/2006/relationships/image" Target="../media/image87.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86.wmf"/><Relationship Id="rId1" Type="http://schemas.openxmlformats.org/officeDocument/2006/relationships/oleObject" Target="../embeddings/oleObject95.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0.wmf"/><Relationship Id="rId7" Type="http://schemas.openxmlformats.org/officeDocument/2006/relationships/oleObject" Target="../embeddings/oleObject120.bin"/><Relationship Id="rId6" Type="http://schemas.openxmlformats.org/officeDocument/2006/relationships/image" Target="../media/image99.wmf"/><Relationship Id="rId5" Type="http://schemas.openxmlformats.org/officeDocument/2006/relationships/oleObject" Target="../embeddings/oleObject119.bin"/><Relationship Id="rId4" Type="http://schemas.openxmlformats.org/officeDocument/2006/relationships/image" Target="../media/image98.wmf"/><Relationship Id="rId3" Type="http://schemas.openxmlformats.org/officeDocument/2006/relationships/oleObject" Target="../embeddings/oleObject118.bin"/><Relationship Id="rId2" Type="http://schemas.openxmlformats.org/officeDocument/2006/relationships/image" Target="../media/image97.wmf"/><Relationship Id="rId10" Type="http://schemas.openxmlformats.org/officeDocument/2006/relationships/vmlDrawing" Target="../drawings/vmlDrawing29.vml"/><Relationship Id="rId1" Type="http://schemas.openxmlformats.org/officeDocument/2006/relationships/oleObject" Target="../embeddings/oleObject11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124.bin"/><Relationship Id="rId7" Type="http://schemas.openxmlformats.org/officeDocument/2006/relationships/image" Target="../media/image104.wmf"/><Relationship Id="rId6" Type="http://schemas.openxmlformats.org/officeDocument/2006/relationships/oleObject" Target="../embeddings/oleObject123.bin"/><Relationship Id="rId5" Type="http://schemas.openxmlformats.org/officeDocument/2006/relationships/image" Target="../media/image103.wmf"/><Relationship Id="rId4" Type="http://schemas.openxmlformats.org/officeDocument/2006/relationships/oleObject" Target="../embeddings/oleObject122.bin"/><Relationship Id="rId3" Type="http://schemas.openxmlformats.org/officeDocument/2006/relationships/image" Target="../media/image102.wmf"/><Relationship Id="rId24" Type="http://schemas.openxmlformats.org/officeDocument/2006/relationships/vmlDrawing" Target="../drawings/vmlDrawing30.vml"/><Relationship Id="rId23" Type="http://schemas.openxmlformats.org/officeDocument/2006/relationships/slideLayout" Target="../slideLayouts/slideLayout7.xml"/><Relationship Id="rId22" Type="http://schemas.openxmlformats.org/officeDocument/2006/relationships/image" Target="../media/image112.png"/><Relationship Id="rId21" Type="http://schemas.openxmlformats.org/officeDocument/2006/relationships/image" Target="../media/image111.wmf"/><Relationship Id="rId20" Type="http://schemas.openxmlformats.org/officeDocument/2006/relationships/oleObject" Target="../embeddings/oleObject130.bin"/><Relationship Id="rId2" Type="http://schemas.openxmlformats.org/officeDocument/2006/relationships/oleObject" Target="../embeddings/oleObject121.bin"/><Relationship Id="rId19" Type="http://schemas.openxmlformats.org/officeDocument/2006/relationships/image" Target="../media/image110.wmf"/><Relationship Id="rId18" Type="http://schemas.openxmlformats.org/officeDocument/2006/relationships/oleObject" Target="../embeddings/oleObject129.bin"/><Relationship Id="rId17" Type="http://schemas.openxmlformats.org/officeDocument/2006/relationships/image" Target="../media/image109.wmf"/><Relationship Id="rId16" Type="http://schemas.openxmlformats.org/officeDocument/2006/relationships/oleObject" Target="../embeddings/oleObject128.bin"/><Relationship Id="rId15" Type="http://schemas.openxmlformats.org/officeDocument/2006/relationships/image" Target="../media/image108.wmf"/><Relationship Id="rId14" Type="http://schemas.openxmlformats.org/officeDocument/2006/relationships/oleObject" Target="../embeddings/oleObject127.bin"/><Relationship Id="rId13" Type="http://schemas.openxmlformats.org/officeDocument/2006/relationships/image" Target="../media/image107.wmf"/><Relationship Id="rId12" Type="http://schemas.openxmlformats.org/officeDocument/2006/relationships/oleObject" Target="../embeddings/oleObject126.bin"/><Relationship Id="rId11" Type="http://schemas.openxmlformats.org/officeDocument/2006/relationships/image" Target="../media/image106.wmf"/><Relationship Id="rId10" Type="http://schemas.openxmlformats.org/officeDocument/2006/relationships/oleObject" Target="../embeddings/oleObject125.bin"/><Relationship Id="rId1" Type="http://schemas.openxmlformats.org/officeDocument/2006/relationships/image" Target="../media/image101.png"/></Relationships>
</file>

<file path=ppt/slides/_rels/slide56.xml.rels><?xml version="1.0" encoding="UTF-8" standalone="yes"?>
<Relationships xmlns="http://schemas.openxmlformats.org/package/2006/relationships"><Relationship Id="rId9" Type="http://schemas.openxmlformats.org/officeDocument/2006/relationships/vmlDrawing" Target="../drawings/vmlDrawing31.vml"/><Relationship Id="rId8" Type="http://schemas.openxmlformats.org/officeDocument/2006/relationships/slideLayout" Target="../slideLayouts/slideLayout7.xml"/><Relationship Id="rId7" Type="http://schemas.openxmlformats.org/officeDocument/2006/relationships/image" Target="../media/image116.png"/><Relationship Id="rId6" Type="http://schemas.openxmlformats.org/officeDocument/2006/relationships/image" Target="../media/image115.png"/><Relationship Id="rId5" Type="http://schemas.openxmlformats.org/officeDocument/2006/relationships/oleObject" Target="../embeddings/oleObject133.bin"/><Relationship Id="rId4" Type="http://schemas.openxmlformats.org/officeDocument/2006/relationships/image" Target="../media/image114.wmf"/><Relationship Id="rId3" Type="http://schemas.openxmlformats.org/officeDocument/2006/relationships/oleObject" Target="../embeddings/oleObject132.bin"/><Relationship Id="rId2" Type="http://schemas.openxmlformats.org/officeDocument/2006/relationships/image" Target="../media/image113.wmf"/><Relationship Id="rId1" Type="http://schemas.openxmlformats.org/officeDocument/2006/relationships/oleObject" Target="../embeddings/oleObject131.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18.wmf"/><Relationship Id="rId7" Type="http://schemas.openxmlformats.org/officeDocument/2006/relationships/oleObject" Target="../embeddings/oleObject137.bin"/><Relationship Id="rId6" Type="http://schemas.openxmlformats.org/officeDocument/2006/relationships/image" Target="../media/image114.wmf"/><Relationship Id="rId5" Type="http://schemas.openxmlformats.org/officeDocument/2006/relationships/oleObject" Target="../embeddings/oleObject136.bin"/><Relationship Id="rId4" Type="http://schemas.openxmlformats.org/officeDocument/2006/relationships/image" Target="../media/image117.wmf"/><Relationship Id="rId3" Type="http://schemas.openxmlformats.org/officeDocument/2006/relationships/oleObject" Target="../embeddings/oleObject135.bin"/><Relationship Id="rId2" Type="http://schemas.openxmlformats.org/officeDocument/2006/relationships/image" Target="../media/image113.wmf"/><Relationship Id="rId12" Type="http://schemas.openxmlformats.org/officeDocument/2006/relationships/vmlDrawing" Target="../drawings/vmlDrawing32.vml"/><Relationship Id="rId11" Type="http://schemas.openxmlformats.org/officeDocument/2006/relationships/slideLayout" Target="../slideLayouts/slideLayout12.xml"/><Relationship Id="rId10" Type="http://schemas.openxmlformats.org/officeDocument/2006/relationships/image" Target="../media/image119.wmf"/><Relationship Id="rId1" Type="http://schemas.openxmlformats.org/officeDocument/2006/relationships/oleObject" Target="../embeddings/oleObject134.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43.bin"/><Relationship Id="rId8" Type="http://schemas.openxmlformats.org/officeDocument/2006/relationships/image" Target="../media/image123.wmf"/><Relationship Id="rId7" Type="http://schemas.openxmlformats.org/officeDocument/2006/relationships/oleObject" Target="../embeddings/oleObject142.bin"/><Relationship Id="rId6" Type="http://schemas.openxmlformats.org/officeDocument/2006/relationships/image" Target="../media/image122.wmf"/><Relationship Id="rId5" Type="http://schemas.openxmlformats.org/officeDocument/2006/relationships/oleObject" Target="../embeddings/oleObject141.bin"/><Relationship Id="rId4" Type="http://schemas.openxmlformats.org/officeDocument/2006/relationships/image" Target="../media/image121.wmf"/><Relationship Id="rId3" Type="http://schemas.openxmlformats.org/officeDocument/2006/relationships/oleObject" Target="../embeddings/oleObject140.bin"/><Relationship Id="rId2" Type="http://schemas.openxmlformats.org/officeDocument/2006/relationships/image" Target="../media/image120.wmf"/><Relationship Id="rId12" Type="http://schemas.openxmlformats.org/officeDocument/2006/relationships/vmlDrawing" Target="../drawings/vmlDrawing33.vml"/><Relationship Id="rId11" Type="http://schemas.openxmlformats.org/officeDocument/2006/relationships/slideLayout" Target="../slideLayouts/slideLayout7.xml"/><Relationship Id="rId10" Type="http://schemas.openxmlformats.org/officeDocument/2006/relationships/image" Target="../media/image119.wmf"/><Relationship Id="rId1" Type="http://schemas.openxmlformats.org/officeDocument/2006/relationships/oleObject" Target="../embeddings/oleObject139.bin"/></Relationships>
</file>

<file path=ppt/slides/_rels/slide59.x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oleObject" Target="../embeddings/oleObject147.bin"/><Relationship Id="rId7" Type="http://schemas.openxmlformats.org/officeDocument/2006/relationships/image" Target="../media/image121.wmf"/><Relationship Id="rId6" Type="http://schemas.openxmlformats.org/officeDocument/2006/relationships/oleObject" Target="../embeddings/oleObject146.bin"/><Relationship Id="rId5" Type="http://schemas.openxmlformats.org/officeDocument/2006/relationships/image" Target="../media/image122.wmf"/><Relationship Id="rId4" Type="http://schemas.openxmlformats.org/officeDocument/2006/relationships/oleObject" Target="../embeddings/oleObject145.bin"/><Relationship Id="rId3" Type="http://schemas.openxmlformats.org/officeDocument/2006/relationships/image" Target="../media/image125.wmf"/><Relationship Id="rId2" Type="http://schemas.openxmlformats.org/officeDocument/2006/relationships/oleObject" Target="../embeddings/oleObject144.bin"/><Relationship Id="rId11" Type="http://schemas.openxmlformats.org/officeDocument/2006/relationships/vmlDrawing" Target="../drawings/vmlDrawing34.vml"/><Relationship Id="rId10" Type="http://schemas.openxmlformats.org/officeDocument/2006/relationships/slideLayout" Target="../slideLayouts/slideLayout13.xml"/><Relationship Id="rId1" Type="http://schemas.openxmlformats.org/officeDocument/2006/relationships/image" Target="../media/image12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12.xml"/><Relationship Id="rId6" Type="http://schemas.openxmlformats.org/officeDocument/2006/relationships/image" Target="../media/image127.png"/><Relationship Id="rId5" Type="http://schemas.openxmlformats.org/officeDocument/2006/relationships/oleObject" Target="../embeddings/oleObject150.bin"/><Relationship Id="rId4" Type="http://schemas.openxmlformats.org/officeDocument/2006/relationships/image" Target="../media/image126.png"/><Relationship Id="rId3" Type="http://schemas.openxmlformats.org/officeDocument/2006/relationships/oleObject" Target="../embeddings/oleObject149.bin"/><Relationship Id="rId2" Type="http://schemas.openxmlformats.org/officeDocument/2006/relationships/image" Target="../media/image119.wmf"/><Relationship Id="rId1" Type="http://schemas.openxmlformats.org/officeDocument/2006/relationships/oleObject" Target="../embeddings/oleObject148.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30.wmf"/><Relationship Id="rId7" Type="http://schemas.openxmlformats.org/officeDocument/2006/relationships/oleObject" Target="../embeddings/oleObject154.bin"/><Relationship Id="rId6" Type="http://schemas.openxmlformats.org/officeDocument/2006/relationships/image" Target="../media/image129.wmf"/><Relationship Id="rId5" Type="http://schemas.openxmlformats.org/officeDocument/2006/relationships/oleObject" Target="../embeddings/oleObject153.bin"/><Relationship Id="rId4" Type="http://schemas.openxmlformats.org/officeDocument/2006/relationships/image" Target="../media/image128.wmf"/><Relationship Id="rId3" Type="http://schemas.openxmlformats.org/officeDocument/2006/relationships/oleObject" Target="../embeddings/oleObject152.bin"/><Relationship Id="rId2" Type="http://schemas.openxmlformats.org/officeDocument/2006/relationships/image" Target="../media/image127.png"/><Relationship Id="rId16" Type="http://schemas.openxmlformats.org/officeDocument/2006/relationships/vmlDrawing" Target="../drawings/vmlDrawing36.vml"/><Relationship Id="rId15" Type="http://schemas.openxmlformats.org/officeDocument/2006/relationships/slideLayout" Target="../slideLayouts/slideLayout7.xml"/><Relationship Id="rId14" Type="http://schemas.openxmlformats.org/officeDocument/2006/relationships/image" Target="../media/image133.wmf"/><Relationship Id="rId13" Type="http://schemas.openxmlformats.org/officeDocument/2006/relationships/oleObject" Target="../embeddings/oleObject157.bin"/><Relationship Id="rId12" Type="http://schemas.openxmlformats.org/officeDocument/2006/relationships/image" Target="../media/image132.wmf"/><Relationship Id="rId11" Type="http://schemas.openxmlformats.org/officeDocument/2006/relationships/oleObject" Target="../embeddings/oleObject156.bin"/><Relationship Id="rId10" Type="http://schemas.openxmlformats.org/officeDocument/2006/relationships/image" Target="../media/image131.wmf"/><Relationship Id="rId1" Type="http://schemas.openxmlformats.org/officeDocument/2006/relationships/oleObject" Target="../embeddings/oleObject15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37.wmf"/><Relationship Id="rId7" Type="http://schemas.openxmlformats.org/officeDocument/2006/relationships/oleObject" Target="../embeddings/oleObject161.bin"/><Relationship Id="rId6" Type="http://schemas.openxmlformats.org/officeDocument/2006/relationships/image" Target="../media/image136.wmf"/><Relationship Id="rId5" Type="http://schemas.openxmlformats.org/officeDocument/2006/relationships/oleObject" Target="../embeddings/oleObject160.bin"/><Relationship Id="rId4" Type="http://schemas.openxmlformats.org/officeDocument/2006/relationships/image" Target="../media/image135.wmf"/><Relationship Id="rId3" Type="http://schemas.openxmlformats.org/officeDocument/2006/relationships/oleObject" Target="../embeddings/oleObject159.bin"/><Relationship Id="rId2" Type="http://schemas.openxmlformats.org/officeDocument/2006/relationships/image" Target="../media/image134.png"/><Relationship Id="rId11" Type="http://schemas.openxmlformats.org/officeDocument/2006/relationships/vmlDrawing" Target="../drawings/vmlDrawing37.vml"/><Relationship Id="rId10" Type="http://schemas.openxmlformats.org/officeDocument/2006/relationships/slideLayout" Target="../slideLayouts/slideLayout7.xml"/><Relationship Id="rId1" Type="http://schemas.openxmlformats.org/officeDocument/2006/relationships/oleObject" Target="../embeddings/oleObject158.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67.bin"/><Relationship Id="rId8" Type="http://schemas.openxmlformats.org/officeDocument/2006/relationships/image" Target="../media/image134.png"/><Relationship Id="rId7" Type="http://schemas.openxmlformats.org/officeDocument/2006/relationships/oleObject" Target="../embeddings/oleObject166.bin"/><Relationship Id="rId6" Type="http://schemas.openxmlformats.org/officeDocument/2006/relationships/image" Target="../media/image140.wmf"/><Relationship Id="rId5" Type="http://schemas.openxmlformats.org/officeDocument/2006/relationships/oleObject" Target="../embeddings/oleObject165.bin"/><Relationship Id="rId4" Type="http://schemas.openxmlformats.org/officeDocument/2006/relationships/image" Target="../media/image139.wmf"/><Relationship Id="rId3" Type="http://schemas.openxmlformats.org/officeDocument/2006/relationships/oleObject" Target="../embeddings/oleObject164.bin"/><Relationship Id="rId2" Type="http://schemas.openxmlformats.org/officeDocument/2006/relationships/image" Target="../media/image138.wmf"/><Relationship Id="rId12" Type="http://schemas.openxmlformats.org/officeDocument/2006/relationships/vmlDrawing" Target="../drawings/vmlDrawing38.vml"/><Relationship Id="rId11" Type="http://schemas.openxmlformats.org/officeDocument/2006/relationships/slideLayout" Target="../slideLayouts/slideLayout7.xml"/><Relationship Id="rId10" Type="http://schemas.openxmlformats.org/officeDocument/2006/relationships/image" Target="../media/image141.wmf"/><Relationship Id="rId1" Type="http://schemas.openxmlformats.org/officeDocument/2006/relationships/oleObject" Target="../embeddings/oleObject163.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7.xml"/><Relationship Id="rId2" Type="http://schemas.openxmlformats.org/officeDocument/2006/relationships/image" Target="../media/image63.png"/><Relationship Id="rId1" Type="http://schemas.openxmlformats.org/officeDocument/2006/relationships/oleObject" Target="../embeddings/oleObject168.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2.xml"/><Relationship Id="rId4" Type="http://schemas.openxmlformats.org/officeDocument/2006/relationships/image" Target="../media/image142.png"/><Relationship Id="rId3" Type="http://schemas.openxmlformats.org/officeDocument/2006/relationships/oleObject" Target="../embeddings/oleObject170.bin"/><Relationship Id="rId2" Type="http://schemas.openxmlformats.org/officeDocument/2006/relationships/image" Target="../media/image56.png"/><Relationship Id="rId1" Type="http://schemas.openxmlformats.org/officeDocument/2006/relationships/oleObject" Target="../embeddings/oleObject169.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142.png"/><Relationship Id="rId3" Type="http://schemas.openxmlformats.org/officeDocument/2006/relationships/oleObject" Target="../embeddings/oleObject172.bin"/><Relationship Id="rId2" Type="http://schemas.openxmlformats.org/officeDocument/2006/relationships/image" Target="../media/image143.png"/><Relationship Id="rId1" Type="http://schemas.openxmlformats.org/officeDocument/2006/relationships/oleObject" Target="../embeddings/oleObject171.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142.png"/><Relationship Id="rId3" Type="http://schemas.openxmlformats.org/officeDocument/2006/relationships/oleObject" Target="../embeddings/oleObject174.bin"/><Relationship Id="rId2" Type="http://schemas.openxmlformats.org/officeDocument/2006/relationships/image" Target="../media/image143.png"/><Relationship Id="rId1" Type="http://schemas.openxmlformats.org/officeDocument/2006/relationships/oleObject" Target="../embeddings/oleObject173.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2.xml"/><Relationship Id="rId4" Type="http://schemas.openxmlformats.org/officeDocument/2006/relationships/image" Target="../media/image142.png"/><Relationship Id="rId3" Type="http://schemas.openxmlformats.org/officeDocument/2006/relationships/oleObject" Target="../embeddings/oleObject176.bin"/><Relationship Id="rId2" Type="http://schemas.openxmlformats.org/officeDocument/2006/relationships/image" Target="../media/image143.png"/><Relationship Id="rId1" Type="http://schemas.openxmlformats.org/officeDocument/2006/relationships/oleObject" Target="../embeddings/oleObject17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147.wmf"/><Relationship Id="rId7" Type="http://schemas.openxmlformats.org/officeDocument/2006/relationships/oleObject" Target="../embeddings/oleObject180.bin"/><Relationship Id="rId6" Type="http://schemas.openxmlformats.org/officeDocument/2006/relationships/image" Target="../media/image146.wmf"/><Relationship Id="rId5" Type="http://schemas.openxmlformats.org/officeDocument/2006/relationships/oleObject" Target="../embeddings/oleObject179.bin"/><Relationship Id="rId4" Type="http://schemas.openxmlformats.org/officeDocument/2006/relationships/image" Target="../media/image145.wmf"/><Relationship Id="rId3" Type="http://schemas.openxmlformats.org/officeDocument/2006/relationships/oleObject" Target="../embeddings/oleObject178.bin"/><Relationship Id="rId26" Type="http://schemas.openxmlformats.org/officeDocument/2006/relationships/vmlDrawing" Target="../drawings/vmlDrawing44.vml"/><Relationship Id="rId25" Type="http://schemas.openxmlformats.org/officeDocument/2006/relationships/slideLayout" Target="../slideLayouts/slideLayout2.xml"/><Relationship Id="rId24" Type="http://schemas.openxmlformats.org/officeDocument/2006/relationships/image" Target="../media/image155.wmf"/><Relationship Id="rId23" Type="http://schemas.openxmlformats.org/officeDocument/2006/relationships/oleObject" Target="../embeddings/oleObject188.bin"/><Relationship Id="rId22" Type="http://schemas.openxmlformats.org/officeDocument/2006/relationships/image" Target="../media/image154.wmf"/><Relationship Id="rId21" Type="http://schemas.openxmlformats.org/officeDocument/2006/relationships/oleObject" Target="../embeddings/oleObject187.bin"/><Relationship Id="rId20" Type="http://schemas.openxmlformats.org/officeDocument/2006/relationships/image" Target="../media/image153.wmf"/><Relationship Id="rId2" Type="http://schemas.openxmlformats.org/officeDocument/2006/relationships/image" Target="../media/image144.png"/><Relationship Id="rId19" Type="http://schemas.openxmlformats.org/officeDocument/2006/relationships/oleObject" Target="../embeddings/oleObject186.bin"/><Relationship Id="rId18" Type="http://schemas.openxmlformats.org/officeDocument/2006/relationships/image" Target="../media/image152.wmf"/><Relationship Id="rId17" Type="http://schemas.openxmlformats.org/officeDocument/2006/relationships/oleObject" Target="../embeddings/oleObject185.bin"/><Relationship Id="rId16" Type="http://schemas.openxmlformats.org/officeDocument/2006/relationships/image" Target="../media/image151.wmf"/><Relationship Id="rId15" Type="http://schemas.openxmlformats.org/officeDocument/2006/relationships/oleObject" Target="../embeddings/oleObject184.bin"/><Relationship Id="rId14" Type="http://schemas.openxmlformats.org/officeDocument/2006/relationships/image" Target="../media/image150.wmf"/><Relationship Id="rId13" Type="http://schemas.openxmlformats.org/officeDocument/2006/relationships/oleObject" Target="../embeddings/oleObject183.bin"/><Relationship Id="rId12" Type="http://schemas.openxmlformats.org/officeDocument/2006/relationships/image" Target="../media/image149.wmf"/><Relationship Id="rId11" Type="http://schemas.openxmlformats.org/officeDocument/2006/relationships/oleObject" Target="../embeddings/oleObject182.bin"/><Relationship Id="rId10" Type="http://schemas.openxmlformats.org/officeDocument/2006/relationships/image" Target="../media/image148.wmf"/><Relationship Id="rId1" Type="http://schemas.openxmlformats.org/officeDocument/2006/relationships/oleObject" Target="../embeddings/oleObject177.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147.wmf"/><Relationship Id="rId7" Type="http://schemas.openxmlformats.org/officeDocument/2006/relationships/oleObject" Target="../embeddings/oleObject192.bin"/><Relationship Id="rId6" Type="http://schemas.openxmlformats.org/officeDocument/2006/relationships/image" Target="../media/image146.wmf"/><Relationship Id="rId5" Type="http://schemas.openxmlformats.org/officeDocument/2006/relationships/oleObject" Target="../embeddings/oleObject191.bin"/><Relationship Id="rId4" Type="http://schemas.openxmlformats.org/officeDocument/2006/relationships/image" Target="../media/image145.wmf"/><Relationship Id="rId3" Type="http://schemas.openxmlformats.org/officeDocument/2006/relationships/oleObject" Target="../embeddings/oleObject190.bin"/><Relationship Id="rId20" Type="http://schemas.openxmlformats.org/officeDocument/2006/relationships/vmlDrawing" Target="../drawings/vmlDrawing45.vml"/><Relationship Id="rId2" Type="http://schemas.openxmlformats.org/officeDocument/2006/relationships/image" Target="../media/image144.png"/><Relationship Id="rId19" Type="http://schemas.openxmlformats.org/officeDocument/2006/relationships/slideLayout" Target="../slideLayouts/slideLayout2.xml"/><Relationship Id="rId18" Type="http://schemas.openxmlformats.org/officeDocument/2006/relationships/image" Target="../media/image160.wmf"/><Relationship Id="rId17" Type="http://schemas.openxmlformats.org/officeDocument/2006/relationships/oleObject" Target="../embeddings/oleObject197.bin"/><Relationship Id="rId16" Type="http://schemas.openxmlformats.org/officeDocument/2006/relationships/image" Target="../media/image159.wmf"/><Relationship Id="rId15" Type="http://schemas.openxmlformats.org/officeDocument/2006/relationships/oleObject" Target="../embeddings/oleObject196.bin"/><Relationship Id="rId14" Type="http://schemas.openxmlformats.org/officeDocument/2006/relationships/image" Target="../media/image158.wmf"/><Relationship Id="rId13" Type="http://schemas.openxmlformats.org/officeDocument/2006/relationships/oleObject" Target="../embeddings/oleObject195.bin"/><Relationship Id="rId12" Type="http://schemas.openxmlformats.org/officeDocument/2006/relationships/image" Target="../media/image157.wmf"/><Relationship Id="rId11" Type="http://schemas.openxmlformats.org/officeDocument/2006/relationships/oleObject" Target="../embeddings/oleObject194.bin"/><Relationship Id="rId10" Type="http://schemas.openxmlformats.org/officeDocument/2006/relationships/image" Target="../media/image156.wmf"/><Relationship Id="rId1" Type="http://schemas.openxmlformats.org/officeDocument/2006/relationships/oleObject" Target="../embeddings/oleObject189.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202.bin"/><Relationship Id="rId8" Type="http://schemas.openxmlformats.org/officeDocument/2006/relationships/image" Target="../media/image164.wmf"/><Relationship Id="rId7" Type="http://schemas.openxmlformats.org/officeDocument/2006/relationships/oleObject" Target="../embeddings/oleObject201.bin"/><Relationship Id="rId6" Type="http://schemas.openxmlformats.org/officeDocument/2006/relationships/image" Target="../media/image163.wmf"/><Relationship Id="rId5" Type="http://schemas.openxmlformats.org/officeDocument/2006/relationships/oleObject" Target="../embeddings/oleObject200.bin"/><Relationship Id="rId4" Type="http://schemas.openxmlformats.org/officeDocument/2006/relationships/image" Target="../media/image162.wmf"/><Relationship Id="rId3" Type="http://schemas.openxmlformats.org/officeDocument/2006/relationships/oleObject" Target="../embeddings/oleObject199.bin"/><Relationship Id="rId2" Type="http://schemas.openxmlformats.org/officeDocument/2006/relationships/image" Target="../media/image161.wmf"/><Relationship Id="rId19" Type="http://schemas.openxmlformats.org/officeDocument/2006/relationships/vmlDrawing" Target="../drawings/vmlDrawing46.vml"/><Relationship Id="rId18" Type="http://schemas.openxmlformats.org/officeDocument/2006/relationships/slideLayout" Target="../slideLayouts/slideLayout7.xml"/><Relationship Id="rId17" Type="http://schemas.openxmlformats.org/officeDocument/2006/relationships/image" Target="../media/image169.wmf"/><Relationship Id="rId16" Type="http://schemas.openxmlformats.org/officeDocument/2006/relationships/oleObject" Target="../embeddings/oleObject205.bin"/><Relationship Id="rId15" Type="http://schemas.openxmlformats.org/officeDocument/2006/relationships/image" Target="../media/image168.wmf"/><Relationship Id="rId14" Type="http://schemas.openxmlformats.org/officeDocument/2006/relationships/oleObject" Target="../embeddings/oleObject204.bin"/><Relationship Id="rId13" Type="http://schemas.openxmlformats.org/officeDocument/2006/relationships/image" Target="../media/image167.wmf"/><Relationship Id="rId12" Type="http://schemas.openxmlformats.org/officeDocument/2006/relationships/oleObject" Target="../embeddings/oleObject203.bin"/><Relationship Id="rId11" Type="http://schemas.openxmlformats.org/officeDocument/2006/relationships/image" Target="../media/image166.wmf"/><Relationship Id="rId10" Type="http://schemas.openxmlformats.org/officeDocument/2006/relationships/image" Target="../media/image165.wmf"/><Relationship Id="rId1" Type="http://schemas.openxmlformats.org/officeDocument/2006/relationships/oleObject" Target="../embeddings/oleObject198.bin"/></Relationships>
</file>

<file path=ppt/slides/_rels/slide73.xml.rels><?xml version="1.0" encoding="UTF-8" standalone="yes"?>
<Relationships xmlns="http://schemas.openxmlformats.org/package/2006/relationships"><Relationship Id="rId9" Type="http://schemas.openxmlformats.org/officeDocument/2006/relationships/image" Target="../media/image174.wmf"/><Relationship Id="rId8" Type="http://schemas.openxmlformats.org/officeDocument/2006/relationships/oleObject" Target="../embeddings/oleObject209.bin"/><Relationship Id="rId7" Type="http://schemas.openxmlformats.org/officeDocument/2006/relationships/image" Target="../media/image173.wmf"/><Relationship Id="rId6" Type="http://schemas.openxmlformats.org/officeDocument/2006/relationships/oleObject" Target="../embeddings/oleObject208.bin"/><Relationship Id="rId5" Type="http://schemas.openxmlformats.org/officeDocument/2006/relationships/image" Target="../media/image172.wmf"/><Relationship Id="rId4" Type="http://schemas.openxmlformats.org/officeDocument/2006/relationships/oleObject" Target="../embeddings/oleObject207.bin"/><Relationship Id="rId3" Type="http://schemas.openxmlformats.org/officeDocument/2006/relationships/image" Target="../media/image171.wmf"/><Relationship Id="rId2" Type="http://schemas.openxmlformats.org/officeDocument/2006/relationships/oleObject" Target="../embeddings/oleObject206.bin"/><Relationship Id="rId17" Type="http://schemas.openxmlformats.org/officeDocument/2006/relationships/vmlDrawing" Target="../drawings/vmlDrawing47.vml"/><Relationship Id="rId16" Type="http://schemas.openxmlformats.org/officeDocument/2006/relationships/slideLayout" Target="../slideLayouts/slideLayout7.xml"/><Relationship Id="rId15" Type="http://schemas.openxmlformats.org/officeDocument/2006/relationships/image" Target="../media/image177.wmf"/><Relationship Id="rId14" Type="http://schemas.openxmlformats.org/officeDocument/2006/relationships/oleObject" Target="../embeddings/oleObject212.bin"/><Relationship Id="rId13" Type="http://schemas.openxmlformats.org/officeDocument/2006/relationships/image" Target="../media/image176.wmf"/><Relationship Id="rId12" Type="http://schemas.openxmlformats.org/officeDocument/2006/relationships/oleObject" Target="../embeddings/oleObject211.bin"/><Relationship Id="rId11" Type="http://schemas.openxmlformats.org/officeDocument/2006/relationships/image" Target="../media/image175.wmf"/><Relationship Id="rId10" Type="http://schemas.openxmlformats.org/officeDocument/2006/relationships/oleObject" Target="../embeddings/oleObject210.bin"/><Relationship Id="rId1" Type="http://schemas.openxmlformats.org/officeDocument/2006/relationships/image" Target="../media/image170.wmf"/></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10.wmf"/><Relationship Id="rId7" Type="http://schemas.openxmlformats.org/officeDocument/2006/relationships/oleObject" Target="../embeddings/oleObject216.bin"/><Relationship Id="rId6" Type="http://schemas.openxmlformats.org/officeDocument/2006/relationships/image" Target="../media/image9.wmf"/><Relationship Id="rId5" Type="http://schemas.openxmlformats.org/officeDocument/2006/relationships/oleObject" Target="../embeddings/oleObject215.bin"/><Relationship Id="rId4" Type="http://schemas.openxmlformats.org/officeDocument/2006/relationships/image" Target="../media/image8.wmf"/><Relationship Id="rId3" Type="http://schemas.openxmlformats.org/officeDocument/2006/relationships/oleObject" Target="../embeddings/oleObject214.bin"/><Relationship Id="rId20" Type="http://schemas.openxmlformats.org/officeDocument/2006/relationships/vmlDrawing" Target="../drawings/vmlDrawing48.vml"/><Relationship Id="rId2" Type="http://schemas.openxmlformats.org/officeDocument/2006/relationships/image" Target="../media/image7.wmf"/><Relationship Id="rId19" Type="http://schemas.openxmlformats.org/officeDocument/2006/relationships/slideLayout" Target="../slideLayouts/slideLayout2.xml"/><Relationship Id="rId18" Type="http://schemas.openxmlformats.org/officeDocument/2006/relationships/image" Target="../media/image180.wmf"/><Relationship Id="rId17" Type="http://schemas.openxmlformats.org/officeDocument/2006/relationships/oleObject" Target="../embeddings/oleObject221.bin"/><Relationship Id="rId16" Type="http://schemas.openxmlformats.org/officeDocument/2006/relationships/image" Target="../media/image179.wmf"/><Relationship Id="rId15" Type="http://schemas.openxmlformats.org/officeDocument/2006/relationships/oleObject" Target="../embeddings/oleObject220.bin"/><Relationship Id="rId14" Type="http://schemas.openxmlformats.org/officeDocument/2006/relationships/image" Target="../media/image178.wmf"/><Relationship Id="rId13" Type="http://schemas.openxmlformats.org/officeDocument/2006/relationships/oleObject" Target="../embeddings/oleObject219.bin"/><Relationship Id="rId12" Type="http://schemas.openxmlformats.org/officeDocument/2006/relationships/image" Target="../media/image12.wmf"/><Relationship Id="rId11" Type="http://schemas.openxmlformats.org/officeDocument/2006/relationships/oleObject" Target="../embeddings/oleObject218.bin"/><Relationship Id="rId10" Type="http://schemas.openxmlformats.org/officeDocument/2006/relationships/image" Target="../media/image11.wmf"/><Relationship Id="rId1" Type="http://schemas.openxmlformats.org/officeDocument/2006/relationships/oleObject" Target="../embeddings/oleObject213.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26.bin"/><Relationship Id="rId8" Type="http://schemas.openxmlformats.org/officeDocument/2006/relationships/image" Target="../media/image10.wmf"/><Relationship Id="rId7" Type="http://schemas.openxmlformats.org/officeDocument/2006/relationships/oleObject" Target="../embeddings/oleObject225.bin"/><Relationship Id="rId6" Type="http://schemas.openxmlformats.org/officeDocument/2006/relationships/image" Target="../media/image9.wmf"/><Relationship Id="rId5" Type="http://schemas.openxmlformats.org/officeDocument/2006/relationships/oleObject" Target="../embeddings/oleObject224.bin"/><Relationship Id="rId4" Type="http://schemas.openxmlformats.org/officeDocument/2006/relationships/image" Target="../media/image8.wmf"/><Relationship Id="rId3" Type="http://schemas.openxmlformats.org/officeDocument/2006/relationships/oleObject" Target="../embeddings/oleObject223.bin"/><Relationship Id="rId20" Type="http://schemas.openxmlformats.org/officeDocument/2006/relationships/vmlDrawing" Target="../drawings/vmlDrawing49.vml"/><Relationship Id="rId2" Type="http://schemas.openxmlformats.org/officeDocument/2006/relationships/image" Target="../media/image7.wmf"/><Relationship Id="rId19" Type="http://schemas.openxmlformats.org/officeDocument/2006/relationships/slideLayout" Target="../slideLayouts/slideLayout2.xml"/><Relationship Id="rId18" Type="http://schemas.openxmlformats.org/officeDocument/2006/relationships/image" Target="../media/image183.wmf"/><Relationship Id="rId17" Type="http://schemas.openxmlformats.org/officeDocument/2006/relationships/oleObject" Target="../embeddings/oleObject230.bin"/><Relationship Id="rId16" Type="http://schemas.openxmlformats.org/officeDocument/2006/relationships/image" Target="../media/image182.wmf"/><Relationship Id="rId15" Type="http://schemas.openxmlformats.org/officeDocument/2006/relationships/oleObject" Target="../embeddings/oleObject229.bin"/><Relationship Id="rId14" Type="http://schemas.openxmlformats.org/officeDocument/2006/relationships/image" Target="../media/image181.wmf"/><Relationship Id="rId13" Type="http://schemas.openxmlformats.org/officeDocument/2006/relationships/oleObject" Target="../embeddings/oleObject228.bin"/><Relationship Id="rId12" Type="http://schemas.openxmlformats.org/officeDocument/2006/relationships/image" Target="../media/image12.wmf"/><Relationship Id="rId11" Type="http://schemas.openxmlformats.org/officeDocument/2006/relationships/oleObject" Target="../embeddings/oleObject227.bin"/><Relationship Id="rId10" Type="http://schemas.openxmlformats.org/officeDocument/2006/relationships/image" Target="../media/image11.wmf"/><Relationship Id="rId1" Type="http://schemas.openxmlformats.org/officeDocument/2006/relationships/oleObject" Target="../embeddings/oleObject222.bin"/></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50.vml"/><Relationship Id="rId4" Type="http://schemas.openxmlformats.org/officeDocument/2006/relationships/slideLayout" Target="../slideLayouts/slideLayout2.xml"/><Relationship Id="rId3" Type="http://schemas.openxmlformats.org/officeDocument/2006/relationships/image" Target="../media/image185.wmf"/><Relationship Id="rId2" Type="http://schemas.openxmlformats.org/officeDocument/2006/relationships/oleObject" Target="../embeddings/oleObject231.bin"/><Relationship Id="rId1" Type="http://schemas.openxmlformats.org/officeDocument/2006/relationships/image" Target="../media/image184.png"/></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236.bin"/><Relationship Id="rId8" Type="http://schemas.openxmlformats.org/officeDocument/2006/relationships/image" Target="../media/image189.wmf"/><Relationship Id="rId7" Type="http://schemas.openxmlformats.org/officeDocument/2006/relationships/oleObject" Target="../embeddings/oleObject235.bin"/><Relationship Id="rId6" Type="http://schemas.openxmlformats.org/officeDocument/2006/relationships/image" Target="../media/image188.wmf"/><Relationship Id="rId5" Type="http://schemas.openxmlformats.org/officeDocument/2006/relationships/oleObject" Target="../embeddings/oleObject234.bin"/><Relationship Id="rId4" Type="http://schemas.openxmlformats.org/officeDocument/2006/relationships/image" Target="../media/image187.png"/><Relationship Id="rId3" Type="http://schemas.openxmlformats.org/officeDocument/2006/relationships/oleObject" Target="../embeddings/oleObject233.bin"/><Relationship Id="rId20" Type="http://schemas.openxmlformats.org/officeDocument/2006/relationships/vmlDrawing" Target="../drawings/vmlDrawing51.vml"/><Relationship Id="rId2" Type="http://schemas.openxmlformats.org/officeDocument/2006/relationships/image" Target="../media/image186.wmf"/><Relationship Id="rId19" Type="http://schemas.openxmlformats.org/officeDocument/2006/relationships/slideLayout" Target="../slideLayouts/slideLayout2.xml"/><Relationship Id="rId18" Type="http://schemas.openxmlformats.org/officeDocument/2006/relationships/image" Target="../media/image142.png"/><Relationship Id="rId17" Type="http://schemas.openxmlformats.org/officeDocument/2006/relationships/oleObject" Target="../embeddings/oleObject240.bin"/><Relationship Id="rId16" Type="http://schemas.openxmlformats.org/officeDocument/2006/relationships/image" Target="../media/image193.jpeg"/><Relationship Id="rId15" Type="http://schemas.openxmlformats.org/officeDocument/2006/relationships/image" Target="../media/image192.wmf"/><Relationship Id="rId14" Type="http://schemas.openxmlformats.org/officeDocument/2006/relationships/oleObject" Target="../embeddings/oleObject239.bin"/><Relationship Id="rId13" Type="http://schemas.openxmlformats.org/officeDocument/2006/relationships/oleObject" Target="../embeddings/oleObject238.bin"/><Relationship Id="rId12" Type="http://schemas.openxmlformats.org/officeDocument/2006/relationships/image" Target="../media/image191.wmf"/><Relationship Id="rId11" Type="http://schemas.openxmlformats.org/officeDocument/2006/relationships/oleObject" Target="../embeddings/oleObject237.bin"/><Relationship Id="rId10" Type="http://schemas.openxmlformats.org/officeDocument/2006/relationships/image" Target="../media/image190.wmf"/><Relationship Id="rId1" Type="http://schemas.openxmlformats.org/officeDocument/2006/relationships/oleObject" Target="../embeddings/oleObject232.bin"/></Relationships>
</file>

<file path=ppt/slides/_rels/slide78.xml.rels><?xml version="1.0" encoding="UTF-8" standalone="yes"?>
<Relationships xmlns="http://schemas.openxmlformats.org/package/2006/relationships"><Relationship Id="rId9" Type="http://schemas.openxmlformats.org/officeDocument/2006/relationships/image" Target="../media/image190.wmf"/><Relationship Id="rId8" Type="http://schemas.openxmlformats.org/officeDocument/2006/relationships/oleObject" Target="../embeddings/oleObject244.bin"/><Relationship Id="rId7" Type="http://schemas.openxmlformats.org/officeDocument/2006/relationships/image" Target="../media/image189.wmf"/><Relationship Id="rId6" Type="http://schemas.openxmlformats.org/officeDocument/2006/relationships/oleObject" Target="../embeddings/oleObject243.bin"/><Relationship Id="rId5" Type="http://schemas.openxmlformats.org/officeDocument/2006/relationships/image" Target="../media/image188.wmf"/><Relationship Id="rId4" Type="http://schemas.openxmlformats.org/officeDocument/2006/relationships/oleObject" Target="../embeddings/oleObject242.bin"/><Relationship Id="rId3" Type="http://schemas.openxmlformats.org/officeDocument/2006/relationships/image" Target="../media/image187.png"/><Relationship Id="rId2" Type="http://schemas.openxmlformats.org/officeDocument/2006/relationships/oleObject" Target="../embeddings/oleObject241.bin"/><Relationship Id="rId18" Type="http://schemas.openxmlformats.org/officeDocument/2006/relationships/vmlDrawing" Target="../drawings/vmlDrawing52.vml"/><Relationship Id="rId17" Type="http://schemas.openxmlformats.org/officeDocument/2006/relationships/slideLayout" Target="../slideLayouts/slideLayout2.xml"/><Relationship Id="rId16" Type="http://schemas.openxmlformats.org/officeDocument/2006/relationships/image" Target="../media/image195.wmf"/><Relationship Id="rId15" Type="http://schemas.openxmlformats.org/officeDocument/2006/relationships/oleObject" Target="../embeddings/oleObject248.bin"/><Relationship Id="rId14" Type="http://schemas.openxmlformats.org/officeDocument/2006/relationships/image" Target="../media/image194.wmf"/><Relationship Id="rId13" Type="http://schemas.openxmlformats.org/officeDocument/2006/relationships/oleObject" Target="../embeddings/oleObject247.bin"/><Relationship Id="rId12" Type="http://schemas.openxmlformats.org/officeDocument/2006/relationships/oleObject" Target="../embeddings/oleObject246.bin"/><Relationship Id="rId11" Type="http://schemas.openxmlformats.org/officeDocument/2006/relationships/image" Target="../media/image191.wmf"/><Relationship Id="rId10" Type="http://schemas.openxmlformats.org/officeDocument/2006/relationships/oleObject" Target="../embeddings/oleObject245.bin"/><Relationship Id="rId1" Type="http://schemas.openxmlformats.org/officeDocument/2006/relationships/image" Target="../media/image193.jpeg"/></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oleObject" Target="../embeddings/oleObject250.bin"/><Relationship Id="rId2" Type="http://schemas.openxmlformats.org/officeDocument/2006/relationships/image" Target="../media/image143.png"/><Relationship Id="rId1" Type="http://schemas.openxmlformats.org/officeDocument/2006/relationships/oleObject" Target="../embeddings/oleObject24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vmlDrawing" Target="../drawings/vmlDrawing54.vml"/><Relationship Id="rId7" Type="http://schemas.openxmlformats.org/officeDocument/2006/relationships/slideLayout" Target="../slideLayouts/slideLayout2.xml"/><Relationship Id="rId6" Type="http://schemas.openxmlformats.org/officeDocument/2006/relationships/image" Target="../media/image196.wmf"/><Relationship Id="rId5" Type="http://schemas.openxmlformats.org/officeDocument/2006/relationships/oleObject" Target="../embeddings/oleObject253.bin"/><Relationship Id="rId4" Type="http://schemas.openxmlformats.org/officeDocument/2006/relationships/image" Target="../media/image55.png"/><Relationship Id="rId3" Type="http://schemas.openxmlformats.org/officeDocument/2006/relationships/oleObject" Target="../embeddings/oleObject252.bin"/><Relationship Id="rId2" Type="http://schemas.openxmlformats.org/officeDocument/2006/relationships/image" Target="../media/image143.png"/><Relationship Id="rId1" Type="http://schemas.openxmlformats.org/officeDocument/2006/relationships/oleObject" Target="../embeddings/oleObject251.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198.wmf"/><Relationship Id="rId7" Type="http://schemas.openxmlformats.org/officeDocument/2006/relationships/oleObject" Target="../embeddings/oleObject257.bin"/><Relationship Id="rId6" Type="http://schemas.openxmlformats.org/officeDocument/2006/relationships/image" Target="../media/image197.wmf"/><Relationship Id="rId5" Type="http://schemas.openxmlformats.org/officeDocument/2006/relationships/oleObject" Target="../embeddings/oleObject256.bin"/><Relationship Id="rId4" Type="http://schemas.openxmlformats.org/officeDocument/2006/relationships/image" Target="../media/image55.png"/><Relationship Id="rId3" Type="http://schemas.openxmlformats.org/officeDocument/2006/relationships/oleObject" Target="../embeddings/oleObject255.bin"/><Relationship Id="rId2" Type="http://schemas.openxmlformats.org/officeDocument/2006/relationships/image" Target="../media/image143.png"/><Relationship Id="rId16" Type="http://schemas.openxmlformats.org/officeDocument/2006/relationships/vmlDrawing" Target="../drawings/vmlDrawing55.vml"/><Relationship Id="rId15" Type="http://schemas.openxmlformats.org/officeDocument/2006/relationships/slideLayout" Target="../slideLayouts/slideLayout2.xml"/><Relationship Id="rId14" Type="http://schemas.openxmlformats.org/officeDocument/2006/relationships/image" Target="../media/image196.wmf"/><Relationship Id="rId13" Type="http://schemas.openxmlformats.org/officeDocument/2006/relationships/oleObject" Target="../embeddings/oleObject260.bin"/><Relationship Id="rId12" Type="http://schemas.openxmlformats.org/officeDocument/2006/relationships/image" Target="../media/image200.wmf"/><Relationship Id="rId11" Type="http://schemas.openxmlformats.org/officeDocument/2006/relationships/oleObject" Target="../embeddings/oleObject259.bin"/><Relationship Id="rId10" Type="http://schemas.openxmlformats.org/officeDocument/2006/relationships/image" Target="../media/image199.wmf"/><Relationship Id="rId1" Type="http://schemas.openxmlformats.org/officeDocument/2006/relationships/oleObject" Target="../embeddings/oleObject254.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265.bin"/><Relationship Id="rId8" Type="http://schemas.openxmlformats.org/officeDocument/2006/relationships/image" Target="../media/image198.wmf"/><Relationship Id="rId7" Type="http://schemas.openxmlformats.org/officeDocument/2006/relationships/oleObject" Target="../embeddings/oleObject264.bin"/><Relationship Id="rId6" Type="http://schemas.openxmlformats.org/officeDocument/2006/relationships/image" Target="../media/image197.wmf"/><Relationship Id="rId5" Type="http://schemas.openxmlformats.org/officeDocument/2006/relationships/oleObject" Target="../embeddings/oleObject263.bin"/><Relationship Id="rId4" Type="http://schemas.openxmlformats.org/officeDocument/2006/relationships/image" Target="../media/image55.png"/><Relationship Id="rId3" Type="http://schemas.openxmlformats.org/officeDocument/2006/relationships/oleObject" Target="../embeddings/oleObject262.bin"/><Relationship Id="rId20" Type="http://schemas.openxmlformats.org/officeDocument/2006/relationships/vmlDrawing" Target="../drawings/vmlDrawing56.vml"/><Relationship Id="rId2" Type="http://schemas.openxmlformats.org/officeDocument/2006/relationships/image" Target="../media/image143.png"/><Relationship Id="rId19" Type="http://schemas.openxmlformats.org/officeDocument/2006/relationships/slideLayout" Target="../slideLayouts/slideLayout2.xml"/><Relationship Id="rId18" Type="http://schemas.openxmlformats.org/officeDocument/2006/relationships/image" Target="../media/image202.wmf"/><Relationship Id="rId17" Type="http://schemas.openxmlformats.org/officeDocument/2006/relationships/oleObject" Target="../embeddings/oleObject269.bin"/><Relationship Id="rId16" Type="http://schemas.openxmlformats.org/officeDocument/2006/relationships/image" Target="../media/image201.wmf"/><Relationship Id="rId15" Type="http://schemas.openxmlformats.org/officeDocument/2006/relationships/oleObject" Target="../embeddings/oleObject268.bin"/><Relationship Id="rId14" Type="http://schemas.openxmlformats.org/officeDocument/2006/relationships/image" Target="../media/image196.wmf"/><Relationship Id="rId13" Type="http://schemas.openxmlformats.org/officeDocument/2006/relationships/oleObject" Target="../embeddings/oleObject267.bin"/><Relationship Id="rId12" Type="http://schemas.openxmlformats.org/officeDocument/2006/relationships/image" Target="../media/image200.wmf"/><Relationship Id="rId11" Type="http://schemas.openxmlformats.org/officeDocument/2006/relationships/oleObject" Target="../embeddings/oleObject266.bin"/><Relationship Id="rId10" Type="http://schemas.openxmlformats.org/officeDocument/2006/relationships/image" Target="../media/image199.wmf"/><Relationship Id="rId1" Type="http://schemas.openxmlformats.org/officeDocument/2006/relationships/oleObject" Target="../embeddings/oleObject261.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274.bin"/><Relationship Id="rId8" Type="http://schemas.openxmlformats.org/officeDocument/2006/relationships/image" Target="../media/image199.wmf"/><Relationship Id="rId7" Type="http://schemas.openxmlformats.org/officeDocument/2006/relationships/oleObject" Target="../embeddings/oleObject273.bin"/><Relationship Id="rId6" Type="http://schemas.openxmlformats.org/officeDocument/2006/relationships/image" Target="../media/image198.wmf"/><Relationship Id="rId5" Type="http://schemas.openxmlformats.org/officeDocument/2006/relationships/oleObject" Target="../embeddings/oleObject272.bin"/><Relationship Id="rId4" Type="http://schemas.openxmlformats.org/officeDocument/2006/relationships/image" Target="../media/image197.wmf"/><Relationship Id="rId3" Type="http://schemas.openxmlformats.org/officeDocument/2006/relationships/oleObject" Target="../embeddings/oleObject271.bin"/><Relationship Id="rId24" Type="http://schemas.openxmlformats.org/officeDocument/2006/relationships/vmlDrawing" Target="../drawings/vmlDrawing57.vml"/><Relationship Id="rId23" Type="http://schemas.openxmlformats.org/officeDocument/2006/relationships/slideLayout" Target="../slideLayouts/slideLayout2.xml"/><Relationship Id="rId22" Type="http://schemas.openxmlformats.org/officeDocument/2006/relationships/image" Target="../media/image205.wmf"/><Relationship Id="rId21" Type="http://schemas.openxmlformats.org/officeDocument/2006/relationships/oleObject" Target="../embeddings/oleObject280.bin"/><Relationship Id="rId20" Type="http://schemas.openxmlformats.org/officeDocument/2006/relationships/image" Target="../media/image204.wmf"/><Relationship Id="rId2" Type="http://schemas.openxmlformats.org/officeDocument/2006/relationships/image" Target="../media/image143.png"/><Relationship Id="rId19" Type="http://schemas.openxmlformats.org/officeDocument/2006/relationships/oleObject" Target="../embeddings/oleObject279.bin"/><Relationship Id="rId18" Type="http://schemas.openxmlformats.org/officeDocument/2006/relationships/image" Target="../media/image203.wmf"/><Relationship Id="rId17" Type="http://schemas.openxmlformats.org/officeDocument/2006/relationships/oleObject" Target="../embeddings/oleObject278.bin"/><Relationship Id="rId16" Type="http://schemas.openxmlformats.org/officeDocument/2006/relationships/image" Target="../media/image202.wmf"/><Relationship Id="rId15" Type="http://schemas.openxmlformats.org/officeDocument/2006/relationships/oleObject" Target="../embeddings/oleObject277.bin"/><Relationship Id="rId14" Type="http://schemas.openxmlformats.org/officeDocument/2006/relationships/image" Target="../media/image201.wmf"/><Relationship Id="rId13" Type="http://schemas.openxmlformats.org/officeDocument/2006/relationships/oleObject" Target="../embeddings/oleObject276.bin"/><Relationship Id="rId12" Type="http://schemas.openxmlformats.org/officeDocument/2006/relationships/image" Target="../media/image196.wmf"/><Relationship Id="rId11" Type="http://schemas.openxmlformats.org/officeDocument/2006/relationships/oleObject" Target="../embeddings/oleObject275.bin"/><Relationship Id="rId10" Type="http://schemas.openxmlformats.org/officeDocument/2006/relationships/image" Target="../media/image200.wmf"/><Relationship Id="rId1" Type="http://schemas.openxmlformats.org/officeDocument/2006/relationships/oleObject" Target="../embeddings/oleObject270.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285.bin"/><Relationship Id="rId8" Type="http://schemas.openxmlformats.org/officeDocument/2006/relationships/image" Target="../media/image199.wmf"/><Relationship Id="rId7" Type="http://schemas.openxmlformats.org/officeDocument/2006/relationships/oleObject" Target="../embeddings/oleObject284.bin"/><Relationship Id="rId6" Type="http://schemas.openxmlformats.org/officeDocument/2006/relationships/image" Target="../media/image198.wmf"/><Relationship Id="rId5" Type="http://schemas.openxmlformats.org/officeDocument/2006/relationships/oleObject" Target="../embeddings/oleObject283.bin"/><Relationship Id="rId4" Type="http://schemas.openxmlformats.org/officeDocument/2006/relationships/image" Target="../media/image197.wmf"/><Relationship Id="rId30" Type="http://schemas.openxmlformats.org/officeDocument/2006/relationships/vmlDrawing" Target="../drawings/vmlDrawing58.vml"/><Relationship Id="rId3" Type="http://schemas.openxmlformats.org/officeDocument/2006/relationships/oleObject" Target="../embeddings/oleObject282.bin"/><Relationship Id="rId29" Type="http://schemas.openxmlformats.org/officeDocument/2006/relationships/slideLayout" Target="../slideLayouts/slideLayout2.xml"/><Relationship Id="rId28" Type="http://schemas.openxmlformats.org/officeDocument/2006/relationships/image" Target="../media/image210.wmf"/><Relationship Id="rId27" Type="http://schemas.openxmlformats.org/officeDocument/2006/relationships/oleObject" Target="../embeddings/oleObject294.bin"/><Relationship Id="rId26" Type="http://schemas.openxmlformats.org/officeDocument/2006/relationships/image" Target="../media/image209.wmf"/><Relationship Id="rId25" Type="http://schemas.openxmlformats.org/officeDocument/2006/relationships/oleObject" Target="../embeddings/oleObject293.bin"/><Relationship Id="rId24" Type="http://schemas.openxmlformats.org/officeDocument/2006/relationships/image" Target="../media/image208.wmf"/><Relationship Id="rId23" Type="http://schemas.openxmlformats.org/officeDocument/2006/relationships/oleObject" Target="../embeddings/oleObject292.bin"/><Relationship Id="rId22" Type="http://schemas.openxmlformats.org/officeDocument/2006/relationships/image" Target="../media/image207.wmf"/><Relationship Id="rId21" Type="http://schemas.openxmlformats.org/officeDocument/2006/relationships/oleObject" Target="../embeddings/oleObject291.bin"/><Relationship Id="rId20" Type="http://schemas.openxmlformats.org/officeDocument/2006/relationships/image" Target="../media/image206.wmf"/><Relationship Id="rId2" Type="http://schemas.openxmlformats.org/officeDocument/2006/relationships/image" Target="../media/image143.png"/><Relationship Id="rId19" Type="http://schemas.openxmlformats.org/officeDocument/2006/relationships/oleObject" Target="../embeddings/oleObject290.bin"/><Relationship Id="rId18" Type="http://schemas.openxmlformats.org/officeDocument/2006/relationships/image" Target="../media/image203.wmf"/><Relationship Id="rId17" Type="http://schemas.openxmlformats.org/officeDocument/2006/relationships/oleObject" Target="../embeddings/oleObject289.bin"/><Relationship Id="rId16" Type="http://schemas.openxmlformats.org/officeDocument/2006/relationships/image" Target="../media/image202.wmf"/><Relationship Id="rId15" Type="http://schemas.openxmlformats.org/officeDocument/2006/relationships/oleObject" Target="../embeddings/oleObject288.bin"/><Relationship Id="rId14" Type="http://schemas.openxmlformats.org/officeDocument/2006/relationships/image" Target="../media/image201.wmf"/><Relationship Id="rId13" Type="http://schemas.openxmlformats.org/officeDocument/2006/relationships/oleObject" Target="../embeddings/oleObject287.bin"/><Relationship Id="rId12" Type="http://schemas.openxmlformats.org/officeDocument/2006/relationships/image" Target="../media/image196.wmf"/><Relationship Id="rId11" Type="http://schemas.openxmlformats.org/officeDocument/2006/relationships/oleObject" Target="../embeddings/oleObject286.bin"/><Relationship Id="rId10" Type="http://schemas.openxmlformats.org/officeDocument/2006/relationships/image" Target="../media/image200.wmf"/><Relationship Id="rId1" Type="http://schemas.openxmlformats.org/officeDocument/2006/relationships/oleObject" Target="../embeddings/oleObject281.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299.bin"/><Relationship Id="rId8" Type="http://schemas.openxmlformats.org/officeDocument/2006/relationships/image" Target="../media/image199.wmf"/><Relationship Id="rId7" Type="http://schemas.openxmlformats.org/officeDocument/2006/relationships/oleObject" Target="../embeddings/oleObject298.bin"/><Relationship Id="rId6" Type="http://schemas.openxmlformats.org/officeDocument/2006/relationships/image" Target="../media/image198.wmf"/><Relationship Id="rId5" Type="http://schemas.openxmlformats.org/officeDocument/2006/relationships/oleObject" Target="../embeddings/oleObject297.bin"/><Relationship Id="rId4" Type="http://schemas.openxmlformats.org/officeDocument/2006/relationships/image" Target="../media/image197.wmf"/><Relationship Id="rId3" Type="http://schemas.openxmlformats.org/officeDocument/2006/relationships/oleObject" Target="../embeddings/oleObject296.bin"/><Relationship Id="rId26" Type="http://schemas.openxmlformats.org/officeDocument/2006/relationships/vmlDrawing" Target="../drawings/vmlDrawing59.vml"/><Relationship Id="rId25" Type="http://schemas.openxmlformats.org/officeDocument/2006/relationships/slideLayout" Target="../slideLayouts/slideLayout2.xml"/><Relationship Id="rId24" Type="http://schemas.openxmlformats.org/officeDocument/2006/relationships/image" Target="../media/image214.wmf"/><Relationship Id="rId23" Type="http://schemas.openxmlformats.org/officeDocument/2006/relationships/oleObject" Target="../embeddings/oleObject306.bin"/><Relationship Id="rId22" Type="http://schemas.openxmlformats.org/officeDocument/2006/relationships/image" Target="../media/image213.wmf"/><Relationship Id="rId21" Type="http://schemas.openxmlformats.org/officeDocument/2006/relationships/oleObject" Target="../embeddings/oleObject305.bin"/><Relationship Id="rId20" Type="http://schemas.openxmlformats.org/officeDocument/2006/relationships/image" Target="../media/image212.wmf"/><Relationship Id="rId2" Type="http://schemas.openxmlformats.org/officeDocument/2006/relationships/image" Target="../media/image143.png"/><Relationship Id="rId19" Type="http://schemas.openxmlformats.org/officeDocument/2006/relationships/oleObject" Target="../embeddings/oleObject304.bin"/><Relationship Id="rId18" Type="http://schemas.openxmlformats.org/officeDocument/2006/relationships/image" Target="../media/image211.wmf"/><Relationship Id="rId17" Type="http://schemas.openxmlformats.org/officeDocument/2006/relationships/oleObject" Target="../embeddings/oleObject303.bin"/><Relationship Id="rId16" Type="http://schemas.openxmlformats.org/officeDocument/2006/relationships/image" Target="../media/image202.wmf"/><Relationship Id="rId15" Type="http://schemas.openxmlformats.org/officeDocument/2006/relationships/oleObject" Target="../embeddings/oleObject302.bin"/><Relationship Id="rId14" Type="http://schemas.openxmlformats.org/officeDocument/2006/relationships/image" Target="../media/image201.wmf"/><Relationship Id="rId13" Type="http://schemas.openxmlformats.org/officeDocument/2006/relationships/oleObject" Target="../embeddings/oleObject301.bin"/><Relationship Id="rId12" Type="http://schemas.openxmlformats.org/officeDocument/2006/relationships/image" Target="../media/image196.wmf"/><Relationship Id="rId11" Type="http://schemas.openxmlformats.org/officeDocument/2006/relationships/oleObject" Target="../embeddings/oleObject300.bin"/><Relationship Id="rId10" Type="http://schemas.openxmlformats.org/officeDocument/2006/relationships/image" Target="../media/image200.wmf"/><Relationship Id="rId1" Type="http://schemas.openxmlformats.org/officeDocument/2006/relationships/oleObject" Target="../embeddings/oleObject295.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311.bin"/><Relationship Id="rId8" Type="http://schemas.openxmlformats.org/officeDocument/2006/relationships/image" Target="../media/image199.wmf"/><Relationship Id="rId7" Type="http://schemas.openxmlformats.org/officeDocument/2006/relationships/oleObject" Target="../embeddings/oleObject310.bin"/><Relationship Id="rId6" Type="http://schemas.openxmlformats.org/officeDocument/2006/relationships/image" Target="../media/image198.wmf"/><Relationship Id="rId5" Type="http://schemas.openxmlformats.org/officeDocument/2006/relationships/oleObject" Target="../embeddings/oleObject309.bin"/><Relationship Id="rId4" Type="http://schemas.openxmlformats.org/officeDocument/2006/relationships/image" Target="../media/image197.wmf"/><Relationship Id="rId32" Type="http://schemas.openxmlformats.org/officeDocument/2006/relationships/vmlDrawing" Target="../drawings/vmlDrawing60.vml"/><Relationship Id="rId31" Type="http://schemas.openxmlformats.org/officeDocument/2006/relationships/slideLayout" Target="../slideLayouts/slideLayout2.xml"/><Relationship Id="rId30" Type="http://schemas.openxmlformats.org/officeDocument/2006/relationships/image" Target="../media/image220.wmf"/><Relationship Id="rId3" Type="http://schemas.openxmlformats.org/officeDocument/2006/relationships/oleObject" Target="../embeddings/oleObject308.bin"/><Relationship Id="rId29" Type="http://schemas.openxmlformats.org/officeDocument/2006/relationships/oleObject" Target="../embeddings/oleObject321.bin"/><Relationship Id="rId28" Type="http://schemas.openxmlformats.org/officeDocument/2006/relationships/image" Target="../media/image219.wmf"/><Relationship Id="rId27" Type="http://schemas.openxmlformats.org/officeDocument/2006/relationships/oleObject" Target="../embeddings/oleObject320.bin"/><Relationship Id="rId26" Type="http://schemas.openxmlformats.org/officeDocument/2006/relationships/image" Target="../media/image218.wmf"/><Relationship Id="rId25" Type="http://schemas.openxmlformats.org/officeDocument/2006/relationships/oleObject" Target="../embeddings/oleObject319.bin"/><Relationship Id="rId24" Type="http://schemas.openxmlformats.org/officeDocument/2006/relationships/image" Target="../media/image217.wmf"/><Relationship Id="rId23" Type="http://schemas.openxmlformats.org/officeDocument/2006/relationships/oleObject" Target="../embeddings/oleObject318.bin"/><Relationship Id="rId22" Type="http://schemas.openxmlformats.org/officeDocument/2006/relationships/image" Target="../media/image216.wmf"/><Relationship Id="rId21" Type="http://schemas.openxmlformats.org/officeDocument/2006/relationships/oleObject" Target="../embeddings/oleObject317.bin"/><Relationship Id="rId20" Type="http://schemas.openxmlformats.org/officeDocument/2006/relationships/image" Target="../media/image215.wmf"/><Relationship Id="rId2" Type="http://schemas.openxmlformats.org/officeDocument/2006/relationships/image" Target="../media/image143.png"/><Relationship Id="rId19" Type="http://schemas.openxmlformats.org/officeDocument/2006/relationships/oleObject" Target="../embeddings/oleObject316.bin"/><Relationship Id="rId18" Type="http://schemas.openxmlformats.org/officeDocument/2006/relationships/image" Target="../media/image211.wmf"/><Relationship Id="rId17" Type="http://schemas.openxmlformats.org/officeDocument/2006/relationships/oleObject" Target="../embeddings/oleObject315.bin"/><Relationship Id="rId16" Type="http://schemas.openxmlformats.org/officeDocument/2006/relationships/image" Target="../media/image202.wmf"/><Relationship Id="rId15" Type="http://schemas.openxmlformats.org/officeDocument/2006/relationships/oleObject" Target="../embeddings/oleObject314.bin"/><Relationship Id="rId14" Type="http://schemas.openxmlformats.org/officeDocument/2006/relationships/image" Target="../media/image201.wmf"/><Relationship Id="rId13" Type="http://schemas.openxmlformats.org/officeDocument/2006/relationships/oleObject" Target="../embeddings/oleObject313.bin"/><Relationship Id="rId12" Type="http://schemas.openxmlformats.org/officeDocument/2006/relationships/image" Target="../media/image196.wmf"/><Relationship Id="rId11" Type="http://schemas.openxmlformats.org/officeDocument/2006/relationships/oleObject" Target="../embeddings/oleObject312.bin"/><Relationship Id="rId10" Type="http://schemas.openxmlformats.org/officeDocument/2006/relationships/image" Target="../media/image200.wmf"/><Relationship Id="rId1" Type="http://schemas.openxmlformats.org/officeDocument/2006/relationships/oleObject" Target="../embeddings/oleObject307.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326.bin"/><Relationship Id="rId8" Type="http://schemas.openxmlformats.org/officeDocument/2006/relationships/image" Target="../media/image198.wmf"/><Relationship Id="rId7" Type="http://schemas.openxmlformats.org/officeDocument/2006/relationships/oleObject" Target="../embeddings/oleObject325.bin"/><Relationship Id="rId6" Type="http://schemas.openxmlformats.org/officeDocument/2006/relationships/image" Target="../media/image197.wmf"/><Relationship Id="rId5" Type="http://schemas.openxmlformats.org/officeDocument/2006/relationships/oleObject" Target="../embeddings/oleObject324.bin"/><Relationship Id="rId4" Type="http://schemas.openxmlformats.org/officeDocument/2006/relationships/image" Target="../media/image143.png"/><Relationship Id="rId3" Type="http://schemas.openxmlformats.org/officeDocument/2006/relationships/oleObject" Target="../embeddings/oleObject323.bin"/><Relationship Id="rId22" Type="http://schemas.openxmlformats.org/officeDocument/2006/relationships/vmlDrawing" Target="../drawings/vmlDrawing61.vml"/><Relationship Id="rId21" Type="http://schemas.openxmlformats.org/officeDocument/2006/relationships/slideLayout" Target="../slideLayouts/slideLayout2.xml"/><Relationship Id="rId20" Type="http://schemas.openxmlformats.org/officeDocument/2006/relationships/image" Target="../media/image222.wmf"/><Relationship Id="rId2" Type="http://schemas.openxmlformats.org/officeDocument/2006/relationships/image" Target="../media/image221.wmf"/><Relationship Id="rId19" Type="http://schemas.openxmlformats.org/officeDocument/2006/relationships/oleObject" Target="../embeddings/oleObject331.bin"/><Relationship Id="rId18" Type="http://schemas.openxmlformats.org/officeDocument/2006/relationships/image" Target="../media/image202.wmf"/><Relationship Id="rId17" Type="http://schemas.openxmlformats.org/officeDocument/2006/relationships/oleObject" Target="../embeddings/oleObject330.bin"/><Relationship Id="rId16" Type="http://schemas.openxmlformats.org/officeDocument/2006/relationships/image" Target="../media/image201.wmf"/><Relationship Id="rId15" Type="http://schemas.openxmlformats.org/officeDocument/2006/relationships/oleObject" Target="../embeddings/oleObject329.bin"/><Relationship Id="rId14" Type="http://schemas.openxmlformats.org/officeDocument/2006/relationships/image" Target="../media/image196.wmf"/><Relationship Id="rId13" Type="http://schemas.openxmlformats.org/officeDocument/2006/relationships/oleObject" Target="../embeddings/oleObject328.bin"/><Relationship Id="rId12" Type="http://schemas.openxmlformats.org/officeDocument/2006/relationships/image" Target="../media/image200.wmf"/><Relationship Id="rId11" Type="http://schemas.openxmlformats.org/officeDocument/2006/relationships/oleObject" Target="../embeddings/oleObject327.bin"/><Relationship Id="rId10" Type="http://schemas.openxmlformats.org/officeDocument/2006/relationships/image" Target="../media/image199.wmf"/><Relationship Id="rId1" Type="http://schemas.openxmlformats.org/officeDocument/2006/relationships/oleObject" Target="../embeddings/oleObject322.bin"/></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5.wmf"/><Relationship Id="rId7" Type="http://schemas.openxmlformats.org/officeDocument/2006/relationships/oleObject" Target="../embeddings/oleObject335.bin"/><Relationship Id="rId6" Type="http://schemas.openxmlformats.org/officeDocument/2006/relationships/image" Target="../media/image224.wmf"/><Relationship Id="rId5" Type="http://schemas.openxmlformats.org/officeDocument/2006/relationships/oleObject" Target="../embeddings/oleObject334.bin"/><Relationship Id="rId4" Type="http://schemas.openxmlformats.org/officeDocument/2006/relationships/image" Target="../media/image223.png"/><Relationship Id="rId3" Type="http://schemas.openxmlformats.org/officeDocument/2006/relationships/oleObject" Target="../embeddings/oleObject333.bin"/><Relationship Id="rId2" Type="http://schemas.openxmlformats.org/officeDocument/2006/relationships/image" Target="../media/image55.png"/><Relationship Id="rId10" Type="http://schemas.openxmlformats.org/officeDocument/2006/relationships/vmlDrawing" Target="../drawings/vmlDrawing62.vml"/><Relationship Id="rId1" Type="http://schemas.openxmlformats.org/officeDocument/2006/relationships/oleObject" Target="../embeddings/oleObject332.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340.bin"/><Relationship Id="rId8" Type="http://schemas.openxmlformats.org/officeDocument/2006/relationships/image" Target="../media/image203.wmf"/><Relationship Id="rId7" Type="http://schemas.openxmlformats.org/officeDocument/2006/relationships/oleObject" Target="../embeddings/oleObject339.bin"/><Relationship Id="rId6" Type="http://schemas.openxmlformats.org/officeDocument/2006/relationships/image" Target="../media/image225.wmf"/><Relationship Id="rId5" Type="http://schemas.openxmlformats.org/officeDocument/2006/relationships/oleObject" Target="../embeddings/oleObject338.bin"/><Relationship Id="rId4" Type="http://schemas.openxmlformats.org/officeDocument/2006/relationships/image" Target="../media/image224.wmf"/><Relationship Id="rId3" Type="http://schemas.openxmlformats.org/officeDocument/2006/relationships/oleObject" Target="../embeddings/oleObject337.bin"/><Relationship Id="rId2" Type="http://schemas.openxmlformats.org/officeDocument/2006/relationships/image" Target="../media/image223.png"/><Relationship Id="rId12" Type="http://schemas.openxmlformats.org/officeDocument/2006/relationships/vmlDrawing" Target="../drawings/vmlDrawing63.vml"/><Relationship Id="rId11" Type="http://schemas.openxmlformats.org/officeDocument/2006/relationships/slideLayout" Target="../slideLayouts/slideLayout2.xml"/><Relationship Id="rId10" Type="http://schemas.openxmlformats.org/officeDocument/2006/relationships/image" Target="../media/image226.wmf"/><Relationship Id="rId1" Type="http://schemas.openxmlformats.org/officeDocument/2006/relationships/oleObject" Target="../embeddings/oleObject33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0.wmf"/><Relationship Id="rId7" Type="http://schemas.openxmlformats.org/officeDocument/2006/relationships/oleObject" Target="../embeddings/oleObject10.bin"/><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6" Type="http://schemas.openxmlformats.org/officeDocument/2006/relationships/vmlDrawing" Target="../drawings/vmlDrawing2.vml"/><Relationship Id="rId15" Type="http://schemas.openxmlformats.org/officeDocument/2006/relationships/slideLayout" Target="../slideLayouts/slideLayout2.xml"/><Relationship Id="rId14" Type="http://schemas.openxmlformats.org/officeDocument/2006/relationships/image" Target="../media/image13.wmf"/><Relationship Id="rId13" Type="http://schemas.openxmlformats.org/officeDocument/2006/relationships/oleObject" Target="../embeddings/oleObject13.bin"/><Relationship Id="rId12" Type="http://schemas.openxmlformats.org/officeDocument/2006/relationships/image" Target="../media/image12.wmf"/><Relationship Id="rId11" Type="http://schemas.openxmlformats.org/officeDocument/2006/relationships/oleObject" Target="../embeddings/oleObject12.bin"/><Relationship Id="rId10" Type="http://schemas.openxmlformats.org/officeDocument/2006/relationships/image" Target="../media/image11.wmf"/><Relationship Id="rId1"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345.bin"/><Relationship Id="rId8" Type="http://schemas.openxmlformats.org/officeDocument/2006/relationships/image" Target="../media/image211.wmf"/><Relationship Id="rId7" Type="http://schemas.openxmlformats.org/officeDocument/2006/relationships/oleObject" Target="../embeddings/oleObject344.bin"/><Relationship Id="rId6" Type="http://schemas.openxmlformats.org/officeDocument/2006/relationships/image" Target="../media/image225.wmf"/><Relationship Id="rId5" Type="http://schemas.openxmlformats.org/officeDocument/2006/relationships/oleObject" Target="../embeddings/oleObject343.bin"/><Relationship Id="rId4" Type="http://schemas.openxmlformats.org/officeDocument/2006/relationships/image" Target="../media/image224.wmf"/><Relationship Id="rId3" Type="http://schemas.openxmlformats.org/officeDocument/2006/relationships/oleObject" Target="../embeddings/oleObject342.bin"/><Relationship Id="rId2" Type="http://schemas.openxmlformats.org/officeDocument/2006/relationships/image" Target="../media/image223.png"/><Relationship Id="rId14" Type="http://schemas.openxmlformats.org/officeDocument/2006/relationships/vmlDrawing" Target="../drawings/vmlDrawing64.vml"/><Relationship Id="rId13" Type="http://schemas.openxmlformats.org/officeDocument/2006/relationships/slideLayout" Target="../slideLayouts/slideLayout2.xml"/><Relationship Id="rId12" Type="http://schemas.openxmlformats.org/officeDocument/2006/relationships/image" Target="../media/image227.wmf"/><Relationship Id="rId11" Type="http://schemas.openxmlformats.org/officeDocument/2006/relationships/oleObject" Target="../embeddings/oleObject346.bin"/><Relationship Id="rId10" Type="http://schemas.openxmlformats.org/officeDocument/2006/relationships/image" Target="../media/image216.wmf"/><Relationship Id="rId1" Type="http://schemas.openxmlformats.org/officeDocument/2006/relationships/oleObject" Target="../embeddings/oleObject341.bin"/></Relationships>
</file>

<file path=ppt/slides/_rels/slide91.xml.rels><?xml version="1.0" encoding="UTF-8" standalone="yes"?>
<Relationships xmlns="http://schemas.openxmlformats.org/package/2006/relationships"><Relationship Id="rId9" Type="http://schemas.openxmlformats.org/officeDocument/2006/relationships/oleObject" Target="../embeddings/oleObject351.bin"/><Relationship Id="rId8" Type="http://schemas.openxmlformats.org/officeDocument/2006/relationships/image" Target="../media/image225.wmf"/><Relationship Id="rId7" Type="http://schemas.openxmlformats.org/officeDocument/2006/relationships/oleObject" Target="../embeddings/oleObject350.bin"/><Relationship Id="rId6" Type="http://schemas.openxmlformats.org/officeDocument/2006/relationships/image" Target="../media/image224.wmf"/><Relationship Id="rId5" Type="http://schemas.openxmlformats.org/officeDocument/2006/relationships/oleObject" Target="../embeddings/oleObject349.bin"/><Relationship Id="rId4" Type="http://schemas.openxmlformats.org/officeDocument/2006/relationships/image" Target="../media/image223.png"/><Relationship Id="rId3" Type="http://schemas.openxmlformats.org/officeDocument/2006/relationships/oleObject" Target="../embeddings/oleObject348.bin"/><Relationship Id="rId2" Type="http://schemas.openxmlformats.org/officeDocument/2006/relationships/image" Target="../media/image228.wmf"/><Relationship Id="rId12" Type="http://schemas.openxmlformats.org/officeDocument/2006/relationships/vmlDrawing" Target="../drawings/vmlDrawing65.vml"/><Relationship Id="rId11" Type="http://schemas.openxmlformats.org/officeDocument/2006/relationships/slideLayout" Target="../slideLayouts/slideLayout2.xml"/><Relationship Id="rId10" Type="http://schemas.openxmlformats.org/officeDocument/2006/relationships/image" Target="../media/image222.wmf"/><Relationship Id="rId1" Type="http://schemas.openxmlformats.org/officeDocument/2006/relationships/oleObject" Target="../embeddings/oleObject347.bin"/></Relationships>
</file>

<file path=ppt/slides/_rels/slide9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1.wmf"/><Relationship Id="rId7" Type="http://schemas.openxmlformats.org/officeDocument/2006/relationships/oleObject" Target="../embeddings/oleObject355.bin"/><Relationship Id="rId6" Type="http://schemas.openxmlformats.org/officeDocument/2006/relationships/image" Target="../media/image228.wmf"/><Relationship Id="rId5" Type="http://schemas.openxmlformats.org/officeDocument/2006/relationships/oleObject" Target="../embeddings/oleObject354.bin"/><Relationship Id="rId4" Type="http://schemas.openxmlformats.org/officeDocument/2006/relationships/image" Target="../media/image230.wmf"/><Relationship Id="rId3" Type="http://schemas.openxmlformats.org/officeDocument/2006/relationships/oleObject" Target="../embeddings/oleObject353.bin"/><Relationship Id="rId2" Type="http://schemas.openxmlformats.org/officeDocument/2006/relationships/image" Target="../media/image229.wmf"/><Relationship Id="rId10" Type="http://schemas.openxmlformats.org/officeDocument/2006/relationships/vmlDrawing" Target="../drawings/vmlDrawing66.vml"/><Relationship Id="rId1" Type="http://schemas.openxmlformats.org/officeDocument/2006/relationships/oleObject" Target="../embeddings/oleObject352.bin"/></Relationships>
</file>

<file path=ppt/slides/_rels/slide9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1.wmf"/><Relationship Id="rId7" Type="http://schemas.openxmlformats.org/officeDocument/2006/relationships/oleObject" Target="../embeddings/oleObject359.bin"/><Relationship Id="rId6" Type="http://schemas.openxmlformats.org/officeDocument/2006/relationships/image" Target="../media/image227.wmf"/><Relationship Id="rId5" Type="http://schemas.openxmlformats.org/officeDocument/2006/relationships/oleObject" Target="../embeddings/oleObject358.bin"/><Relationship Id="rId4" Type="http://schemas.openxmlformats.org/officeDocument/2006/relationships/image" Target="../media/image232.wmf"/><Relationship Id="rId3" Type="http://schemas.openxmlformats.org/officeDocument/2006/relationships/oleObject" Target="../embeddings/oleObject357.bin"/><Relationship Id="rId2" Type="http://schemas.openxmlformats.org/officeDocument/2006/relationships/image" Target="../media/image228.wmf"/><Relationship Id="rId10" Type="http://schemas.openxmlformats.org/officeDocument/2006/relationships/vmlDrawing" Target="../drawings/vmlDrawing67.vml"/><Relationship Id="rId1" Type="http://schemas.openxmlformats.org/officeDocument/2006/relationships/oleObject" Target="../embeddings/oleObject356.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68.vml"/><Relationship Id="rId6" Type="http://schemas.openxmlformats.org/officeDocument/2006/relationships/slideLayout" Target="../slideLayouts/slideLayout7.xml"/><Relationship Id="rId5" Type="http://schemas.openxmlformats.org/officeDocument/2006/relationships/image" Target="../media/image235.wmf"/><Relationship Id="rId4" Type="http://schemas.openxmlformats.org/officeDocument/2006/relationships/oleObject" Target="../embeddings/oleObject361.bin"/><Relationship Id="rId3" Type="http://schemas.openxmlformats.org/officeDocument/2006/relationships/image" Target="../media/image234.wmf"/><Relationship Id="rId2" Type="http://schemas.openxmlformats.org/officeDocument/2006/relationships/oleObject" Target="../embeddings/oleObject360.bin"/><Relationship Id="rId1" Type="http://schemas.openxmlformats.org/officeDocument/2006/relationships/image" Target="../media/image233.png"/></Relationships>
</file>

<file path=ppt/slides/_rels/slide95.xml.rels><?xml version="1.0" encoding="UTF-8" standalone="yes"?>
<Relationships xmlns="http://schemas.openxmlformats.org/package/2006/relationships"><Relationship Id="rId9" Type="http://schemas.openxmlformats.org/officeDocument/2006/relationships/image" Target="../media/image239.wmf"/><Relationship Id="rId8" Type="http://schemas.openxmlformats.org/officeDocument/2006/relationships/oleObject" Target="../embeddings/oleObject365.bin"/><Relationship Id="rId7" Type="http://schemas.openxmlformats.org/officeDocument/2006/relationships/image" Target="../media/image186.wmf"/><Relationship Id="rId6" Type="http://schemas.openxmlformats.org/officeDocument/2006/relationships/oleObject" Target="../embeddings/oleObject364.bin"/><Relationship Id="rId5" Type="http://schemas.openxmlformats.org/officeDocument/2006/relationships/image" Target="../media/image238.png"/><Relationship Id="rId4" Type="http://schemas.openxmlformats.org/officeDocument/2006/relationships/image" Target="../media/image237.wmf"/><Relationship Id="rId3" Type="http://schemas.openxmlformats.org/officeDocument/2006/relationships/oleObject" Target="../embeddings/oleObject363.bin"/><Relationship Id="rId2" Type="http://schemas.openxmlformats.org/officeDocument/2006/relationships/image" Target="../media/image236.wmf"/><Relationship Id="rId11" Type="http://schemas.openxmlformats.org/officeDocument/2006/relationships/vmlDrawing" Target="../drawings/vmlDrawing69.vml"/><Relationship Id="rId10" Type="http://schemas.openxmlformats.org/officeDocument/2006/relationships/slideLayout" Target="../slideLayouts/slideLayout7.xml"/><Relationship Id="rId1" Type="http://schemas.openxmlformats.org/officeDocument/2006/relationships/oleObject" Target="../embeddings/oleObject362.bin"/></Relationships>
</file>

<file path=ppt/slides/_rels/slide96.xml.rels><?xml version="1.0" encoding="UTF-8" standalone="yes"?>
<Relationships xmlns="http://schemas.openxmlformats.org/package/2006/relationships"><Relationship Id="rId5" Type="http://schemas.openxmlformats.org/officeDocument/2006/relationships/vmlDrawing" Target="../drawings/vmlDrawing70.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240.wmf"/><Relationship Id="rId1" Type="http://schemas.openxmlformats.org/officeDocument/2006/relationships/oleObject" Target="../embeddings/oleObject366.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1.png"/></Relationships>
</file>

<file path=ppt/slides/_rels/slide99.xml.rels><?xml version="1.0" encoding="UTF-8" standalone="yes"?>
<Relationships xmlns="http://schemas.openxmlformats.org/package/2006/relationships"><Relationship Id="rId9" Type="http://schemas.openxmlformats.org/officeDocument/2006/relationships/image" Target="../media/image246.wmf"/><Relationship Id="rId8" Type="http://schemas.openxmlformats.org/officeDocument/2006/relationships/oleObject" Target="../embeddings/oleObject370.bin"/><Relationship Id="rId7" Type="http://schemas.openxmlformats.org/officeDocument/2006/relationships/image" Target="../media/image245.wmf"/><Relationship Id="rId6" Type="http://schemas.openxmlformats.org/officeDocument/2006/relationships/oleObject" Target="../embeddings/oleObject369.bin"/><Relationship Id="rId5" Type="http://schemas.openxmlformats.org/officeDocument/2006/relationships/image" Target="../media/image244.png"/><Relationship Id="rId4" Type="http://schemas.openxmlformats.org/officeDocument/2006/relationships/image" Target="../media/image243.wmf"/><Relationship Id="rId3" Type="http://schemas.openxmlformats.org/officeDocument/2006/relationships/oleObject" Target="../embeddings/oleObject368.bin"/><Relationship Id="rId2" Type="http://schemas.openxmlformats.org/officeDocument/2006/relationships/image" Target="../media/image242.wmf"/><Relationship Id="rId13" Type="http://schemas.openxmlformats.org/officeDocument/2006/relationships/vmlDrawing" Target="../drawings/vmlDrawing71.vml"/><Relationship Id="rId12" Type="http://schemas.openxmlformats.org/officeDocument/2006/relationships/slideLayout" Target="../slideLayouts/slideLayout7.xml"/><Relationship Id="rId11" Type="http://schemas.openxmlformats.org/officeDocument/2006/relationships/image" Target="../media/image247.wmf"/><Relationship Id="rId10" Type="http://schemas.openxmlformats.org/officeDocument/2006/relationships/oleObject" Target="../embeddings/oleObject371.bin"/><Relationship Id="rId1" Type="http://schemas.openxmlformats.org/officeDocument/2006/relationships/oleObject" Target="../embeddings/oleObject3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Rot="1"/>
          </p:cNvSpPr>
          <p:nvPr>
            <p:ph type="ctrTitle"/>
          </p:nvPr>
        </p:nvSpPr>
        <p:spPr>
          <a:xfrm>
            <a:off x="4140200" y="1066800"/>
            <a:ext cx="4470400" cy="1981200"/>
          </a:xfrm>
          <a:ln/>
        </p:spPr>
        <p:txBody>
          <a:bodyPr vert="horz" wrap="square" lIns="91440" tIns="45720" rIns="91440" bIns="45720" anchor="ctr"/>
          <a:p>
            <a:pPr eaLnBrk="1" hangingPunct="1"/>
            <a:r>
              <a:rPr lang="zh-CN" altLang="zh-CN" dirty="0">
                <a:latin typeface="+mj-lt"/>
                <a:ea typeface="+mj-ea"/>
                <a:cs typeface="+mj-cs"/>
              </a:rPr>
              <a:t>第</a:t>
            </a:r>
            <a:r>
              <a:rPr lang="en-US" altLang="zh-CN" dirty="0">
                <a:latin typeface="+mj-lt"/>
                <a:ea typeface="+mj-ea"/>
                <a:cs typeface="+mj-cs"/>
              </a:rPr>
              <a:t>3</a:t>
            </a:r>
            <a:r>
              <a:rPr lang="zh-CN" altLang="zh-CN" dirty="0">
                <a:latin typeface="+mj-lt"/>
                <a:ea typeface="+mj-ea"/>
                <a:cs typeface="+mj-cs"/>
              </a:rPr>
              <a:t>章 放大电路基础</a:t>
            </a:r>
            <a:endParaRPr lang="en-US" altLang="zh-CN" dirty="0">
              <a:solidFill>
                <a:srgbClr val="0000FF"/>
              </a:solidFill>
              <a:latin typeface="+mj-lt"/>
              <a:ea typeface="华文琥珀" panose="02010800040101010101" pitchFamily="2" charset="-122"/>
              <a:cs typeface="+mj-cs"/>
            </a:endParaRPr>
          </a:p>
        </p:txBody>
      </p:sp>
      <p:sp>
        <p:nvSpPr>
          <p:cNvPr id="123907" name="Rectangle 3"/>
          <p:cNvSpPr>
            <a:spLocks noGrp="1" noRot="1"/>
          </p:cNvSpPr>
          <p:nvPr>
            <p:ph type="subTitle" idx="1"/>
          </p:nvPr>
        </p:nvSpPr>
        <p:spPr>
          <a:ln/>
        </p:spPr>
        <p:txBody>
          <a:bodyPr vert="horz" wrap="square" lIns="91440" tIns="45720" rIns="91440" bIns="45720" anchor="t"/>
          <a:p>
            <a:pPr eaLnBrk="1" hangingPunct="1">
              <a:buSzPct val="70000"/>
              <a:buFont typeface="Wingdings" panose="05000000000000000000" pitchFamily="2" charset="2"/>
            </a:pPr>
            <a:r>
              <a:rPr lang="zh-CN" altLang="en-US" sz="3600" b="1" dirty="0">
                <a:solidFill>
                  <a:srgbClr val="0099FF"/>
                </a:solidFill>
                <a:latin typeface="+mn-lt"/>
                <a:ea typeface="+mn-ea"/>
                <a:cs typeface="+mn-cs"/>
              </a:rPr>
              <a:t>陈  鸣</a:t>
            </a:r>
            <a:endParaRPr lang="en-US" altLang="zh-CN" sz="3600" b="1" dirty="0">
              <a:solidFill>
                <a:srgbClr val="0099FF"/>
              </a:solidFill>
              <a:latin typeface="+mn-lt"/>
              <a:ea typeface="+mn-ea"/>
              <a:cs typeface="+mn-cs"/>
            </a:endParaRPr>
          </a:p>
          <a:p>
            <a:pPr eaLnBrk="1" hangingPunct="1">
              <a:buSzPct val="70000"/>
              <a:buFont typeface="Wingdings" panose="05000000000000000000" pitchFamily="2" charset="2"/>
            </a:pPr>
            <a:r>
              <a:rPr lang="zh-CN" altLang="en-US" sz="3600" dirty="0">
                <a:solidFill>
                  <a:srgbClr val="0000CC"/>
                </a:solidFill>
                <a:latin typeface="TVIQWG+STXingkai"/>
                <a:ea typeface="TVIQWG+STXingkai"/>
                <a:cs typeface="+mn-cs"/>
              </a:rPr>
              <a:t>中山大学物理科学与工程技术学院</a:t>
            </a:r>
            <a:endParaRPr lang="zh-CN" altLang="en-US" sz="3600" dirty="0">
              <a:solidFill>
                <a:srgbClr val="0000CC"/>
              </a:solidFill>
              <a:latin typeface="TVIQWG+STXingkai"/>
              <a:ea typeface="TVIQWG+STXingkai"/>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53699" name="Object 2"/>
          <p:cNvGraphicFramePr/>
          <p:nvPr>
            <p:ph idx="1"/>
          </p:nvPr>
        </p:nvGraphicFramePr>
        <p:xfrm>
          <a:off x="3308350" y="5018088"/>
          <a:ext cx="1839913" cy="1363662"/>
        </p:xfrm>
        <a:graphic>
          <a:graphicData uri="http://schemas.openxmlformats.org/presentationml/2006/ole">
            <mc:AlternateContent xmlns:mc="http://schemas.openxmlformats.org/markup-compatibility/2006">
              <mc:Choice xmlns:v="urn:schemas-microsoft-com:vml" Requires="v">
                <p:oleObj spid="_x0000_s7" name="" r:id="rId1" imgW="735965" imgH="546100" progId="Equation.3">
                  <p:embed/>
                </p:oleObj>
              </mc:Choice>
              <mc:Fallback>
                <p:oleObj name="" r:id="rId1" imgW="735965" imgH="546100" progId="Equation.3">
                  <p:embed/>
                  <p:pic>
                    <p:nvPicPr>
                      <p:cNvPr id="0" name="图片 6"/>
                      <p:cNvPicPr/>
                      <p:nvPr/>
                    </p:nvPicPr>
                    <p:blipFill>
                      <a:blip r:embed="rId2"/>
                      <a:stretch>
                        <a:fillRect/>
                      </a:stretch>
                    </p:blipFill>
                    <p:spPr>
                      <a:xfrm>
                        <a:off x="3308350" y="5018088"/>
                        <a:ext cx="1839913" cy="1363662"/>
                      </a:xfrm>
                      <a:prstGeom prst="rect">
                        <a:avLst/>
                      </a:prstGeom>
                      <a:solidFill>
                        <a:srgbClr val="FFFF99"/>
                      </a:solidFill>
                      <a:ln w="38100">
                        <a:miter/>
                      </a:ln>
                    </p:spPr>
                  </p:pic>
                </p:oleObj>
              </mc:Fallback>
            </mc:AlternateContent>
          </a:graphicData>
        </a:graphic>
      </p:graphicFrame>
      <p:grpSp>
        <p:nvGrpSpPr>
          <p:cNvPr id="2" name="Group 4"/>
          <p:cNvGrpSpPr/>
          <p:nvPr/>
        </p:nvGrpSpPr>
        <p:grpSpPr>
          <a:xfrm>
            <a:off x="1403350" y="3567113"/>
            <a:ext cx="6911975" cy="1374775"/>
            <a:chOff x="884" y="2069"/>
            <a:chExt cx="4354" cy="866"/>
          </a:xfrm>
        </p:grpSpPr>
        <p:sp>
          <p:nvSpPr>
            <p:cNvPr id="3132" name="Text Box 5"/>
            <p:cNvSpPr txBox="1"/>
            <p:nvPr/>
          </p:nvSpPr>
          <p:spPr>
            <a:xfrm>
              <a:off x="884" y="2069"/>
              <a:ext cx="4354" cy="866"/>
            </a:xfrm>
            <a:prstGeom prst="rect">
              <a:avLst/>
            </a:prstGeom>
            <a:noFill/>
            <a:ln w="9525">
              <a:noFill/>
            </a:ln>
          </p:spPr>
          <p:txBody>
            <a:bodyPr>
              <a:spAutoFit/>
            </a:bodyPr>
            <a:p>
              <a:pPr>
                <a:lnSpc>
                  <a:spcPct val="150000"/>
                </a:lnSpc>
              </a:pPr>
              <a:r>
                <a:rPr lang="en-US" altLang="zh-CN" b="0" i="1" dirty="0">
                  <a:latin typeface="华文新魏" panose="02010800040101010101" pitchFamily="2" charset="-122"/>
                  <a:ea typeface="华文新魏" panose="02010800040101010101" pitchFamily="2" charset="-122"/>
                </a:rPr>
                <a:t>R</a:t>
              </a:r>
              <a:r>
                <a:rPr lang="en-US" altLang="zh-CN" b="0" i="1" baseline="-25000" dirty="0">
                  <a:latin typeface="华文新魏" panose="02010800040101010101" pitchFamily="2" charset="-122"/>
                  <a:ea typeface="华文新魏" panose="02010800040101010101" pitchFamily="2" charset="-122"/>
                </a:rPr>
                <a:t>o</a:t>
              </a:r>
              <a:r>
                <a:rPr lang="zh-CN" altLang="en-US" b="0" dirty="0">
                  <a:latin typeface="华文新魏" panose="02010800040101010101" pitchFamily="2" charset="-122"/>
                  <a:ea typeface="华文新魏" panose="02010800040101010101" pitchFamily="2" charset="-122"/>
                </a:rPr>
                <a:t>的求法：</a:t>
              </a:r>
              <a:r>
                <a:rPr lang="zh-CN" altLang="en-US" dirty="0">
                  <a:latin typeface="Verdana" panose="020B0604030504040204" pitchFamily="34" charset="0"/>
                </a:rPr>
                <a:t>将信号源短路，即    </a:t>
              </a:r>
              <a:r>
                <a:rPr lang="en-US" altLang="zh-CN" dirty="0">
                  <a:latin typeface="Times New Roman" panose="02020603050405020304" pitchFamily="18" charset="0"/>
                </a:rPr>
                <a:t>=0</a:t>
              </a:r>
              <a:r>
                <a:rPr lang="zh-CN" altLang="en-US" dirty="0">
                  <a:latin typeface="Verdana" panose="020B0604030504040204" pitchFamily="34" charset="0"/>
                </a:rPr>
                <a:t>，但保留</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r>
                <a:rPr lang="zh-CN" altLang="en-US" dirty="0">
                  <a:latin typeface="Verdana" panose="020B0604030504040204" pitchFamily="34" charset="0"/>
                </a:rPr>
                <a:t>；且负载</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r>
                <a:rPr lang="zh-CN" altLang="en-US" dirty="0">
                  <a:latin typeface="Verdana" panose="020B0604030504040204" pitchFamily="34" charset="0"/>
                </a:rPr>
                <a:t>两端开路，即</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r>
                <a:rPr lang="en-US" altLang="zh-CN" dirty="0">
                  <a:latin typeface="Times New Roman" panose="02020603050405020304" pitchFamily="18" charset="0"/>
                </a:rPr>
                <a:t>=</a:t>
              </a:r>
              <a:r>
                <a:rPr lang="en-US" altLang="zh-CN" dirty="0">
                  <a:latin typeface="Verdana" panose="020B0604030504040204" pitchFamily="34" charset="0"/>
                </a:rPr>
                <a:t>∞</a:t>
              </a:r>
              <a:r>
                <a:rPr lang="zh-CN" altLang="en-US" dirty="0">
                  <a:latin typeface="Verdana" panose="020B0604030504040204" pitchFamily="34" charset="0"/>
                </a:rPr>
                <a:t>时</a:t>
              </a:r>
              <a:endParaRPr lang="zh-CN" altLang="en-US" dirty="0">
                <a:latin typeface="Verdana" panose="020B0604030504040204" pitchFamily="34" charset="0"/>
              </a:endParaRPr>
            </a:p>
          </p:txBody>
        </p:sp>
        <p:graphicFrame>
          <p:nvGraphicFramePr>
            <p:cNvPr id="3081" name="Object 9"/>
            <p:cNvGraphicFramePr/>
            <p:nvPr/>
          </p:nvGraphicFramePr>
          <p:xfrm>
            <a:off x="3928" y="2160"/>
            <a:ext cx="267" cy="363"/>
          </p:xfrm>
          <a:graphic>
            <a:graphicData uri="http://schemas.openxmlformats.org/presentationml/2006/ole">
              <mc:AlternateContent xmlns:mc="http://schemas.openxmlformats.org/markup-compatibility/2006">
                <mc:Choice xmlns:v="urn:schemas-microsoft-com:vml" Requires="v">
                  <p:oleObj spid="_x0000_s8" name="" r:id="rId3" imgW="177800" imgH="240665" progId="Equation.3">
                    <p:embed/>
                  </p:oleObj>
                </mc:Choice>
                <mc:Fallback>
                  <p:oleObj name="" r:id="rId3" imgW="177800" imgH="240665" progId="Equation.3">
                    <p:embed/>
                    <p:pic>
                      <p:nvPicPr>
                        <p:cNvPr id="0" name="图片 7"/>
                        <p:cNvPicPr/>
                        <p:nvPr/>
                      </p:nvPicPr>
                      <p:blipFill>
                        <a:blip r:embed="rId4"/>
                        <a:stretch>
                          <a:fillRect/>
                        </a:stretch>
                      </p:blipFill>
                      <p:spPr>
                        <a:xfrm>
                          <a:off x="3928" y="2160"/>
                          <a:ext cx="267" cy="363"/>
                        </a:xfrm>
                        <a:prstGeom prst="rect">
                          <a:avLst/>
                        </a:prstGeom>
                        <a:noFill/>
                        <a:ln w="38100">
                          <a:noFill/>
                          <a:miter/>
                        </a:ln>
                      </p:spPr>
                    </p:pic>
                  </p:oleObj>
                </mc:Fallback>
              </mc:AlternateContent>
            </a:graphicData>
          </a:graphic>
        </p:graphicFrame>
      </p:grpSp>
      <p:sp>
        <p:nvSpPr>
          <p:cNvPr id="1053703" name="AutoShape 7"/>
          <p:cNvSpPr/>
          <p:nvPr/>
        </p:nvSpPr>
        <p:spPr>
          <a:xfrm>
            <a:off x="7986713" y="908050"/>
            <a:ext cx="863600" cy="431800"/>
          </a:xfrm>
          <a:prstGeom prst="wedgeRoundRectCallout">
            <a:avLst>
              <a:gd name="adj1" fmla="val -81065"/>
              <a:gd name="adj2" fmla="val 144116"/>
              <a:gd name="adj3" fmla="val 16667"/>
            </a:avLst>
          </a:prstGeom>
          <a:solidFill>
            <a:srgbClr val="FFFF99"/>
          </a:solidFill>
          <a:ln w="28575" cap="flat" cmpd="sng">
            <a:solidFill>
              <a:srgbClr val="FF0000"/>
            </a:solidFill>
            <a:prstDash val="solid"/>
            <a:miter/>
            <a:headEnd type="none" w="med" len="med"/>
            <a:tailEnd type="none" w="med" len="med"/>
          </a:ln>
        </p:spPr>
        <p:txBody>
          <a:bodyPr lIns="0" tIns="0" rIns="0"/>
          <a:p>
            <a:pPr algn="ctr"/>
            <a:r>
              <a:rPr lang="zh-CN" altLang="en-US" b="0" dirty="0">
                <a:latin typeface="Verdana" panose="020B0604030504040204" pitchFamily="34" charset="0"/>
                <a:ea typeface="隶书" panose="02010509060101010101" pitchFamily="49" charset="-122"/>
              </a:rPr>
              <a:t>开路</a:t>
            </a:r>
            <a:endParaRPr lang="zh-CN" altLang="en-US" b="0" dirty="0">
              <a:latin typeface="Verdana" panose="020B0604030504040204" pitchFamily="34" charset="0"/>
              <a:ea typeface="隶书" panose="02010509060101010101" pitchFamily="49" charset="-122"/>
            </a:endParaRPr>
          </a:p>
        </p:txBody>
      </p:sp>
      <p:graphicFrame>
        <p:nvGraphicFramePr>
          <p:cNvPr id="3075" name="Object 3"/>
          <p:cNvGraphicFramePr/>
          <p:nvPr/>
        </p:nvGraphicFramePr>
        <p:xfrm>
          <a:off x="2598738" y="1989138"/>
          <a:ext cx="322262" cy="484187"/>
        </p:xfrm>
        <a:graphic>
          <a:graphicData uri="http://schemas.openxmlformats.org/presentationml/2006/ole">
            <mc:AlternateContent xmlns:mc="http://schemas.openxmlformats.org/markup-compatibility/2006">
              <mc:Choice xmlns:v="urn:schemas-microsoft-com:vml" Requires="v">
                <p:oleObj spid="_x0000_s6" name="" r:id="rId5" imgW="152400" imgH="228600" progId="Equation.3">
                  <p:embed/>
                </p:oleObj>
              </mc:Choice>
              <mc:Fallback>
                <p:oleObj name="" r:id="rId5" imgW="152400" imgH="228600" progId="Equation.3">
                  <p:embed/>
                  <p:pic>
                    <p:nvPicPr>
                      <p:cNvPr id="0" name="图片 5"/>
                      <p:cNvPicPr/>
                      <p:nvPr/>
                    </p:nvPicPr>
                    <p:blipFill>
                      <a:blip r:embed="rId6"/>
                      <a:stretch>
                        <a:fillRect/>
                      </a:stretch>
                    </p:blipFill>
                    <p:spPr>
                      <a:xfrm>
                        <a:off x="2598738" y="1989138"/>
                        <a:ext cx="322262" cy="484187"/>
                      </a:xfrm>
                      <a:prstGeom prst="rect">
                        <a:avLst/>
                      </a:prstGeom>
                      <a:noFill/>
                      <a:ln w="38100">
                        <a:noFill/>
                        <a:miter/>
                      </a:ln>
                    </p:spPr>
                  </p:pic>
                </p:oleObj>
              </mc:Fallback>
            </mc:AlternateContent>
          </a:graphicData>
        </a:graphic>
      </p:graphicFrame>
      <p:graphicFrame>
        <p:nvGraphicFramePr>
          <p:cNvPr id="3076" name="Object 4"/>
          <p:cNvGraphicFramePr/>
          <p:nvPr/>
        </p:nvGraphicFramePr>
        <p:xfrm>
          <a:off x="6330950" y="1916113"/>
          <a:ext cx="346075" cy="504825"/>
        </p:xfrm>
        <a:graphic>
          <a:graphicData uri="http://schemas.openxmlformats.org/presentationml/2006/ole">
            <mc:AlternateContent xmlns:mc="http://schemas.openxmlformats.org/markup-compatibility/2006">
              <mc:Choice xmlns:v="urn:schemas-microsoft-com:vml" Requires="v">
                <p:oleObj spid="_x0000_s4" name="" r:id="rId7" imgW="165100" imgH="241300" progId="Equation.3">
                  <p:embed/>
                </p:oleObj>
              </mc:Choice>
              <mc:Fallback>
                <p:oleObj name="" r:id="rId7" imgW="165100" imgH="241300" progId="Equation.3">
                  <p:embed/>
                  <p:pic>
                    <p:nvPicPr>
                      <p:cNvPr id="0" name="图片 3"/>
                      <p:cNvPicPr/>
                      <p:nvPr/>
                    </p:nvPicPr>
                    <p:blipFill>
                      <a:blip r:embed="rId8"/>
                      <a:stretch>
                        <a:fillRect/>
                      </a:stretch>
                    </p:blipFill>
                    <p:spPr>
                      <a:xfrm>
                        <a:off x="6330950" y="1916113"/>
                        <a:ext cx="346075" cy="504825"/>
                      </a:xfrm>
                      <a:prstGeom prst="rect">
                        <a:avLst/>
                      </a:prstGeom>
                      <a:noFill/>
                      <a:ln w="38100">
                        <a:noFill/>
                        <a:miter/>
                      </a:ln>
                    </p:spPr>
                  </p:pic>
                </p:oleObj>
              </mc:Fallback>
            </mc:AlternateContent>
          </a:graphicData>
        </a:graphic>
      </p:graphicFrame>
      <p:graphicFrame>
        <p:nvGraphicFramePr>
          <p:cNvPr id="3077" name="Object 5"/>
          <p:cNvGraphicFramePr/>
          <p:nvPr/>
        </p:nvGraphicFramePr>
        <p:xfrm>
          <a:off x="6835775" y="1052513"/>
          <a:ext cx="328613" cy="479425"/>
        </p:xfrm>
        <a:graphic>
          <a:graphicData uri="http://schemas.openxmlformats.org/presentationml/2006/ole">
            <mc:AlternateContent xmlns:mc="http://schemas.openxmlformats.org/markup-compatibility/2006">
              <mc:Choice xmlns:v="urn:schemas-microsoft-com:vml" Requires="v">
                <p:oleObj spid="_x0000_s5" name="" r:id="rId9" imgW="165100" imgH="241300" progId="Equation.3">
                  <p:embed/>
                </p:oleObj>
              </mc:Choice>
              <mc:Fallback>
                <p:oleObj name="" r:id="rId9" imgW="165100" imgH="241300" progId="Equation.3">
                  <p:embed/>
                  <p:pic>
                    <p:nvPicPr>
                      <p:cNvPr id="0" name="图片 4"/>
                      <p:cNvPicPr/>
                      <p:nvPr/>
                    </p:nvPicPr>
                    <p:blipFill>
                      <a:blip r:embed="rId10"/>
                      <a:stretch>
                        <a:fillRect/>
                      </a:stretch>
                    </p:blipFill>
                    <p:spPr>
                      <a:xfrm>
                        <a:off x="6835775" y="1052513"/>
                        <a:ext cx="328613" cy="479425"/>
                      </a:xfrm>
                      <a:prstGeom prst="rect">
                        <a:avLst/>
                      </a:prstGeom>
                      <a:noFill/>
                      <a:ln w="38100">
                        <a:noFill/>
                        <a:miter/>
                      </a:ln>
                    </p:spPr>
                  </p:pic>
                </p:oleObj>
              </mc:Fallback>
            </mc:AlternateContent>
          </a:graphicData>
        </a:graphic>
      </p:graphicFrame>
      <p:sp>
        <p:nvSpPr>
          <p:cNvPr id="3084" name="Rectangle 12"/>
          <p:cNvSpPr/>
          <p:nvPr/>
        </p:nvSpPr>
        <p:spPr>
          <a:xfrm>
            <a:off x="3203575" y="1484313"/>
            <a:ext cx="2808288" cy="1439862"/>
          </a:xfrm>
          <a:prstGeom prst="rect">
            <a:avLst/>
          </a:prstGeom>
          <a:noFill/>
          <a:ln w="19050" cap="flat" cmpd="sng">
            <a:solidFill>
              <a:schemeClr val="folHlink"/>
            </a:solidFill>
            <a:prstDash val="solid"/>
            <a:miter/>
            <a:headEnd type="none" w="med" len="med"/>
            <a:tailEnd type="none" w="med" len="med"/>
          </a:ln>
        </p:spPr>
        <p:txBody>
          <a:bodyPr wrap="none" anchor="ctr"/>
          <a:p>
            <a:pPr algn="ctr"/>
            <a:endParaRPr lang="en-US" altLang="zh-CN" b="0" dirty="0">
              <a:latin typeface="Verdana" panose="020B0604030504040204" pitchFamily="34" charset="0"/>
              <a:ea typeface="隶书" panose="02010509060101010101" pitchFamily="49" charset="-122"/>
            </a:endParaRPr>
          </a:p>
          <a:p>
            <a:pPr algn="ctr"/>
            <a:endParaRPr lang="en-US" altLang="zh-CN" b="0" dirty="0">
              <a:latin typeface="Verdana" panose="020B0604030504040204" pitchFamily="34" charset="0"/>
              <a:ea typeface="隶书" panose="02010509060101010101" pitchFamily="49" charset="-122"/>
            </a:endParaRPr>
          </a:p>
        </p:txBody>
      </p:sp>
      <p:sp>
        <p:nvSpPr>
          <p:cNvPr id="3085" name="Line 13"/>
          <p:cNvSpPr/>
          <p:nvPr/>
        </p:nvSpPr>
        <p:spPr>
          <a:xfrm>
            <a:off x="2768600" y="1771650"/>
            <a:ext cx="433388" cy="0"/>
          </a:xfrm>
          <a:prstGeom prst="line">
            <a:avLst/>
          </a:prstGeom>
          <a:ln w="19050" cap="flat" cmpd="sng">
            <a:solidFill>
              <a:schemeClr val="tx1"/>
            </a:solidFill>
            <a:prstDash val="solid"/>
            <a:miter/>
            <a:headEnd type="none" w="med" len="med"/>
            <a:tailEnd type="none" w="med" len="med"/>
          </a:ln>
        </p:spPr>
      </p:sp>
      <p:sp>
        <p:nvSpPr>
          <p:cNvPr id="3086" name="Oval 14"/>
          <p:cNvSpPr>
            <a:spLocks noChangeAspect="1"/>
          </p:cNvSpPr>
          <p:nvPr/>
        </p:nvSpPr>
        <p:spPr>
          <a:xfrm>
            <a:off x="2697163" y="1733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87" name="Line 15"/>
          <p:cNvSpPr/>
          <p:nvPr/>
        </p:nvSpPr>
        <p:spPr>
          <a:xfrm>
            <a:off x="2768600" y="2660650"/>
            <a:ext cx="433388" cy="0"/>
          </a:xfrm>
          <a:prstGeom prst="line">
            <a:avLst/>
          </a:prstGeom>
          <a:ln w="19050" cap="flat" cmpd="sng">
            <a:solidFill>
              <a:schemeClr val="tx1"/>
            </a:solidFill>
            <a:prstDash val="solid"/>
            <a:miter/>
            <a:headEnd type="none" w="med" len="med"/>
            <a:tailEnd type="none" w="med" len="med"/>
          </a:ln>
        </p:spPr>
      </p:sp>
      <p:sp>
        <p:nvSpPr>
          <p:cNvPr id="3088" name="Oval 16"/>
          <p:cNvSpPr>
            <a:spLocks noChangeAspect="1"/>
          </p:cNvSpPr>
          <p:nvPr/>
        </p:nvSpPr>
        <p:spPr>
          <a:xfrm>
            <a:off x="2697163" y="2622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89" name="Rectangle 17"/>
          <p:cNvSpPr/>
          <p:nvPr/>
        </p:nvSpPr>
        <p:spPr>
          <a:xfrm>
            <a:off x="1689100" y="1665288"/>
            <a:ext cx="431800" cy="2159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90" name="Line 18"/>
          <p:cNvSpPr/>
          <p:nvPr/>
        </p:nvSpPr>
        <p:spPr>
          <a:xfrm>
            <a:off x="2120900" y="1771650"/>
            <a:ext cx="576263" cy="0"/>
          </a:xfrm>
          <a:prstGeom prst="line">
            <a:avLst/>
          </a:prstGeom>
          <a:ln w="19050" cap="flat" cmpd="sng">
            <a:solidFill>
              <a:schemeClr val="tx1"/>
            </a:solidFill>
            <a:prstDash val="solid"/>
            <a:miter/>
            <a:headEnd type="none" w="med" len="med"/>
            <a:tailEnd type="none" w="med" len="med"/>
          </a:ln>
        </p:spPr>
      </p:sp>
      <p:sp>
        <p:nvSpPr>
          <p:cNvPr id="3091" name="Line 19"/>
          <p:cNvSpPr/>
          <p:nvPr/>
        </p:nvSpPr>
        <p:spPr>
          <a:xfrm>
            <a:off x="1257300" y="1771650"/>
            <a:ext cx="431800" cy="0"/>
          </a:xfrm>
          <a:prstGeom prst="line">
            <a:avLst/>
          </a:prstGeom>
          <a:ln w="19050" cap="flat" cmpd="sng">
            <a:solidFill>
              <a:schemeClr val="tx1"/>
            </a:solidFill>
            <a:prstDash val="solid"/>
            <a:miter/>
            <a:headEnd type="none" w="med" len="med"/>
            <a:tailEnd type="none" w="med" len="med"/>
          </a:ln>
        </p:spPr>
      </p:sp>
      <p:sp>
        <p:nvSpPr>
          <p:cNvPr id="3092" name="Line 20"/>
          <p:cNvSpPr/>
          <p:nvPr/>
        </p:nvSpPr>
        <p:spPr>
          <a:xfrm>
            <a:off x="1257300" y="1771650"/>
            <a:ext cx="0" cy="900113"/>
          </a:xfrm>
          <a:prstGeom prst="line">
            <a:avLst/>
          </a:prstGeom>
          <a:ln w="19050" cap="flat" cmpd="sng">
            <a:solidFill>
              <a:schemeClr val="tx1"/>
            </a:solidFill>
            <a:prstDash val="solid"/>
            <a:miter/>
            <a:headEnd type="none" w="med" len="med"/>
            <a:tailEnd type="none" w="med" len="med"/>
          </a:ln>
        </p:spPr>
      </p:sp>
      <p:sp>
        <p:nvSpPr>
          <p:cNvPr id="3093" name="Line 21"/>
          <p:cNvSpPr/>
          <p:nvPr/>
        </p:nvSpPr>
        <p:spPr>
          <a:xfrm flipH="1">
            <a:off x="1257300" y="2660650"/>
            <a:ext cx="1439863" cy="0"/>
          </a:xfrm>
          <a:prstGeom prst="line">
            <a:avLst/>
          </a:prstGeom>
          <a:ln w="19050" cap="flat" cmpd="sng">
            <a:solidFill>
              <a:schemeClr val="tx1"/>
            </a:solidFill>
            <a:prstDash val="solid"/>
            <a:miter/>
            <a:headEnd type="none" w="med" len="med"/>
            <a:tailEnd type="none" w="med" len="med"/>
          </a:ln>
        </p:spPr>
      </p:sp>
      <p:sp>
        <p:nvSpPr>
          <p:cNvPr id="3094" name="Oval 22"/>
          <p:cNvSpPr/>
          <p:nvPr/>
        </p:nvSpPr>
        <p:spPr>
          <a:xfrm>
            <a:off x="1041400" y="2035175"/>
            <a:ext cx="431800" cy="431800"/>
          </a:xfrm>
          <a:prstGeom prst="ellipse">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95" name="Line 23"/>
          <p:cNvSpPr/>
          <p:nvPr/>
        </p:nvSpPr>
        <p:spPr>
          <a:xfrm>
            <a:off x="5651500" y="1771650"/>
            <a:ext cx="779463" cy="0"/>
          </a:xfrm>
          <a:prstGeom prst="line">
            <a:avLst/>
          </a:prstGeom>
          <a:ln w="19050" cap="flat" cmpd="sng">
            <a:solidFill>
              <a:schemeClr val="tx1"/>
            </a:solidFill>
            <a:prstDash val="solid"/>
            <a:miter/>
            <a:headEnd type="none" w="med" len="med"/>
            <a:tailEnd type="none" w="med" len="med"/>
          </a:ln>
        </p:spPr>
      </p:sp>
      <p:sp>
        <p:nvSpPr>
          <p:cNvPr id="3096" name="Oval 24"/>
          <p:cNvSpPr>
            <a:spLocks noChangeAspect="1"/>
          </p:cNvSpPr>
          <p:nvPr/>
        </p:nvSpPr>
        <p:spPr>
          <a:xfrm>
            <a:off x="6437313" y="1733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97" name="Line 25"/>
          <p:cNvSpPr/>
          <p:nvPr/>
        </p:nvSpPr>
        <p:spPr>
          <a:xfrm>
            <a:off x="5651500" y="2660650"/>
            <a:ext cx="779463" cy="0"/>
          </a:xfrm>
          <a:prstGeom prst="line">
            <a:avLst/>
          </a:prstGeom>
          <a:ln w="19050" cap="flat" cmpd="sng">
            <a:solidFill>
              <a:schemeClr val="tx1"/>
            </a:solidFill>
            <a:prstDash val="solid"/>
            <a:miter/>
            <a:headEnd type="none" w="med" len="med"/>
            <a:tailEnd type="none" w="med" len="med"/>
          </a:ln>
        </p:spPr>
      </p:sp>
      <p:sp>
        <p:nvSpPr>
          <p:cNvPr id="3098" name="Oval 26"/>
          <p:cNvSpPr>
            <a:spLocks noChangeAspect="1"/>
          </p:cNvSpPr>
          <p:nvPr/>
        </p:nvSpPr>
        <p:spPr>
          <a:xfrm>
            <a:off x="6437313" y="2622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99" name="Line 27"/>
          <p:cNvSpPr/>
          <p:nvPr/>
        </p:nvSpPr>
        <p:spPr>
          <a:xfrm flipH="1">
            <a:off x="6508750" y="2660650"/>
            <a:ext cx="1439863" cy="0"/>
          </a:xfrm>
          <a:prstGeom prst="line">
            <a:avLst/>
          </a:prstGeom>
          <a:ln w="19050" cap="flat" cmpd="sng">
            <a:solidFill>
              <a:schemeClr val="tx1"/>
            </a:solidFill>
            <a:prstDash val="solid"/>
            <a:miter/>
            <a:headEnd type="none" w="med" len="med"/>
            <a:tailEnd type="none" w="med" len="med"/>
          </a:ln>
        </p:spPr>
      </p:sp>
      <p:sp>
        <p:nvSpPr>
          <p:cNvPr id="3100" name="Line 28"/>
          <p:cNvSpPr/>
          <p:nvPr/>
        </p:nvSpPr>
        <p:spPr>
          <a:xfrm flipH="1">
            <a:off x="6508750" y="1771650"/>
            <a:ext cx="1439863" cy="0"/>
          </a:xfrm>
          <a:prstGeom prst="line">
            <a:avLst/>
          </a:prstGeom>
          <a:ln w="19050" cap="flat" cmpd="sng">
            <a:solidFill>
              <a:schemeClr val="tx1"/>
            </a:solidFill>
            <a:prstDash val="solid"/>
            <a:miter/>
            <a:headEnd type="none" w="med" len="med"/>
            <a:tailEnd type="none" w="med" len="med"/>
          </a:ln>
        </p:spPr>
      </p:sp>
      <p:sp>
        <p:nvSpPr>
          <p:cNvPr id="3101" name="Rectangle 29"/>
          <p:cNvSpPr/>
          <p:nvPr/>
        </p:nvSpPr>
        <p:spPr>
          <a:xfrm>
            <a:off x="7843838" y="1987550"/>
            <a:ext cx="215900" cy="4318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102" name="Line 30"/>
          <p:cNvSpPr/>
          <p:nvPr/>
        </p:nvSpPr>
        <p:spPr>
          <a:xfrm>
            <a:off x="7953375" y="1771650"/>
            <a:ext cx="0" cy="215900"/>
          </a:xfrm>
          <a:prstGeom prst="line">
            <a:avLst/>
          </a:prstGeom>
          <a:ln w="19050" cap="flat" cmpd="sng">
            <a:solidFill>
              <a:schemeClr val="tx1"/>
            </a:solidFill>
            <a:prstDash val="solid"/>
            <a:miter/>
            <a:headEnd type="none" w="med" len="med"/>
            <a:tailEnd type="none" w="med" len="med"/>
          </a:ln>
        </p:spPr>
      </p:sp>
      <p:sp>
        <p:nvSpPr>
          <p:cNvPr id="3103" name="Line 31"/>
          <p:cNvSpPr/>
          <p:nvPr/>
        </p:nvSpPr>
        <p:spPr>
          <a:xfrm>
            <a:off x="7953375" y="2411413"/>
            <a:ext cx="0" cy="252412"/>
          </a:xfrm>
          <a:prstGeom prst="line">
            <a:avLst/>
          </a:prstGeom>
          <a:ln w="19050" cap="flat" cmpd="sng">
            <a:solidFill>
              <a:schemeClr val="tx1"/>
            </a:solidFill>
            <a:prstDash val="solid"/>
            <a:miter/>
            <a:headEnd type="none" w="med" len="med"/>
            <a:tailEnd type="none" w="med" len="med"/>
          </a:ln>
        </p:spPr>
      </p:sp>
      <p:graphicFrame>
        <p:nvGraphicFramePr>
          <p:cNvPr id="3078" name="Object 6"/>
          <p:cNvGraphicFramePr/>
          <p:nvPr/>
        </p:nvGraphicFramePr>
        <p:xfrm>
          <a:off x="644525" y="1989138"/>
          <a:ext cx="371475" cy="504825"/>
        </p:xfrm>
        <a:graphic>
          <a:graphicData uri="http://schemas.openxmlformats.org/presentationml/2006/ole">
            <mc:AlternateContent xmlns:mc="http://schemas.openxmlformats.org/markup-compatibility/2006">
              <mc:Choice xmlns:v="urn:schemas-microsoft-com:vml" Requires="v">
                <p:oleObj spid="_x0000_s9" name="" r:id="rId11" imgW="177800" imgH="240665" progId="Equation.3">
                  <p:embed/>
                </p:oleObj>
              </mc:Choice>
              <mc:Fallback>
                <p:oleObj name="" r:id="rId11" imgW="177800" imgH="240665" progId="Equation.3">
                  <p:embed/>
                  <p:pic>
                    <p:nvPicPr>
                      <p:cNvPr id="0" name="图片 8"/>
                      <p:cNvPicPr/>
                      <p:nvPr/>
                    </p:nvPicPr>
                    <p:blipFill>
                      <a:blip r:embed="rId4"/>
                      <a:stretch>
                        <a:fillRect/>
                      </a:stretch>
                    </p:blipFill>
                    <p:spPr>
                      <a:xfrm>
                        <a:off x="644525" y="1989138"/>
                        <a:ext cx="371475" cy="504825"/>
                      </a:xfrm>
                      <a:prstGeom prst="rect">
                        <a:avLst/>
                      </a:prstGeom>
                      <a:noFill/>
                      <a:ln w="38100">
                        <a:noFill/>
                        <a:miter/>
                      </a:ln>
                    </p:spPr>
                  </p:pic>
                </p:oleObj>
              </mc:Fallback>
            </mc:AlternateContent>
          </a:graphicData>
        </a:graphic>
      </p:graphicFrame>
      <p:sp>
        <p:nvSpPr>
          <p:cNvPr id="3104" name="Text Box 33"/>
          <p:cNvSpPr txBox="1"/>
          <p:nvPr/>
        </p:nvSpPr>
        <p:spPr>
          <a:xfrm>
            <a:off x="873125" y="1519238"/>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05" name="Text Box 34"/>
          <p:cNvSpPr txBox="1"/>
          <p:nvPr/>
        </p:nvSpPr>
        <p:spPr>
          <a:xfrm>
            <a:off x="942975" y="2492375"/>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06" name="Text Box 35"/>
          <p:cNvSpPr txBox="1"/>
          <p:nvPr/>
        </p:nvSpPr>
        <p:spPr>
          <a:xfrm>
            <a:off x="1663700" y="1830388"/>
            <a:ext cx="792163" cy="519112"/>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endParaRPr lang="en-US" altLang="zh-CN" i="1" dirty="0">
              <a:latin typeface="Times New Roman" panose="02020603050405020304" pitchFamily="18" charset="0"/>
            </a:endParaRPr>
          </a:p>
        </p:txBody>
      </p:sp>
      <p:sp>
        <p:nvSpPr>
          <p:cNvPr id="3107" name="Text Box 36"/>
          <p:cNvSpPr txBox="1"/>
          <p:nvPr/>
        </p:nvSpPr>
        <p:spPr>
          <a:xfrm>
            <a:off x="2600325" y="1346200"/>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08" name="Text Box 37"/>
          <p:cNvSpPr txBox="1"/>
          <p:nvPr/>
        </p:nvSpPr>
        <p:spPr>
          <a:xfrm>
            <a:off x="2673350" y="2570163"/>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09" name="Text Box 38"/>
          <p:cNvSpPr txBox="1"/>
          <p:nvPr/>
        </p:nvSpPr>
        <p:spPr>
          <a:xfrm>
            <a:off x="6321425" y="1346200"/>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10" name="Text Box 39"/>
          <p:cNvSpPr txBox="1"/>
          <p:nvPr/>
        </p:nvSpPr>
        <p:spPr>
          <a:xfrm>
            <a:off x="6394450" y="2570163"/>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3111" name="Line 40"/>
          <p:cNvSpPr/>
          <p:nvPr/>
        </p:nvSpPr>
        <p:spPr>
          <a:xfrm>
            <a:off x="1519238" y="1557338"/>
            <a:ext cx="720725" cy="0"/>
          </a:xfrm>
          <a:prstGeom prst="line">
            <a:avLst/>
          </a:prstGeom>
          <a:ln w="19050" cap="flat" cmpd="sng">
            <a:solidFill>
              <a:schemeClr val="tx1"/>
            </a:solidFill>
            <a:prstDash val="solid"/>
            <a:miter/>
            <a:headEnd type="none" w="med" len="med"/>
            <a:tailEnd type="triangle" w="med" len="med"/>
          </a:ln>
        </p:spPr>
      </p:sp>
      <p:sp>
        <p:nvSpPr>
          <p:cNvPr id="3112" name="Line 41"/>
          <p:cNvSpPr/>
          <p:nvPr/>
        </p:nvSpPr>
        <p:spPr>
          <a:xfrm>
            <a:off x="6762750" y="1557338"/>
            <a:ext cx="720725" cy="0"/>
          </a:xfrm>
          <a:prstGeom prst="line">
            <a:avLst/>
          </a:prstGeom>
          <a:ln w="19050" cap="flat" cmpd="sng">
            <a:solidFill>
              <a:schemeClr val="tx1"/>
            </a:solidFill>
            <a:prstDash val="solid"/>
            <a:miter/>
            <a:headEnd type="none" w="med" len="med"/>
            <a:tailEnd type="triangle" w="med" len="med"/>
          </a:ln>
        </p:spPr>
      </p:sp>
      <p:sp>
        <p:nvSpPr>
          <p:cNvPr id="3113" name="Text Box 42"/>
          <p:cNvSpPr txBox="1"/>
          <p:nvPr/>
        </p:nvSpPr>
        <p:spPr>
          <a:xfrm>
            <a:off x="8034338" y="1951038"/>
            <a:ext cx="792162" cy="519112"/>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endParaRPr lang="en-US" altLang="zh-CN" i="1" dirty="0">
              <a:latin typeface="Times New Roman" panose="02020603050405020304" pitchFamily="18" charset="0"/>
            </a:endParaRPr>
          </a:p>
        </p:txBody>
      </p:sp>
      <p:graphicFrame>
        <p:nvGraphicFramePr>
          <p:cNvPr id="3079" name="Object 7"/>
          <p:cNvGraphicFramePr/>
          <p:nvPr/>
        </p:nvGraphicFramePr>
        <p:xfrm>
          <a:off x="1808163" y="1052513"/>
          <a:ext cx="307975" cy="504825"/>
        </p:xfrm>
        <a:graphic>
          <a:graphicData uri="http://schemas.openxmlformats.org/presentationml/2006/ole">
            <mc:AlternateContent xmlns:mc="http://schemas.openxmlformats.org/markup-compatibility/2006">
              <mc:Choice xmlns:v="urn:schemas-microsoft-com:vml" Requires="v">
                <p:oleObj spid="_x0000_s10" name="" r:id="rId12" imgW="139700" imgH="228600" progId="Equation.3">
                  <p:embed/>
                </p:oleObj>
              </mc:Choice>
              <mc:Fallback>
                <p:oleObj name="" r:id="rId12" imgW="139700" imgH="228600" progId="Equation.3">
                  <p:embed/>
                  <p:pic>
                    <p:nvPicPr>
                      <p:cNvPr id="0" name="图片 9"/>
                      <p:cNvPicPr/>
                      <p:nvPr/>
                    </p:nvPicPr>
                    <p:blipFill>
                      <a:blip r:embed="rId13"/>
                      <a:stretch>
                        <a:fillRect/>
                      </a:stretch>
                    </p:blipFill>
                    <p:spPr>
                      <a:xfrm>
                        <a:off x="1808163" y="1052513"/>
                        <a:ext cx="307975" cy="504825"/>
                      </a:xfrm>
                      <a:prstGeom prst="rect">
                        <a:avLst/>
                      </a:prstGeom>
                      <a:noFill/>
                      <a:ln w="38100">
                        <a:noFill/>
                        <a:miter/>
                      </a:ln>
                    </p:spPr>
                  </p:pic>
                </p:oleObj>
              </mc:Fallback>
            </mc:AlternateContent>
          </a:graphicData>
        </a:graphic>
      </p:graphicFrame>
      <p:sp>
        <p:nvSpPr>
          <p:cNvPr id="3114" name="Line 44"/>
          <p:cNvSpPr/>
          <p:nvPr/>
        </p:nvSpPr>
        <p:spPr>
          <a:xfrm>
            <a:off x="6259513" y="2349500"/>
            <a:ext cx="504825" cy="0"/>
          </a:xfrm>
          <a:prstGeom prst="line">
            <a:avLst/>
          </a:prstGeom>
          <a:ln w="28575" cap="flat" cmpd="sng">
            <a:solidFill>
              <a:srgbClr val="FF0000"/>
            </a:solidFill>
            <a:prstDash val="solid"/>
            <a:miter/>
            <a:headEnd type="triangle" w="med" len="med"/>
            <a:tailEnd type="none" w="med" len="med"/>
          </a:ln>
        </p:spPr>
      </p:sp>
      <p:sp>
        <p:nvSpPr>
          <p:cNvPr id="3115" name="Line 45"/>
          <p:cNvSpPr/>
          <p:nvPr/>
        </p:nvSpPr>
        <p:spPr>
          <a:xfrm>
            <a:off x="6762750" y="2349500"/>
            <a:ext cx="0" cy="935038"/>
          </a:xfrm>
          <a:prstGeom prst="line">
            <a:avLst/>
          </a:prstGeom>
          <a:ln w="28575" cap="flat" cmpd="sng">
            <a:solidFill>
              <a:srgbClr val="FF0000"/>
            </a:solidFill>
            <a:prstDash val="solid"/>
            <a:miter/>
            <a:headEnd type="none" w="med" len="med"/>
            <a:tailEnd type="none" w="med" len="med"/>
          </a:ln>
        </p:spPr>
      </p:sp>
      <p:sp>
        <p:nvSpPr>
          <p:cNvPr id="3116" name="Text Box 46"/>
          <p:cNvSpPr txBox="1"/>
          <p:nvPr/>
        </p:nvSpPr>
        <p:spPr>
          <a:xfrm>
            <a:off x="6762750" y="2852738"/>
            <a:ext cx="792163" cy="519112"/>
          </a:xfrm>
          <a:prstGeom prst="rect">
            <a:avLst/>
          </a:prstGeom>
          <a:noFill/>
          <a:ln w="9525">
            <a:noFill/>
          </a:ln>
        </p:spPr>
        <p:txBody>
          <a:bodyPr>
            <a:spAutoFit/>
          </a:bodyPr>
          <a:p>
            <a:pPr>
              <a:spcBef>
                <a:spcPct val="50000"/>
              </a:spcBef>
            </a:pPr>
            <a:r>
              <a:rPr lang="en-US" altLang="zh-CN" b="0" dirty="0">
                <a:solidFill>
                  <a:srgbClr val="FF0000"/>
                </a:solidFill>
                <a:latin typeface="Verdana" panose="020B0604030504040204" pitchFamily="34" charset="0"/>
              </a:rPr>
              <a:t>R</a:t>
            </a:r>
            <a:r>
              <a:rPr lang="en-US" altLang="zh-CN" b="0" baseline="-25000" dirty="0">
                <a:solidFill>
                  <a:srgbClr val="FF0000"/>
                </a:solidFill>
                <a:latin typeface="Verdana" panose="020B0604030504040204" pitchFamily="34" charset="0"/>
              </a:rPr>
              <a:t>o</a:t>
            </a:r>
            <a:endParaRPr lang="en-US" altLang="zh-CN" b="0" dirty="0">
              <a:solidFill>
                <a:srgbClr val="FF0000"/>
              </a:solidFill>
              <a:latin typeface="Verdana" panose="020B0604030504040204" pitchFamily="34" charset="0"/>
            </a:endParaRPr>
          </a:p>
        </p:txBody>
      </p:sp>
      <p:sp>
        <p:nvSpPr>
          <p:cNvPr id="3117" name="Line 48"/>
          <p:cNvSpPr/>
          <p:nvPr/>
        </p:nvSpPr>
        <p:spPr>
          <a:xfrm>
            <a:off x="5656263" y="1762125"/>
            <a:ext cx="0" cy="900113"/>
          </a:xfrm>
          <a:prstGeom prst="line">
            <a:avLst/>
          </a:prstGeom>
          <a:ln w="19050" cap="flat" cmpd="sng">
            <a:solidFill>
              <a:schemeClr val="tx1"/>
            </a:solidFill>
            <a:prstDash val="solid"/>
            <a:miter/>
            <a:headEnd type="none" w="med" len="med"/>
            <a:tailEnd type="none" w="med" len="med"/>
          </a:ln>
        </p:spPr>
      </p:sp>
      <p:sp>
        <p:nvSpPr>
          <p:cNvPr id="3118" name="Rectangle 49"/>
          <p:cNvSpPr/>
          <p:nvPr/>
        </p:nvSpPr>
        <p:spPr>
          <a:xfrm>
            <a:off x="5580063" y="1844675"/>
            <a:ext cx="144462" cy="288925"/>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119" name="Oval 50"/>
          <p:cNvSpPr/>
          <p:nvPr/>
        </p:nvSpPr>
        <p:spPr>
          <a:xfrm>
            <a:off x="5508625" y="2276475"/>
            <a:ext cx="287338" cy="287338"/>
          </a:xfrm>
          <a:prstGeom prst="ellipse">
            <a:avLst/>
          </a:prstGeom>
          <a:noFill/>
          <a:ln w="19050" cap="flat" cmpd="sng">
            <a:solidFill>
              <a:srgbClr val="FF0000"/>
            </a:solidFill>
            <a:prstDash val="solid"/>
            <a:miter/>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3120" name="Text Box 51"/>
          <p:cNvSpPr txBox="1"/>
          <p:nvPr/>
        </p:nvSpPr>
        <p:spPr>
          <a:xfrm>
            <a:off x="3348038" y="1614488"/>
            <a:ext cx="1655762" cy="519112"/>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放大电路</a:t>
            </a:r>
            <a:endParaRPr lang="zh-CN" altLang="en-US" b="0" dirty="0">
              <a:latin typeface="Verdana" panose="020B0604030504040204" pitchFamily="34" charset="0"/>
              <a:ea typeface="隶书" panose="02010509060101010101" pitchFamily="49" charset="-122"/>
            </a:endParaRPr>
          </a:p>
        </p:txBody>
      </p:sp>
      <p:sp>
        <p:nvSpPr>
          <p:cNvPr id="3121" name="Text Box 52"/>
          <p:cNvSpPr txBox="1"/>
          <p:nvPr/>
        </p:nvSpPr>
        <p:spPr>
          <a:xfrm>
            <a:off x="3276600" y="2133600"/>
            <a:ext cx="1800225" cy="519113"/>
          </a:xfrm>
          <a:prstGeom prst="rect">
            <a:avLst/>
          </a:prstGeom>
          <a:noFill/>
          <a:ln w="9525">
            <a:noFill/>
          </a:ln>
        </p:spPr>
        <p:txBody>
          <a:bodyPr lIns="0" rIns="0">
            <a:spAutoFit/>
          </a:bodyPr>
          <a:p>
            <a:pPr>
              <a:spcBef>
                <a:spcPct val="50000"/>
              </a:spcBef>
            </a:pPr>
            <a:r>
              <a:rPr lang="zh-CN" altLang="en-US" b="0" dirty="0">
                <a:latin typeface="Verdana" panose="020B0604030504040204" pitchFamily="34" charset="0"/>
                <a:ea typeface="隶书" panose="02010509060101010101" pitchFamily="49" charset="-122"/>
              </a:rPr>
              <a:t>（放大器）</a:t>
            </a:r>
            <a:endParaRPr lang="zh-CN" altLang="en-US" b="0" dirty="0">
              <a:latin typeface="Verdana" panose="020B0604030504040204" pitchFamily="34" charset="0"/>
              <a:ea typeface="隶书" panose="02010509060101010101" pitchFamily="49" charset="-122"/>
            </a:endParaRPr>
          </a:p>
        </p:txBody>
      </p:sp>
      <p:sp>
        <p:nvSpPr>
          <p:cNvPr id="3122" name="Text Box 53"/>
          <p:cNvSpPr txBox="1"/>
          <p:nvPr/>
        </p:nvSpPr>
        <p:spPr>
          <a:xfrm>
            <a:off x="5148263" y="1700213"/>
            <a:ext cx="433387" cy="519112"/>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o</a:t>
            </a:r>
            <a:endParaRPr lang="en-US" altLang="zh-CN" i="1" dirty="0">
              <a:solidFill>
                <a:srgbClr val="FF0000"/>
              </a:solidFill>
              <a:latin typeface="Times New Roman" panose="02020603050405020304" pitchFamily="18" charset="0"/>
            </a:endParaRPr>
          </a:p>
        </p:txBody>
      </p:sp>
      <p:sp>
        <p:nvSpPr>
          <p:cNvPr id="3123" name="Text Box 54"/>
          <p:cNvSpPr txBox="1"/>
          <p:nvPr/>
        </p:nvSpPr>
        <p:spPr>
          <a:xfrm>
            <a:off x="5738813" y="1944688"/>
            <a:ext cx="433387" cy="519112"/>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sp>
        <p:nvSpPr>
          <p:cNvPr id="3124" name="Text Box 55"/>
          <p:cNvSpPr txBox="1"/>
          <p:nvPr/>
        </p:nvSpPr>
        <p:spPr>
          <a:xfrm>
            <a:off x="5795963" y="2305050"/>
            <a:ext cx="433387" cy="519113"/>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graphicFrame>
        <p:nvGraphicFramePr>
          <p:cNvPr id="3080" name="Object 8"/>
          <p:cNvGraphicFramePr/>
          <p:nvPr/>
        </p:nvGraphicFramePr>
        <p:xfrm>
          <a:off x="5133975" y="2162175"/>
          <a:ext cx="442913" cy="592138"/>
        </p:xfrm>
        <a:graphic>
          <a:graphicData uri="http://schemas.openxmlformats.org/presentationml/2006/ole">
            <mc:AlternateContent xmlns:mc="http://schemas.openxmlformats.org/markup-compatibility/2006">
              <mc:Choice xmlns:v="urn:schemas-microsoft-com:vml" Requires="v">
                <p:oleObj spid="_x0000_s11" name="" r:id="rId14" imgW="203200" imgH="241300" progId="Equation.3">
                  <p:embed/>
                </p:oleObj>
              </mc:Choice>
              <mc:Fallback>
                <p:oleObj name="" r:id="rId14" imgW="203200" imgH="241300" progId="Equation.3">
                  <p:embed/>
                  <p:pic>
                    <p:nvPicPr>
                      <p:cNvPr id="0" name="图片 10"/>
                      <p:cNvPicPr/>
                      <p:nvPr/>
                    </p:nvPicPr>
                    <p:blipFill>
                      <a:blip r:embed="rId15">
                        <a:clrChange>
                          <a:clrFrom>
                            <a:srgbClr val="000000"/>
                          </a:clrFrom>
                          <a:clrTo>
                            <a:srgbClr val="FF0000"/>
                          </a:clrTo>
                        </a:clrChange>
                      </a:blip>
                      <a:stretch>
                        <a:fillRect/>
                      </a:stretch>
                    </p:blipFill>
                    <p:spPr>
                      <a:xfrm>
                        <a:off x="5133975" y="2162175"/>
                        <a:ext cx="442913" cy="592138"/>
                      </a:xfrm>
                      <a:prstGeom prst="rect">
                        <a:avLst/>
                      </a:prstGeom>
                      <a:noFill/>
                      <a:ln w="38100">
                        <a:noFill/>
                        <a:miter/>
                      </a:ln>
                    </p:spPr>
                  </p:pic>
                </p:oleObj>
              </mc:Fallback>
            </mc:AlternateContent>
          </a:graphicData>
        </a:graphic>
      </p:graphicFrame>
      <p:sp>
        <p:nvSpPr>
          <p:cNvPr id="1053753" name="AutoShape 57"/>
          <p:cNvSpPr/>
          <p:nvPr/>
        </p:nvSpPr>
        <p:spPr>
          <a:xfrm>
            <a:off x="496888" y="1125538"/>
            <a:ext cx="863600" cy="431800"/>
          </a:xfrm>
          <a:prstGeom prst="wedgeRoundRectCallout">
            <a:avLst>
              <a:gd name="adj1" fmla="val 63236"/>
              <a:gd name="adj2" fmla="val 147796"/>
              <a:gd name="adj3" fmla="val 16667"/>
            </a:avLst>
          </a:prstGeom>
          <a:solidFill>
            <a:srgbClr val="FFFF99"/>
          </a:solidFill>
          <a:ln w="28575" cap="flat" cmpd="sng">
            <a:solidFill>
              <a:srgbClr val="FF0000"/>
            </a:solidFill>
            <a:prstDash val="solid"/>
            <a:miter/>
            <a:headEnd type="none" w="med" len="med"/>
            <a:tailEnd type="none" w="med" len="med"/>
          </a:ln>
        </p:spPr>
        <p:txBody>
          <a:bodyPr lIns="0" tIns="0" rIns="0"/>
          <a:p>
            <a:pPr algn="ctr"/>
            <a:r>
              <a:rPr lang="zh-CN" altLang="en-US" b="0" dirty="0">
                <a:latin typeface="Verdana" panose="020B0604030504040204" pitchFamily="34" charset="0"/>
                <a:ea typeface="隶书" panose="02010509060101010101" pitchFamily="49" charset="-122"/>
              </a:rPr>
              <a:t>短路</a:t>
            </a:r>
            <a:endParaRPr lang="zh-CN" altLang="en-US" b="0" dirty="0">
              <a:latin typeface="Verdana" panose="020B0604030504040204" pitchFamily="34" charset="0"/>
              <a:ea typeface="隶书" panose="02010509060101010101" pitchFamily="49" charset="-122"/>
            </a:endParaRPr>
          </a:p>
        </p:txBody>
      </p:sp>
      <p:grpSp>
        <p:nvGrpSpPr>
          <p:cNvPr id="3" name="Group 58"/>
          <p:cNvGrpSpPr/>
          <p:nvPr/>
        </p:nvGrpSpPr>
        <p:grpSpPr>
          <a:xfrm>
            <a:off x="7394575" y="1438275"/>
            <a:ext cx="360363" cy="1477963"/>
            <a:chOff x="4321" y="906"/>
            <a:chExt cx="227" cy="931"/>
          </a:xfrm>
        </p:grpSpPr>
        <p:sp>
          <p:nvSpPr>
            <p:cNvPr id="3130" name="Text Box 59"/>
            <p:cNvSpPr txBox="1"/>
            <p:nvPr/>
          </p:nvSpPr>
          <p:spPr>
            <a:xfrm>
              <a:off x="4321" y="906"/>
              <a:ext cx="227" cy="365"/>
            </a:xfrm>
            <a:prstGeom prst="rect">
              <a:avLst/>
            </a:prstGeom>
            <a:noFill/>
            <a:ln w="9525">
              <a:noFill/>
            </a:ln>
          </p:spPr>
          <p:txBody>
            <a:bodyPr lIns="0" rIns="0">
              <a:spAutoFit/>
            </a:bodyPr>
            <a:p>
              <a:pPr>
                <a:spcBef>
                  <a:spcPct val="50000"/>
                </a:spcBef>
              </a:pPr>
              <a:r>
                <a:rPr lang="en-US" altLang="zh-CN" sz="3200" dirty="0">
                  <a:solidFill>
                    <a:srgbClr val="FF0000"/>
                  </a:solidFill>
                  <a:latin typeface="Verdana" panose="020B0604030504040204" pitchFamily="34" charset="0"/>
                </a:rPr>
                <a:t>×</a:t>
              </a:r>
              <a:endParaRPr lang="en-US" altLang="zh-CN" sz="3200" dirty="0">
                <a:solidFill>
                  <a:srgbClr val="FF0000"/>
                </a:solidFill>
                <a:latin typeface="Verdana" panose="020B0604030504040204" pitchFamily="34" charset="0"/>
              </a:endParaRPr>
            </a:p>
          </p:txBody>
        </p:sp>
        <p:sp>
          <p:nvSpPr>
            <p:cNvPr id="3131" name="Text Box 60"/>
            <p:cNvSpPr txBox="1"/>
            <p:nvPr/>
          </p:nvSpPr>
          <p:spPr>
            <a:xfrm>
              <a:off x="4321" y="1472"/>
              <a:ext cx="227" cy="365"/>
            </a:xfrm>
            <a:prstGeom prst="rect">
              <a:avLst/>
            </a:prstGeom>
            <a:noFill/>
            <a:ln w="9525">
              <a:noFill/>
            </a:ln>
          </p:spPr>
          <p:txBody>
            <a:bodyPr lIns="0" rIns="0">
              <a:spAutoFit/>
            </a:bodyPr>
            <a:p>
              <a:pPr>
                <a:spcBef>
                  <a:spcPct val="50000"/>
                </a:spcBef>
              </a:pPr>
              <a:r>
                <a:rPr lang="en-US" altLang="zh-CN" sz="3200" dirty="0">
                  <a:solidFill>
                    <a:srgbClr val="FF0000"/>
                  </a:solidFill>
                  <a:latin typeface="Verdana" panose="020B0604030504040204" pitchFamily="34" charset="0"/>
                </a:rPr>
                <a:t>×</a:t>
              </a:r>
              <a:endParaRPr lang="en-US" altLang="zh-CN" sz="3200" dirty="0">
                <a:solidFill>
                  <a:srgbClr val="FF0000"/>
                </a:solidFill>
                <a:latin typeface="Verdana" panose="020B0604030504040204" pitchFamily="34" charset="0"/>
              </a:endParaRPr>
            </a:p>
          </p:txBody>
        </p:sp>
      </p:grpSp>
      <p:sp>
        <p:nvSpPr>
          <p:cNvPr id="1053757" name="Line 61"/>
          <p:cNvSpPr/>
          <p:nvPr/>
        </p:nvSpPr>
        <p:spPr>
          <a:xfrm>
            <a:off x="1519238" y="1760538"/>
            <a:ext cx="0" cy="935037"/>
          </a:xfrm>
          <a:prstGeom prst="line">
            <a:avLst/>
          </a:prstGeom>
          <a:ln w="28575" cap="flat" cmpd="sng">
            <a:solidFill>
              <a:srgbClr val="FF0000"/>
            </a:solidFill>
            <a:prstDash val="solid"/>
            <a:miter/>
            <a:headEnd type="none" w="med" len="med"/>
            <a:tailEnd type="none" w="med" len="med"/>
          </a:ln>
        </p:spPr>
      </p:sp>
      <p:sp>
        <p:nvSpPr>
          <p:cNvPr id="1053759" name="Text Box 63"/>
          <p:cNvSpPr txBox="1"/>
          <p:nvPr/>
        </p:nvSpPr>
        <p:spPr>
          <a:xfrm>
            <a:off x="685800" y="482600"/>
            <a:ext cx="3136900" cy="519113"/>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三、输出电阻 </a:t>
            </a:r>
            <a:r>
              <a:rPr lang="en-US" altLang="zh-CN" i="1" dirty="0">
                <a:latin typeface="Times New Roman" panose="02020603050405020304" pitchFamily="18" charset="0"/>
              </a:rPr>
              <a:t>R</a:t>
            </a:r>
            <a:r>
              <a:rPr lang="en-US" altLang="zh-CN" baseline="-25000" dirty="0">
                <a:latin typeface="Times New Roman" panose="02020603050405020304" pitchFamily="18" charset="0"/>
              </a:rPr>
              <a:t>o</a:t>
            </a:r>
            <a:endParaRPr lang="en-US" altLang="zh-CN" baseline="-25000" dirty="0">
              <a:latin typeface="宋体" panose="02010600030101010101" pitchFamily="2" charset="-122"/>
            </a:endParaRPr>
          </a:p>
        </p:txBody>
      </p:sp>
      <p:sp>
        <p:nvSpPr>
          <p:cNvPr id="3129" name="灯片编号占位符 5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3759"/>
                                        </p:tgtEl>
                                        <p:attrNameLst>
                                          <p:attrName>style.visibility</p:attrName>
                                        </p:attrNameLst>
                                      </p:cBhvr>
                                      <p:to>
                                        <p:strVal val="visible"/>
                                      </p:to>
                                    </p:set>
                                    <p:animEffect transition="in" filter="dissolve">
                                      <p:cBhvr>
                                        <p:cTn id="7" dur="500"/>
                                        <p:tgtEl>
                                          <p:spTgt spid="10537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53757"/>
                                        </p:tgtEl>
                                        <p:attrNameLst>
                                          <p:attrName>style.visibility</p:attrName>
                                        </p:attrNameLst>
                                      </p:cBhvr>
                                      <p:to>
                                        <p:strVal val="visible"/>
                                      </p:to>
                                    </p:set>
                                    <p:animEffect transition="in" filter="wipe(up)">
                                      <p:cBhvr>
                                        <p:cTn id="17" dur="1000"/>
                                        <p:tgtEl>
                                          <p:spTgt spid="1053757"/>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053753"/>
                                        </p:tgtEl>
                                        <p:attrNameLst>
                                          <p:attrName>style.visibility</p:attrName>
                                        </p:attrNameLst>
                                      </p:cBhvr>
                                      <p:to>
                                        <p:strVal val="visible"/>
                                      </p:to>
                                    </p:set>
                                    <p:animEffect transition="in" filter="blinds(horizontal)">
                                      <p:cBhvr>
                                        <p:cTn id="21" dur="1000"/>
                                        <p:tgtEl>
                                          <p:spTgt spid="105375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in)">
                                      <p:cBhvr>
                                        <p:cTn id="26" dur="1000"/>
                                        <p:tgtEl>
                                          <p:spTgt spid="3"/>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1053703"/>
                                        </p:tgtEl>
                                        <p:attrNameLst>
                                          <p:attrName>style.visibility</p:attrName>
                                        </p:attrNameLst>
                                      </p:cBhvr>
                                      <p:to>
                                        <p:strVal val="visible"/>
                                      </p:to>
                                    </p:set>
                                    <p:animEffect transition="in" filter="blinds(horizontal)">
                                      <p:cBhvr>
                                        <p:cTn id="30" dur="1000"/>
                                        <p:tgtEl>
                                          <p:spTgt spid="1053703"/>
                                        </p:tgtEl>
                                      </p:cBhvr>
                                    </p:animEffect>
                                  </p:childTnLst>
                                </p:cTn>
                              </p:par>
                            </p:childTnLst>
                          </p:cTn>
                        </p:par>
                        <p:par>
                          <p:cTn id="31" fill="hold">
                            <p:stCondLst>
                              <p:cond delay="2000"/>
                            </p:stCondLst>
                            <p:childTnLst>
                              <p:par>
                                <p:cTn id="32" presetID="9" presetClass="entr" presetSubtype="0" fill="hold" nodeType="afterEffect">
                                  <p:stCondLst>
                                    <p:cond delay="0"/>
                                  </p:stCondLst>
                                  <p:childTnLst>
                                    <p:set>
                                      <p:cBhvr>
                                        <p:cTn id="33" dur="1" fill="hold">
                                          <p:stCondLst>
                                            <p:cond delay="0"/>
                                          </p:stCondLst>
                                        </p:cTn>
                                        <p:tgtEl>
                                          <p:spTgt spid="1053699"/>
                                        </p:tgtEl>
                                        <p:attrNameLst>
                                          <p:attrName>style.visibility</p:attrName>
                                        </p:attrNameLst>
                                      </p:cBhvr>
                                      <p:to>
                                        <p:strVal val="visible"/>
                                      </p:to>
                                    </p:set>
                                    <p:animEffect transition="in" filter="dissolve">
                                      <p:cBhvr>
                                        <p:cTn id="34" dur="500"/>
                                        <p:tgtEl>
                                          <p:spTgt spid="1053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03" grpId="0" animBg="1"/>
      <p:bldP spid="1053753" grpId="0" animBg="1"/>
      <p:bldP spid="105375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3732" name="Rectangle 2"/>
          <p:cNvSpPr/>
          <p:nvPr/>
        </p:nvSpPr>
        <p:spPr>
          <a:xfrm>
            <a:off x="900113" y="549275"/>
            <a:ext cx="3673475" cy="579438"/>
          </a:xfrm>
          <a:prstGeom prst="rect">
            <a:avLst/>
          </a:prstGeom>
          <a:noFill/>
          <a:ln w="9525">
            <a:noFill/>
          </a:ln>
        </p:spPr>
        <p:txBody>
          <a:bodyPr wrap="none">
            <a:spAutoFit/>
          </a:bodyPr>
          <a:p>
            <a:r>
              <a:rPr lang="en-US" altLang="zh-CN" dirty="0">
                <a:solidFill>
                  <a:srgbClr val="0000FF"/>
                </a:solidFill>
                <a:latin typeface="Arial" panose="020B0604020202020204" pitchFamily="34" charset="0"/>
              </a:rPr>
              <a:t>2</a:t>
            </a:r>
            <a:r>
              <a:rPr lang="zh-CN" altLang="en-US" dirty="0">
                <a:solidFill>
                  <a:srgbClr val="0000FF"/>
                </a:solidFill>
                <a:latin typeface="Arial" panose="020B0604020202020204" pitchFamily="34" charset="0"/>
              </a:rPr>
              <a:t>、动态分析与计算</a:t>
            </a:r>
            <a:endParaRPr lang="zh-CN" altLang="en-US" dirty="0">
              <a:solidFill>
                <a:srgbClr val="0000FF"/>
              </a:solidFill>
              <a:latin typeface="Arial" panose="020B0604020202020204" pitchFamily="34" charset="0"/>
            </a:endParaRPr>
          </a:p>
        </p:txBody>
      </p:sp>
      <p:pic>
        <p:nvPicPr>
          <p:cNvPr id="73733" name="Picture 3"/>
          <p:cNvPicPr>
            <a:picLocks noChangeAspect="1"/>
          </p:cNvPicPr>
          <p:nvPr/>
        </p:nvPicPr>
        <p:blipFill>
          <a:blip r:embed="rId1"/>
          <a:stretch>
            <a:fillRect/>
          </a:stretch>
        </p:blipFill>
        <p:spPr>
          <a:xfrm>
            <a:off x="2843213" y="1670050"/>
            <a:ext cx="6300787" cy="3011488"/>
          </a:xfrm>
          <a:prstGeom prst="rect">
            <a:avLst/>
          </a:prstGeom>
          <a:noFill/>
          <a:ln w="9525">
            <a:noFill/>
          </a:ln>
        </p:spPr>
      </p:pic>
      <p:sp>
        <p:nvSpPr>
          <p:cNvPr id="73734" name="Rectangle 4"/>
          <p:cNvSpPr/>
          <p:nvPr/>
        </p:nvSpPr>
        <p:spPr>
          <a:xfrm>
            <a:off x="323850" y="1125538"/>
            <a:ext cx="2857500"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1</a:t>
            </a:r>
            <a:r>
              <a:rPr lang="zh-CN" altLang="en-US" dirty="0">
                <a:solidFill>
                  <a:srgbClr val="0000FF"/>
                </a:solidFill>
                <a:latin typeface="Arial" panose="020B0604020202020204" pitchFamily="34" charset="0"/>
              </a:rPr>
              <a:t>）电压增益</a:t>
            </a:r>
            <a:endParaRPr lang="zh-CN" altLang="en-US" dirty="0">
              <a:solidFill>
                <a:srgbClr val="0000FF"/>
              </a:solidFill>
              <a:latin typeface="Arial" panose="020B0604020202020204" pitchFamily="34" charset="0"/>
            </a:endParaRPr>
          </a:p>
        </p:txBody>
      </p:sp>
      <p:sp>
        <p:nvSpPr>
          <p:cNvPr id="73735" name="Text Box 5"/>
          <p:cNvSpPr txBox="1"/>
          <p:nvPr/>
        </p:nvSpPr>
        <p:spPr>
          <a:xfrm>
            <a:off x="611188" y="1989138"/>
            <a:ext cx="2305050"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&lt;A&gt;</a:t>
            </a:r>
            <a:r>
              <a:rPr lang="zh-CN" altLang="en-US" dirty="0">
                <a:latin typeface="Arial" panose="020B0604020202020204" pitchFamily="34" charset="0"/>
              </a:rPr>
              <a:t>画小信号等效电路</a:t>
            </a:r>
            <a:endParaRPr lang="zh-CN" altLang="en-US" dirty="0">
              <a:latin typeface="Arial" panose="020B0604020202020204" pitchFamily="34" charset="0"/>
            </a:endParaRPr>
          </a:p>
        </p:txBody>
      </p:sp>
      <p:sp>
        <p:nvSpPr>
          <p:cNvPr id="73736" name="Rectangle 6"/>
          <p:cNvSpPr/>
          <p:nvPr/>
        </p:nvSpPr>
        <p:spPr>
          <a:xfrm>
            <a:off x="611188" y="3284538"/>
            <a:ext cx="2447925" cy="1066800"/>
          </a:xfrm>
          <a:prstGeom prst="rect">
            <a:avLst/>
          </a:prstGeom>
          <a:noFill/>
          <a:ln w="9525">
            <a:noFill/>
          </a:ln>
        </p:spPr>
        <p:txBody>
          <a:bodyPr>
            <a:spAutoFit/>
          </a:bodyPr>
          <a:p>
            <a:pPr>
              <a:spcBef>
                <a:spcPct val="50000"/>
              </a:spcBef>
            </a:pPr>
            <a:r>
              <a:rPr lang="en-US" altLang="zh-CN" dirty="0">
                <a:latin typeface="Arial" panose="020B0604020202020204" pitchFamily="34" charset="0"/>
                <a:sym typeface="Symbol" panose="05050102010706020507" pitchFamily="18" charset="2"/>
              </a:rPr>
              <a:t>&lt;B&gt;</a:t>
            </a:r>
            <a:r>
              <a:rPr lang="zh-CN" altLang="en-US" dirty="0">
                <a:latin typeface="Arial" panose="020B0604020202020204" pitchFamily="34" charset="0"/>
                <a:sym typeface="Symbol" panose="05050102010706020507" pitchFamily="18" charset="2"/>
              </a:rPr>
              <a:t>确定模型参数</a:t>
            </a:r>
            <a:endParaRPr lang="zh-CN" altLang="en-US" dirty="0">
              <a:latin typeface="Arial" panose="020B0604020202020204" pitchFamily="34" charset="0"/>
              <a:sym typeface="Symbol" panose="05050102010706020507" pitchFamily="18" charset="2"/>
            </a:endParaRPr>
          </a:p>
        </p:txBody>
      </p:sp>
      <p:sp>
        <p:nvSpPr>
          <p:cNvPr id="73737" name="Rectangle 8"/>
          <p:cNvSpPr/>
          <p:nvPr/>
        </p:nvSpPr>
        <p:spPr>
          <a:xfrm>
            <a:off x="468313" y="4508500"/>
            <a:ext cx="2719387" cy="579438"/>
          </a:xfrm>
          <a:prstGeom prst="rect">
            <a:avLst/>
          </a:prstGeom>
          <a:noFill/>
          <a:ln w="9525">
            <a:noFill/>
          </a:ln>
        </p:spPr>
        <p:txBody>
          <a:bodyPr wrap="none">
            <a:spAutoFit/>
          </a:bodyPr>
          <a:p>
            <a:pPr>
              <a:spcBef>
                <a:spcPct val="50000"/>
              </a:spcBef>
            </a:pPr>
            <a:r>
              <a:rPr lang="en-US" altLang="zh-CN" i="1" dirty="0">
                <a:latin typeface="宋体" panose="02010600030101010101" pitchFamily="2" charset="-122"/>
                <a:sym typeface="Symbol" panose="05050102010706020507" pitchFamily="18" charset="2"/>
              </a:rPr>
              <a:t> </a:t>
            </a:r>
            <a:r>
              <a:rPr lang="zh-CN" altLang="en-US" dirty="0">
                <a:latin typeface="宋体" panose="02010600030101010101" pitchFamily="2" charset="-122"/>
                <a:sym typeface="Symbol" panose="05050102010706020507" pitchFamily="18" charset="2"/>
              </a:rPr>
              <a:t>已知，求</a:t>
            </a:r>
            <a:r>
              <a:rPr lang="en-US" altLang="zh-CN" i="1" dirty="0">
                <a:latin typeface="宋体" panose="02010600030101010101" pitchFamily="2" charset="-122"/>
                <a:sym typeface="Symbol" panose="05050102010706020507" pitchFamily="18" charset="2"/>
              </a:rPr>
              <a:t>r</a:t>
            </a:r>
            <a:r>
              <a:rPr lang="en-US" altLang="zh-CN" baseline="-25000" dirty="0">
                <a:latin typeface="宋体" panose="02010600030101010101" pitchFamily="2" charset="-122"/>
                <a:sym typeface="Symbol" panose="05050102010706020507" pitchFamily="18" charset="2"/>
              </a:rPr>
              <a:t>be</a:t>
            </a:r>
            <a:endParaRPr lang="en-US" altLang="zh-CN" baseline="-25000" dirty="0">
              <a:latin typeface="宋体" panose="02010600030101010101" pitchFamily="2" charset="-122"/>
              <a:sym typeface="Symbol" panose="05050102010706020507" pitchFamily="18" charset="2"/>
            </a:endParaRPr>
          </a:p>
        </p:txBody>
      </p:sp>
      <p:sp>
        <p:nvSpPr>
          <p:cNvPr id="73738" name="Rectangle 9"/>
          <p:cNvSpPr/>
          <p:nvPr/>
        </p:nvSpPr>
        <p:spPr>
          <a:xfrm>
            <a:off x="755650" y="5133975"/>
            <a:ext cx="184150" cy="579438"/>
          </a:xfrm>
          <a:prstGeom prst="rect">
            <a:avLst/>
          </a:prstGeom>
          <a:noFill/>
          <a:ln w="9525">
            <a:noFill/>
          </a:ln>
        </p:spPr>
        <p:txBody>
          <a:bodyPr wrap="none">
            <a:spAutoFit/>
          </a:bodyPr>
          <a:p>
            <a:pPr>
              <a:spcBef>
                <a:spcPct val="50000"/>
              </a:spcBef>
            </a:pPr>
            <a:endParaRPr lang="zh-CN" altLang="zh-CN" dirty="0">
              <a:latin typeface="Arial" panose="020B0604020202020204" pitchFamily="34" charset="0"/>
              <a:sym typeface="Symbol" panose="05050102010706020507" pitchFamily="18" charset="2"/>
            </a:endParaRPr>
          </a:p>
        </p:txBody>
      </p:sp>
      <p:graphicFrame>
        <p:nvGraphicFramePr>
          <p:cNvPr id="59404" name="Object 12"/>
          <p:cNvGraphicFramePr/>
          <p:nvPr/>
        </p:nvGraphicFramePr>
        <p:xfrm>
          <a:off x="1258888" y="5157788"/>
          <a:ext cx="5111750" cy="1228725"/>
        </p:xfrm>
        <a:graphic>
          <a:graphicData uri="http://schemas.openxmlformats.org/presentationml/2006/ole">
            <mc:AlternateContent xmlns:mc="http://schemas.openxmlformats.org/markup-compatibility/2006">
              <mc:Choice xmlns:v="urn:schemas-microsoft-com:vml" Requires="v">
                <p:oleObj spid="_x0000_s3478" name="" r:id="rId2" imgW="1727200" imgH="419100" progId="Equation.3">
                  <p:embed/>
                </p:oleObj>
              </mc:Choice>
              <mc:Fallback>
                <p:oleObj name="" r:id="rId2" imgW="1727200" imgH="419100" progId="Equation.3">
                  <p:embed/>
                  <p:pic>
                    <p:nvPicPr>
                      <p:cNvPr id="0" name="图片 3477"/>
                      <p:cNvPicPr/>
                      <p:nvPr/>
                    </p:nvPicPr>
                    <p:blipFill>
                      <a:blip r:embed="rId3"/>
                      <a:stretch>
                        <a:fillRect/>
                      </a:stretch>
                    </p:blipFill>
                    <p:spPr>
                      <a:xfrm>
                        <a:off x="1258888" y="5157788"/>
                        <a:ext cx="5111750" cy="1228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9404"/>
                                        </p:tgtEl>
                                        <p:attrNameLst>
                                          <p:attrName>style.visibility</p:attrName>
                                        </p:attrNameLst>
                                      </p:cBhvr>
                                      <p:to>
                                        <p:strVal val="visible"/>
                                      </p:to>
                                    </p:set>
                                    <p:animEffect transition="in" filter="strips(downRight)">
                                      <p:cBhvr>
                                        <p:cTn id="7" dur="500"/>
                                        <p:tgtEl>
                                          <p:spTgt spid="59404"/>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6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4762" name="Rectangle 2"/>
          <p:cNvSpPr/>
          <p:nvPr/>
        </p:nvSpPr>
        <p:spPr>
          <a:xfrm>
            <a:off x="250825" y="1341438"/>
            <a:ext cx="2224088"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输入回路：</a:t>
            </a:r>
            <a:endParaRPr lang="zh-CN" altLang="en-US" dirty="0">
              <a:latin typeface="Arial" panose="020B0604020202020204" pitchFamily="34" charset="0"/>
            </a:endParaRPr>
          </a:p>
        </p:txBody>
      </p:sp>
      <p:graphicFrame>
        <p:nvGraphicFramePr>
          <p:cNvPr id="58371" name="Object 3"/>
          <p:cNvGraphicFramePr/>
          <p:nvPr/>
        </p:nvGraphicFramePr>
        <p:xfrm>
          <a:off x="2195513" y="1412875"/>
          <a:ext cx="6732587" cy="531813"/>
        </p:xfrm>
        <a:graphic>
          <a:graphicData uri="http://schemas.openxmlformats.org/presentationml/2006/ole">
            <mc:AlternateContent xmlns:mc="http://schemas.openxmlformats.org/markup-compatibility/2006">
              <mc:Choice xmlns:v="urn:schemas-microsoft-com:vml" Requires="v">
                <p:oleObj spid="_x0000_s3474" name="" r:id="rId1" imgW="2701290" imgH="215900" progId="Equation.3">
                  <p:embed/>
                </p:oleObj>
              </mc:Choice>
              <mc:Fallback>
                <p:oleObj name="" r:id="rId1" imgW="2701290" imgH="215900" progId="Equation.3">
                  <p:embed/>
                  <p:pic>
                    <p:nvPicPr>
                      <p:cNvPr id="0" name="图片 3473"/>
                      <p:cNvPicPr/>
                      <p:nvPr/>
                    </p:nvPicPr>
                    <p:blipFill>
                      <a:blip r:embed="rId2"/>
                      <a:stretch>
                        <a:fillRect/>
                      </a:stretch>
                    </p:blipFill>
                    <p:spPr>
                      <a:xfrm>
                        <a:off x="2195513" y="1412875"/>
                        <a:ext cx="6732587" cy="531813"/>
                      </a:xfrm>
                      <a:prstGeom prst="rect">
                        <a:avLst/>
                      </a:prstGeom>
                      <a:noFill/>
                      <a:ln w="38100">
                        <a:noFill/>
                        <a:miter/>
                      </a:ln>
                    </p:spPr>
                  </p:pic>
                </p:oleObj>
              </mc:Fallback>
            </mc:AlternateContent>
          </a:graphicData>
        </a:graphic>
      </p:graphicFrame>
      <p:sp>
        <p:nvSpPr>
          <p:cNvPr id="74763" name="Rectangle 4"/>
          <p:cNvSpPr/>
          <p:nvPr/>
        </p:nvSpPr>
        <p:spPr>
          <a:xfrm>
            <a:off x="755650" y="692150"/>
            <a:ext cx="1784350" cy="523875"/>
          </a:xfrm>
          <a:prstGeom prst="rect">
            <a:avLst/>
          </a:prstGeom>
          <a:noFill/>
          <a:ln w="9525">
            <a:noFill/>
          </a:ln>
        </p:spPr>
        <p:txBody>
          <a:bodyPr wrap="none">
            <a:spAutoFit/>
          </a:bodyPr>
          <a:p>
            <a:r>
              <a:rPr lang="en-US" altLang="zh-CN" dirty="0">
                <a:latin typeface="Arial" panose="020B0604020202020204" pitchFamily="34" charset="0"/>
                <a:sym typeface="Symbol" panose="05050102010706020507" pitchFamily="18" charset="2"/>
              </a:rPr>
              <a:t>&lt;C&gt;  </a:t>
            </a:r>
            <a:r>
              <a:rPr lang="zh-CN" altLang="en-US" dirty="0">
                <a:latin typeface="Arial" panose="020B0604020202020204" pitchFamily="34" charset="0"/>
                <a:sym typeface="Symbol" panose="05050102010706020507" pitchFamily="18" charset="2"/>
              </a:rPr>
              <a:t>增益</a:t>
            </a:r>
            <a:endParaRPr lang="zh-CN" altLang="en-US" dirty="0">
              <a:latin typeface="Arial" panose="020B0604020202020204" pitchFamily="34" charset="0"/>
              <a:sym typeface="Symbol" panose="05050102010706020507" pitchFamily="18" charset="2"/>
            </a:endParaRPr>
          </a:p>
        </p:txBody>
      </p:sp>
      <p:sp>
        <p:nvSpPr>
          <p:cNvPr id="74764" name="Rectangle 5"/>
          <p:cNvSpPr/>
          <p:nvPr/>
        </p:nvSpPr>
        <p:spPr>
          <a:xfrm>
            <a:off x="250825" y="1989138"/>
            <a:ext cx="2224088" cy="579437"/>
          </a:xfrm>
          <a:prstGeom prst="rect">
            <a:avLst/>
          </a:prstGeom>
          <a:noFill/>
          <a:ln w="9525">
            <a:noFill/>
          </a:ln>
        </p:spPr>
        <p:txBody>
          <a:bodyPr wrap="none">
            <a:spAutoFit/>
          </a:bodyPr>
          <a:p>
            <a:r>
              <a:rPr lang="zh-CN" altLang="en-US" dirty="0">
                <a:latin typeface="Arial" panose="020B0604020202020204" pitchFamily="34" charset="0"/>
              </a:rPr>
              <a:t>输出回路：</a:t>
            </a:r>
            <a:endParaRPr lang="zh-CN" altLang="en-US" dirty="0">
              <a:latin typeface="Arial" panose="020B0604020202020204" pitchFamily="34" charset="0"/>
            </a:endParaRPr>
          </a:p>
        </p:txBody>
      </p:sp>
      <p:graphicFrame>
        <p:nvGraphicFramePr>
          <p:cNvPr id="58374" name="Object 6"/>
          <p:cNvGraphicFramePr/>
          <p:nvPr/>
        </p:nvGraphicFramePr>
        <p:xfrm>
          <a:off x="2195513" y="1989138"/>
          <a:ext cx="5616575" cy="612775"/>
        </p:xfrm>
        <a:graphic>
          <a:graphicData uri="http://schemas.openxmlformats.org/presentationml/2006/ole">
            <mc:AlternateContent xmlns:mc="http://schemas.openxmlformats.org/markup-compatibility/2006">
              <mc:Choice xmlns:v="urn:schemas-microsoft-com:vml" Requires="v">
                <p:oleObj spid="_x0000_s3480" name="" r:id="rId3" imgW="1965960" imgH="215900" progId="Equation.3">
                  <p:embed/>
                </p:oleObj>
              </mc:Choice>
              <mc:Fallback>
                <p:oleObj name="" r:id="rId3" imgW="1965960" imgH="215900" progId="Equation.3">
                  <p:embed/>
                  <p:pic>
                    <p:nvPicPr>
                      <p:cNvPr id="0" name="图片 3479"/>
                      <p:cNvPicPr/>
                      <p:nvPr/>
                    </p:nvPicPr>
                    <p:blipFill>
                      <a:blip r:embed="rId4"/>
                      <a:stretch>
                        <a:fillRect/>
                      </a:stretch>
                    </p:blipFill>
                    <p:spPr>
                      <a:xfrm>
                        <a:off x="2195513" y="1989138"/>
                        <a:ext cx="5616575" cy="612775"/>
                      </a:xfrm>
                      <a:prstGeom prst="rect">
                        <a:avLst/>
                      </a:prstGeom>
                      <a:noFill/>
                      <a:ln w="38100">
                        <a:noFill/>
                        <a:miter/>
                      </a:ln>
                    </p:spPr>
                  </p:pic>
                </p:oleObj>
              </mc:Fallback>
            </mc:AlternateContent>
          </a:graphicData>
        </a:graphic>
      </p:graphicFrame>
      <p:sp>
        <p:nvSpPr>
          <p:cNvPr id="74765" name="Rectangle 7"/>
          <p:cNvSpPr/>
          <p:nvPr/>
        </p:nvSpPr>
        <p:spPr>
          <a:xfrm>
            <a:off x="250825" y="2636838"/>
            <a:ext cx="2224088" cy="579437"/>
          </a:xfrm>
          <a:prstGeom prst="rect">
            <a:avLst/>
          </a:prstGeom>
          <a:noFill/>
          <a:ln w="9525">
            <a:noFill/>
          </a:ln>
        </p:spPr>
        <p:txBody>
          <a:bodyPr wrap="none">
            <a:spAutoFit/>
          </a:bodyPr>
          <a:p>
            <a:r>
              <a:rPr lang="zh-CN" altLang="en-US" dirty="0">
                <a:latin typeface="Arial" panose="020B0604020202020204" pitchFamily="34" charset="0"/>
              </a:rPr>
              <a:t>电压增益：</a:t>
            </a:r>
            <a:endParaRPr lang="zh-CN" altLang="en-US" dirty="0">
              <a:latin typeface="Arial" panose="020B0604020202020204" pitchFamily="34" charset="0"/>
            </a:endParaRPr>
          </a:p>
        </p:txBody>
      </p:sp>
      <p:graphicFrame>
        <p:nvGraphicFramePr>
          <p:cNvPr id="58376" name="Object 8"/>
          <p:cNvGraphicFramePr/>
          <p:nvPr/>
        </p:nvGraphicFramePr>
        <p:xfrm>
          <a:off x="323850" y="3213100"/>
          <a:ext cx="8569325" cy="982663"/>
        </p:xfrm>
        <a:graphic>
          <a:graphicData uri="http://schemas.openxmlformats.org/presentationml/2006/ole">
            <mc:AlternateContent xmlns:mc="http://schemas.openxmlformats.org/markup-compatibility/2006">
              <mc:Choice xmlns:v="urn:schemas-microsoft-com:vml" Requires="v">
                <p:oleObj spid="_x0000_s3479" name="" r:id="rId5" imgW="3657600" imgH="419100" progId="Equation.3">
                  <p:embed/>
                </p:oleObj>
              </mc:Choice>
              <mc:Fallback>
                <p:oleObj name="" r:id="rId5" imgW="3657600" imgH="419100" progId="Equation.3">
                  <p:embed/>
                  <p:pic>
                    <p:nvPicPr>
                      <p:cNvPr id="0" name="图片 3478"/>
                      <p:cNvPicPr/>
                      <p:nvPr/>
                    </p:nvPicPr>
                    <p:blipFill>
                      <a:blip r:embed="rId6"/>
                      <a:stretch>
                        <a:fillRect/>
                      </a:stretch>
                    </p:blipFill>
                    <p:spPr>
                      <a:xfrm>
                        <a:off x="323850" y="3213100"/>
                        <a:ext cx="8569325" cy="982663"/>
                      </a:xfrm>
                      <a:prstGeom prst="rect">
                        <a:avLst/>
                      </a:prstGeom>
                      <a:noFill/>
                      <a:ln w="38100">
                        <a:noFill/>
                        <a:miter/>
                      </a:ln>
                    </p:spPr>
                  </p:pic>
                </p:oleObj>
              </mc:Fallback>
            </mc:AlternateContent>
          </a:graphicData>
        </a:graphic>
      </p:graphicFrame>
      <p:sp>
        <p:nvSpPr>
          <p:cNvPr id="58377" name="Rectangle 9"/>
          <p:cNvSpPr/>
          <p:nvPr/>
        </p:nvSpPr>
        <p:spPr>
          <a:xfrm>
            <a:off x="1403350" y="4292600"/>
            <a:ext cx="1000125"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其中</a:t>
            </a:r>
            <a:endParaRPr lang="zh-CN" altLang="en-US" dirty="0">
              <a:latin typeface="Arial" panose="020B0604020202020204" pitchFamily="34" charset="0"/>
            </a:endParaRPr>
          </a:p>
        </p:txBody>
      </p:sp>
      <p:graphicFrame>
        <p:nvGraphicFramePr>
          <p:cNvPr id="58378" name="Object 10"/>
          <p:cNvGraphicFramePr/>
          <p:nvPr/>
        </p:nvGraphicFramePr>
        <p:xfrm>
          <a:off x="2771775" y="4292600"/>
          <a:ext cx="2376488" cy="628650"/>
        </p:xfrm>
        <a:graphic>
          <a:graphicData uri="http://schemas.openxmlformats.org/presentationml/2006/ole">
            <mc:AlternateContent xmlns:mc="http://schemas.openxmlformats.org/markup-compatibility/2006">
              <mc:Choice xmlns:v="urn:schemas-microsoft-com:vml" Requires="v">
                <p:oleObj spid="_x0000_s3483" name="" r:id="rId7" imgW="761365" imgH="203200" progId="Equation.3">
                  <p:embed/>
                </p:oleObj>
              </mc:Choice>
              <mc:Fallback>
                <p:oleObj name="" r:id="rId7" imgW="761365" imgH="203200" progId="Equation.3">
                  <p:embed/>
                  <p:pic>
                    <p:nvPicPr>
                      <p:cNvPr id="0" name="图片 3482"/>
                      <p:cNvPicPr/>
                      <p:nvPr/>
                    </p:nvPicPr>
                    <p:blipFill>
                      <a:blip r:embed="rId8"/>
                      <a:stretch>
                        <a:fillRect/>
                      </a:stretch>
                    </p:blipFill>
                    <p:spPr>
                      <a:xfrm>
                        <a:off x="2771775" y="4292600"/>
                        <a:ext cx="2376488" cy="628650"/>
                      </a:xfrm>
                      <a:prstGeom prst="rect">
                        <a:avLst/>
                      </a:prstGeom>
                      <a:noFill/>
                      <a:ln w="38100">
                        <a:noFill/>
                        <a:miter/>
                      </a:ln>
                    </p:spPr>
                  </p:pic>
                </p:oleObj>
              </mc:Fallback>
            </mc:AlternateContent>
          </a:graphicData>
        </a:graphic>
      </p:graphicFrame>
      <p:sp>
        <p:nvSpPr>
          <p:cNvPr id="58380" name="Text Box 12"/>
          <p:cNvSpPr txBox="1"/>
          <p:nvPr/>
        </p:nvSpPr>
        <p:spPr>
          <a:xfrm>
            <a:off x="611188" y="4868863"/>
            <a:ext cx="1152525" cy="579437"/>
          </a:xfrm>
          <a:prstGeom prst="rect">
            <a:avLst/>
          </a:prstGeom>
          <a:noFill/>
          <a:ln w="12700">
            <a:noFill/>
          </a:ln>
        </p:spPr>
        <p:txBody>
          <a:bodyPr>
            <a:spAutoFit/>
          </a:bodyPr>
          <a:p>
            <a:pPr>
              <a:spcBef>
                <a:spcPct val="50000"/>
              </a:spcBef>
            </a:pPr>
            <a:r>
              <a:rPr lang="zh-CN" altLang="en-US" dirty="0">
                <a:latin typeface="宋体" panose="02010600030101010101" pitchFamily="2" charset="-122"/>
              </a:rPr>
              <a:t>一般</a:t>
            </a:r>
            <a:endParaRPr lang="zh-CN" altLang="en-US" dirty="0">
              <a:latin typeface="宋体" panose="02010600030101010101" pitchFamily="2" charset="-122"/>
            </a:endParaRPr>
          </a:p>
        </p:txBody>
      </p:sp>
      <p:graphicFrame>
        <p:nvGraphicFramePr>
          <p:cNvPr id="58381" name="Object 13"/>
          <p:cNvGraphicFramePr/>
          <p:nvPr/>
        </p:nvGraphicFramePr>
        <p:xfrm>
          <a:off x="1619250" y="4941888"/>
          <a:ext cx="1439863" cy="561975"/>
        </p:xfrm>
        <a:graphic>
          <a:graphicData uri="http://schemas.openxmlformats.org/presentationml/2006/ole">
            <mc:AlternateContent xmlns:mc="http://schemas.openxmlformats.org/markup-compatibility/2006">
              <mc:Choice xmlns:v="urn:schemas-microsoft-com:vml" Requires="v">
                <p:oleObj spid="_x0000_s3488" name="" r:id="rId9" imgW="761365" imgH="228600" progId="Equation.3">
                  <p:embed/>
                </p:oleObj>
              </mc:Choice>
              <mc:Fallback>
                <p:oleObj name="" r:id="rId9" imgW="761365" imgH="228600" progId="Equation.3">
                  <p:embed/>
                  <p:pic>
                    <p:nvPicPr>
                      <p:cNvPr id="0" name="图片 3487"/>
                      <p:cNvPicPr/>
                      <p:nvPr/>
                    </p:nvPicPr>
                    <p:blipFill>
                      <a:blip r:embed="rId10"/>
                      <a:stretch>
                        <a:fillRect/>
                      </a:stretch>
                    </p:blipFill>
                    <p:spPr>
                      <a:xfrm>
                        <a:off x="1619250" y="4941888"/>
                        <a:ext cx="1439863" cy="561975"/>
                      </a:xfrm>
                      <a:prstGeom prst="rect">
                        <a:avLst/>
                      </a:prstGeom>
                      <a:noFill/>
                      <a:ln w="38100">
                        <a:noFill/>
                        <a:miter/>
                      </a:ln>
                    </p:spPr>
                  </p:pic>
                </p:oleObj>
              </mc:Fallback>
            </mc:AlternateContent>
          </a:graphicData>
        </a:graphic>
      </p:graphicFrame>
      <p:sp>
        <p:nvSpPr>
          <p:cNvPr id="58382" name="Rectangle 14"/>
          <p:cNvSpPr/>
          <p:nvPr/>
        </p:nvSpPr>
        <p:spPr>
          <a:xfrm>
            <a:off x="3203575" y="4918075"/>
            <a:ext cx="4468813" cy="579438"/>
          </a:xfrm>
          <a:prstGeom prst="rect">
            <a:avLst/>
          </a:prstGeom>
          <a:noFill/>
          <a:ln w="9525">
            <a:noFill/>
          </a:ln>
        </p:spPr>
        <p:txBody>
          <a:bodyPr wrap="none">
            <a:spAutoFit/>
          </a:bodyPr>
          <a:p>
            <a:r>
              <a:rPr lang="zh-CN" altLang="en-US" dirty="0">
                <a:latin typeface="宋体" panose="02010600030101010101" pitchFamily="2" charset="-122"/>
              </a:rPr>
              <a:t>则电压增益接近于</a:t>
            </a:r>
            <a:r>
              <a:rPr lang="en-US" altLang="zh-CN" dirty="0">
                <a:latin typeface="宋体" panose="02010600030101010101" pitchFamily="2" charset="-122"/>
              </a:rPr>
              <a:t>1</a:t>
            </a:r>
            <a:r>
              <a:rPr lang="zh-CN" altLang="en-US" dirty="0">
                <a:latin typeface="宋体" panose="02010600030101010101" pitchFamily="2" charset="-122"/>
              </a:rPr>
              <a:t>，即</a:t>
            </a:r>
            <a:endParaRPr lang="zh-CN" altLang="en-US" dirty="0">
              <a:latin typeface="宋体" panose="02010600030101010101" pitchFamily="2" charset="-122"/>
            </a:endParaRPr>
          </a:p>
        </p:txBody>
      </p:sp>
      <p:graphicFrame>
        <p:nvGraphicFramePr>
          <p:cNvPr id="58384" name="Object 16"/>
          <p:cNvGraphicFramePr/>
          <p:nvPr/>
        </p:nvGraphicFramePr>
        <p:xfrm>
          <a:off x="7596188" y="4941888"/>
          <a:ext cx="1220787" cy="623887"/>
        </p:xfrm>
        <a:graphic>
          <a:graphicData uri="http://schemas.openxmlformats.org/presentationml/2006/ole">
            <mc:AlternateContent xmlns:mc="http://schemas.openxmlformats.org/markup-compatibility/2006">
              <mc:Choice xmlns:v="urn:schemas-microsoft-com:vml" Requires="v">
                <p:oleObj spid="_x0000_s3481" name="" r:id="rId11" imgW="418465" imgH="215900" progId="Equation.3">
                  <p:embed/>
                </p:oleObj>
              </mc:Choice>
              <mc:Fallback>
                <p:oleObj name="" r:id="rId11" imgW="418465" imgH="215900" progId="Equation.3">
                  <p:embed/>
                  <p:pic>
                    <p:nvPicPr>
                      <p:cNvPr id="0" name="图片 3480"/>
                      <p:cNvPicPr/>
                      <p:nvPr/>
                    </p:nvPicPr>
                    <p:blipFill>
                      <a:blip r:embed="rId12"/>
                      <a:stretch>
                        <a:fillRect/>
                      </a:stretch>
                    </p:blipFill>
                    <p:spPr>
                      <a:xfrm>
                        <a:off x="7596188" y="4941888"/>
                        <a:ext cx="1220787" cy="623887"/>
                      </a:xfrm>
                      <a:prstGeom prst="rect">
                        <a:avLst/>
                      </a:prstGeom>
                      <a:noFill/>
                      <a:ln w="38100">
                        <a:noFill/>
                        <a:miter/>
                      </a:ln>
                    </p:spPr>
                  </p:pic>
                </p:oleObj>
              </mc:Fallback>
            </mc:AlternateContent>
          </a:graphicData>
        </a:graphic>
      </p:graphicFrame>
      <p:graphicFrame>
        <p:nvGraphicFramePr>
          <p:cNvPr id="58386" name="Object 18"/>
          <p:cNvGraphicFramePr/>
          <p:nvPr/>
        </p:nvGraphicFramePr>
        <p:xfrm>
          <a:off x="684213" y="5516563"/>
          <a:ext cx="2054225" cy="681037"/>
        </p:xfrm>
        <a:graphic>
          <a:graphicData uri="http://schemas.openxmlformats.org/presentationml/2006/ole">
            <mc:AlternateContent xmlns:mc="http://schemas.openxmlformats.org/markup-compatibility/2006">
              <mc:Choice xmlns:v="urn:schemas-microsoft-com:vml" Requires="v">
                <p:oleObj spid="_x0000_s3484" name="" r:id="rId13" imgW="723900" imgH="241300" progId="Equation.3">
                  <p:embed/>
                </p:oleObj>
              </mc:Choice>
              <mc:Fallback>
                <p:oleObj name="" r:id="rId13" imgW="723900" imgH="241300" progId="Equation.3">
                  <p:embed/>
                  <p:pic>
                    <p:nvPicPr>
                      <p:cNvPr id="0" name="图片 3483"/>
                      <p:cNvPicPr/>
                      <p:nvPr/>
                    </p:nvPicPr>
                    <p:blipFill>
                      <a:blip r:embed="rId14"/>
                      <a:stretch>
                        <a:fillRect/>
                      </a:stretch>
                    </p:blipFill>
                    <p:spPr>
                      <a:xfrm>
                        <a:off x="684213" y="5516563"/>
                        <a:ext cx="2054225" cy="681037"/>
                      </a:xfrm>
                      <a:prstGeom prst="rect">
                        <a:avLst/>
                      </a:prstGeom>
                      <a:noFill/>
                      <a:ln w="38100">
                        <a:noFill/>
                        <a:miter/>
                      </a:ln>
                    </p:spPr>
                  </p:pic>
                </p:oleObj>
              </mc:Fallback>
            </mc:AlternateContent>
          </a:graphicData>
        </a:graphic>
      </p:graphicFrame>
      <p:sp>
        <p:nvSpPr>
          <p:cNvPr id="58387" name="Rectangle 19"/>
          <p:cNvSpPr/>
          <p:nvPr/>
        </p:nvSpPr>
        <p:spPr>
          <a:xfrm>
            <a:off x="3203575" y="5589588"/>
            <a:ext cx="3040063"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故为</a:t>
            </a:r>
            <a:r>
              <a:rPr lang="zh-CN" altLang="en-US" dirty="0">
                <a:solidFill>
                  <a:srgbClr val="FF0000"/>
                </a:solidFill>
                <a:latin typeface="Arial" panose="020B0604020202020204" pitchFamily="34" charset="0"/>
              </a:rPr>
              <a:t>电压跟随器</a:t>
            </a:r>
            <a:endParaRPr lang="zh-CN" altLang="en-US"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strips(downRight)">
                                      <p:cBhvr>
                                        <p:cTn id="7" dur="500"/>
                                        <p:tgtEl>
                                          <p:spTgt spid="58371"/>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strips(downRight)">
                                      <p:cBhvr>
                                        <p:cTn id="12" dur="500"/>
                                        <p:tgtEl>
                                          <p:spTgt spid="58374"/>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strips(downRight)">
                                      <p:cBhvr>
                                        <p:cTn id="17" dur="500"/>
                                        <p:tgtEl>
                                          <p:spTgt spid="58376"/>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837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837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838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838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83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838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838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8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p:bldP spid="58380" grpId="0"/>
      <p:bldP spid="58382" grpId="0"/>
      <p:bldP spid="5838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pic>
        <p:nvPicPr>
          <p:cNvPr id="75780" name="Picture 2"/>
          <p:cNvPicPr>
            <a:picLocks noChangeAspect="1"/>
          </p:cNvPicPr>
          <p:nvPr/>
        </p:nvPicPr>
        <p:blipFill>
          <a:blip r:embed="rId1"/>
          <a:stretch>
            <a:fillRect/>
          </a:stretch>
        </p:blipFill>
        <p:spPr>
          <a:xfrm>
            <a:off x="755650" y="1341438"/>
            <a:ext cx="7488238" cy="3389312"/>
          </a:xfrm>
          <a:prstGeom prst="rect">
            <a:avLst/>
          </a:prstGeom>
          <a:noFill/>
          <a:ln w="9525">
            <a:noFill/>
          </a:ln>
        </p:spPr>
      </p:pic>
      <p:sp>
        <p:nvSpPr>
          <p:cNvPr id="75781" name="Rectangle 3"/>
          <p:cNvSpPr/>
          <p:nvPr/>
        </p:nvSpPr>
        <p:spPr>
          <a:xfrm>
            <a:off x="468313" y="765175"/>
            <a:ext cx="2857500"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2</a:t>
            </a:r>
            <a:r>
              <a:rPr lang="zh-CN" altLang="en-US" dirty="0">
                <a:solidFill>
                  <a:srgbClr val="0000FF"/>
                </a:solidFill>
                <a:latin typeface="Arial" panose="020B0604020202020204" pitchFamily="34" charset="0"/>
              </a:rPr>
              <a:t>）输入电阻</a:t>
            </a:r>
            <a:endParaRPr lang="zh-CN" altLang="en-US" dirty="0">
              <a:solidFill>
                <a:srgbClr val="0000FF"/>
              </a:solidFill>
              <a:latin typeface="Arial" panose="020B0604020202020204" pitchFamily="34" charset="0"/>
            </a:endParaRPr>
          </a:p>
        </p:txBody>
      </p:sp>
      <p:sp>
        <p:nvSpPr>
          <p:cNvPr id="75782" name="Rectangle 4"/>
          <p:cNvSpPr/>
          <p:nvPr/>
        </p:nvSpPr>
        <p:spPr>
          <a:xfrm>
            <a:off x="539750" y="4941888"/>
            <a:ext cx="1816100"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sym typeface="Symbol" panose="05050102010706020507" pitchFamily="18" charset="2"/>
              </a:rPr>
              <a:t>根据定义</a:t>
            </a:r>
            <a:endParaRPr lang="zh-CN" altLang="en-US" dirty="0">
              <a:latin typeface="Arial" panose="020B0604020202020204" pitchFamily="34" charset="0"/>
              <a:sym typeface="Symbol" panose="05050102010706020507" pitchFamily="18" charset="2"/>
            </a:endParaRPr>
          </a:p>
        </p:txBody>
      </p:sp>
      <p:graphicFrame>
        <p:nvGraphicFramePr>
          <p:cNvPr id="56325" name="Object 5"/>
          <p:cNvGraphicFramePr/>
          <p:nvPr/>
        </p:nvGraphicFramePr>
        <p:xfrm>
          <a:off x="2987675" y="4652963"/>
          <a:ext cx="1441450" cy="1239837"/>
        </p:xfrm>
        <a:graphic>
          <a:graphicData uri="http://schemas.openxmlformats.org/presentationml/2006/ole">
            <mc:AlternateContent xmlns:mc="http://schemas.openxmlformats.org/markup-compatibility/2006">
              <mc:Choice xmlns:v="urn:schemas-microsoft-com:vml" Requires="v">
                <p:oleObj spid="_x0000_s3487" name="" r:id="rId2" imgW="533400" imgH="457200" progId="Equation.3">
                  <p:embed/>
                </p:oleObj>
              </mc:Choice>
              <mc:Fallback>
                <p:oleObj name="" r:id="rId2" imgW="533400" imgH="457200" progId="Equation.3">
                  <p:embed/>
                  <p:pic>
                    <p:nvPicPr>
                      <p:cNvPr id="0" name="图片 3486"/>
                      <p:cNvPicPr/>
                      <p:nvPr/>
                    </p:nvPicPr>
                    <p:blipFill>
                      <a:blip r:embed="rId3"/>
                      <a:stretch>
                        <a:fillRect/>
                      </a:stretch>
                    </p:blipFill>
                    <p:spPr>
                      <a:xfrm>
                        <a:off x="2987675" y="4652963"/>
                        <a:ext cx="1441450" cy="1239837"/>
                      </a:xfrm>
                      <a:prstGeom prst="rect">
                        <a:avLst/>
                      </a:prstGeom>
                      <a:noFill/>
                      <a:ln w="38100">
                        <a:noFill/>
                        <a:miter/>
                      </a:ln>
                    </p:spPr>
                  </p:pic>
                </p:oleObj>
              </mc:Fallback>
            </mc:AlternateContent>
          </a:graphicData>
        </a:graphic>
      </p:graphicFrame>
      <p:sp>
        <p:nvSpPr>
          <p:cNvPr id="75783" name="Rectangle 6"/>
          <p:cNvSpPr/>
          <p:nvPr/>
        </p:nvSpPr>
        <p:spPr>
          <a:xfrm>
            <a:off x="468313" y="5876925"/>
            <a:ext cx="3448050"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sym typeface="Symbol" panose="05050102010706020507" pitchFamily="18" charset="2"/>
              </a:rPr>
              <a:t>由电路图列出方程</a:t>
            </a:r>
            <a:endParaRPr lang="zh-CN" altLang="en-US" dirty="0">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strips(downRight)">
                                      <p:cBhvr>
                                        <p:cTn id="7" dur="500"/>
                                        <p:tgtEl>
                                          <p:spTgt spid="56325"/>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57346" name="Object 2"/>
          <p:cNvGraphicFramePr/>
          <p:nvPr/>
        </p:nvGraphicFramePr>
        <p:xfrm>
          <a:off x="1116013" y="2060575"/>
          <a:ext cx="4537075" cy="701675"/>
        </p:xfrm>
        <a:graphic>
          <a:graphicData uri="http://schemas.openxmlformats.org/presentationml/2006/ole">
            <mc:AlternateContent xmlns:mc="http://schemas.openxmlformats.org/markup-compatibility/2006">
              <mc:Choice xmlns:v="urn:schemas-microsoft-com:vml" Requires="v">
                <p:oleObj spid="_x0000_s3482" name="" r:id="rId1" imgW="1382395" imgH="215900" progId="Equation.3">
                  <p:embed/>
                </p:oleObj>
              </mc:Choice>
              <mc:Fallback>
                <p:oleObj name="" r:id="rId1" imgW="1382395" imgH="215900" progId="Equation.3">
                  <p:embed/>
                  <p:pic>
                    <p:nvPicPr>
                      <p:cNvPr id="0" name="图片 3481"/>
                      <p:cNvPicPr/>
                      <p:nvPr/>
                    </p:nvPicPr>
                    <p:blipFill>
                      <a:blip r:embed="rId2"/>
                      <a:stretch>
                        <a:fillRect/>
                      </a:stretch>
                    </p:blipFill>
                    <p:spPr>
                      <a:xfrm>
                        <a:off x="1116013" y="2060575"/>
                        <a:ext cx="4537075" cy="701675"/>
                      </a:xfrm>
                      <a:prstGeom prst="rect">
                        <a:avLst/>
                      </a:prstGeom>
                      <a:noFill/>
                      <a:ln w="38100">
                        <a:noFill/>
                        <a:miter/>
                      </a:ln>
                    </p:spPr>
                  </p:pic>
                </p:oleObj>
              </mc:Fallback>
            </mc:AlternateContent>
          </a:graphicData>
        </a:graphic>
      </p:graphicFrame>
      <p:graphicFrame>
        <p:nvGraphicFramePr>
          <p:cNvPr id="57347" name="Object 3"/>
          <p:cNvGraphicFramePr/>
          <p:nvPr/>
        </p:nvGraphicFramePr>
        <p:xfrm>
          <a:off x="6227763" y="2205038"/>
          <a:ext cx="2374900" cy="628650"/>
        </p:xfrm>
        <a:graphic>
          <a:graphicData uri="http://schemas.openxmlformats.org/presentationml/2006/ole">
            <mc:AlternateContent xmlns:mc="http://schemas.openxmlformats.org/markup-compatibility/2006">
              <mc:Choice xmlns:v="urn:schemas-microsoft-com:vml" Requires="v">
                <p:oleObj spid="_x0000_s3486" name="" r:id="rId3" imgW="761365" imgH="203200" progId="Equation.3">
                  <p:embed/>
                </p:oleObj>
              </mc:Choice>
              <mc:Fallback>
                <p:oleObj name="" r:id="rId3" imgW="761365" imgH="203200" progId="Equation.3">
                  <p:embed/>
                  <p:pic>
                    <p:nvPicPr>
                      <p:cNvPr id="0" name="图片 3485"/>
                      <p:cNvPicPr/>
                      <p:nvPr/>
                    </p:nvPicPr>
                    <p:blipFill>
                      <a:blip r:embed="rId4"/>
                      <a:stretch>
                        <a:fillRect/>
                      </a:stretch>
                    </p:blipFill>
                    <p:spPr>
                      <a:xfrm>
                        <a:off x="6227763" y="2205038"/>
                        <a:ext cx="2374900" cy="628650"/>
                      </a:xfrm>
                      <a:prstGeom prst="rect">
                        <a:avLst/>
                      </a:prstGeom>
                      <a:noFill/>
                      <a:ln w="38100">
                        <a:noFill/>
                        <a:miter/>
                      </a:ln>
                    </p:spPr>
                  </p:pic>
                </p:oleObj>
              </mc:Fallback>
            </mc:AlternateContent>
          </a:graphicData>
        </a:graphic>
      </p:graphicFrame>
      <p:sp>
        <p:nvSpPr>
          <p:cNvPr id="76811" name="Rectangle 4"/>
          <p:cNvSpPr/>
          <p:nvPr/>
        </p:nvSpPr>
        <p:spPr>
          <a:xfrm>
            <a:off x="827088" y="2781300"/>
            <a:ext cx="2224087"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sym typeface="Symbol" panose="05050102010706020507" pitchFamily="18" charset="2"/>
              </a:rPr>
              <a:t>则输入电阻</a:t>
            </a:r>
            <a:endParaRPr lang="zh-CN" altLang="en-US" dirty="0">
              <a:latin typeface="Arial" panose="020B0604020202020204" pitchFamily="34" charset="0"/>
              <a:sym typeface="Symbol" panose="05050102010706020507" pitchFamily="18" charset="2"/>
            </a:endParaRPr>
          </a:p>
        </p:txBody>
      </p:sp>
      <p:graphicFrame>
        <p:nvGraphicFramePr>
          <p:cNvPr id="57349" name="Object 5"/>
          <p:cNvGraphicFramePr/>
          <p:nvPr/>
        </p:nvGraphicFramePr>
        <p:xfrm>
          <a:off x="1619250" y="3357563"/>
          <a:ext cx="4824413" cy="1173162"/>
        </p:xfrm>
        <a:graphic>
          <a:graphicData uri="http://schemas.openxmlformats.org/presentationml/2006/ole">
            <mc:AlternateContent xmlns:mc="http://schemas.openxmlformats.org/markup-compatibility/2006">
              <mc:Choice xmlns:v="urn:schemas-microsoft-com:vml" Requires="v">
                <p:oleObj spid="_x0000_s3489" name="" r:id="rId5" imgW="1879600" imgH="457200" progId="Equation.3">
                  <p:embed/>
                </p:oleObj>
              </mc:Choice>
              <mc:Fallback>
                <p:oleObj name="" r:id="rId5" imgW="1879600" imgH="457200" progId="Equation.3">
                  <p:embed/>
                  <p:pic>
                    <p:nvPicPr>
                      <p:cNvPr id="0" name="图片 3488"/>
                      <p:cNvPicPr/>
                      <p:nvPr/>
                    </p:nvPicPr>
                    <p:blipFill>
                      <a:blip r:embed="rId6"/>
                      <a:stretch>
                        <a:fillRect/>
                      </a:stretch>
                    </p:blipFill>
                    <p:spPr>
                      <a:xfrm>
                        <a:off x="1619250" y="3357563"/>
                        <a:ext cx="4824413" cy="1173162"/>
                      </a:xfrm>
                      <a:prstGeom prst="rect">
                        <a:avLst/>
                      </a:prstGeom>
                      <a:noFill/>
                      <a:ln w="38100">
                        <a:noFill/>
                        <a:miter/>
                      </a:ln>
                    </p:spPr>
                  </p:pic>
                </p:oleObj>
              </mc:Fallback>
            </mc:AlternateContent>
          </a:graphicData>
        </a:graphic>
      </p:graphicFrame>
      <p:sp>
        <p:nvSpPr>
          <p:cNvPr id="57350" name="Rectangle 6"/>
          <p:cNvSpPr/>
          <p:nvPr/>
        </p:nvSpPr>
        <p:spPr>
          <a:xfrm>
            <a:off x="5076825" y="5445125"/>
            <a:ext cx="2632075" cy="579438"/>
          </a:xfrm>
          <a:prstGeom prst="rect">
            <a:avLst/>
          </a:prstGeom>
          <a:noFill/>
          <a:ln w="9525">
            <a:noFill/>
          </a:ln>
        </p:spPr>
        <p:txBody>
          <a:bodyPr wrap="none">
            <a:spAutoFit/>
          </a:bodyPr>
          <a:p>
            <a:r>
              <a:rPr lang="zh-CN" altLang="en-US" dirty="0">
                <a:latin typeface="Arial" panose="020B0604020202020204" pitchFamily="34" charset="0"/>
              </a:rPr>
              <a:t>输入电阻大。</a:t>
            </a:r>
            <a:endParaRPr lang="zh-CN" altLang="en-US" dirty="0">
              <a:latin typeface="Arial" panose="020B0604020202020204" pitchFamily="34" charset="0"/>
            </a:endParaRPr>
          </a:p>
        </p:txBody>
      </p:sp>
      <p:graphicFrame>
        <p:nvGraphicFramePr>
          <p:cNvPr id="57351" name="Object 7"/>
          <p:cNvGraphicFramePr/>
          <p:nvPr/>
        </p:nvGraphicFramePr>
        <p:xfrm>
          <a:off x="1619250" y="5445125"/>
          <a:ext cx="2952750" cy="650875"/>
        </p:xfrm>
        <a:graphic>
          <a:graphicData uri="http://schemas.openxmlformats.org/presentationml/2006/ole">
            <mc:AlternateContent xmlns:mc="http://schemas.openxmlformats.org/markup-compatibility/2006">
              <mc:Choice xmlns:v="urn:schemas-microsoft-com:vml" Requires="v">
                <p:oleObj spid="_x0000_s3490" name="" r:id="rId7" imgW="913765" imgH="203200" progId="Equation.3">
                  <p:embed/>
                </p:oleObj>
              </mc:Choice>
              <mc:Fallback>
                <p:oleObj name="" r:id="rId7" imgW="913765" imgH="203200" progId="Equation.3">
                  <p:embed/>
                  <p:pic>
                    <p:nvPicPr>
                      <p:cNvPr id="0" name="图片 3489"/>
                      <p:cNvPicPr/>
                      <p:nvPr/>
                    </p:nvPicPr>
                    <p:blipFill>
                      <a:blip r:embed="rId8"/>
                      <a:stretch>
                        <a:fillRect/>
                      </a:stretch>
                    </p:blipFill>
                    <p:spPr>
                      <a:xfrm>
                        <a:off x="1619250" y="5445125"/>
                        <a:ext cx="2952750" cy="650875"/>
                      </a:xfrm>
                      <a:prstGeom prst="rect">
                        <a:avLst/>
                      </a:prstGeom>
                      <a:noFill/>
                      <a:ln w="38100">
                        <a:noFill/>
                        <a:miter/>
                      </a:ln>
                    </p:spPr>
                  </p:pic>
                </p:oleObj>
              </mc:Fallback>
            </mc:AlternateContent>
          </a:graphicData>
        </a:graphic>
      </p:graphicFrame>
      <p:graphicFrame>
        <p:nvGraphicFramePr>
          <p:cNvPr id="57352" name="Object 8"/>
          <p:cNvGraphicFramePr/>
          <p:nvPr/>
        </p:nvGraphicFramePr>
        <p:xfrm>
          <a:off x="2843213" y="4581525"/>
          <a:ext cx="2232025" cy="622300"/>
        </p:xfrm>
        <a:graphic>
          <a:graphicData uri="http://schemas.openxmlformats.org/presentationml/2006/ole">
            <mc:AlternateContent xmlns:mc="http://schemas.openxmlformats.org/markup-compatibility/2006">
              <mc:Choice xmlns:v="urn:schemas-microsoft-com:vml" Requires="v">
                <p:oleObj spid="_x0000_s3485" name="" r:id="rId9" imgW="723265" imgH="203200" progId="Equation.3">
                  <p:embed/>
                </p:oleObj>
              </mc:Choice>
              <mc:Fallback>
                <p:oleObj name="" r:id="rId9" imgW="723265" imgH="203200" progId="Equation.3">
                  <p:embed/>
                  <p:pic>
                    <p:nvPicPr>
                      <p:cNvPr id="0" name="图片 3484"/>
                      <p:cNvPicPr/>
                      <p:nvPr/>
                    </p:nvPicPr>
                    <p:blipFill>
                      <a:blip r:embed="rId10"/>
                      <a:stretch>
                        <a:fillRect/>
                      </a:stretch>
                    </p:blipFill>
                    <p:spPr>
                      <a:xfrm>
                        <a:off x="2843213" y="4581525"/>
                        <a:ext cx="2232025" cy="622300"/>
                      </a:xfrm>
                      <a:prstGeom prst="rect">
                        <a:avLst/>
                      </a:prstGeom>
                      <a:noFill/>
                      <a:ln w="38100">
                        <a:noFill/>
                        <a:miter/>
                      </a:ln>
                    </p:spPr>
                  </p:pic>
                </p:oleObj>
              </mc:Fallback>
            </mc:AlternateContent>
          </a:graphicData>
        </a:graphic>
      </p:graphicFrame>
      <p:graphicFrame>
        <p:nvGraphicFramePr>
          <p:cNvPr id="57353" name="Object 9"/>
          <p:cNvGraphicFramePr/>
          <p:nvPr/>
        </p:nvGraphicFramePr>
        <p:xfrm>
          <a:off x="1331913" y="4652963"/>
          <a:ext cx="1296987" cy="574675"/>
        </p:xfrm>
        <a:graphic>
          <a:graphicData uri="http://schemas.openxmlformats.org/presentationml/2006/ole">
            <mc:AlternateContent xmlns:mc="http://schemas.openxmlformats.org/markup-compatibility/2006">
              <mc:Choice xmlns:v="urn:schemas-microsoft-com:vml" Requires="v">
                <p:oleObj spid="_x0000_s3498" name="" r:id="rId11" imgW="431800" imgH="190500" progId="Equation.3">
                  <p:embed/>
                </p:oleObj>
              </mc:Choice>
              <mc:Fallback>
                <p:oleObj name="" r:id="rId11" imgW="431800" imgH="190500" progId="Equation.3">
                  <p:embed/>
                  <p:pic>
                    <p:nvPicPr>
                      <p:cNvPr id="0" name="图片 3497"/>
                      <p:cNvPicPr/>
                      <p:nvPr/>
                    </p:nvPicPr>
                    <p:blipFill>
                      <a:blip r:embed="rId12"/>
                      <a:stretch>
                        <a:fillRect/>
                      </a:stretch>
                    </p:blipFill>
                    <p:spPr>
                      <a:xfrm>
                        <a:off x="1331913" y="4652963"/>
                        <a:ext cx="1296987" cy="574675"/>
                      </a:xfrm>
                      <a:prstGeom prst="rect">
                        <a:avLst/>
                      </a:prstGeom>
                      <a:noFill/>
                      <a:ln w="38100">
                        <a:noFill/>
                        <a:miter/>
                      </a:ln>
                    </p:spPr>
                  </p:pic>
                </p:oleObj>
              </mc:Fallback>
            </mc:AlternateContent>
          </a:graphicData>
        </a:graphic>
      </p:graphicFrame>
      <p:sp>
        <p:nvSpPr>
          <p:cNvPr id="76813" name="Rectangle 10"/>
          <p:cNvSpPr/>
          <p:nvPr/>
        </p:nvSpPr>
        <p:spPr>
          <a:xfrm>
            <a:off x="684213" y="4581525"/>
            <a:ext cx="1025525" cy="579438"/>
          </a:xfrm>
          <a:prstGeom prst="rect">
            <a:avLst/>
          </a:prstGeom>
          <a:noFill/>
          <a:ln w="9525">
            <a:noFill/>
          </a:ln>
        </p:spPr>
        <p:txBody>
          <a:bodyPr>
            <a:spAutoFit/>
          </a:bodyPr>
          <a:p>
            <a:r>
              <a:rPr lang="zh-CN" altLang="en-US" dirty="0">
                <a:latin typeface="Arial" panose="020B0604020202020204" pitchFamily="34" charset="0"/>
                <a:sym typeface="Symbol" panose="05050102010706020507" pitchFamily="18" charset="2"/>
              </a:rPr>
              <a:t>当</a:t>
            </a:r>
            <a:endParaRPr lang="zh-CN" altLang="en-US" dirty="0">
              <a:latin typeface="Arial" panose="020B0604020202020204" pitchFamily="34" charset="0"/>
              <a:sym typeface="Symbol" panose="05050102010706020507" pitchFamily="18" charset="2"/>
            </a:endParaRPr>
          </a:p>
        </p:txBody>
      </p:sp>
      <p:sp>
        <p:nvSpPr>
          <p:cNvPr id="76814" name="Text Box 11"/>
          <p:cNvSpPr txBox="1"/>
          <p:nvPr/>
        </p:nvSpPr>
        <p:spPr>
          <a:xfrm>
            <a:off x="5867400" y="2205038"/>
            <a:ext cx="720725"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6815" name="Text Box 12"/>
          <p:cNvSpPr txBox="1"/>
          <p:nvPr/>
        </p:nvSpPr>
        <p:spPr>
          <a:xfrm>
            <a:off x="2484438" y="4581525"/>
            <a:ext cx="503237"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6816" name="Text Box 13"/>
          <p:cNvSpPr txBox="1"/>
          <p:nvPr/>
        </p:nvSpPr>
        <p:spPr>
          <a:xfrm>
            <a:off x="5148263" y="4581525"/>
            <a:ext cx="647700"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时</a:t>
            </a:r>
            <a:endParaRPr lang="zh-CN" altLang="en-US" dirty="0">
              <a:latin typeface="Arial" panose="020B0604020202020204" pitchFamily="34" charset="0"/>
            </a:endParaRPr>
          </a:p>
        </p:txBody>
      </p:sp>
      <p:graphicFrame>
        <p:nvGraphicFramePr>
          <p:cNvPr id="57358" name="Object 14"/>
          <p:cNvGraphicFramePr/>
          <p:nvPr/>
        </p:nvGraphicFramePr>
        <p:xfrm>
          <a:off x="1187450" y="1341438"/>
          <a:ext cx="2016125" cy="731837"/>
        </p:xfrm>
        <a:graphic>
          <a:graphicData uri="http://schemas.openxmlformats.org/presentationml/2006/ole">
            <mc:AlternateContent xmlns:mc="http://schemas.openxmlformats.org/markup-compatibility/2006">
              <mc:Choice xmlns:v="urn:schemas-microsoft-com:vml" Requires="v">
                <p:oleObj spid="_x0000_s3501" name="" r:id="rId13" imgW="660400" imgH="241300" progId="Equation.3">
                  <p:embed/>
                </p:oleObj>
              </mc:Choice>
              <mc:Fallback>
                <p:oleObj name="" r:id="rId13" imgW="660400" imgH="241300" progId="Equation.3">
                  <p:embed/>
                  <p:pic>
                    <p:nvPicPr>
                      <p:cNvPr id="0" name="图片 3500"/>
                      <p:cNvPicPr/>
                      <p:nvPr/>
                    </p:nvPicPr>
                    <p:blipFill>
                      <a:blip r:embed="rId14"/>
                      <a:stretch>
                        <a:fillRect/>
                      </a:stretch>
                    </p:blipFill>
                    <p:spPr>
                      <a:xfrm>
                        <a:off x="1187450" y="1341438"/>
                        <a:ext cx="2016125" cy="731837"/>
                      </a:xfrm>
                      <a:prstGeom prst="rect">
                        <a:avLst/>
                      </a:prstGeom>
                      <a:noFill/>
                      <a:ln w="38100">
                        <a:noFill/>
                        <a:miter/>
                      </a:ln>
                    </p:spPr>
                  </p:pic>
                </p:oleObj>
              </mc:Fallback>
            </mc:AlternateContent>
          </a:graphicData>
        </a:graphic>
      </p:graphicFrame>
      <p:sp>
        <p:nvSpPr>
          <p:cNvPr id="57359" name="AutoShape 15"/>
          <p:cNvSpPr/>
          <p:nvPr/>
        </p:nvSpPr>
        <p:spPr>
          <a:xfrm>
            <a:off x="827088" y="836613"/>
            <a:ext cx="288925" cy="1435100"/>
          </a:xfrm>
          <a:prstGeom prst="leftBrace">
            <a:avLst>
              <a:gd name="adj1" fmla="val 41391"/>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57360" name="Object 16"/>
          <p:cNvGraphicFramePr/>
          <p:nvPr/>
        </p:nvGraphicFramePr>
        <p:xfrm>
          <a:off x="1116013" y="549275"/>
          <a:ext cx="2520950" cy="757238"/>
        </p:xfrm>
        <a:graphic>
          <a:graphicData uri="http://schemas.openxmlformats.org/presentationml/2006/ole">
            <mc:AlternateContent xmlns:mc="http://schemas.openxmlformats.org/markup-compatibility/2006">
              <mc:Choice xmlns:v="urn:schemas-microsoft-com:vml" Requires="v">
                <p:oleObj spid="_x0000_s3494" name="" r:id="rId15" imgW="837565" imgH="254000" progId="Equation.3">
                  <p:embed/>
                </p:oleObj>
              </mc:Choice>
              <mc:Fallback>
                <p:oleObj name="" r:id="rId15" imgW="837565" imgH="254000" progId="Equation.3">
                  <p:embed/>
                  <p:pic>
                    <p:nvPicPr>
                      <p:cNvPr id="0" name="图片 3493"/>
                      <p:cNvPicPr/>
                      <p:nvPr/>
                    </p:nvPicPr>
                    <p:blipFill>
                      <a:blip r:embed="rId16"/>
                      <a:stretch>
                        <a:fillRect/>
                      </a:stretch>
                    </p:blipFill>
                    <p:spPr>
                      <a:xfrm>
                        <a:off x="1116013" y="549275"/>
                        <a:ext cx="2520950" cy="757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9"/>
                                        </p:tgtEl>
                                        <p:attrNameLst>
                                          <p:attrName>style.visibility</p:attrName>
                                        </p:attrNameLst>
                                      </p:cBhvr>
                                      <p:to>
                                        <p:strVal val="visible"/>
                                      </p:to>
                                    </p:set>
                                    <p:anim calcmode="lin" valueType="num">
                                      <p:cBhvr additive="base">
                                        <p:cTn id="7" dur="500" fill="hold"/>
                                        <p:tgtEl>
                                          <p:spTgt spid="57359"/>
                                        </p:tgtEl>
                                        <p:attrNameLst>
                                          <p:attrName>ppt_x</p:attrName>
                                        </p:attrNameLst>
                                      </p:cBhvr>
                                      <p:tavLst>
                                        <p:tav tm="0">
                                          <p:val>
                                            <p:strVal val="0-#ppt_w/2"/>
                                          </p:val>
                                        </p:tav>
                                        <p:tav tm="100000">
                                          <p:val>
                                            <p:strVal val="#ppt_x"/>
                                          </p:val>
                                        </p:tav>
                                      </p:tavLst>
                                    </p:anim>
                                    <p:anim calcmode="lin" valueType="num">
                                      <p:cBhvr additive="base">
                                        <p:cTn id="8" dur="500" fill="hold"/>
                                        <p:tgtEl>
                                          <p:spTgt spid="573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57360"/>
                                        </p:tgtEl>
                                        <p:attrNameLst>
                                          <p:attrName>style.visibility</p:attrName>
                                        </p:attrNameLst>
                                      </p:cBhvr>
                                      <p:to>
                                        <p:strVal val="visible"/>
                                      </p:to>
                                    </p:set>
                                    <p:animEffect transition="in" filter="strips(downRight)">
                                      <p:cBhvr>
                                        <p:cTn id="13" dur="500"/>
                                        <p:tgtEl>
                                          <p:spTgt spid="5736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57358"/>
                                        </p:tgtEl>
                                        <p:attrNameLst>
                                          <p:attrName>style.visibility</p:attrName>
                                        </p:attrNameLst>
                                      </p:cBhvr>
                                      <p:to>
                                        <p:strVal val="visible"/>
                                      </p:to>
                                    </p:set>
                                    <p:animEffect transition="in" filter="strips(downRight)">
                                      <p:cBhvr>
                                        <p:cTn id="18" dur="500"/>
                                        <p:tgtEl>
                                          <p:spTgt spid="5735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57346"/>
                                        </p:tgtEl>
                                        <p:attrNameLst>
                                          <p:attrName>style.visibility</p:attrName>
                                        </p:attrNameLst>
                                      </p:cBhvr>
                                      <p:to>
                                        <p:strVal val="visible"/>
                                      </p:to>
                                    </p:set>
                                    <p:animEffect transition="in" filter="strips(downRight)">
                                      <p:cBhvr>
                                        <p:cTn id="23" dur="500"/>
                                        <p:tgtEl>
                                          <p:spTgt spid="5734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7347"/>
                                        </p:tgtEl>
                                        <p:attrNameLst>
                                          <p:attrName>style.visibility</p:attrName>
                                        </p:attrNameLst>
                                      </p:cBhvr>
                                      <p:to>
                                        <p:strVal val="visible"/>
                                      </p:to>
                                    </p:set>
                                    <p:animEffect transition="in" filter="strips(downRight)">
                                      <p:cBhvr>
                                        <p:cTn id="28" dur="500"/>
                                        <p:tgtEl>
                                          <p:spTgt spid="5734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7349"/>
                                        </p:tgtEl>
                                        <p:attrNameLst>
                                          <p:attrName>style.visibility</p:attrName>
                                        </p:attrNameLst>
                                      </p:cBhvr>
                                      <p:to>
                                        <p:strVal val="visible"/>
                                      </p:to>
                                    </p:set>
                                    <p:animEffect transition="in" filter="strips(downRight)">
                                      <p:cBhvr>
                                        <p:cTn id="33" dur="500"/>
                                        <p:tgtEl>
                                          <p:spTgt spid="57349"/>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57353"/>
                                        </p:tgtEl>
                                        <p:attrNameLst>
                                          <p:attrName>style.visibility</p:attrName>
                                        </p:attrNameLst>
                                      </p:cBhvr>
                                      <p:to>
                                        <p:strVal val="visible"/>
                                      </p:to>
                                    </p:set>
                                    <p:animEffect transition="in" filter="strips(downRight)">
                                      <p:cBhvr>
                                        <p:cTn id="38" dur="500"/>
                                        <p:tgtEl>
                                          <p:spTgt spid="5735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57352"/>
                                        </p:tgtEl>
                                        <p:attrNameLst>
                                          <p:attrName>style.visibility</p:attrName>
                                        </p:attrNameLst>
                                      </p:cBhvr>
                                      <p:to>
                                        <p:strVal val="visible"/>
                                      </p:to>
                                    </p:set>
                                    <p:animEffect transition="in" filter="strips(downRight)">
                                      <p:cBhvr>
                                        <p:cTn id="43" dur="500"/>
                                        <p:tgtEl>
                                          <p:spTgt spid="57352"/>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57351"/>
                                        </p:tgtEl>
                                        <p:attrNameLst>
                                          <p:attrName>style.visibility</p:attrName>
                                        </p:attrNameLst>
                                      </p:cBhvr>
                                      <p:to>
                                        <p:strVal val="visible"/>
                                      </p:to>
                                    </p:set>
                                    <p:animEffect transition="in" filter="strips(downRight)">
                                      <p:cBhvr>
                                        <p:cTn id="48" dur="500"/>
                                        <p:tgtEl>
                                          <p:spTgt spid="57351"/>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57350"/>
                                        </p:tgtEl>
                                        <p:attrNameLst>
                                          <p:attrName>style.visibility</p:attrName>
                                        </p:attrNameLst>
                                      </p:cBhvr>
                                      <p:to>
                                        <p:strVal val="visible"/>
                                      </p:to>
                                    </p:set>
                                    <p:animEffect transition="in" filter="diamond(in)">
                                      <p:cBhvr>
                                        <p:cTn id="53" dur="20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P spid="5735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34" name="灯片编号占位符 3"/>
          <p:cNvSpPr txBox="1">
            <a:spLocks noGrp="1"/>
          </p:cNvSpPr>
          <p:nvPr>
            <p:ph type="sldNum" sz="quarter" idx="12"/>
          </p:nvPr>
        </p:nvSpPr>
        <p:spPr>
          <a:xfrm>
            <a:off x="7929563" y="6019800"/>
            <a:ext cx="912812" cy="476250"/>
          </a:xfrm>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7835" name="Rectangle 2"/>
          <p:cNvSpPr/>
          <p:nvPr/>
        </p:nvSpPr>
        <p:spPr>
          <a:xfrm>
            <a:off x="971550" y="549275"/>
            <a:ext cx="2857500"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3</a:t>
            </a:r>
            <a:r>
              <a:rPr lang="zh-CN" altLang="en-US" dirty="0">
                <a:solidFill>
                  <a:srgbClr val="0000FF"/>
                </a:solidFill>
                <a:latin typeface="Arial" panose="020B0604020202020204" pitchFamily="34" charset="0"/>
              </a:rPr>
              <a:t>）输出电阻</a:t>
            </a:r>
            <a:endParaRPr lang="zh-CN" altLang="en-US" dirty="0">
              <a:solidFill>
                <a:srgbClr val="0000FF"/>
              </a:solidFill>
              <a:latin typeface="Arial" panose="020B0604020202020204" pitchFamily="34" charset="0"/>
            </a:endParaRPr>
          </a:p>
        </p:txBody>
      </p:sp>
      <p:sp>
        <p:nvSpPr>
          <p:cNvPr id="77836" name="Rectangle 3"/>
          <p:cNvSpPr/>
          <p:nvPr/>
        </p:nvSpPr>
        <p:spPr>
          <a:xfrm>
            <a:off x="827088" y="1125538"/>
            <a:ext cx="3040062"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sym typeface="Symbol" panose="05050102010706020507" pitchFamily="18" charset="2"/>
              </a:rPr>
              <a:t>由电路列出方程</a:t>
            </a:r>
            <a:endParaRPr lang="zh-CN" altLang="en-US" dirty="0">
              <a:latin typeface="Arial" panose="020B0604020202020204" pitchFamily="34" charset="0"/>
              <a:sym typeface="Symbol" panose="05050102010706020507" pitchFamily="18" charset="2"/>
            </a:endParaRPr>
          </a:p>
        </p:txBody>
      </p:sp>
      <p:graphicFrame>
        <p:nvGraphicFramePr>
          <p:cNvPr id="74756" name="Object 4"/>
          <p:cNvGraphicFramePr/>
          <p:nvPr/>
        </p:nvGraphicFramePr>
        <p:xfrm>
          <a:off x="1331913" y="1700213"/>
          <a:ext cx="3671887" cy="806450"/>
        </p:xfrm>
        <a:graphic>
          <a:graphicData uri="http://schemas.openxmlformats.org/presentationml/2006/ole">
            <mc:AlternateContent xmlns:mc="http://schemas.openxmlformats.org/markup-compatibility/2006">
              <mc:Choice xmlns:v="urn:schemas-microsoft-com:vml" Requires="v">
                <p:oleObj spid="_x0000_s3492" name="" r:id="rId1" imgW="1091565" imgH="241300" progId="Equation.3">
                  <p:embed/>
                </p:oleObj>
              </mc:Choice>
              <mc:Fallback>
                <p:oleObj name="" r:id="rId1" imgW="1091565" imgH="241300" progId="Equation.3">
                  <p:embed/>
                  <p:pic>
                    <p:nvPicPr>
                      <p:cNvPr id="0" name="图片 3491"/>
                      <p:cNvPicPr/>
                      <p:nvPr/>
                    </p:nvPicPr>
                    <p:blipFill>
                      <a:blip r:embed="rId2"/>
                      <a:stretch>
                        <a:fillRect/>
                      </a:stretch>
                    </p:blipFill>
                    <p:spPr>
                      <a:xfrm>
                        <a:off x="1331913" y="1700213"/>
                        <a:ext cx="3671887" cy="806450"/>
                      </a:xfrm>
                      <a:prstGeom prst="rect">
                        <a:avLst/>
                      </a:prstGeom>
                      <a:noFill/>
                      <a:ln w="38100">
                        <a:noFill/>
                        <a:miter/>
                      </a:ln>
                    </p:spPr>
                  </p:pic>
                </p:oleObj>
              </mc:Fallback>
            </mc:AlternateContent>
          </a:graphicData>
        </a:graphic>
      </p:graphicFrame>
      <p:graphicFrame>
        <p:nvGraphicFramePr>
          <p:cNvPr id="74757" name="Object 5"/>
          <p:cNvGraphicFramePr/>
          <p:nvPr/>
        </p:nvGraphicFramePr>
        <p:xfrm>
          <a:off x="1463675" y="2420938"/>
          <a:ext cx="3046413" cy="717550"/>
        </p:xfrm>
        <a:graphic>
          <a:graphicData uri="http://schemas.openxmlformats.org/presentationml/2006/ole">
            <mc:AlternateContent xmlns:mc="http://schemas.openxmlformats.org/markup-compatibility/2006">
              <mc:Choice xmlns:v="urn:schemas-microsoft-com:vml" Requires="v">
                <p:oleObj spid="_x0000_s3495" name="" r:id="rId3" imgW="1015365" imgH="241300" progId="Equation.3">
                  <p:embed/>
                </p:oleObj>
              </mc:Choice>
              <mc:Fallback>
                <p:oleObj name="" r:id="rId3" imgW="1015365" imgH="241300" progId="Equation.3">
                  <p:embed/>
                  <p:pic>
                    <p:nvPicPr>
                      <p:cNvPr id="0" name="图片 3494"/>
                      <p:cNvPicPr/>
                      <p:nvPr/>
                    </p:nvPicPr>
                    <p:blipFill>
                      <a:blip r:embed="rId4"/>
                      <a:stretch>
                        <a:fillRect/>
                      </a:stretch>
                    </p:blipFill>
                    <p:spPr>
                      <a:xfrm>
                        <a:off x="1463675" y="2420938"/>
                        <a:ext cx="3046413" cy="717550"/>
                      </a:xfrm>
                      <a:prstGeom prst="rect">
                        <a:avLst/>
                      </a:prstGeom>
                      <a:noFill/>
                      <a:ln w="38100">
                        <a:noFill/>
                        <a:miter/>
                      </a:ln>
                    </p:spPr>
                  </p:pic>
                </p:oleObj>
              </mc:Fallback>
            </mc:AlternateContent>
          </a:graphicData>
        </a:graphic>
      </p:graphicFrame>
      <p:graphicFrame>
        <p:nvGraphicFramePr>
          <p:cNvPr id="74758" name="Object 6"/>
          <p:cNvGraphicFramePr/>
          <p:nvPr/>
        </p:nvGraphicFramePr>
        <p:xfrm>
          <a:off x="1449388" y="3141663"/>
          <a:ext cx="1781175" cy="669925"/>
        </p:xfrm>
        <a:graphic>
          <a:graphicData uri="http://schemas.openxmlformats.org/presentationml/2006/ole">
            <mc:AlternateContent xmlns:mc="http://schemas.openxmlformats.org/markup-compatibility/2006">
              <mc:Choice xmlns:v="urn:schemas-microsoft-com:vml" Requires="v">
                <p:oleObj spid="_x0000_s3491" name="" r:id="rId5" imgW="672465" imgH="254000" progId="Equation.3">
                  <p:embed/>
                </p:oleObj>
              </mc:Choice>
              <mc:Fallback>
                <p:oleObj name="" r:id="rId5" imgW="672465" imgH="254000" progId="Equation.3">
                  <p:embed/>
                  <p:pic>
                    <p:nvPicPr>
                      <p:cNvPr id="0" name="图片 3490"/>
                      <p:cNvPicPr/>
                      <p:nvPr/>
                    </p:nvPicPr>
                    <p:blipFill>
                      <a:blip r:embed="rId6"/>
                      <a:stretch>
                        <a:fillRect/>
                      </a:stretch>
                    </p:blipFill>
                    <p:spPr>
                      <a:xfrm>
                        <a:off x="1449388" y="3141663"/>
                        <a:ext cx="1781175" cy="669925"/>
                      </a:xfrm>
                      <a:prstGeom prst="rect">
                        <a:avLst/>
                      </a:prstGeom>
                      <a:noFill/>
                      <a:ln w="38100">
                        <a:noFill/>
                        <a:miter/>
                      </a:ln>
                    </p:spPr>
                  </p:pic>
                </p:oleObj>
              </mc:Fallback>
            </mc:AlternateContent>
          </a:graphicData>
        </a:graphic>
      </p:graphicFrame>
      <p:graphicFrame>
        <p:nvGraphicFramePr>
          <p:cNvPr id="74759" name="Object 7"/>
          <p:cNvGraphicFramePr/>
          <p:nvPr/>
        </p:nvGraphicFramePr>
        <p:xfrm>
          <a:off x="2700338" y="3789363"/>
          <a:ext cx="3240087" cy="1014412"/>
        </p:xfrm>
        <a:graphic>
          <a:graphicData uri="http://schemas.openxmlformats.org/presentationml/2006/ole">
            <mc:AlternateContent xmlns:mc="http://schemas.openxmlformats.org/markup-compatibility/2006">
              <mc:Choice xmlns:v="urn:schemas-microsoft-com:vml" Requires="v">
                <p:oleObj spid="_x0000_s3493" name="" r:id="rId7" imgW="1459865" imgH="457200" progId="Equation.3">
                  <p:embed/>
                </p:oleObj>
              </mc:Choice>
              <mc:Fallback>
                <p:oleObj name="" r:id="rId7" imgW="1459865" imgH="457200" progId="Equation.3">
                  <p:embed/>
                  <p:pic>
                    <p:nvPicPr>
                      <p:cNvPr id="0" name="图片 3492"/>
                      <p:cNvPicPr/>
                      <p:nvPr/>
                    </p:nvPicPr>
                    <p:blipFill>
                      <a:blip r:embed="rId8"/>
                      <a:stretch>
                        <a:fillRect/>
                      </a:stretch>
                    </p:blipFill>
                    <p:spPr>
                      <a:xfrm>
                        <a:off x="2700338" y="3789363"/>
                        <a:ext cx="3240087" cy="1014412"/>
                      </a:xfrm>
                      <a:prstGeom prst="rect">
                        <a:avLst/>
                      </a:prstGeom>
                      <a:noFill/>
                      <a:ln w="38100">
                        <a:noFill/>
                        <a:miter/>
                      </a:ln>
                    </p:spPr>
                  </p:pic>
                </p:oleObj>
              </mc:Fallback>
            </mc:AlternateContent>
          </a:graphicData>
        </a:graphic>
      </p:graphicFrame>
      <p:graphicFrame>
        <p:nvGraphicFramePr>
          <p:cNvPr id="74760" name="Object 8"/>
          <p:cNvGraphicFramePr/>
          <p:nvPr/>
        </p:nvGraphicFramePr>
        <p:xfrm>
          <a:off x="900113" y="4652963"/>
          <a:ext cx="1820862" cy="852487"/>
        </p:xfrm>
        <a:graphic>
          <a:graphicData uri="http://schemas.openxmlformats.org/presentationml/2006/ole">
            <mc:AlternateContent xmlns:mc="http://schemas.openxmlformats.org/markup-compatibility/2006">
              <mc:Choice xmlns:v="urn:schemas-microsoft-com:vml" Requires="v">
                <p:oleObj spid="_x0000_s3497" name="" r:id="rId9" imgW="837565" imgH="393700" progId="Equation.3">
                  <p:embed/>
                </p:oleObj>
              </mc:Choice>
              <mc:Fallback>
                <p:oleObj name="" r:id="rId9" imgW="837565" imgH="393700" progId="Equation.3">
                  <p:embed/>
                  <p:pic>
                    <p:nvPicPr>
                      <p:cNvPr id="0" name="图片 3496"/>
                      <p:cNvPicPr/>
                      <p:nvPr/>
                    </p:nvPicPr>
                    <p:blipFill>
                      <a:blip r:embed="rId10"/>
                      <a:stretch>
                        <a:fillRect/>
                      </a:stretch>
                    </p:blipFill>
                    <p:spPr>
                      <a:xfrm>
                        <a:off x="900113" y="4652963"/>
                        <a:ext cx="1820862" cy="852487"/>
                      </a:xfrm>
                      <a:prstGeom prst="rect">
                        <a:avLst/>
                      </a:prstGeom>
                      <a:noFill/>
                      <a:ln w="38100">
                        <a:noFill/>
                        <a:miter/>
                      </a:ln>
                    </p:spPr>
                  </p:pic>
                </p:oleObj>
              </mc:Fallback>
            </mc:AlternateContent>
          </a:graphicData>
        </a:graphic>
      </p:graphicFrame>
      <p:graphicFrame>
        <p:nvGraphicFramePr>
          <p:cNvPr id="74761" name="Object 9"/>
          <p:cNvGraphicFramePr/>
          <p:nvPr/>
        </p:nvGraphicFramePr>
        <p:xfrm>
          <a:off x="2916238" y="4868863"/>
          <a:ext cx="1223962" cy="541337"/>
        </p:xfrm>
        <a:graphic>
          <a:graphicData uri="http://schemas.openxmlformats.org/presentationml/2006/ole">
            <mc:AlternateContent xmlns:mc="http://schemas.openxmlformats.org/markup-compatibility/2006">
              <mc:Choice xmlns:v="urn:schemas-microsoft-com:vml" Requires="v">
                <p:oleObj spid="_x0000_s3500" name="" r:id="rId11" imgW="431800" imgH="190500" progId="Equation.3">
                  <p:embed/>
                </p:oleObj>
              </mc:Choice>
              <mc:Fallback>
                <p:oleObj name="" r:id="rId11" imgW="431800" imgH="190500" progId="Equation.3">
                  <p:embed/>
                  <p:pic>
                    <p:nvPicPr>
                      <p:cNvPr id="0" name="图片 3499"/>
                      <p:cNvPicPr/>
                      <p:nvPr/>
                    </p:nvPicPr>
                    <p:blipFill>
                      <a:blip r:embed="rId12"/>
                      <a:stretch>
                        <a:fillRect/>
                      </a:stretch>
                    </p:blipFill>
                    <p:spPr>
                      <a:xfrm>
                        <a:off x="2916238" y="4868863"/>
                        <a:ext cx="1223962" cy="541337"/>
                      </a:xfrm>
                      <a:prstGeom prst="rect">
                        <a:avLst/>
                      </a:prstGeom>
                      <a:noFill/>
                      <a:ln w="38100">
                        <a:noFill/>
                        <a:miter/>
                      </a:ln>
                    </p:spPr>
                  </p:pic>
                </p:oleObj>
              </mc:Fallback>
            </mc:AlternateContent>
          </a:graphicData>
        </a:graphic>
      </p:graphicFrame>
      <p:graphicFrame>
        <p:nvGraphicFramePr>
          <p:cNvPr id="2" name="Object 10"/>
          <p:cNvGraphicFramePr/>
          <p:nvPr/>
        </p:nvGraphicFramePr>
        <p:xfrm>
          <a:off x="4859338" y="4652963"/>
          <a:ext cx="1944687" cy="987425"/>
        </p:xfrm>
        <a:graphic>
          <a:graphicData uri="http://schemas.openxmlformats.org/presentationml/2006/ole">
            <mc:AlternateContent xmlns:mc="http://schemas.openxmlformats.org/markup-compatibility/2006">
              <mc:Choice xmlns:v="urn:schemas-microsoft-com:vml" Requires="v">
                <p:oleObj spid="_x0000_s3496" name="" r:id="rId13" imgW="825500" imgH="419100" progId="Equation.3">
                  <p:embed/>
                </p:oleObj>
              </mc:Choice>
              <mc:Fallback>
                <p:oleObj name="" r:id="rId13" imgW="825500" imgH="419100" progId="Equation.3">
                  <p:embed/>
                  <p:pic>
                    <p:nvPicPr>
                      <p:cNvPr id="0" name="图片 3495"/>
                      <p:cNvPicPr/>
                      <p:nvPr/>
                    </p:nvPicPr>
                    <p:blipFill>
                      <a:blip r:embed="rId14"/>
                      <a:stretch>
                        <a:fillRect/>
                      </a:stretch>
                    </p:blipFill>
                    <p:spPr>
                      <a:xfrm>
                        <a:off x="4859338" y="4652963"/>
                        <a:ext cx="1944687" cy="987425"/>
                      </a:xfrm>
                      <a:prstGeom prst="rect">
                        <a:avLst/>
                      </a:prstGeom>
                      <a:noFill/>
                      <a:ln w="38100">
                        <a:noFill/>
                        <a:miter/>
                      </a:ln>
                    </p:spPr>
                  </p:pic>
                </p:oleObj>
              </mc:Fallback>
            </mc:AlternateContent>
          </a:graphicData>
        </a:graphic>
      </p:graphicFrame>
      <p:sp>
        <p:nvSpPr>
          <p:cNvPr id="3" name="Rectangle 11"/>
          <p:cNvSpPr/>
          <p:nvPr/>
        </p:nvSpPr>
        <p:spPr>
          <a:xfrm>
            <a:off x="3203575" y="5661025"/>
            <a:ext cx="2224088"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输出电阻小</a:t>
            </a:r>
            <a:endParaRPr lang="zh-CN" altLang="en-US" dirty="0">
              <a:latin typeface="Arial" panose="020B0604020202020204" pitchFamily="34" charset="0"/>
            </a:endParaRPr>
          </a:p>
        </p:txBody>
      </p:sp>
      <p:sp>
        <p:nvSpPr>
          <p:cNvPr id="77838" name="Text Box 12"/>
          <p:cNvSpPr txBox="1"/>
          <p:nvPr/>
        </p:nvSpPr>
        <p:spPr>
          <a:xfrm>
            <a:off x="323850" y="4724400"/>
            <a:ext cx="503238"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当</a:t>
            </a:r>
            <a:endParaRPr lang="zh-CN" altLang="en-US" dirty="0">
              <a:latin typeface="Arial" panose="020B0604020202020204" pitchFamily="34" charset="0"/>
            </a:endParaRPr>
          </a:p>
        </p:txBody>
      </p:sp>
      <p:sp>
        <p:nvSpPr>
          <p:cNvPr id="77839" name="Text Box 13"/>
          <p:cNvSpPr txBox="1"/>
          <p:nvPr/>
        </p:nvSpPr>
        <p:spPr>
          <a:xfrm>
            <a:off x="2627313" y="4797425"/>
            <a:ext cx="431800"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77840" name="Text Box 14"/>
          <p:cNvSpPr txBox="1"/>
          <p:nvPr/>
        </p:nvSpPr>
        <p:spPr>
          <a:xfrm>
            <a:off x="4211638" y="4797425"/>
            <a:ext cx="647700"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时</a:t>
            </a:r>
            <a:endParaRPr lang="zh-CN" altLang="en-US" dirty="0">
              <a:latin typeface="Arial" panose="020B0604020202020204" pitchFamily="34" charset="0"/>
            </a:endParaRPr>
          </a:p>
        </p:txBody>
      </p:sp>
      <p:sp>
        <p:nvSpPr>
          <p:cNvPr id="4" name="AutoShape 15"/>
          <p:cNvSpPr/>
          <p:nvPr/>
        </p:nvSpPr>
        <p:spPr>
          <a:xfrm>
            <a:off x="827088" y="2060575"/>
            <a:ext cx="288925" cy="1435100"/>
          </a:xfrm>
          <a:prstGeom prst="leftBrace">
            <a:avLst>
              <a:gd name="adj1" fmla="val 41391"/>
              <a:gd name="adj2" fmla="val 50000"/>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57347" name="Object 3"/>
          <p:cNvGraphicFramePr/>
          <p:nvPr/>
        </p:nvGraphicFramePr>
        <p:xfrm>
          <a:off x="5292725" y="2492375"/>
          <a:ext cx="2492375" cy="706438"/>
        </p:xfrm>
        <a:graphic>
          <a:graphicData uri="http://schemas.openxmlformats.org/presentationml/2006/ole">
            <mc:AlternateContent xmlns:mc="http://schemas.openxmlformats.org/markup-compatibility/2006">
              <mc:Choice xmlns:v="urn:schemas-microsoft-com:vml" Requires="v">
                <p:oleObj spid="_x0000_s3499" name="" r:id="rId15" imgW="799465" imgH="228600" progId="Equation.3">
                  <p:embed/>
                </p:oleObj>
              </mc:Choice>
              <mc:Fallback>
                <p:oleObj name="" r:id="rId15" imgW="799465" imgH="228600" progId="Equation.3">
                  <p:embed/>
                  <p:pic>
                    <p:nvPicPr>
                      <p:cNvPr id="0" name="图片 3498"/>
                      <p:cNvPicPr/>
                      <p:nvPr/>
                    </p:nvPicPr>
                    <p:blipFill>
                      <a:blip r:embed="rId16"/>
                      <a:stretch>
                        <a:fillRect/>
                      </a:stretch>
                    </p:blipFill>
                    <p:spPr>
                      <a:xfrm>
                        <a:off x="5292725" y="2492375"/>
                        <a:ext cx="2492375" cy="7064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cmd type="evt" cmd="onstopaudio">
                                      <p:cBhvr>
                                        <p:cTn display="0" masterRel="sameClick">
                                          <p:stCondLst>
                                            <p:cond evt="begin" delay="0">
                                              <p:tn val="5"/>
                                            </p:cond>
                                          </p:stCondLst>
                                        </p:cTn>
                                        <p:tgtEl>
                                          <p:sldTgt/>
                                        </p:tgtEl>
                                      </p:cBhvr>
                                    </p:cmd>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strips(downRight)">
                                      <p:cBhvr>
                                        <p:cTn id="13" dur="500"/>
                                        <p:tgtEl>
                                          <p:spTgt spid="74756"/>
                                        </p:tgtEl>
                                      </p:cBhvr>
                                    </p:animEffect>
                                  </p:childTnLst>
                                  <p:subTnLst>
                                    <p:cmd type="evt" cmd="onstopaudio">
                                      <p:cBhvr>
                                        <p:cTn display="0" masterRel="sameClick">
                                          <p:stCondLst>
                                            <p:cond evt="begin" delay="0">
                                              <p:tn val="11"/>
                                            </p:cond>
                                          </p:stCondLst>
                                        </p:cTn>
                                        <p:tgtEl>
                                          <p:sldTgt/>
                                        </p:tgtEl>
                                      </p:cBhvr>
                                    </p:cmd>
                                  </p:sub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74757"/>
                                        </p:tgtEl>
                                        <p:attrNameLst>
                                          <p:attrName>style.visibility</p:attrName>
                                        </p:attrNameLst>
                                      </p:cBhvr>
                                      <p:to>
                                        <p:strVal val="visible"/>
                                      </p:to>
                                    </p:set>
                                    <p:animEffect transition="in" filter="strips(downRight)">
                                      <p:cBhvr>
                                        <p:cTn id="18" dur="500"/>
                                        <p:tgtEl>
                                          <p:spTgt spid="74757"/>
                                        </p:tgtEl>
                                      </p:cBhvr>
                                    </p:animEffect>
                                  </p:childTnLst>
                                  <p:subTnLst>
                                    <p:cmd type="evt" cmd="onstopaudio">
                                      <p:cBhvr>
                                        <p:cTn display="0" masterRel="sameClick">
                                          <p:stCondLst>
                                            <p:cond evt="begin" delay="0">
                                              <p:tn val="16"/>
                                            </p:cond>
                                          </p:stCondLst>
                                        </p:cTn>
                                        <p:tgtEl>
                                          <p:sldTgt/>
                                        </p:tgtEl>
                                      </p:cBhvr>
                                    </p:cmd>
                                  </p:sub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57347"/>
                                        </p:tgtEl>
                                        <p:attrNameLst>
                                          <p:attrName>style.visibility</p:attrName>
                                        </p:attrNameLst>
                                      </p:cBhvr>
                                      <p:to>
                                        <p:strVal val="visible"/>
                                      </p:to>
                                    </p:set>
                                    <p:animEffect transition="in" filter="strips(downRight)">
                                      <p:cBhvr>
                                        <p:cTn id="22" dur="500"/>
                                        <p:tgtEl>
                                          <p:spTgt spid="57347"/>
                                        </p:tgtEl>
                                      </p:cBhvr>
                                    </p:animEffect>
                                  </p:childTnLst>
                                  <p:subTnLst>
                                    <p:cmd type="evt" cmd="onstopaudio">
                                      <p:cBhvr>
                                        <p:cTn display="0" masterRel="sameClick">
                                          <p:stCondLst>
                                            <p:cond evt="begin" delay="0">
                                              <p:tn val="20"/>
                                            </p:cond>
                                          </p:stCondLst>
                                        </p:cTn>
                                        <p:tgtEl>
                                          <p:sldTgt/>
                                        </p:tgtEl>
                                      </p:cBhvr>
                                    </p:cmd>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4758"/>
                                        </p:tgtEl>
                                        <p:attrNameLst>
                                          <p:attrName>style.visibility</p:attrName>
                                        </p:attrNameLst>
                                      </p:cBhvr>
                                      <p:to>
                                        <p:strVal val="visible"/>
                                      </p:to>
                                    </p:set>
                                    <p:animEffect transition="in" filter="strips(downRight)">
                                      <p:cBhvr>
                                        <p:cTn id="27" dur="500"/>
                                        <p:tgtEl>
                                          <p:spTgt spid="74758"/>
                                        </p:tgtEl>
                                      </p:cBhvr>
                                    </p:animEffect>
                                  </p:childTnLst>
                                  <p:subTnLst>
                                    <p:cmd type="evt" cmd="onstopaudio">
                                      <p:cBhvr>
                                        <p:cTn display="0" masterRel="sameClick">
                                          <p:stCondLst>
                                            <p:cond evt="begin" delay="0">
                                              <p:tn val="25"/>
                                            </p:cond>
                                          </p:stCondLst>
                                        </p:cTn>
                                        <p:tgtEl>
                                          <p:sldTgt/>
                                        </p:tgtEl>
                                      </p:cBhvr>
                                    </p:cmd>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4759"/>
                                        </p:tgtEl>
                                        <p:attrNameLst>
                                          <p:attrName>style.visibility</p:attrName>
                                        </p:attrNameLst>
                                      </p:cBhvr>
                                      <p:to>
                                        <p:strVal val="visible"/>
                                      </p:to>
                                    </p:set>
                                    <p:animEffect transition="in" filter="strips(downRight)">
                                      <p:cBhvr>
                                        <p:cTn id="32" dur="500"/>
                                        <p:tgtEl>
                                          <p:spTgt spid="74759"/>
                                        </p:tgtEl>
                                      </p:cBhvr>
                                    </p:animEffect>
                                  </p:childTnLst>
                                  <p:subTnLst>
                                    <p:cmd type="evt" cmd="onstopaudio">
                                      <p:cBhvr>
                                        <p:cTn display="0" masterRel="sameClick">
                                          <p:stCondLst>
                                            <p:cond evt="begin" delay="0">
                                              <p:tn val="30"/>
                                            </p:cond>
                                          </p:stCondLst>
                                        </p:cTn>
                                        <p:tgtEl>
                                          <p:sldTgt/>
                                        </p:tgtEl>
                                      </p:cBhvr>
                                    </p:cmd>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4760"/>
                                        </p:tgtEl>
                                        <p:attrNameLst>
                                          <p:attrName>style.visibility</p:attrName>
                                        </p:attrNameLst>
                                      </p:cBhvr>
                                      <p:to>
                                        <p:strVal val="visible"/>
                                      </p:to>
                                    </p:set>
                                    <p:animEffect transition="in" filter="strips(downRight)">
                                      <p:cBhvr>
                                        <p:cTn id="37" dur="500"/>
                                        <p:tgtEl>
                                          <p:spTgt spid="74760"/>
                                        </p:tgtEl>
                                      </p:cBhvr>
                                    </p:animEffect>
                                  </p:childTnLst>
                                  <p:subTnLst>
                                    <p:cmd type="evt" cmd="onstopaudio">
                                      <p:cBhvr>
                                        <p:cTn display="0" masterRel="sameClick">
                                          <p:stCondLst>
                                            <p:cond evt="begin" delay="0">
                                              <p:tn val="35"/>
                                            </p:cond>
                                          </p:stCondLst>
                                        </p:cTn>
                                        <p:tgtEl>
                                          <p:sldTgt/>
                                        </p:tgtEl>
                                      </p:cBhvr>
                                    </p:cmd>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74761"/>
                                        </p:tgtEl>
                                        <p:attrNameLst>
                                          <p:attrName>style.visibility</p:attrName>
                                        </p:attrNameLst>
                                      </p:cBhvr>
                                      <p:to>
                                        <p:strVal val="visible"/>
                                      </p:to>
                                    </p:set>
                                    <p:animEffect transition="in" filter="strips(downRight)">
                                      <p:cBhvr>
                                        <p:cTn id="42" dur="500"/>
                                        <p:tgtEl>
                                          <p:spTgt spid="74761"/>
                                        </p:tgtEl>
                                      </p:cBhvr>
                                    </p:animEffect>
                                  </p:childTnLst>
                                  <p:subTnLst>
                                    <p:cmd type="evt" cmd="onstopaudio">
                                      <p:cBhvr>
                                        <p:cTn display="0" masterRel="sameClick">
                                          <p:stCondLst>
                                            <p:cond evt="begin" delay="0">
                                              <p:tn val="40"/>
                                            </p:cond>
                                          </p:stCondLst>
                                        </p:cTn>
                                        <p:tgtEl>
                                          <p:sldTgt/>
                                        </p:tgtEl>
                                      </p:cBhvr>
                                    </p:cmd>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trips(downRight)">
                                      <p:cBhvr>
                                        <p:cTn id="47" dur="500"/>
                                        <p:tgtEl>
                                          <p:spTgt spid="2"/>
                                        </p:tgtEl>
                                      </p:cBhvr>
                                    </p:animEffect>
                                  </p:childTnLst>
                                  <p:subTnLst>
                                    <p:cmd type="evt" cmd="onstopaudio">
                                      <p:cBhvr>
                                        <p:cTn display="0" masterRel="sameClick">
                                          <p:stCondLst>
                                            <p:cond evt="begin" delay="0">
                                              <p:tn val="45"/>
                                            </p:cond>
                                          </p:stCondLst>
                                        </p:cTn>
                                        <p:tgtEl>
                                          <p:sldTgt/>
                                        </p:tgtEl>
                                      </p:cBhvr>
                                    </p:cmd>
                                  </p:sub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amond(in)">
                                      <p:cBhvr>
                                        <p:cTn id="5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8852" name="Text Box 2"/>
          <p:cNvSpPr txBox="1"/>
          <p:nvPr/>
        </p:nvSpPr>
        <p:spPr>
          <a:xfrm>
            <a:off x="838200" y="457200"/>
            <a:ext cx="5102225" cy="523875"/>
          </a:xfrm>
          <a:prstGeom prst="rect">
            <a:avLst/>
          </a:prstGeom>
          <a:noFill/>
          <a:ln w="9525">
            <a:noFill/>
          </a:ln>
        </p:spPr>
        <p:txBody>
          <a:bodyPr>
            <a:spAutoFit/>
          </a:bodyPr>
          <a:p>
            <a:pPr marL="457200" indent="-457200">
              <a:spcBef>
                <a:spcPct val="50000"/>
              </a:spcBef>
            </a:pPr>
            <a:r>
              <a:rPr lang="en-US" altLang="zh-CN" dirty="0">
                <a:solidFill>
                  <a:srgbClr val="0000FF"/>
                </a:solidFill>
                <a:latin typeface="Arial" panose="020B0604020202020204" pitchFamily="34" charset="0"/>
              </a:rPr>
              <a:t>3</a:t>
            </a:r>
            <a:r>
              <a:rPr lang="zh-CN" altLang="en-US" dirty="0">
                <a:solidFill>
                  <a:srgbClr val="0000FF"/>
                </a:solidFill>
                <a:latin typeface="Arial" panose="020B0604020202020204" pitchFamily="34" charset="0"/>
              </a:rPr>
              <a:t>、</a:t>
            </a:r>
            <a:r>
              <a:rPr lang="zh-CN" altLang="en-US" dirty="0">
                <a:latin typeface="宋体" panose="02010600030101010101" pitchFamily="2" charset="-122"/>
              </a:rPr>
              <a:t>共集电极放大电路的特点：</a:t>
            </a:r>
            <a:endParaRPr lang="zh-CN" altLang="en-US" dirty="0">
              <a:latin typeface="宋体" panose="02010600030101010101" pitchFamily="2" charset="-122"/>
            </a:endParaRPr>
          </a:p>
        </p:txBody>
      </p:sp>
      <p:sp>
        <p:nvSpPr>
          <p:cNvPr id="71683" name="Text Box 3"/>
          <p:cNvSpPr txBox="1"/>
          <p:nvPr/>
        </p:nvSpPr>
        <p:spPr>
          <a:xfrm>
            <a:off x="468313" y="1052513"/>
            <a:ext cx="7056437" cy="1555750"/>
          </a:xfrm>
          <a:prstGeom prst="rect">
            <a:avLst/>
          </a:prstGeom>
          <a:noFill/>
          <a:ln w="9525">
            <a:noFill/>
          </a:ln>
        </p:spPr>
        <p:txBody>
          <a:bodyPr>
            <a:spAutoFit/>
          </a:bodyPr>
          <a:p>
            <a:pPr marL="900430" indent="-900430">
              <a:lnSpc>
                <a:spcPct val="15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）电压放大倍数≈</a:t>
            </a:r>
            <a:r>
              <a:rPr lang="en-US" altLang="zh-CN" dirty="0">
                <a:latin typeface="宋体" panose="02010600030101010101" pitchFamily="2" charset="-122"/>
              </a:rPr>
              <a:t>1</a:t>
            </a:r>
            <a:r>
              <a:rPr lang="zh-CN" altLang="en-US" dirty="0">
                <a:latin typeface="宋体" panose="02010600030101010101" pitchFamily="2" charset="-122"/>
              </a:rPr>
              <a:t>（略小于</a:t>
            </a:r>
            <a:r>
              <a:rPr lang="en-US" altLang="zh-CN" dirty="0">
                <a:latin typeface="宋体" panose="02010600030101010101" pitchFamily="2" charset="-122"/>
              </a:rPr>
              <a:t>1</a:t>
            </a:r>
            <a:r>
              <a:rPr lang="zh-CN" altLang="en-US" dirty="0">
                <a:latin typeface="宋体" panose="02010600030101010101" pitchFamily="2" charset="-122"/>
              </a:rPr>
              <a:t>），对电压基本无放大作用；</a:t>
            </a:r>
            <a:endParaRPr lang="zh-CN" altLang="en-US" dirty="0">
              <a:latin typeface="宋体" panose="02010600030101010101" pitchFamily="2" charset="-122"/>
            </a:endParaRPr>
          </a:p>
        </p:txBody>
      </p:sp>
      <p:sp>
        <p:nvSpPr>
          <p:cNvPr id="71684" name="Text Box 4"/>
          <p:cNvSpPr txBox="1"/>
          <p:nvPr/>
        </p:nvSpPr>
        <p:spPr>
          <a:xfrm>
            <a:off x="539750" y="3573463"/>
            <a:ext cx="7775575" cy="579437"/>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）输入阻抗高，对电压信号源衰减小；</a:t>
            </a:r>
            <a:endParaRPr lang="zh-CN" altLang="en-US" dirty="0">
              <a:latin typeface="宋体" panose="02010600030101010101" pitchFamily="2" charset="-122"/>
            </a:endParaRPr>
          </a:p>
        </p:txBody>
      </p:sp>
      <p:sp>
        <p:nvSpPr>
          <p:cNvPr id="71685" name="Text Box 5"/>
          <p:cNvSpPr txBox="1"/>
          <p:nvPr/>
        </p:nvSpPr>
        <p:spPr>
          <a:xfrm>
            <a:off x="539750" y="4292600"/>
            <a:ext cx="7127875" cy="579438"/>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）输出阻抗小，带负载能力强；</a:t>
            </a:r>
            <a:endParaRPr lang="zh-CN" altLang="en-US" dirty="0">
              <a:latin typeface="宋体" panose="02010600030101010101" pitchFamily="2" charset="-122"/>
            </a:endParaRPr>
          </a:p>
        </p:txBody>
      </p:sp>
      <p:sp>
        <p:nvSpPr>
          <p:cNvPr id="71686" name="Text Box 6"/>
          <p:cNvSpPr txBox="1"/>
          <p:nvPr/>
        </p:nvSpPr>
        <p:spPr>
          <a:xfrm>
            <a:off x="539750" y="2708275"/>
            <a:ext cx="6265863" cy="579438"/>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）输出电压与输入电压同相；</a:t>
            </a:r>
            <a:endParaRPr lang="zh-CN" altLang="en-US" dirty="0">
              <a:latin typeface="宋体" panose="02010600030101010101" pitchFamily="2" charset="-122"/>
            </a:endParaRPr>
          </a:p>
        </p:txBody>
      </p:sp>
      <p:sp>
        <p:nvSpPr>
          <p:cNvPr id="71687" name="AutoShape 7"/>
          <p:cNvSpPr/>
          <p:nvPr/>
        </p:nvSpPr>
        <p:spPr>
          <a:xfrm>
            <a:off x="6804025" y="1341438"/>
            <a:ext cx="73025" cy="2016125"/>
          </a:xfrm>
          <a:prstGeom prst="rightBrace">
            <a:avLst>
              <a:gd name="adj1" fmla="val 230072"/>
              <a:gd name="adj2" fmla="val 50000"/>
            </a:avLst>
          </a:prstGeom>
          <a:noFill/>
          <a:ln w="28575" cap="flat" cmpd="sng">
            <a:solidFill>
              <a:srgbClr val="008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71688" name="AutoShape 8" descr="窄竖线"/>
          <p:cNvSpPr/>
          <p:nvPr/>
        </p:nvSpPr>
        <p:spPr>
          <a:xfrm>
            <a:off x="6877050" y="2276475"/>
            <a:ext cx="503238" cy="288925"/>
          </a:xfrm>
          <a:prstGeom prst="notchedRightArrow">
            <a:avLst>
              <a:gd name="adj1" fmla="val 50000"/>
              <a:gd name="adj2" fmla="val 43543"/>
            </a:avLst>
          </a:prstGeom>
          <a:pattFill prst="narVert">
            <a:fgClr>
              <a:srgbClr val="008000"/>
            </a:fgClr>
            <a:bgClr>
              <a:srgbClr val="FFFFFF"/>
            </a:bgClr>
          </a:pattFill>
          <a:ln w="28575" cap="flat" cmpd="sng">
            <a:solidFill>
              <a:srgbClr val="008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78859" name="Text Box 9"/>
          <p:cNvSpPr txBox="1"/>
          <p:nvPr/>
        </p:nvSpPr>
        <p:spPr>
          <a:xfrm>
            <a:off x="7380288" y="1341438"/>
            <a:ext cx="1196975" cy="1944687"/>
          </a:xfrm>
          <a:prstGeom prst="rect">
            <a:avLst/>
          </a:prstGeom>
          <a:solidFill>
            <a:srgbClr val="FFFF99"/>
          </a:solidFill>
          <a:ln w="38100" cap="flat" cmpd="sng">
            <a:pattFill prst="horzBrick">
              <a:fgClr>
                <a:srgbClr val="008000"/>
              </a:fgClr>
              <a:bgClr>
                <a:srgbClr val="FFFFFF"/>
              </a:bgClr>
            </a:pattFill>
            <a:prstDash val="solid"/>
            <a:miter/>
            <a:headEnd type="none" w="med" len="med"/>
            <a:tailEnd type="none" w="med" len="med"/>
          </a:ln>
        </p:spPr>
        <p:txBody>
          <a:bodyPr vert="eaVert">
            <a:spAutoFit/>
          </a:bodyPr>
          <a:p>
            <a:pPr algn="ctr">
              <a:spcBef>
                <a:spcPct val="50000"/>
              </a:spcBef>
            </a:pPr>
            <a:r>
              <a:rPr lang="zh-CN" altLang="en-US" dirty="0">
                <a:latin typeface="宋体" panose="02010600030101010101" pitchFamily="2" charset="-122"/>
              </a:rPr>
              <a:t>电压跟随器</a:t>
            </a:r>
            <a:endParaRPr lang="zh-CN" altLang="en-US" dirty="0">
              <a:latin typeface="宋体" panose="02010600030101010101" pitchFamily="2" charset="-122"/>
            </a:endParaRPr>
          </a:p>
        </p:txBody>
      </p:sp>
      <p:sp>
        <p:nvSpPr>
          <p:cNvPr id="71690" name="Text Box 10"/>
          <p:cNvSpPr txBox="1"/>
          <p:nvPr/>
        </p:nvSpPr>
        <p:spPr>
          <a:xfrm>
            <a:off x="539750" y="5084763"/>
            <a:ext cx="5976938" cy="579437"/>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）对电流具有放大作用。</a:t>
            </a:r>
            <a:endParaRPr lang="zh-CN" altLang="en-US" dirty="0">
              <a:latin typeface="宋体" panose="02010600030101010101" pitchFamily="2" charset="-122"/>
            </a:endParaRPr>
          </a:p>
        </p:txBody>
      </p:sp>
      <p:graphicFrame>
        <p:nvGraphicFramePr>
          <p:cNvPr id="2" name="Object 10"/>
          <p:cNvGraphicFramePr/>
          <p:nvPr/>
        </p:nvGraphicFramePr>
        <p:xfrm>
          <a:off x="5148263" y="4941888"/>
          <a:ext cx="2830512" cy="1057275"/>
        </p:xfrm>
        <a:graphic>
          <a:graphicData uri="http://schemas.openxmlformats.org/presentationml/2006/ole">
            <mc:AlternateContent xmlns:mc="http://schemas.openxmlformats.org/markup-compatibility/2006">
              <mc:Choice xmlns:v="urn:schemas-microsoft-com:vml" Requires="v">
                <p:oleObj spid="_x0000_s3502" name="" r:id="rId1" imgW="1561465" imgH="584200" progId="Equation.3">
                  <p:embed/>
                </p:oleObj>
              </mc:Choice>
              <mc:Fallback>
                <p:oleObj name="" r:id="rId1" imgW="1561465" imgH="584200" progId="Equation.3">
                  <p:embed/>
                  <p:pic>
                    <p:nvPicPr>
                      <p:cNvPr id="0" name="图片 3501"/>
                      <p:cNvPicPr/>
                      <p:nvPr/>
                    </p:nvPicPr>
                    <p:blipFill>
                      <a:blip r:embed="rId2"/>
                      <a:stretch>
                        <a:fillRect/>
                      </a:stretch>
                    </p:blipFill>
                    <p:spPr>
                      <a:xfrm>
                        <a:off x="5148263" y="4941888"/>
                        <a:ext cx="2830512" cy="1057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vertical)">
                                      <p:cBhvr>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vertical)">
                                      <p:cBhvr>
                                        <p:cTn id="12" dur="500"/>
                                        <p:tgtEl>
                                          <p:spTgt spid="716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wipe(up)">
                                      <p:cBhvr>
                                        <p:cTn id="17" dur="1000"/>
                                        <p:tgtEl>
                                          <p:spTgt spid="71687"/>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1688"/>
                                        </p:tgtEl>
                                        <p:attrNameLst>
                                          <p:attrName>style.visibility</p:attrName>
                                        </p:attrNameLst>
                                      </p:cBhvr>
                                      <p:to>
                                        <p:strVal val="visible"/>
                                      </p:to>
                                    </p:set>
                                    <p:animEffect transition="in" filter="wipe(left)">
                                      <p:cBhvr>
                                        <p:cTn id="21" dur="1000"/>
                                        <p:tgtEl>
                                          <p:spTgt spid="71688"/>
                                        </p:tgtEl>
                                      </p:cBhvr>
                                    </p:animEffect>
                                  </p:childTnLst>
                                </p:cTn>
                              </p:par>
                            </p:childTnLst>
                          </p:cTn>
                        </p:par>
                        <p:par>
                          <p:cTn id="22" fill="hold">
                            <p:stCondLst>
                              <p:cond delay="2000"/>
                            </p:stCondLst>
                            <p:childTnLst>
                              <p:par>
                                <p:cTn id="23" presetID="8" presetClass="entr" presetSubtype="16" fill="hold" grpId="0" nodeType="afterEffect">
                                  <p:stCondLst>
                                    <p:cond delay="0"/>
                                  </p:stCondLst>
                                  <p:childTnLst>
                                    <p:set>
                                      <p:cBhvr>
                                        <p:cTn id="24" dur="1" fill="hold">
                                          <p:stCondLst>
                                            <p:cond delay="0"/>
                                          </p:stCondLst>
                                        </p:cTn>
                                        <p:tgtEl>
                                          <p:spTgt spid="78859"/>
                                        </p:tgtEl>
                                        <p:attrNameLst>
                                          <p:attrName>style.visibility</p:attrName>
                                        </p:attrNameLst>
                                      </p:cBhvr>
                                      <p:to>
                                        <p:strVal val="visible"/>
                                      </p:to>
                                    </p:set>
                                    <p:animEffect transition="in" filter="diamond(in)">
                                      <p:cBhvr>
                                        <p:cTn id="25" dur="1000"/>
                                        <p:tgtEl>
                                          <p:spTgt spid="788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1684"/>
                                        </p:tgtEl>
                                        <p:attrNameLst>
                                          <p:attrName>style.visibility</p:attrName>
                                        </p:attrNameLst>
                                      </p:cBhvr>
                                      <p:to>
                                        <p:strVal val="visible"/>
                                      </p:to>
                                    </p:set>
                                    <p:animEffect transition="in" filter="wipe(left)">
                                      <p:cBhvr>
                                        <p:cTn id="30" dur="1000"/>
                                        <p:tgtEl>
                                          <p:spTgt spid="7168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1685"/>
                                        </p:tgtEl>
                                        <p:attrNameLst>
                                          <p:attrName>style.visibility</p:attrName>
                                        </p:attrNameLst>
                                      </p:cBhvr>
                                      <p:to>
                                        <p:strVal val="visible"/>
                                      </p:to>
                                    </p:set>
                                    <p:animEffect transition="in" filter="wipe(left)">
                                      <p:cBhvr>
                                        <p:cTn id="35" dur="1000"/>
                                        <p:tgtEl>
                                          <p:spTgt spid="7168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1690"/>
                                        </p:tgtEl>
                                        <p:attrNameLst>
                                          <p:attrName>style.visibility</p:attrName>
                                        </p:attrNameLst>
                                      </p:cBhvr>
                                      <p:to>
                                        <p:strVal val="visible"/>
                                      </p:to>
                                    </p:set>
                                    <p:animEffect transition="in" filter="wipe(left)">
                                      <p:cBhvr>
                                        <p:cTn id="40" dur="500"/>
                                        <p:tgtEl>
                                          <p:spTgt spid="71690"/>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trips(downRight)">
                                      <p:cBhvr>
                                        <p:cTn id="45" dur="500"/>
                                        <p:tgtEl>
                                          <p:spTgt spid="2"/>
                                        </p:tgtEl>
                                      </p:cBhvr>
                                    </p:animEffect>
                                  </p:childTnLst>
                                  <p:subTnLst>
                                    <p:cmd type="evt" cmd="onstopaudio">
                                      <p:cBhvr>
                                        <p:cTn display="0" masterRel="sameClick">
                                          <p:stCondLst>
                                            <p:cond evt="begin" delay="0">
                                              <p:tn val="43"/>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p:bldP spid="71685" grpId="0"/>
      <p:bldP spid="71686" grpId="0"/>
      <p:bldP spid="71687" grpId="0" animBg="1"/>
      <p:bldP spid="71688" grpId="0" animBg="1"/>
      <p:bldP spid="78859" grpId="0" animBg="1"/>
      <p:bldP spid="7169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2579" name="Rectangle 2"/>
          <p:cNvSpPr/>
          <p:nvPr/>
        </p:nvSpPr>
        <p:spPr>
          <a:xfrm>
            <a:off x="530225" y="414338"/>
            <a:ext cx="4978400" cy="711200"/>
          </a:xfrm>
          <a:prstGeom prst="rect">
            <a:avLst/>
          </a:prstGeom>
          <a:noFill/>
          <a:ln w="9525">
            <a:noFill/>
          </a:ln>
        </p:spPr>
        <p:txBody>
          <a:bodyPr anchor="ctr"/>
          <a:p>
            <a:pPr marL="530225" indent="-530225" algn="ctr"/>
            <a:r>
              <a:rPr lang="en-US" altLang="zh-CN" dirty="0">
                <a:latin typeface="Arial" panose="020B0604020202020204" pitchFamily="34" charset="0"/>
              </a:rPr>
              <a:t>3.3.3 </a:t>
            </a:r>
            <a:r>
              <a:rPr lang="zh-CN" altLang="zh-CN" dirty="0">
                <a:latin typeface="Arial" panose="020B0604020202020204" pitchFamily="34" charset="0"/>
              </a:rPr>
              <a:t>共集电极电路的应用</a:t>
            </a:r>
            <a:endParaRPr lang="zh-CN" altLang="en-US" dirty="0">
              <a:latin typeface="宋体" panose="02010600030101010101" pitchFamily="2" charset="-122"/>
            </a:endParaRPr>
          </a:p>
        </p:txBody>
      </p:sp>
      <p:sp>
        <p:nvSpPr>
          <p:cNvPr id="72707" name="Text Box 3"/>
          <p:cNvSpPr txBox="1"/>
          <p:nvPr/>
        </p:nvSpPr>
        <p:spPr>
          <a:xfrm>
            <a:off x="1116013" y="1196975"/>
            <a:ext cx="6875462" cy="1260475"/>
          </a:xfrm>
          <a:prstGeom prst="rect">
            <a:avLst/>
          </a:prstGeom>
          <a:noFill/>
          <a:ln w="38100">
            <a:noFill/>
          </a:ln>
        </p:spPr>
        <p:txBody>
          <a:bodyPr lIns="90000" tIns="46800" rIns="90000" bIns="46800" anchor="ctr">
            <a:spAutoFit/>
          </a:bodyPr>
          <a:p>
            <a:pPr marL="900430" indent="-900430" eaLnBrk="0" hangingPunct="0">
              <a:lnSpc>
                <a:spcPct val="12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）放在多级放大器的输入端，提高整个放大器的输入电阻。</a:t>
            </a:r>
            <a:endParaRPr lang="zh-CN" altLang="en-US" dirty="0">
              <a:latin typeface="宋体" panose="02010600030101010101" pitchFamily="2" charset="-122"/>
            </a:endParaRPr>
          </a:p>
        </p:txBody>
      </p:sp>
      <p:sp>
        <p:nvSpPr>
          <p:cNvPr id="72708" name="Text Box 4"/>
          <p:cNvSpPr txBox="1"/>
          <p:nvPr/>
        </p:nvSpPr>
        <p:spPr>
          <a:xfrm>
            <a:off x="1116013" y="2565400"/>
            <a:ext cx="7200900" cy="1260475"/>
          </a:xfrm>
          <a:prstGeom prst="rect">
            <a:avLst/>
          </a:prstGeom>
          <a:noFill/>
          <a:ln w="38100">
            <a:noFill/>
          </a:ln>
        </p:spPr>
        <p:txBody>
          <a:bodyPr lIns="90000" tIns="46800" rIns="90000" bIns="46800" anchor="ctr">
            <a:spAutoFit/>
          </a:bodyPr>
          <a:p>
            <a:pPr marL="900430" indent="-900430" eaLnBrk="0" hangingPunct="0">
              <a:lnSpc>
                <a:spcPct val="12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）放在多级放大器的输出端，减小整个放大器的输出电阻。</a:t>
            </a:r>
            <a:endParaRPr lang="zh-CN" altLang="en-US" dirty="0">
              <a:latin typeface="宋体" panose="02010600030101010101" pitchFamily="2" charset="-122"/>
            </a:endParaRPr>
          </a:p>
        </p:txBody>
      </p:sp>
      <p:sp>
        <p:nvSpPr>
          <p:cNvPr id="72709" name="Text Box 5"/>
          <p:cNvSpPr txBox="1"/>
          <p:nvPr/>
        </p:nvSpPr>
        <p:spPr>
          <a:xfrm>
            <a:off x="1042988" y="4005263"/>
            <a:ext cx="7015162" cy="579437"/>
          </a:xfrm>
          <a:prstGeom prst="rect">
            <a:avLst/>
          </a:prstGeom>
          <a:noFill/>
          <a:ln w="38100">
            <a:noFill/>
          </a:ln>
        </p:spPr>
        <p:txBody>
          <a:bodyPr lIns="90000" tIns="46800" rIns="90000" bIns="46800" anchor="ctr">
            <a:spAutoFit/>
          </a:bodyPr>
          <a:p>
            <a:pPr eaLnBrk="0" hangingPunct="0">
              <a:spcBef>
                <a:spcPct val="50000"/>
              </a:spcBef>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）放在两级之间，起缓冲作用。</a:t>
            </a:r>
            <a:endParaRPr lang="zh-CN" altLang="en-US" dirty="0">
              <a:latin typeface="宋体" panose="02010600030101010101" pitchFamily="2" charset="-122"/>
            </a:endParaRPr>
          </a:p>
        </p:txBody>
      </p:sp>
      <p:sp>
        <p:nvSpPr>
          <p:cNvPr id="152583" name="Text Box 6"/>
          <p:cNvSpPr txBox="1"/>
          <p:nvPr/>
        </p:nvSpPr>
        <p:spPr>
          <a:xfrm>
            <a:off x="6948488" y="5876925"/>
            <a:ext cx="792162" cy="274638"/>
          </a:xfrm>
          <a:prstGeom prst="rect">
            <a:avLst/>
          </a:prstGeom>
          <a:noFill/>
          <a:ln w="9525">
            <a:noFill/>
          </a:ln>
        </p:spPr>
        <p:txBody>
          <a:bodyPr>
            <a:spAutoFit/>
          </a:bodyPr>
          <a:p>
            <a:pPr>
              <a:spcBef>
                <a:spcPct val="50000"/>
              </a:spcBef>
            </a:pPr>
            <a:r>
              <a:rPr lang="zh-CN" altLang="en-US" sz="1200" dirty="0">
                <a:latin typeface="Arial" panose="020B0604020202020204" pitchFamily="34" charset="0"/>
              </a:rPr>
              <a:t>结束</a:t>
            </a:r>
            <a:endParaRPr lang="zh-CN" alt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blinds(vertical)">
                                      <p:cBhvr>
                                        <p:cTn id="12" dur="500"/>
                                        <p:tgtEl>
                                          <p:spTgt spid="727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2709"/>
                                        </p:tgtEl>
                                        <p:attrNameLst>
                                          <p:attrName>style.visibility</p:attrName>
                                        </p:attrNameLst>
                                      </p:cBhvr>
                                      <p:to>
                                        <p:strVal val="visible"/>
                                      </p:to>
                                    </p:set>
                                    <p:animEffect transition="in" filter="blinds(vertical)">
                                      <p:cBhvr>
                                        <p:cTn id="1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p:bldP spid="7270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3603" name="Text Box 4"/>
          <p:cNvSpPr txBox="1"/>
          <p:nvPr/>
        </p:nvSpPr>
        <p:spPr>
          <a:xfrm>
            <a:off x="611188" y="1052513"/>
            <a:ext cx="7704137"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      </a:t>
            </a:r>
            <a:r>
              <a:rPr lang="zh-CN" altLang="en-US" dirty="0">
                <a:latin typeface="Arial" panose="020B0604020202020204" pitchFamily="34" charset="0"/>
              </a:rPr>
              <a:t>将多个单级基本放大电路合理联接，构成多级放大电路。</a:t>
            </a:r>
            <a:endParaRPr lang="zh-CN" altLang="en-US" dirty="0">
              <a:latin typeface="Arial" panose="020B0604020202020204" pitchFamily="34" charset="0"/>
            </a:endParaRPr>
          </a:p>
        </p:txBody>
      </p:sp>
      <p:sp>
        <p:nvSpPr>
          <p:cNvPr id="153604" name="Text Box 5"/>
          <p:cNvSpPr txBox="1"/>
          <p:nvPr/>
        </p:nvSpPr>
        <p:spPr>
          <a:xfrm>
            <a:off x="539750" y="2924175"/>
            <a:ext cx="7991475" cy="1066800"/>
          </a:xfrm>
          <a:prstGeom prst="rect">
            <a:avLst/>
          </a:prstGeom>
          <a:noFill/>
          <a:ln w="9525">
            <a:noFill/>
          </a:ln>
        </p:spPr>
        <p:txBody>
          <a:bodyPr>
            <a:spAutoFit/>
          </a:bodyPr>
          <a:p>
            <a:r>
              <a:rPr lang="en-US" altLang="zh-CN" dirty="0">
                <a:latin typeface="Arial" panose="020B0604020202020204" pitchFamily="34" charset="0"/>
              </a:rPr>
              <a:t>      </a:t>
            </a:r>
            <a:r>
              <a:rPr lang="zh-CN" altLang="en-US" dirty="0">
                <a:latin typeface="Arial" panose="020B0604020202020204" pitchFamily="34" charset="0"/>
              </a:rPr>
              <a:t>组成多级放大电路的每一个基本电路称为</a:t>
            </a:r>
            <a:r>
              <a:rPr lang="zh-CN" altLang="en-US" dirty="0">
                <a:solidFill>
                  <a:srgbClr val="FF3300"/>
                </a:solidFill>
                <a:latin typeface="Arial" panose="020B0604020202020204" pitchFamily="34" charset="0"/>
              </a:rPr>
              <a:t>一级</a:t>
            </a:r>
            <a:r>
              <a:rPr lang="zh-CN" altLang="en-US" dirty="0">
                <a:latin typeface="Arial" panose="020B0604020202020204" pitchFamily="34" charset="0"/>
              </a:rPr>
              <a:t>，级与级之间的连接称为</a:t>
            </a:r>
            <a:r>
              <a:rPr lang="zh-CN" altLang="en-US" dirty="0">
                <a:solidFill>
                  <a:srgbClr val="FF3300"/>
                </a:solidFill>
                <a:latin typeface="Arial" panose="020B0604020202020204" pitchFamily="34" charset="0"/>
              </a:rPr>
              <a:t>级间耦合</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53605" name="Text Box 7"/>
          <p:cNvSpPr txBox="1"/>
          <p:nvPr/>
        </p:nvSpPr>
        <p:spPr>
          <a:xfrm>
            <a:off x="684213" y="4076700"/>
            <a:ext cx="7345362" cy="1066800"/>
          </a:xfrm>
          <a:prstGeom prst="rect">
            <a:avLst/>
          </a:prstGeom>
          <a:noFill/>
          <a:ln w="9525">
            <a:noFill/>
          </a:ln>
        </p:spPr>
        <p:txBody>
          <a:bodyPr>
            <a:spAutoFit/>
          </a:bodyPr>
          <a:p>
            <a:r>
              <a:rPr lang="zh-CN" altLang="en-US" dirty="0">
                <a:solidFill>
                  <a:srgbClr val="FF3300"/>
                </a:solidFill>
                <a:latin typeface="Arial" panose="020B0604020202020204" pitchFamily="34" charset="0"/>
              </a:rPr>
              <a:t>四种常见的耦合方式</a:t>
            </a:r>
            <a:r>
              <a:rPr lang="zh-CN" altLang="en-US" b="0" dirty="0">
                <a:solidFill>
                  <a:srgbClr val="FF3300"/>
                </a:solidFill>
                <a:latin typeface="Arial" panose="020B0604020202020204" pitchFamily="34" charset="0"/>
              </a:rPr>
              <a:t>：</a:t>
            </a:r>
            <a:r>
              <a:rPr lang="zh-CN" altLang="en-US" dirty="0">
                <a:latin typeface="Arial" panose="020B0604020202020204" pitchFamily="34" charset="0"/>
              </a:rPr>
              <a:t>直接耦合、阻容耦合、变压器耦合、光电耦合。</a:t>
            </a:r>
            <a:endParaRPr lang="zh-CN" altLang="en-US" dirty="0">
              <a:latin typeface="Arial" panose="020B0604020202020204" pitchFamily="34" charset="0"/>
            </a:endParaRPr>
          </a:p>
        </p:txBody>
      </p:sp>
      <p:sp>
        <p:nvSpPr>
          <p:cNvPr id="153606" name="Text Box 8"/>
          <p:cNvSpPr txBox="1"/>
          <p:nvPr/>
        </p:nvSpPr>
        <p:spPr>
          <a:xfrm>
            <a:off x="1619250" y="5229225"/>
            <a:ext cx="3448050" cy="579438"/>
          </a:xfrm>
          <a:prstGeom prst="rect">
            <a:avLst/>
          </a:prstGeom>
          <a:noFill/>
          <a:ln w="9525">
            <a:noFill/>
          </a:ln>
        </p:spPr>
        <p:txBody>
          <a:bodyPr wrap="none">
            <a:spAutoFit/>
          </a:bodyPr>
          <a:p>
            <a:r>
              <a:rPr lang="zh-CN" altLang="en-US" dirty="0">
                <a:latin typeface="Arial" panose="020B0604020202020204" pitchFamily="34" charset="0"/>
              </a:rPr>
              <a:t>一、二级放大电路</a:t>
            </a:r>
            <a:endParaRPr lang="zh-CN" altLang="en-US" dirty="0">
              <a:latin typeface="Arial" panose="020B0604020202020204" pitchFamily="34" charset="0"/>
            </a:endParaRPr>
          </a:p>
        </p:txBody>
      </p:sp>
      <p:sp>
        <p:nvSpPr>
          <p:cNvPr id="153607" name="矩形 9"/>
          <p:cNvSpPr/>
          <p:nvPr/>
        </p:nvSpPr>
        <p:spPr>
          <a:xfrm>
            <a:off x="900113" y="476250"/>
            <a:ext cx="3146425" cy="523875"/>
          </a:xfrm>
          <a:prstGeom prst="rect">
            <a:avLst/>
          </a:prstGeom>
          <a:noFill/>
          <a:ln w="9525">
            <a:noFill/>
          </a:ln>
        </p:spPr>
        <p:txBody>
          <a:bodyPr wrap="none">
            <a:spAutoFit/>
          </a:bodyPr>
          <a:p>
            <a:r>
              <a:rPr lang="en-US" altLang="zh-CN" dirty="0">
                <a:latin typeface="Arial" panose="020B0604020202020204" pitchFamily="34" charset="0"/>
              </a:rPr>
              <a:t>3.4   </a:t>
            </a:r>
            <a:r>
              <a:rPr lang="zh-CN" altLang="zh-CN" dirty="0">
                <a:latin typeface="Arial" panose="020B0604020202020204" pitchFamily="34" charset="0"/>
              </a:rPr>
              <a:t>多级放大电路</a:t>
            </a:r>
            <a:endParaRPr lang="zh-CN" altLang="en-US" dirty="0">
              <a:latin typeface="Arial" panose="020B0604020202020204" pitchFamily="34" charset="0"/>
            </a:endParaRPr>
          </a:p>
        </p:txBody>
      </p:sp>
      <p:sp>
        <p:nvSpPr>
          <p:cNvPr id="153608" name="矩形 10"/>
          <p:cNvSpPr/>
          <p:nvPr/>
        </p:nvSpPr>
        <p:spPr>
          <a:xfrm>
            <a:off x="755650" y="2276475"/>
            <a:ext cx="6119813" cy="523875"/>
          </a:xfrm>
          <a:prstGeom prst="rect">
            <a:avLst/>
          </a:prstGeom>
          <a:noFill/>
          <a:ln w="9525">
            <a:noFill/>
          </a:ln>
        </p:spPr>
        <p:txBody>
          <a:bodyPr>
            <a:spAutoFit/>
          </a:bodyPr>
          <a:p>
            <a:r>
              <a:rPr lang="en-US" altLang="zh-CN" dirty="0">
                <a:latin typeface="Arial" panose="020B0604020202020204" pitchFamily="34" charset="0"/>
              </a:rPr>
              <a:t>3.4.1  </a:t>
            </a:r>
            <a:r>
              <a:rPr lang="zh-CN" altLang="zh-CN" dirty="0">
                <a:latin typeface="Arial" panose="020B0604020202020204" pitchFamily="34" charset="0"/>
              </a:rPr>
              <a:t>多级放大电路的级间耦合方式</a:t>
            </a:r>
            <a:endParaRPr lang="zh-CN" altLang="en-US" dirty="0">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9877" name="Rectangle 2"/>
          <p:cNvSpPr/>
          <p:nvPr/>
        </p:nvSpPr>
        <p:spPr>
          <a:xfrm>
            <a:off x="971550" y="692150"/>
            <a:ext cx="1816100" cy="579438"/>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直接耦合</a:t>
            </a:r>
            <a:endParaRPr lang="zh-CN" altLang="en-US" dirty="0">
              <a:solidFill>
                <a:srgbClr val="FF3300"/>
              </a:solidFill>
              <a:latin typeface="Arial" panose="020B0604020202020204" pitchFamily="34" charset="0"/>
            </a:endParaRPr>
          </a:p>
        </p:txBody>
      </p:sp>
      <p:grpSp>
        <p:nvGrpSpPr>
          <p:cNvPr id="2" name="Group 3"/>
          <p:cNvGrpSpPr/>
          <p:nvPr/>
        </p:nvGrpSpPr>
        <p:grpSpPr>
          <a:xfrm>
            <a:off x="1763713" y="1052513"/>
            <a:ext cx="5256212" cy="2605087"/>
            <a:chOff x="1345" y="768"/>
            <a:chExt cx="3311" cy="1641"/>
          </a:xfrm>
        </p:grpSpPr>
        <p:grpSp>
          <p:nvGrpSpPr>
            <p:cNvPr id="79883" name="Group 4"/>
            <p:cNvGrpSpPr/>
            <p:nvPr/>
          </p:nvGrpSpPr>
          <p:grpSpPr>
            <a:xfrm>
              <a:off x="1345" y="768"/>
              <a:ext cx="3311" cy="1641"/>
              <a:chOff x="1008" y="951"/>
              <a:chExt cx="3311" cy="1641"/>
            </a:xfrm>
          </p:grpSpPr>
          <p:grpSp>
            <p:nvGrpSpPr>
              <p:cNvPr id="79885" name="Group 5"/>
              <p:cNvGrpSpPr/>
              <p:nvPr/>
            </p:nvGrpSpPr>
            <p:grpSpPr>
              <a:xfrm>
                <a:off x="1008" y="1056"/>
                <a:ext cx="3311" cy="1514"/>
                <a:chOff x="1008" y="1056"/>
                <a:chExt cx="3311" cy="1514"/>
              </a:xfrm>
            </p:grpSpPr>
            <p:sp>
              <p:nvSpPr>
                <p:cNvPr id="79887" name="Line 6"/>
                <p:cNvSpPr/>
                <p:nvPr/>
              </p:nvSpPr>
              <p:spPr>
                <a:xfrm>
                  <a:off x="1651" y="1084"/>
                  <a:ext cx="0" cy="798"/>
                </a:xfrm>
                <a:prstGeom prst="line">
                  <a:avLst/>
                </a:prstGeom>
                <a:ln w="28575" cap="flat" cmpd="sng">
                  <a:solidFill>
                    <a:schemeClr val="tx1"/>
                  </a:solidFill>
                  <a:prstDash val="solid"/>
                  <a:headEnd type="none" w="med" len="med"/>
                  <a:tailEnd type="none" w="med" len="med"/>
                </a:ln>
              </p:spPr>
            </p:sp>
            <p:sp>
              <p:nvSpPr>
                <p:cNvPr id="79888" name="Line 7"/>
                <p:cNvSpPr/>
                <p:nvPr/>
              </p:nvSpPr>
              <p:spPr>
                <a:xfrm>
                  <a:off x="2137" y="2032"/>
                  <a:ext cx="0" cy="443"/>
                </a:xfrm>
                <a:prstGeom prst="line">
                  <a:avLst/>
                </a:prstGeom>
                <a:ln w="28575" cap="flat" cmpd="sng">
                  <a:solidFill>
                    <a:schemeClr val="tx1"/>
                  </a:solidFill>
                  <a:prstDash val="solid"/>
                  <a:headEnd type="none" w="med" len="med"/>
                  <a:tailEnd type="none" w="med" len="med"/>
                </a:ln>
              </p:spPr>
            </p:sp>
            <p:sp>
              <p:nvSpPr>
                <p:cNvPr id="79889" name="Line 8"/>
                <p:cNvSpPr/>
                <p:nvPr/>
              </p:nvSpPr>
              <p:spPr>
                <a:xfrm>
                  <a:off x="1634" y="1084"/>
                  <a:ext cx="1417" cy="2"/>
                </a:xfrm>
                <a:prstGeom prst="line">
                  <a:avLst/>
                </a:prstGeom>
                <a:ln w="28575" cap="flat" cmpd="sng">
                  <a:solidFill>
                    <a:schemeClr val="tx1"/>
                  </a:solidFill>
                  <a:prstDash val="solid"/>
                  <a:headEnd type="none" w="med" len="med"/>
                  <a:tailEnd type="none" w="med" len="med"/>
                </a:ln>
              </p:spPr>
            </p:sp>
            <p:sp>
              <p:nvSpPr>
                <p:cNvPr id="79890" name="Line 9"/>
                <p:cNvSpPr/>
                <p:nvPr/>
              </p:nvSpPr>
              <p:spPr>
                <a:xfrm>
                  <a:off x="1930" y="1748"/>
                  <a:ext cx="0" cy="266"/>
                </a:xfrm>
                <a:prstGeom prst="line">
                  <a:avLst/>
                </a:prstGeom>
                <a:ln w="38100" cap="flat" cmpd="sng">
                  <a:solidFill>
                    <a:schemeClr val="tx1"/>
                  </a:solidFill>
                  <a:prstDash val="solid"/>
                  <a:headEnd type="none" w="med" len="med"/>
                  <a:tailEnd type="none" w="med" len="med"/>
                </a:ln>
              </p:spPr>
            </p:sp>
            <p:sp>
              <p:nvSpPr>
                <p:cNvPr id="79891" name="Line 10"/>
                <p:cNvSpPr/>
                <p:nvPr/>
              </p:nvSpPr>
              <p:spPr>
                <a:xfrm flipV="1">
                  <a:off x="1930" y="1704"/>
                  <a:ext cx="177" cy="133"/>
                </a:xfrm>
                <a:prstGeom prst="line">
                  <a:avLst/>
                </a:prstGeom>
                <a:ln w="38100" cap="flat" cmpd="sng">
                  <a:solidFill>
                    <a:schemeClr val="tx1"/>
                  </a:solidFill>
                  <a:prstDash val="solid"/>
                  <a:headEnd type="none" w="med" len="med"/>
                  <a:tailEnd type="none" w="med" len="med"/>
                </a:ln>
              </p:spPr>
            </p:sp>
            <p:sp>
              <p:nvSpPr>
                <p:cNvPr id="79892" name="Line 11"/>
                <p:cNvSpPr/>
                <p:nvPr/>
              </p:nvSpPr>
              <p:spPr>
                <a:xfrm>
                  <a:off x="1930" y="1926"/>
                  <a:ext cx="230" cy="114"/>
                </a:xfrm>
                <a:prstGeom prst="line">
                  <a:avLst/>
                </a:prstGeom>
                <a:ln w="38100" cap="flat" cmpd="sng">
                  <a:solidFill>
                    <a:schemeClr val="tx1"/>
                  </a:solidFill>
                  <a:prstDash val="solid"/>
                  <a:headEnd type="none" w="med" len="med"/>
                  <a:tailEnd type="triangle" w="med" len="lg"/>
                </a:ln>
              </p:spPr>
            </p:sp>
            <p:sp>
              <p:nvSpPr>
                <p:cNvPr id="79893" name="Line 12"/>
                <p:cNvSpPr/>
                <p:nvPr/>
              </p:nvSpPr>
              <p:spPr>
                <a:xfrm flipH="1">
                  <a:off x="1104" y="1876"/>
                  <a:ext cx="825" cy="5"/>
                </a:xfrm>
                <a:prstGeom prst="line">
                  <a:avLst/>
                </a:prstGeom>
                <a:ln w="28575" cap="flat" cmpd="sng">
                  <a:solidFill>
                    <a:schemeClr val="tx1"/>
                  </a:solidFill>
                  <a:prstDash val="solid"/>
                  <a:headEnd type="none" w="med" len="med"/>
                  <a:tailEnd type="none" w="med" len="med"/>
                </a:ln>
              </p:spPr>
            </p:sp>
            <p:sp>
              <p:nvSpPr>
                <p:cNvPr id="79894" name="Line 13"/>
                <p:cNvSpPr/>
                <p:nvPr/>
              </p:nvSpPr>
              <p:spPr>
                <a:xfrm>
                  <a:off x="1091" y="2457"/>
                  <a:ext cx="2893" cy="0"/>
                </a:xfrm>
                <a:prstGeom prst="line">
                  <a:avLst/>
                </a:prstGeom>
                <a:ln w="28575" cap="flat" cmpd="sng">
                  <a:solidFill>
                    <a:schemeClr val="tx1"/>
                  </a:solidFill>
                  <a:prstDash val="solid"/>
                  <a:headEnd type="none" w="med" len="med"/>
                  <a:tailEnd type="none" w="med" len="med"/>
                </a:ln>
              </p:spPr>
            </p:sp>
            <p:sp>
              <p:nvSpPr>
                <p:cNvPr id="79895" name="Line 14"/>
                <p:cNvSpPr/>
                <p:nvPr/>
              </p:nvSpPr>
              <p:spPr>
                <a:xfrm>
                  <a:off x="2107" y="1628"/>
                  <a:ext cx="354" cy="1"/>
                </a:xfrm>
                <a:prstGeom prst="line">
                  <a:avLst/>
                </a:prstGeom>
                <a:ln w="28575" cap="flat" cmpd="sng">
                  <a:solidFill>
                    <a:schemeClr val="tx1"/>
                  </a:solidFill>
                  <a:prstDash val="solid"/>
                  <a:headEnd type="none" w="med" len="med"/>
                  <a:tailEnd type="none" w="med" len="med"/>
                </a:ln>
              </p:spPr>
            </p:sp>
            <p:sp>
              <p:nvSpPr>
                <p:cNvPr id="79896" name="Text Box 15"/>
                <p:cNvSpPr txBox="1"/>
                <p:nvPr/>
              </p:nvSpPr>
              <p:spPr>
                <a:xfrm>
                  <a:off x="2150" y="1159"/>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c1</a:t>
                  </a:r>
                  <a:endParaRPr lang="en-US" altLang="zh-CN" sz="2400" b="0" dirty="0">
                    <a:solidFill>
                      <a:srgbClr val="0000FF"/>
                    </a:solidFill>
                    <a:latin typeface="Times New Roman" panose="02020603050405020304" pitchFamily="18" charset="0"/>
                  </a:endParaRPr>
                </a:p>
              </p:txBody>
            </p:sp>
            <p:sp>
              <p:nvSpPr>
                <p:cNvPr id="79897" name="Text Box 16"/>
                <p:cNvSpPr txBox="1"/>
                <p:nvPr/>
              </p:nvSpPr>
              <p:spPr>
                <a:xfrm>
                  <a:off x="1261" y="1250"/>
                  <a:ext cx="379"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b1</a:t>
                  </a:r>
                  <a:endParaRPr lang="en-US" altLang="zh-CN" sz="2400" b="0" dirty="0">
                    <a:solidFill>
                      <a:srgbClr val="0000FF"/>
                    </a:solidFill>
                    <a:latin typeface="Times New Roman" panose="02020603050405020304" pitchFamily="18" charset="0"/>
                  </a:endParaRPr>
                </a:p>
              </p:txBody>
            </p:sp>
            <p:sp>
              <p:nvSpPr>
                <p:cNvPr id="79898" name="Text Box 17"/>
                <p:cNvSpPr txBox="1"/>
                <p:nvPr/>
              </p:nvSpPr>
              <p:spPr>
                <a:xfrm>
                  <a:off x="3782" y="1075"/>
                  <a:ext cx="537" cy="288"/>
                </a:xfrm>
                <a:prstGeom prst="rect">
                  <a:avLst/>
                </a:prstGeom>
                <a:noFill/>
                <a:ln w="28575">
                  <a:noFill/>
                </a:ln>
              </p:spPr>
              <p:txBody>
                <a:bodyPr wrap="none" anchor="ctr">
                  <a:spAutoFit/>
                </a:bodyPr>
                <a:p>
                  <a:pPr algn="ctr" eaLnBrk="0" hangingPunct="0"/>
                  <a:r>
                    <a:rPr lang="en-US" altLang="zh-CN" sz="2400" i="1"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CC</a:t>
                  </a:r>
                  <a:endParaRPr lang="en-US" altLang="zh-CN" sz="2400" baseline="-25000" dirty="0">
                    <a:solidFill>
                      <a:srgbClr val="FF0000"/>
                    </a:solidFill>
                    <a:latin typeface="Times New Roman" panose="02020603050405020304" pitchFamily="18" charset="0"/>
                  </a:endParaRPr>
                </a:p>
              </p:txBody>
            </p:sp>
            <p:sp>
              <p:nvSpPr>
                <p:cNvPr id="79899" name="Text Box 18"/>
                <p:cNvSpPr txBox="1"/>
                <p:nvPr/>
              </p:nvSpPr>
              <p:spPr>
                <a:xfrm>
                  <a:off x="3840" y="1522"/>
                  <a:ext cx="224" cy="922"/>
                </a:xfrm>
                <a:prstGeom prst="rect">
                  <a:avLst/>
                </a:prstGeom>
                <a:noFill/>
                <a:ln w="9525">
                  <a:noFill/>
                </a:ln>
              </p:spPr>
              <p:txBody>
                <a:bodyPr wrap="none" anchor="ctr">
                  <a:spAutoFit/>
                </a:bodyPr>
                <a:p>
                  <a:pPr algn="ctr">
                    <a:lnSpc>
                      <a:spcPct val="150000"/>
                    </a:lnSpc>
                  </a:pPr>
                  <a:r>
                    <a:rPr lang="en-US" altLang="zh-CN" sz="2000" b="0" i="1" dirty="0">
                      <a:solidFill>
                        <a:srgbClr val="FF3300"/>
                      </a:solidFill>
                      <a:latin typeface="Times New Roman" panose="02020603050405020304" pitchFamily="18" charset="0"/>
                      <a:ea typeface="方正琥珀繁体" pitchFamily="2" charset="-122"/>
                    </a:rPr>
                    <a:t>+</a:t>
                  </a:r>
                  <a:endParaRPr lang="en-US" altLang="zh-CN" sz="2000" b="0" i="1" dirty="0">
                    <a:solidFill>
                      <a:srgbClr val="FF3300"/>
                    </a:solidFill>
                    <a:latin typeface="Times New Roman" panose="02020603050405020304" pitchFamily="18" charset="0"/>
                    <a:ea typeface="方正琥珀繁体" pitchFamily="2" charset="-122"/>
                  </a:endParaRPr>
                </a:p>
                <a:p>
                  <a:pPr algn="ctr">
                    <a:lnSpc>
                      <a:spcPct val="150000"/>
                    </a:lnSpc>
                  </a:pPr>
                  <a:endParaRPr lang="en-US" altLang="zh-CN" sz="2000" b="0" i="1" dirty="0">
                    <a:solidFill>
                      <a:srgbClr val="FF3300"/>
                    </a:solidFill>
                    <a:latin typeface="Times New Roman" panose="02020603050405020304" pitchFamily="18" charset="0"/>
                    <a:ea typeface="方正琥珀繁体" pitchFamily="2" charset="-122"/>
                  </a:endParaRPr>
                </a:p>
                <a:p>
                  <a:pPr algn="ctr">
                    <a:lnSpc>
                      <a:spcPct val="150000"/>
                    </a:lnSpc>
                  </a:pPr>
                  <a:r>
                    <a:rPr lang="en-US" altLang="zh-CN" sz="20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sp>
              <p:nvSpPr>
                <p:cNvPr id="79900" name="Text Box 19"/>
                <p:cNvSpPr txBox="1"/>
                <p:nvPr/>
              </p:nvSpPr>
              <p:spPr>
                <a:xfrm>
                  <a:off x="1416" y="1655"/>
                  <a:ext cx="116" cy="250"/>
                </a:xfrm>
                <a:prstGeom prst="rect">
                  <a:avLst/>
                </a:prstGeom>
                <a:noFill/>
                <a:ln w="25400">
                  <a:noFill/>
                </a:ln>
              </p:spPr>
              <p:txBody>
                <a:bodyPr wrap="none">
                  <a:spAutoFit/>
                </a:bodyPr>
                <a:p>
                  <a:endParaRPr lang="zh-CN" altLang="zh-CN" sz="2000" dirty="0">
                    <a:solidFill>
                      <a:srgbClr val="FF3300"/>
                    </a:solidFill>
                    <a:latin typeface="Times New Roman" panose="02020603050405020304" pitchFamily="18" charset="0"/>
                  </a:endParaRPr>
                </a:p>
              </p:txBody>
            </p:sp>
            <p:sp>
              <p:nvSpPr>
                <p:cNvPr id="79901" name="Line 20"/>
                <p:cNvSpPr/>
                <p:nvPr/>
              </p:nvSpPr>
              <p:spPr>
                <a:xfrm>
                  <a:off x="2112" y="1084"/>
                  <a:ext cx="0" cy="628"/>
                </a:xfrm>
                <a:prstGeom prst="line">
                  <a:avLst/>
                </a:prstGeom>
                <a:ln w="28575" cap="flat" cmpd="sng">
                  <a:solidFill>
                    <a:schemeClr val="tx1"/>
                  </a:solidFill>
                  <a:prstDash val="solid"/>
                  <a:headEnd type="none" w="med" len="med"/>
                  <a:tailEnd type="none" w="med" len="med"/>
                </a:ln>
              </p:spPr>
            </p:sp>
            <p:sp>
              <p:nvSpPr>
                <p:cNvPr id="79902" name="Text Box 21"/>
                <p:cNvSpPr txBox="1"/>
                <p:nvPr/>
              </p:nvSpPr>
              <p:spPr>
                <a:xfrm>
                  <a:off x="2018" y="1757"/>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1</a:t>
                  </a:r>
                  <a:endParaRPr lang="en-US" altLang="zh-CN" sz="2000" baseline="-25000" dirty="0">
                    <a:solidFill>
                      <a:srgbClr val="FF3300"/>
                    </a:solidFill>
                    <a:latin typeface="Times New Roman" panose="02020603050405020304" pitchFamily="18" charset="0"/>
                  </a:endParaRPr>
                </a:p>
              </p:txBody>
            </p:sp>
            <p:sp>
              <p:nvSpPr>
                <p:cNvPr id="79903" name="Rectangle 22"/>
                <p:cNvSpPr/>
                <p:nvPr/>
              </p:nvSpPr>
              <p:spPr>
                <a:xfrm rot="-5400000">
                  <a:off x="1509" y="1377"/>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9904" name="Oval 23"/>
                <p:cNvSpPr/>
                <p:nvPr/>
              </p:nvSpPr>
              <p:spPr>
                <a:xfrm>
                  <a:off x="1055" y="2434"/>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05" name="Oval 24"/>
                <p:cNvSpPr/>
                <p:nvPr/>
              </p:nvSpPr>
              <p:spPr>
                <a:xfrm>
                  <a:off x="1077" y="1850"/>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79906" name="Group 25"/>
                <p:cNvGrpSpPr/>
                <p:nvPr/>
              </p:nvGrpSpPr>
              <p:grpSpPr>
                <a:xfrm>
                  <a:off x="1008" y="1720"/>
                  <a:ext cx="225" cy="748"/>
                  <a:chOff x="1158" y="1409"/>
                  <a:chExt cx="244" cy="811"/>
                </a:xfrm>
              </p:grpSpPr>
              <p:sp>
                <p:nvSpPr>
                  <p:cNvPr id="79938" name="Text Box 26"/>
                  <p:cNvSpPr txBox="1"/>
                  <p:nvPr/>
                </p:nvSpPr>
                <p:spPr>
                  <a:xfrm>
                    <a:off x="1158" y="1409"/>
                    <a:ext cx="244" cy="811"/>
                  </a:xfrm>
                  <a:prstGeom prst="rect">
                    <a:avLst/>
                  </a:prstGeom>
                  <a:noFill/>
                  <a:ln w="9525">
                    <a:noFill/>
                  </a:ln>
                </p:spPr>
                <p:txBody>
                  <a:bodyPr wrap="none" anchor="ctr">
                    <a:spAutoFit/>
                  </a:bodyPr>
                  <a:p>
                    <a:pPr algn="ctr">
                      <a:lnSpc>
                        <a:spcPct val="150000"/>
                      </a:lnSpc>
                    </a:pPr>
                    <a:r>
                      <a:rPr lang="en-US" altLang="zh-CN" sz="2400" i="1" dirty="0">
                        <a:solidFill>
                          <a:srgbClr val="FF3300"/>
                        </a:solidFill>
                        <a:latin typeface="Times New Roman" panose="02020603050405020304" pitchFamily="18" charset="0"/>
                        <a:ea typeface="方正琥珀繁体" pitchFamily="2" charset="-122"/>
                      </a:rPr>
                      <a:t>+</a:t>
                    </a:r>
                    <a:endParaRPr lang="en-US" altLang="zh-CN" sz="2400" i="1" dirty="0">
                      <a:solidFill>
                        <a:srgbClr val="FF3300"/>
                      </a:solidFill>
                      <a:latin typeface="Times New Roman" panose="02020603050405020304" pitchFamily="18" charset="0"/>
                      <a:ea typeface="方正琥珀繁体" pitchFamily="2" charset="-122"/>
                    </a:endParaRPr>
                  </a:p>
                  <a:p>
                    <a:pPr algn="ctr">
                      <a:lnSpc>
                        <a:spcPct val="150000"/>
                      </a:lnSpc>
                    </a:pPr>
                    <a:r>
                      <a:rPr lang="en-US" altLang="zh-CN" sz="240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400" b="0" dirty="0">
                      <a:solidFill>
                        <a:srgbClr val="FF3300"/>
                      </a:solidFill>
                      <a:latin typeface="Times New Roman" panose="02020603050405020304" pitchFamily="18" charset="0"/>
                      <a:ea typeface="方正琥珀繁体" pitchFamily="2" charset="-122"/>
                    </a:endParaRPr>
                  </a:p>
                </p:txBody>
              </p:sp>
              <p:graphicFrame>
                <p:nvGraphicFramePr>
                  <p:cNvPr id="79875" name="Object 27"/>
                  <p:cNvGraphicFramePr/>
                  <p:nvPr/>
                </p:nvGraphicFramePr>
                <p:xfrm>
                  <a:off x="1178" y="1776"/>
                  <a:ext cx="214" cy="260"/>
                </p:xfrm>
                <a:graphic>
                  <a:graphicData uri="http://schemas.openxmlformats.org/presentationml/2006/ole">
                    <mc:AlternateContent xmlns:mc="http://schemas.openxmlformats.org/markup-compatibility/2006">
                      <mc:Choice xmlns:v="urn:schemas-microsoft-com:vml" Requires="v">
                        <p:oleObj spid="_x0000_s3503" name="" r:id="rId1" imgW="177800" imgH="215265" progId="Equation.3">
                          <p:embed/>
                        </p:oleObj>
                      </mc:Choice>
                      <mc:Fallback>
                        <p:oleObj name="" r:id="rId1" imgW="177800" imgH="215265" progId="Equation.3">
                          <p:embed/>
                          <p:pic>
                            <p:nvPicPr>
                              <p:cNvPr id="0" name="图片 3502"/>
                              <p:cNvPicPr/>
                              <p:nvPr/>
                            </p:nvPicPr>
                            <p:blipFill>
                              <a:blip r:embed="rId2">
                                <a:clrChange>
                                  <a:clrFrom>
                                    <a:srgbClr val="000000"/>
                                  </a:clrFrom>
                                  <a:clrTo>
                                    <a:srgbClr val="FF3300"/>
                                  </a:clrTo>
                                </a:clrChange>
                              </a:blip>
                              <a:stretch>
                                <a:fillRect/>
                              </a:stretch>
                            </p:blipFill>
                            <p:spPr>
                              <a:xfrm>
                                <a:off x="1178" y="1776"/>
                                <a:ext cx="214" cy="260"/>
                              </a:xfrm>
                              <a:prstGeom prst="rect">
                                <a:avLst/>
                              </a:prstGeom>
                              <a:noFill/>
                              <a:ln w="38100">
                                <a:noFill/>
                                <a:miter/>
                              </a:ln>
                            </p:spPr>
                          </p:pic>
                        </p:oleObj>
                      </mc:Fallback>
                    </mc:AlternateContent>
                  </a:graphicData>
                </a:graphic>
              </p:graphicFrame>
            </p:grpSp>
            <p:graphicFrame>
              <p:nvGraphicFramePr>
                <p:cNvPr id="79874" name="Object 28"/>
                <p:cNvGraphicFramePr/>
                <p:nvPr/>
              </p:nvGraphicFramePr>
              <p:xfrm>
                <a:off x="3840" y="1917"/>
                <a:ext cx="240" cy="240"/>
              </p:xfrm>
              <a:graphic>
                <a:graphicData uri="http://schemas.openxmlformats.org/presentationml/2006/ole">
                  <mc:AlternateContent xmlns:mc="http://schemas.openxmlformats.org/markup-compatibility/2006">
                    <mc:Choice xmlns:v="urn:schemas-microsoft-com:vml" Requires="v">
                      <p:oleObj spid="_x0000_s3504" name="" r:id="rId3" imgW="215900" imgH="215900" progId="Equation.3">
                        <p:embed/>
                      </p:oleObj>
                    </mc:Choice>
                    <mc:Fallback>
                      <p:oleObj name="" r:id="rId3" imgW="215900" imgH="215900" progId="Equation.3">
                        <p:embed/>
                        <p:pic>
                          <p:nvPicPr>
                            <p:cNvPr id="0" name="图片 3503"/>
                            <p:cNvPicPr/>
                            <p:nvPr/>
                          </p:nvPicPr>
                          <p:blipFill>
                            <a:blip r:embed="rId4">
                              <a:clrChange>
                                <a:clrFrom>
                                  <a:srgbClr val="000000"/>
                                </a:clrFrom>
                                <a:clrTo>
                                  <a:srgbClr val="FF3300"/>
                                </a:clrTo>
                              </a:clrChange>
                            </a:blip>
                            <a:stretch>
                              <a:fillRect/>
                            </a:stretch>
                          </p:blipFill>
                          <p:spPr>
                            <a:xfrm>
                              <a:off x="3840" y="1917"/>
                              <a:ext cx="240" cy="240"/>
                            </a:xfrm>
                            <a:prstGeom prst="rect">
                              <a:avLst/>
                            </a:prstGeom>
                            <a:noFill/>
                            <a:ln w="38100">
                              <a:noFill/>
                              <a:miter/>
                            </a:ln>
                          </p:spPr>
                        </p:pic>
                      </p:oleObj>
                    </mc:Fallback>
                  </mc:AlternateContent>
                </a:graphicData>
              </a:graphic>
            </p:graphicFrame>
            <p:grpSp>
              <p:nvGrpSpPr>
                <p:cNvPr id="79907" name="Group 29"/>
                <p:cNvGrpSpPr/>
                <p:nvPr/>
              </p:nvGrpSpPr>
              <p:grpSpPr>
                <a:xfrm>
                  <a:off x="3272" y="2474"/>
                  <a:ext cx="192" cy="96"/>
                  <a:chOff x="4080" y="4128"/>
                  <a:chExt cx="192" cy="96"/>
                </a:xfrm>
              </p:grpSpPr>
              <p:sp>
                <p:nvSpPr>
                  <p:cNvPr id="79936" name="Line 30"/>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79937" name="Line 31"/>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79908" name="Oval 32"/>
                <p:cNvSpPr/>
                <p:nvPr/>
              </p:nvSpPr>
              <p:spPr>
                <a:xfrm>
                  <a:off x="2083" y="106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09" name="Oval 33"/>
                <p:cNvSpPr/>
                <p:nvPr/>
              </p:nvSpPr>
              <p:spPr>
                <a:xfrm>
                  <a:off x="2090" y="160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10" name="Oval 34"/>
                <p:cNvSpPr/>
                <p:nvPr/>
              </p:nvSpPr>
              <p:spPr>
                <a:xfrm>
                  <a:off x="1620" y="185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11" name="Oval 35"/>
                <p:cNvSpPr/>
                <p:nvPr/>
              </p:nvSpPr>
              <p:spPr>
                <a:xfrm>
                  <a:off x="2110" y="243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12" name="Line 36"/>
                <p:cNvSpPr/>
                <p:nvPr/>
              </p:nvSpPr>
              <p:spPr>
                <a:xfrm>
                  <a:off x="2746" y="1090"/>
                  <a:ext cx="0" cy="798"/>
                </a:xfrm>
                <a:prstGeom prst="line">
                  <a:avLst/>
                </a:prstGeom>
                <a:ln w="28575" cap="flat" cmpd="sng">
                  <a:solidFill>
                    <a:schemeClr val="tx1"/>
                  </a:solidFill>
                  <a:prstDash val="solid"/>
                  <a:headEnd type="none" w="med" len="med"/>
                  <a:tailEnd type="none" w="med" len="med"/>
                </a:ln>
              </p:spPr>
            </p:sp>
            <p:sp>
              <p:nvSpPr>
                <p:cNvPr id="79913" name="Line 37"/>
                <p:cNvSpPr/>
                <p:nvPr/>
              </p:nvSpPr>
              <p:spPr>
                <a:xfrm>
                  <a:off x="3367" y="2038"/>
                  <a:ext cx="0" cy="443"/>
                </a:xfrm>
                <a:prstGeom prst="line">
                  <a:avLst/>
                </a:prstGeom>
                <a:ln w="28575" cap="flat" cmpd="sng">
                  <a:solidFill>
                    <a:schemeClr val="tx1"/>
                  </a:solidFill>
                  <a:prstDash val="solid"/>
                  <a:headEnd type="none" w="med" len="med"/>
                  <a:tailEnd type="none" w="med" len="med"/>
                </a:ln>
              </p:spPr>
            </p:sp>
            <p:sp>
              <p:nvSpPr>
                <p:cNvPr id="79914" name="Line 38"/>
                <p:cNvSpPr/>
                <p:nvPr/>
              </p:nvSpPr>
              <p:spPr>
                <a:xfrm>
                  <a:off x="2897" y="1084"/>
                  <a:ext cx="1135" cy="2"/>
                </a:xfrm>
                <a:prstGeom prst="line">
                  <a:avLst/>
                </a:prstGeom>
                <a:ln w="28575" cap="flat" cmpd="sng">
                  <a:solidFill>
                    <a:schemeClr val="tx1"/>
                  </a:solidFill>
                  <a:prstDash val="solid"/>
                  <a:headEnd type="none" w="med" len="med"/>
                  <a:tailEnd type="none" w="med" len="med"/>
                </a:ln>
              </p:spPr>
            </p:sp>
            <p:sp>
              <p:nvSpPr>
                <p:cNvPr id="79915" name="Line 39"/>
                <p:cNvSpPr/>
                <p:nvPr/>
              </p:nvSpPr>
              <p:spPr>
                <a:xfrm>
                  <a:off x="3160" y="1754"/>
                  <a:ext cx="0" cy="266"/>
                </a:xfrm>
                <a:prstGeom prst="line">
                  <a:avLst/>
                </a:prstGeom>
                <a:ln w="38100" cap="flat" cmpd="sng">
                  <a:solidFill>
                    <a:schemeClr val="tx1"/>
                  </a:solidFill>
                  <a:prstDash val="solid"/>
                  <a:headEnd type="none" w="med" len="med"/>
                  <a:tailEnd type="none" w="med" len="med"/>
                </a:ln>
              </p:spPr>
            </p:sp>
            <p:sp>
              <p:nvSpPr>
                <p:cNvPr id="79916" name="Line 40"/>
                <p:cNvSpPr/>
                <p:nvPr/>
              </p:nvSpPr>
              <p:spPr>
                <a:xfrm flipV="1">
                  <a:off x="3160" y="1710"/>
                  <a:ext cx="177" cy="133"/>
                </a:xfrm>
                <a:prstGeom prst="line">
                  <a:avLst/>
                </a:prstGeom>
                <a:ln w="38100" cap="flat" cmpd="sng">
                  <a:solidFill>
                    <a:schemeClr val="tx1"/>
                  </a:solidFill>
                  <a:prstDash val="solid"/>
                  <a:headEnd type="none" w="med" len="med"/>
                  <a:tailEnd type="none" w="med" len="med"/>
                </a:ln>
              </p:spPr>
            </p:sp>
            <p:sp>
              <p:nvSpPr>
                <p:cNvPr id="79917" name="Line 41"/>
                <p:cNvSpPr/>
                <p:nvPr/>
              </p:nvSpPr>
              <p:spPr>
                <a:xfrm>
                  <a:off x="3160" y="1932"/>
                  <a:ext cx="230" cy="114"/>
                </a:xfrm>
                <a:prstGeom prst="line">
                  <a:avLst/>
                </a:prstGeom>
                <a:ln w="38100" cap="flat" cmpd="sng">
                  <a:solidFill>
                    <a:schemeClr val="tx1"/>
                  </a:solidFill>
                  <a:prstDash val="solid"/>
                  <a:headEnd type="none" w="med" len="med"/>
                  <a:tailEnd type="triangle" w="med" len="lg"/>
                </a:ln>
              </p:spPr>
            </p:sp>
            <p:sp>
              <p:nvSpPr>
                <p:cNvPr id="79918" name="Line 42"/>
                <p:cNvSpPr/>
                <p:nvPr/>
              </p:nvSpPr>
              <p:spPr>
                <a:xfrm flipH="1">
                  <a:off x="2444" y="1893"/>
                  <a:ext cx="711" cy="5"/>
                </a:xfrm>
                <a:prstGeom prst="line">
                  <a:avLst/>
                </a:prstGeom>
                <a:ln w="28575" cap="flat" cmpd="sng">
                  <a:solidFill>
                    <a:schemeClr val="tx1"/>
                  </a:solidFill>
                  <a:prstDash val="solid"/>
                  <a:headEnd type="none" w="med" len="med"/>
                  <a:tailEnd type="none" w="med" len="med"/>
                </a:ln>
              </p:spPr>
            </p:sp>
            <p:sp>
              <p:nvSpPr>
                <p:cNvPr id="79919" name="Line 43"/>
                <p:cNvSpPr/>
                <p:nvPr/>
              </p:nvSpPr>
              <p:spPr>
                <a:xfrm>
                  <a:off x="3337" y="1588"/>
                  <a:ext cx="695" cy="2"/>
                </a:xfrm>
                <a:prstGeom prst="line">
                  <a:avLst/>
                </a:prstGeom>
                <a:ln w="28575" cap="flat" cmpd="sng">
                  <a:solidFill>
                    <a:schemeClr val="tx1"/>
                  </a:solidFill>
                  <a:prstDash val="solid"/>
                  <a:headEnd type="none" w="med" len="med"/>
                  <a:tailEnd type="none" w="med" len="med"/>
                </a:ln>
              </p:spPr>
            </p:sp>
            <p:sp>
              <p:nvSpPr>
                <p:cNvPr id="79920" name="Text Box 44"/>
                <p:cNvSpPr txBox="1"/>
                <p:nvPr/>
              </p:nvSpPr>
              <p:spPr>
                <a:xfrm>
                  <a:off x="3403" y="1159"/>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c2</a:t>
                  </a:r>
                  <a:endParaRPr lang="en-US" altLang="zh-CN" sz="2400" b="0" dirty="0">
                    <a:solidFill>
                      <a:srgbClr val="0000FF"/>
                    </a:solidFill>
                    <a:latin typeface="Times New Roman" panose="02020603050405020304" pitchFamily="18" charset="0"/>
                  </a:endParaRPr>
                </a:p>
              </p:txBody>
            </p:sp>
            <p:sp>
              <p:nvSpPr>
                <p:cNvPr id="79921" name="Text Box 45"/>
                <p:cNvSpPr txBox="1"/>
                <p:nvPr/>
              </p:nvSpPr>
              <p:spPr>
                <a:xfrm>
                  <a:off x="2767" y="1236"/>
                  <a:ext cx="379"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b2</a:t>
                  </a:r>
                  <a:endParaRPr lang="en-US" altLang="zh-CN" sz="2400" b="0" dirty="0">
                    <a:solidFill>
                      <a:srgbClr val="0000FF"/>
                    </a:solidFill>
                    <a:latin typeface="Times New Roman" panose="02020603050405020304" pitchFamily="18" charset="0"/>
                  </a:endParaRPr>
                </a:p>
              </p:txBody>
            </p:sp>
            <p:sp>
              <p:nvSpPr>
                <p:cNvPr id="79922" name="Line 46"/>
                <p:cNvSpPr/>
                <p:nvPr/>
              </p:nvSpPr>
              <p:spPr>
                <a:xfrm>
                  <a:off x="3342" y="1090"/>
                  <a:ext cx="0" cy="628"/>
                </a:xfrm>
                <a:prstGeom prst="line">
                  <a:avLst/>
                </a:prstGeom>
                <a:ln w="28575" cap="flat" cmpd="sng">
                  <a:solidFill>
                    <a:schemeClr val="tx1"/>
                  </a:solidFill>
                  <a:prstDash val="solid"/>
                  <a:headEnd type="none" w="med" len="med"/>
                  <a:tailEnd type="none" w="med" len="med"/>
                </a:ln>
              </p:spPr>
            </p:sp>
            <p:sp>
              <p:nvSpPr>
                <p:cNvPr id="79923" name="Text Box 47"/>
                <p:cNvSpPr txBox="1"/>
                <p:nvPr/>
              </p:nvSpPr>
              <p:spPr>
                <a:xfrm>
                  <a:off x="3248" y="1763"/>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2</a:t>
                  </a:r>
                  <a:endParaRPr lang="en-US" altLang="zh-CN" sz="2000" baseline="-25000" dirty="0">
                    <a:solidFill>
                      <a:srgbClr val="FF3300"/>
                    </a:solidFill>
                    <a:latin typeface="Times New Roman" panose="02020603050405020304" pitchFamily="18" charset="0"/>
                  </a:endParaRPr>
                </a:p>
              </p:txBody>
            </p:sp>
            <p:sp>
              <p:nvSpPr>
                <p:cNvPr id="79924" name="Oval 48"/>
                <p:cNvSpPr/>
                <p:nvPr/>
              </p:nvSpPr>
              <p:spPr>
                <a:xfrm>
                  <a:off x="3984" y="1056"/>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25" name="Oval 49"/>
                <p:cNvSpPr/>
                <p:nvPr/>
              </p:nvSpPr>
              <p:spPr>
                <a:xfrm>
                  <a:off x="3998" y="1566"/>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26" name="Oval 50"/>
                <p:cNvSpPr/>
                <p:nvPr/>
              </p:nvSpPr>
              <p:spPr>
                <a:xfrm>
                  <a:off x="3995" y="2429"/>
                  <a:ext cx="45"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27" name="Oval 51"/>
                <p:cNvSpPr/>
                <p:nvPr/>
              </p:nvSpPr>
              <p:spPr>
                <a:xfrm>
                  <a:off x="3319" y="106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28" name="Oval 52"/>
                <p:cNvSpPr/>
                <p:nvPr/>
              </p:nvSpPr>
              <p:spPr>
                <a:xfrm>
                  <a:off x="3314" y="157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29" name="Oval 53"/>
                <p:cNvSpPr/>
                <p:nvPr/>
              </p:nvSpPr>
              <p:spPr>
                <a:xfrm>
                  <a:off x="3340" y="2437"/>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30" name="Oval 54"/>
                <p:cNvSpPr/>
                <p:nvPr/>
              </p:nvSpPr>
              <p:spPr>
                <a:xfrm>
                  <a:off x="2720" y="106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9931" name="Rectangle 55"/>
                <p:cNvSpPr/>
                <p:nvPr/>
              </p:nvSpPr>
              <p:spPr>
                <a:xfrm rot="-5400000">
                  <a:off x="1961" y="1332"/>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9932" name="Rectangle 56"/>
                <p:cNvSpPr/>
                <p:nvPr/>
              </p:nvSpPr>
              <p:spPr>
                <a:xfrm rot="-5400000">
                  <a:off x="2597" y="1431"/>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9933" name="Rectangle 57"/>
                <p:cNvSpPr/>
                <p:nvPr/>
              </p:nvSpPr>
              <p:spPr>
                <a:xfrm rot="-5400000">
                  <a:off x="3200" y="1287"/>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79934" name="Line 58"/>
                <p:cNvSpPr/>
                <p:nvPr/>
              </p:nvSpPr>
              <p:spPr>
                <a:xfrm>
                  <a:off x="2452" y="1621"/>
                  <a:ext cx="0" cy="274"/>
                </a:xfrm>
                <a:prstGeom prst="line">
                  <a:avLst/>
                </a:prstGeom>
                <a:ln w="28575" cap="flat" cmpd="sng">
                  <a:solidFill>
                    <a:schemeClr val="tx1"/>
                  </a:solidFill>
                  <a:prstDash val="solid"/>
                  <a:headEnd type="none" w="med" len="med"/>
                  <a:tailEnd type="none" w="med" len="med"/>
                </a:ln>
              </p:spPr>
            </p:sp>
            <p:sp>
              <p:nvSpPr>
                <p:cNvPr id="79935" name="Oval 59"/>
                <p:cNvSpPr/>
                <p:nvPr/>
              </p:nvSpPr>
              <p:spPr>
                <a:xfrm>
                  <a:off x="2720" y="186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79886" name="Line 60"/>
              <p:cNvSpPr/>
              <p:nvPr/>
            </p:nvSpPr>
            <p:spPr>
              <a:xfrm>
                <a:off x="2562" y="951"/>
                <a:ext cx="0" cy="1641"/>
              </a:xfrm>
              <a:prstGeom prst="line">
                <a:avLst/>
              </a:prstGeom>
              <a:ln w="19050" cap="flat" cmpd="sng">
                <a:solidFill>
                  <a:srgbClr val="9900FF"/>
                </a:solidFill>
                <a:prstDash val="dash"/>
                <a:headEnd type="none" w="med" len="med"/>
                <a:tailEnd type="none" w="med" len="med"/>
              </a:ln>
            </p:spPr>
          </p:sp>
        </p:grpSp>
        <p:sp>
          <p:nvSpPr>
            <p:cNvPr id="79884" name="Text Box 61"/>
            <p:cNvSpPr txBox="1"/>
            <p:nvPr/>
          </p:nvSpPr>
          <p:spPr>
            <a:xfrm>
              <a:off x="3024" y="960"/>
              <a:ext cx="432" cy="692"/>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b="0" dirty="0">
                <a:latin typeface="Times New Roman" panose="02020603050405020304" pitchFamily="18" charset="0"/>
              </a:endParaRPr>
            </a:p>
          </p:txBody>
        </p:sp>
      </p:grpSp>
      <p:sp>
        <p:nvSpPr>
          <p:cNvPr id="79879" name="Rectangle 62"/>
          <p:cNvSpPr/>
          <p:nvPr/>
        </p:nvSpPr>
        <p:spPr>
          <a:xfrm>
            <a:off x="827088" y="3644900"/>
            <a:ext cx="1408112" cy="579438"/>
          </a:xfrm>
          <a:prstGeom prst="rect">
            <a:avLst/>
          </a:prstGeom>
          <a:noFill/>
          <a:ln w="9525">
            <a:noFill/>
          </a:ln>
        </p:spPr>
        <p:txBody>
          <a:bodyPr wrap="none">
            <a:spAutoFit/>
          </a:bodyPr>
          <a:p>
            <a:pPr>
              <a:spcBef>
                <a:spcPct val="50000"/>
              </a:spcBef>
            </a:pPr>
            <a:r>
              <a:rPr lang="zh-CN" altLang="en-US" dirty="0">
                <a:solidFill>
                  <a:srgbClr val="0000FF"/>
                </a:solidFill>
                <a:latin typeface="Arial" panose="020B0604020202020204" pitchFamily="34" charset="0"/>
              </a:rPr>
              <a:t>特点：</a:t>
            </a:r>
            <a:endParaRPr lang="zh-CN" altLang="en-US" dirty="0">
              <a:solidFill>
                <a:srgbClr val="0000FF"/>
              </a:solidFill>
              <a:latin typeface="Arial" panose="020B0604020202020204" pitchFamily="34" charset="0"/>
            </a:endParaRPr>
          </a:p>
        </p:txBody>
      </p:sp>
      <p:sp>
        <p:nvSpPr>
          <p:cNvPr id="70719" name="Text Box 63"/>
          <p:cNvSpPr txBox="1"/>
          <p:nvPr/>
        </p:nvSpPr>
        <p:spPr>
          <a:xfrm>
            <a:off x="250825" y="4292600"/>
            <a:ext cx="3889375" cy="2041525"/>
          </a:xfrm>
          <a:prstGeom prst="rect">
            <a:avLst/>
          </a:prstGeom>
          <a:noFill/>
          <a:ln w="9525">
            <a:noFill/>
          </a:ln>
        </p:spPr>
        <p:txBody>
          <a:bodyPr>
            <a:spAutoFit/>
          </a:bodyPr>
          <a:p>
            <a:r>
              <a:rPr lang="zh-CN" altLang="en-US" dirty="0">
                <a:latin typeface="Arial" panose="020B0604020202020204" pitchFamily="34" charset="0"/>
              </a:rPr>
              <a:t>　</a:t>
            </a:r>
            <a:r>
              <a:rPr lang="en-US" altLang="zh-CN" dirty="0">
                <a:latin typeface="Arial" panose="020B0604020202020204" pitchFamily="34" charset="0"/>
              </a:rPr>
              <a:t>(1) </a:t>
            </a:r>
            <a:r>
              <a:rPr lang="zh-CN" altLang="en-US" dirty="0">
                <a:latin typeface="Arial" panose="020B0604020202020204" pitchFamily="34" charset="0"/>
              </a:rPr>
              <a:t>可以放大交流和缓慢变化及直流信号；</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 </a:t>
            </a:r>
            <a:r>
              <a:rPr lang="zh-CN" altLang="en-US" dirty="0">
                <a:latin typeface="Arial" panose="020B0604020202020204" pitchFamily="34" charset="0"/>
              </a:rPr>
              <a:t>便于集成化。</a:t>
            </a:r>
            <a:endParaRPr lang="zh-CN" altLang="en-US" dirty="0">
              <a:latin typeface="Arial" panose="020B0604020202020204" pitchFamily="34" charset="0"/>
            </a:endParaRPr>
          </a:p>
        </p:txBody>
      </p:sp>
      <p:sp>
        <p:nvSpPr>
          <p:cNvPr id="70720" name="Text Box 64"/>
          <p:cNvSpPr txBox="1"/>
          <p:nvPr/>
        </p:nvSpPr>
        <p:spPr>
          <a:xfrm>
            <a:off x="4140200" y="4292600"/>
            <a:ext cx="4752975" cy="2041525"/>
          </a:xfrm>
          <a:prstGeom prst="rect">
            <a:avLst/>
          </a:prstGeom>
          <a:noFill/>
          <a:ln w="9525">
            <a:noFill/>
          </a:ln>
        </p:spPr>
        <p:txBody>
          <a:bodyPr>
            <a:spAutoFit/>
          </a:bodyPr>
          <a:p>
            <a:r>
              <a:rPr lang="en-US" altLang="zh-CN" dirty="0">
                <a:latin typeface="Arial" panose="020B0604020202020204" pitchFamily="34" charset="0"/>
              </a:rPr>
              <a:t>(3)</a:t>
            </a:r>
            <a:r>
              <a:rPr lang="zh-CN" altLang="en-US" dirty="0">
                <a:latin typeface="Arial" panose="020B0604020202020204" pitchFamily="34" charset="0"/>
              </a:rPr>
              <a:t>各级静态工作点互相影响；基极和集电极电位会随着级数增加而上升；</a:t>
            </a:r>
            <a:endParaRPr lang="zh-CN" altLang="en-US" dirty="0">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零点漂移（如何克服）</a:t>
            </a:r>
            <a:endParaRPr lang="zh-CN" altLang="en-US" dirty="0">
              <a:latin typeface="Arial" panose="020B0604020202020204" pitchFamily="34" charset="0"/>
            </a:endParaRPr>
          </a:p>
        </p:txBody>
      </p:sp>
      <p:sp>
        <p:nvSpPr>
          <p:cNvPr id="70721" name="Line 65"/>
          <p:cNvSpPr/>
          <p:nvPr/>
        </p:nvSpPr>
        <p:spPr>
          <a:xfrm>
            <a:off x="4067175" y="4149725"/>
            <a:ext cx="0" cy="2519363"/>
          </a:xfrm>
          <a:prstGeom prst="line">
            <a:avLst/>
          </a:prstGeom>
          <a:ln w="38100" cap="flat" cmpd="sng">
            <a:solidFill>
              <a:srgbClr val="008000"/>
            </a:solidFill>
            <a:prstDash val="lgDash"/>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7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07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0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19" grpId="0"/>
      <p:bldP spid="7072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3995738" y="1341438"/>
            <a:ext cx="4805362" cy="2408237"/>
            <a:chOff x="2631" y="2400"/>
            <a:chExt cx="3027" cy="1517"/>
          </a:xfrm>
        </p:grpSpPr>
        <p:grpSp>
          <p:nvGrpSpPr>
            <p:cNvPr id="80904" name="Group 3"/>
            <p:cNvGrpSpPr/>
            <p:nvPr/>
          </p:nvGrpSpPr>
          <p:grpSpPr>
            <a:xfrm>
              <a:off x="2631" y="2400"/>
              <a:ext cx="2697" cy="1517"/>
              <a:chOff x="2336" y="2448"/>
              <a:chExt cx="2697" cy="1517"/>
            </a:xfrm>
          </p:grpSpPr>
          <p:sp>
            <p:nvSpPr>
              <p:cNvPr id="80906" name="Line 4"/>
              <p:cNvSpPr/>
              <p:nvPr/>
            </p:nvSpPr>
            <p:spPr>
              <a:xfrm>
                <a:off x="2827" y="2479"/>
                <a:ext cx="0" cy="798"/>
              </a:xfrm>
              <a:prstGeom prst="line">
                <a:avLst/>
              </a:prstGeom>
              <a:ln w="28575" cap="flat" cmpd="sng">
                <a:solidFill>
                  <a:schemeClr val="tx1"/>
                </a:solidFill>
                <a:prstDash val="solid"/>
                <a:headEnd type="none" w="med" len="med"/>
                <a:tailEnd type="none" w="med" len="med"/>
              </a:ln>
            </p:spPr>
          </p:sp>
          <p:sp>
            <p:nvSpPr>
              <p:cNvPr id="80907" name="Line 5"/>
              <p:cNvSpPr/>
              <p:nvPr/>
            </p:nvSpPr>
            <p:spPr>
              <a:xfrm>
                <a:off x="3313" y="3427"/>
                <a:ext cx="0" cy="443"/>
              </a:xfrm>
              <a:prstGeom prst="line">
                <a:avLst/>
              </a:prstGeom>
              <a:ln w="28575" cap="flat" cmpd="sng">
                <a:solidFill>
                  <a:schemeClr val="tx1"/>
                </a:solidFill>
                <a:prstDash val="solid"/>
                <a:headEnd type="none" w="med" len="med"/>
                <a:tailEnd type="none" w="med" len="med"/>
              </a:ln>
            </p:spPr>
          </p:sp>
          <p:sp>
            <p:nvSpPr>
              <p:cNvPr id="80908" name="Line 6"/>
              <p:cNvSpPr/>
              <p:nvPr/>
            </p:nvSpPr>
            <p:spPr>
              <a:xfrm>
                <a:off x="2810" y="2479"/>
                <a:ext cx="1417" cy="2"/>
              </a:xfrm>
              <a:prstGeom prst="line">
                <a:avLst/>
              </a:prstGeom>
              <a:ln w="28575" cap="flat" cmpd="sng">
                <a:solidFill>
                  <a:schemeClr val="tx1"/>
                </a:solidFill>
                <a:prstDash val="solid"/>
                <a:headEnd type="none" w="med" len="med"/>
                <a:tailEnd type="none" w="med" len="med"/>
              </a:ln>
            </p:spPr>
          </p:sp>
          <p:sp>
            <p:nvSpPr>
              <p:cNvPr id="80909" name="Line 7"/>
              <p:cNvSpPr/>
              <p:nvPr/>
            </p:nvSpPr>
            <p:spPr>
              <a:xfrm>
                <a:off x="3106" y="3143"/>
                <a:ext cx="0" cy="266"/>
              </a:xfrm>
              <a:prstGeom prst="line">
                <a:avLst/>
              </a:prstGeom>
              <a:ln w="38100" cap="flat" cmpd="sng">
                <a:solidFill>
                  <a:schemeClr val="tx1"/>
                </a:solidFill>
                <a:prstDash val="solid"/>
                <a:headEnd type="none" w="med" len="med"/>
                <a:tailEnd type="none" w="med" len="med"/>
              </a:ln>
            </p:spPr>
          </p:sp>
          <p:sp>
            <p:nvSpPr>
              <p:cNvPr id="80910" name="Line 8"/>
              <p:cNvSpPr/>
              <p:nvPr/>
            </p:nvSpPr>
            <p:spPr>
              <a:xfrm flipV="1">
                <a:off x="3106" y="3099"/>
                <a:ext cx="177" cy="133"/>
              </a:xfrm>
              <a:prstGeom prst="line">
                <a:avLst/>
              </a:prstGeom>
              <a:ln w="38100" cap="flat" cmpd="sng">
                <a:solidFill>
                  <a:schemeClr val="tx1"/>
                </a:solidFill>
                <a:prstDash val="solid"/>
                <a:headEnd type="none" w="med" len="med"/>
                <a:tailEnd type="none" w="med" len="med"/>
              </a:ln>
            </p:spPr>
          </p:sp>
          <p:sp>
            <p:nvSpPr>
              <p:cNvPr id="80911" name="Line 9"/>
              <p:cNvSpPr/>
              <p:nvPr/>
            </p:nvSpPr>
            <p:spPr>
              <a:xfrm>
                <a:off x="3106" y="3321"/>
                <a:ext cx="230" cy="114"/>
              </a:xfrm>
              <a:prstGeom prst="line">
                <a:avLst/>
              </a:prstGeom>
              <a:ln w="38100" cap="flat" cmpd="sng">
                <a:solidFill>
                  <a:schemeClr val="tx1"/>
                </a:solidFill>
                <a:prstDash val="solid"/>
                <a:headEnd type="none" w="med" len="med"/>
                <a:tailEnd type="triangle" w="med" len="lg"/>
              </a:ln>
            </p:spPr>
          </p:sp>
          <p:sp>
            <p:nvSpPr>
              <p:cNvPr id="80912" name="Line 10"/>
              <p:cNvSpPr/>
              <p:nvPr/>
            </p:nvSpPr>
            <p:spPr>
              <a:xfrm flipH="1">
                <a:off x="2423" y="3271"/>
                <a:ext cx="682" cy="4"/>
              </a:xfrm>
              <a:prstGeom prst="line">
                <a:avLst/>
              </a:prstGeom>
              <a:ln w="28575" cap="flat" cmpd="sng">
                <a:solidFill>
                  <a:schemeClr val="tx1"/>
                </a:solidFill>
                <a:prstDash val="solid"/>
                <a:headEnd type="none" w="med" len="med"/>
                <a:tailEnd type="none" w="med" len="med"/>
              </a:ln>
            </p:spPr>
          </p:sp>
          <p:sp>
            <p:nvSpPr>
              <p:cNvPr id="80913" name="Line 11"/>
              <p:cNvSpPr/>
              <p:nvPr/>
            </p:nvSpPr>
            <p:spPr>
              <a:xfrm>
                <a:off x="2423" y="3852"/>
                <a:ext cx="2208" cy="0"/>
              </a:xfrm>
              <a:prstGeom prst="line">
                <a:avLst/>
              </a:prstGeom>
              <a:ln w="28575" cap="flat" cmpd="sng">
                <a:solidFill>
                  <a:schemeClr val="tx1"/>
                </a:solidFill>
                <a:prstDash val="solid"/>
                <a:headEnd type="none" w="med" len="med"/>
                <a:tailEnd type="none" w="med" len="med"/>
              </a:ln>
            </p:spPr>
          </p:sp>
          <p:sp>
            <p:nvSpPr>
              <p:cNvPr id="80914" name="Line 12"/>
              <p:cNvSpPr/>
              <p:nvPr/>
            </p:nvSpPr>
            <p:spPr>
              <a:xfrm>
                <a:off x="3261" y="3063"/>
                <a:ext cx="749" cy="2"/>
              </a:xfrm>
              <a:prstGeom prst="line">
                <a:avLst/>
              </a:prstGeom>
              <a:ln w="28575" cap="flat" cmpd="sng">
                <a:solidFill>
                  <a:schemeClr val="tx1"/>
                </a:solidFill>
                <a:prstDash val="solid"/>
                <a:headEnd type="none" w="med" len="med"/>
                <a:tailEnd type="none" w="med" len="med"/>
              </a:ln>
            </p:spPr>
          </p:sp>
          <p:sp>
            <p:nvSpPr>
              <p:cNvPr id="80915" name="Text Box 13"/>
              <p:cNvSpPr txBox="1"/>
              <p:nvPr/>
            </p:nvSpPr>
            <p:spPr>
              <a:xfrm>
                <a:off x="3326" y="2554"/>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c1</a:t>
                </a:r>
                <a:endParaRPr lang="en-US" altLang="zh-CN" sz="2400" b="0" dirty="0">
                  <a:solidFill>
                    <a:srgbClr val="0000FF"/>
                  </a:solidFill>
                  <a:latin typeface="Times New Roman" panose="02020603050405020304" pitchFamily="18" charset="0"/>
                </a:endParaRPr>
              </a:p>
            </p:txBody>
          </p:sp>
          <p:sp>
            <p:nvSpPr>
              <p:cNvPr id="80916" name="Text Box 14"/>
              <p:cNvSpPr txBox="1"/>
              <p:nvPr/>
            </p:nvSpPr>
            <p:spPr>
              <a:xfrm>
                <a:off x="2437" y="2645"/>
                <a:ext cx="379"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b1</a:t>
                </a:r>
                <a:endParaRPr lang="en-US" altLang="zh-CN" sz="2400" b="0" dirty="0">
                  <a:solidFill>
                    <a:srgbClr val="0000FF"/>
                  </a:solidFill>
                  <a:latin typeface="Times New Roman" panose="02020603050405020304" pitchFamily="18" charset="0"/>
                </a:endParaRPr>
              </a:p>
            </p:txBody>
          </p:sp>
          <p:sp>
            <p:nvSpPr>
              <p:cNvPr id="80917" name="Text Box 15"/>
              <p:cNvSpPr txBox="1"/>
              <p:nvPr/>
            </p:nvSpPr>
            <p:spPr>
              <a:xfrm>
                <a:off x="4496" y="2448"/>
                <a:ext cx="537" cy="288"/>
              </a:xfrm>
              <a:prstGeom prst="rect">
                <a:avLst/>
              </a:prstGeom>
              <a:noFill/>
              <a:ln w="28575">
                <a:noFill/>
              </a:ln>
            </p:spPr>
            <p:txBody>
              <a:bodyPr wrap="none" anchor="ctr">
                <a:spAutoFit/>
              </a:bodyPr>
              <a:p>
                <a:pPr algn="ctr" eaLnBrk="0" hangingPunct="0"/>
                <a:r>
                  <a:rPr lang="en-US" altLang="zh-CN" sz="2400" i="1"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CC</a:t>
                </a:r>
                <a:endParaRPr lang="en-US" altLang="zh-CN" sz="2400" baseline="-25000" dirty="0">
                  <a:solidFill>
                    <a:srgbClr val="FF0000"/>
                  </a:solidFill>
                  <a:latin typeface="Times New Roman" panose="02020603050405020304" pitchFamily="18" charset="0"/>
                </a:endParaRPr>
              </a:p>
            </p:txBody>
          </p:sp>
          <p:sp>
            <p:nvSpPr>
              <p:cNvPr id="80918" name="Text Box 16"/>
              <p:cNvSpPr txBox="1"/>
              <p:nvPr/>
            </p:nvSpPr>
            <p:spPr>
              <a:xfrm>
                <a:off x="4542" y="3150"/>
                <a:ext cx="224" cy="346"/>
              </a:xfrm>
              <a:prstGeom prst="rect">
                <a:avLst/>
              </a:prstGeom>
              <a:noFill/>
              <a:ln w="9525">
                <a:noFill/>
              </a:ln>
            </p:spPr>
            <p:txBody>
              <a:bodyPr wrap="none" anchor="ctr">
                <a:spAutoFit/>
              </a:bodyPr>
              <a:p>
                <a:pPr algn="ctr">
                  <a:lnSpc>
                    <a:spcPct val="150000"/>
                  </a:lnSpc>
                </a:pPr>
                <a:r>
                  <a:rPr lang="en-US" altLang="zh-CN" sz="2000" b="0" i="1" dirty="0">
                    <a:solidFill>
                      <a:srgbClr val="FF3300"/>
                    </a:solidFill>
                    <a:latin typeface="Times New Roman" panose="02020603050405020304" pitchFamily="18" charset="0"/>
                    <a:ea typeface="方正琥珀繁体" pitchFamily="2" charset="-122"/>
                  </a:rPr>
                  <a:t>+</a:t>
                </a:r>
                <a:endParaRPr lang="en-US" altLang="zh-CN" sz="2000" b="0" i="1" dirty="0">
                  <a:solidFill>
                    <a:srgbClr val="FF3300"/>
                  </a:solidFill>
                  <a:latin typeface="Times New Roman" panose="02020603050405020304" pitchFamily="18" charset="0"/>
                  <a:ea typeface="方正琥珀繁体" pitchFamily="2" charset="-122"/>
                </a:endParaRPr>
              </a:p>
            </p:txBody>
          </p:sp>
          <p:sp>
            <p:nvSpPr>
              <p:cNvPr id="80919" name="Line 17"/>
              <p:cNvSpPr/>
              <p:nvPr/>
            </p:nvSpPr>
            <p:spPr>
              <a:xfrm>
                <a:off x="3288" y="2479"/>
                <a:ext cx="0" cy="628"/>
              </a:xfrm>
              <a:prstGeom prst="line">
                <a:avLst/>
              </a:prstGeom>
              <a:ln w="28575" cap="flat" cmpd="sng">
                <a:solidFill>
                  <a:schemeClr val="tx1"/>
                </a:solidFill>
                <a:prstDash val="solid"/>
                <a:headEnd type="none" w="med" len="med"/>
                <a:tailEnd type="none" w="med" len="med"/>
              </a:ln>
            </p:spPr>
          </p:sp>
          <p:sp>
            <p:nvSpPr>
              <p:cNvPr id="80920" name="Text Box 18"/>
              <p:cNvSpPr txBox="1"/>
              <p:nvPr/>
            </p:nvSpPr>
            <p:spPr>
              <a:xfrm>
                <a:off x="3194" y="3152"/>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1</a:t>
                </a:r>
                <a:endParaRPr lang="en-US" altLang="zh-CN" sz="2000" baseline="-25000" dirty="0">
                  <a:solidFill>
                    <a:srgbClr val="FF3300"/>
                  </a:solidFill>
                  <a:latin typeface="Times New Roman" panose="02020603050405020304" pitchFamily="18" charset="0"/>
                </a:endParaRPr>
              </a:p>
            </p:txBody>
          </p:sp>
          <p:sp>
            <p:nvSpPr>
              <p:cNvPr id="80921" name="Rectangle 19"/>
              <p:cNvSpPr/>
              <p:nvPr/>
            </p:nvSpPr>
            <p:spPr>
              <a:xfrm rot="-5400000">
                <a:off x="2685" y="2772"/>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0922" name="Oval 20"/>
              <p:cNvSpPr/>
              <p:nvPr/>
            </p:nvSpPr>
            <p:spPr>
              <a:xfrm>
                <a:off x="2374" y="3829"/>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3" name="Oval 21"/>
              <p:cNvSpPr/>
              <p:nvPr/>
            </p:nvSpPr>
            <p:spPr>
              <a:xfrm>
                <a:off x="2374" y="3245"/>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80924" name="Group 22"/>
              <p:cNvGrpSpPr/>
              <p:nvPr/>
            </p:nvGrpSpPr>
            <p:grpSpPr>
              <a:xfrm>
                <a:off x="2336" y="3143"/>
                <a:ext cx="207" cy="691"/>
                <a:chOff x="1168" y="1439"/>
                <a:chExt cx="224" cy="750"/>
              </a:xfrm>
            </p:grpSpPr>
            <p:sp>
              <p:nvSpPr>
                <p:cNvPr id="80952" name="Text Box 23"/>
                <p:cNvSpPr txBox="1"/>
                <p:nvPr/>
              </p:nvSpPr>
              <p:spPr>
                <a:xfrm>
                  <a:off x="1168" y="1439"/>
                  <a:ext cx="224" cy="750"/>
                </a:xfrm>
                <a:prstGeom prst="rect">
                  <a:avLst/>
                </a:prstGeom>
                <a:noFill/>
                <a:ln w="9525">
                  <a:noFill/>
                </a:ln>
              </p:spPr>
              <p:txBody>
                <a:bodyPr wrap="none" anchor="ctr">
                  <a:spAutoFit/>
                </a:bodyPr>
                <a:p>
                  <a:pPr algn="ctr">
                    <a:lnSpc>
                      <a:spcPct val="150000"/>
                    </a:lnSpc>
                  </a:pPr>
                  <a:r>
                    <a:rPr lang="en-US" altLang="zh-CN" sz="2000" i="1" dirty="0">
                      <a:solidFill>
                        <a:srgbClr val="FF3300"/>
                      </a:solidFill>
                      <a:latin typeface="Times New Roman" panose="02020603050405020304" pitchFamily="18" charset="0"/>
                      <a:ea typeface="方正琥珀繁体" pitchFamily="2" charset="-122"/>
                    </a:rPr>
                    <a:t>+</a:t>
                  </a:r>
                  <a:endParaRPr lang="en-US" altLang="zh-CN" sz="2000" i="1" dirty="0">
                    <a:solidFill>
                      <a:srgbClr val="FF3300"/>
                    </a:solidFill>
                    <a:latin typeface="Times New Roman" panose="02020603050405020304" pitchFamily="18" charset="0"/>
                    <a:ea typeface="方正琥珀繁体" pitchFamily="2" charset="-122"/>
                  </a:endParaRPr>
                </a:p>
                <a:p>
                  <a:pPr algn="ctr">
                    <a:lnSpc>
                      <a:spcPct val="150000"/>
                    </a:lnSpc>
                  </a:pPr>
                  <a:r>
                    <a:rPr lang="en-US" altLang="zh-CN" sz="240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400" b="0" dirty="0">
                    <a:solidFill>
                      <a:srgbClr val="FF3300"/>
                    </a:solidFill>
                    <a:latin typeface="Times New Roman" panose="02020603050405020304" pitchFamily="18" charset="0"/>
                    <a:ea typeface="方正琥珀繁体" pitchFamily="2" charset="-122"/>
                  </a:endParaRPr>
                </a:p>
              </p:txBody>
            </p:sp>
            <p:graphicFrame>
              <p:nvGraphicFramePr>
                <p:cNvPr id="80899" name="Object 24"/>
                <p:cNvGraphicFramePr/>
                <p:nvPr/>
              </p:nvGraphicFramePr>
              <p:xfrm>
                <a:off x="1178" y="1776"/>
                <a:ext cx="214" cy="260"/>
              </p:xfrm>
              <a:graphic>
                <a:graphicData uri="http://schemas.openxmlformats.org/presentationml/2006/ole">
                  <mc:AlternateContent xmlns:mc="http://schemas.openxmlformats.org/markup-compatibility/2006">
                    <mc:Choice xmlns:v="urn:schemas-microsoft-com:vml" Requires="v">
                      <p:oleObj spid="_x0000_s3505" name="" r:id="rId1" imgW="177800" imgH="215265" progId="Equation.3">
                        <p:embed/>
                      </p:oleObj>
                    </mc:Choice>
                    <mc:Fallback>
                      <p:oleObj name="" r:id="rId1" imgW="177800" imgH="215265" progId="Equation.3">
                        <p:embed/>
                        <p:pic>
                          <p:nvPicPr>
                            <p:cNvPr id="0" name="图片 3504"/>
                            <p:cNvPicPr/>
                            <p:nvPr/>
                          </p:nvPicPr>
                          <p:blipFill>
                            <a:blip r:embed="rId2">
                              <a:clrChange>
                                <a:clrFrom>
                                  <a:srgbClr val="000000"/>
                                </a:clrFrom>
                                <a:clrTo>
                                  <a:srgbClr val="FF3300"/>
                                </a:clrTo>
                              </a:clrChange>
                            </a:blip>
                            <a:stretch>
                              <a:fillRect/>
                            </a:stretch>
                          </p:blipFill>
                          <p:spPr>
                            <a:xfrm>
                              <a:off x="1178" y="1776"/>
                              <a:ext cx="214" cy="260"/>
                            </a:xfrm>
                            <a:prstGeom prst="rect">
                              <a:avLst/>
                            </a:prstGeom>
                            <a:noFill/>
                            <a:ln w="38100">
                              <a:noFill/>
                              <a:miter/>
                            </a:ln>
                          </p:spPr>
                        </p:pic>
                      </p:oleObj>
                    </mc:Fallback>
                  </mc:AlternateContent>
                </a:graphicData>
              </a:graphic>
            </p:graphicFrame>
          </p:grpSp>
          <p:graphicFrame>
            <p:nvGraphicFramePr>
              <p:cNvPr id="80898" name="Object 25"/>
              <p:cNvGraphicFramePr/>
              <p:nvPr/>
            </p:nvGraphicFramePr>
            <p:xfrm>
              <a:off x="4543" y="3408"/>
              <a:ext cx="240" cy="240"/>
            </p:xfrm>
            <a:graphic>
              <a:graphicData uri="http://schemas.openxmlformats.org/presentationml/2006/ole">
                <mc:AlternateContent xmlns:mc="http://schemas.openxmlformats.org/markup-compatibility/2006">
                  <mc:Choice xmlns:v="urn:schemas-microsoft-com:vml" Requires="v">
                    <p:oleObj spid="_x0000_s3506" name="" r:id="rId3" imgW="215900" imgH="215900" progId="Equation.3">
                      <p:embed/>
                    </p:oleObj>
                  </mc:Choice>
                  <mc:Fallback>
                    <p:oleObj name="" r:id="rId3" imgW="215900" imgH="215900" progId="Equation.3">
                      <p:embed/>
                      <p:pic>
                        <p:nvPicPr>
                          <p:cNvPr id="0" name="图片 3505"/>
                          <p:cNvPicPr/>
                          <p:nvPr/>
                        </p:nvPicPr>
                        <p:blipFill>
                          <a:blip r:embed="rId4">
                            <a:clrChange>
                              <a:clrFrom>
                                <a:srgbClr val="000000"/>
                              </a:clrFrom>
                              <a:clrTo>
                                <a:srgbClr val="FF3300"/>
                              </a:clrTo>
                            </a:clrChange>
                          </a:blip>
                          <a:stretch>
                            <a:fillRect/>
                          </a:stretch>
                        </p:blipFill>
                        <p:spPr>
                          <a:xfrm>
                            <a:off x="4543" y="3408"/>
                            <a:ext cx="240" cy="240"/>
                          </a:xfrm>
                          <a:prstGeom prst="rect">
                            <a:avLst/>
                          </a:prstGeom>
                          <a:noFill/>
                          <a:ln w="38100">
                            <a:noFill/>
                            <a:miter/>
                          </a:ln>
                        </p:spPr>
                      </p:pic>
                    </p:oleObj>
                  </mc:Fallback>
                </mc:AlternateContent>
              </a:graphicData>
            </a:graphic>
          </p:graphicFrame>
          <p:grpSp>
            <p:nvGrpSpPr>
              <p:cNvPr id="80925" name="Group 26"/>
              <p:cNvGrpSpPr/>
              <p:nvPr/>
            </p:nvGrpSpPr>
            <p:grpSpPr>
              <a:xfrm>
                <a:off x="4129" y="3869"/>
                <a:ext cx="192" cy="96"/>
                <a:chOff x="4080" y="4128"/>
                <a:chExt cx="192" cy="96"/>
              </a:xfrm>
            </p:grpSpPr>
            <p:sp>
              <p:nvSpPr>
                <p:cNvPr id="80950" name="Line 27"/>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80951" name="Line 28"/>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80926" name="Oval 29"/>
              <p:cNvSpPr/>
              <p:nvPr/>
            </p:nvSpPr>
            <p:spPr>
              <a:xfrm>
                <a:off x="3259" y="245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7" name="Oval 30"/>
              <p:cNvSpPr/>
              <p:nvPr/>
            </p:nvSpPr>
            <p:spPr>
              <a:xfrm>
                <a:off x="3266" y="3030"/>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8" name="Oval 31"/>
              <p:cNvSpPr/>
              <p:nvPr/>
            </p:nvSpPr>
            <p:spPr>
              <a:xfrm>
                <a:off x="2796" y="324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29" name="Oval 32"/>
              <p:cNvSpPr/>
              <p:nvPr/>
            </p:nvSpPr>
            <p:spPr>
              <a:xfrm>
                <a:off x="3286" y="382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30" name="Line 33"/>
              <p:cNvSpPr/>
              <p:nvPr/>
            </p:nvSpPr>
            <p:spPr>
              <a:xfrm>
                <a:off x="4224" y="3190"/>
                <a:ext cx="0" cy="708"/>
              </a:xfrm>
              <a:prstGeom prst="line">
                <a:avLst/>
              </a:prstGeom>
              <a:ln w="28575" cap="flat" cmpd="sng">
                <a:solidFill>
                  <a:schemeClr val="tx1"/>
                </a:solidFill>
                <a:prstDash val="solid"/>
                <a:headEnd type="none" w="med" len="med"/>
                <a:tailEnd type="none" w="med" len="med"/>
              </a:ln>
            </p:spPr>
          </p:sp>
          <p:sp>
            <p:nvSpPr>
              <p:cNvPr id="80931" name="Line 34"/>
              <p:cNvSpPr/>
              <p:nvPr/>
            </p:nvSpPr>
            <p:spPr>
              <a:xfrm>
                <a:off x="3776" y="2479"/>
                <a:ext cx="855" cy="2"/>
              </a:xfrm>
              <a:prstGeom prst="line">
                <a:avLst/>
              </a:prstGeom>
              <a:ln w="28575" cap="flat" cmpd="sng">
                <a:solidFill>
                  <a:schemeClr val="tx1"/>
                </a:solidFill>
                <a:prstDash val="solid"/>
                <a:headEnd type="none" w="med" len="med"/>
                <a:tailEnd type="none" w="med" len="med"/>
              </a:ln>
            </p:spPr>
          </p:sp>
          <p:sp>
            <p:nvSpPr>
              <p:cNvPr id="80932" name="Line 35"/>
              <p:cNvSpPr/>
              <p:nvPr/>
            </p:nvSpPr>
            <p:spPr>
              <a:xfrm>
                <a:off x="4017" y="2929"/>
                <a:ext cx="0" cy="266"/>
              </a:xfrm>
              <a:prstGeom prst="line">
                <a:avLst/>
              </a:prstGeom>
              <a:ln w="38100" cap="flat" cmpd="sng">
                <a:solidFill>
                  <a:schemeClr val="tx1"/>
                </a:solidFill>
                <a:prstDash val="solid"/>
                <a:headEnd type="none" w="med" len="med"/>
                <a:tailEnd type="none" w="med" len="med"/>
              </a:ln>
            </p:spPr>
          </p:sp>
          <p:sp>
            <p:nvSpPr>
              <p:cNvPr id="80933" name="Line 36"/>
              <p:cNvSpPr/>
              <p:nvPr/>
            </p:nvSpPr>
            <p:spPr>
              <a:xfrm flipV="1">
                <a:off x="4017" y="2918"/>
                <a:ext cx="177" cy="133"/>
              </a:xfrm>
              <a:prstGeom prst="line">
                <a:avLst/>
              </a:prstGeom>
              <a:ln w="38100" cap="flat" cmpd="sng">
                <a:solidFill>
                  <a:schemeClr val="tx1"/>
                </a:solidFill>
                <a:prstDash val="solid"/>
                <a:headEnd type="triangle" w="med" len="med"/>
                <a:tailEnd type="none" w="med" len="med"/>
              </a:ln>
            </p:spPr>
          </p:sp>
          <p:sp>
            <p:nvSpPr>
              <p:cNvPr id="80934" name="Line 37"/>
              <p:cNvSpPr/>
              <p:nvPr/>
            </p:nvSpPr>
            <p:spPr>
              <a:xfrm>
                <a:off x="4006" y="3085"/>
                <a:ext cx="230" cy="114"/>
              </a:xfrm>
              <a:prstGeom prst="line">
                <a:avLst/>
              </a:prstGeom>
              <a:ln w="38100" cap="flat" cmpd="sng">
                <a:solidFill>
                  <a:schemeClr val="tx1"/>
                </a:solidFill>
                <a:prstDash val="solid"/>
                <a:headEnd type="none" w="med" len="med"/>
                <a:tailEnd type="none" w="med" len="lg"/>
              </a:ln>
            </p:spPr>
          </p:sp>
          <p:sp>
            <p:nvSpPr>
              <p:cNvPr id="80935" name="Line 38"/>
              <p:cNvSpPr/>
              <p:nvPr/>
            </p:nvSpPr>
            <p:spPr>
              <a:xfrm>
                <a:off x="4217" y="3264"/>
                <a:ext cx="437" cy="1"/>
              </a:xfrm>
              <a:prstGeom prst="line">
                <a:avLst/>
              </a:prstGeom>
              <a:ln w="28575" cap="flat" cmpd="sng">
                <a:solidFill>
                  <a:schemeClr val="tx1"/>
                </a:solidFill>
                <a:prstDash val="solid"/>
                <a:headEnd type="none" w="med" len="med"/>
                <a:tailEnd type="none" w="med" len="med"/>
              </a:ln>
            </p:spPr>
          </p:sp>
          <p:sp>
            <p:nvSpPr>
              <p:cNvPr id="80936" name="Text Box 39"/>
              <p:cNvSpPr txBox="1"/>
              <p:nvPr/>
            </p:nvSpPr>
            <p:spPr>
              <a:xfrm>
                <a:off x="3792" y="2544"/>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e2</a:t>
                </a:r>
                <a:endParaRPr lang="en-US" altLang="zh-CN" sz="2400" b="0" dirty="0">
                  <a:solidFill>
                    <a:srgbClr val="0000FF"/>
                  </a:solidFill>
                  <a:latin typeface="Times New Roman" panose="02020603050405020304" pitchFamily="18" charset="0"/>
                </a:endParaRPr>
              </a:p>
            </p:txBody>
          </p:sp>
          <p:sp>
            <p:nvSpPr>
              <p:cNvPr id="80937" name="Text Box 40"/>
              <p:cNvSpPr txBox="1"/>
              <p:nvPr/>
            </p:nvSpPr>
            <p:spPr>
              <a:xfrm>
                <a:off x="3806" y="3474"/>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c2</a:t>
                </a:r>
                <a:endParaRPr lang="en-US" altLang="zh-CN" sz="2400" b="0" dirty="0">
                  <a:solidFill>
                    <a:srgbClr val="0000FF"/>
                  </a:solidFill>
                  <a:latin typeface="Times New Roman" panose="02020603050405020304" pitchFamily="18" charset="0"/>
                </a:endParaRPr>
              </a:p>
            </p:txBody>
          </p:sp>
          <p:sp>
            <p:nvSpPr>
              <p:cNvPr id="80938" name="Line 41"/>
              <p:cNvSpPr/>
              <p:nvPr/>
            </p:nvSpPr>
            <p:spPr>
              <a:xfrm>
                <a:off x="4199" y="2485"/>
                <a:ext cx="0" cy="443"/>
              </a:xfrm>
              <a:prstGeom prst="line">
                <a:avLst/>
              </a:prstGeom>
              <a:ln w="28575" cap="flat" cmpd="sng">
                <a:solidFill>
                  <a:schemeClr val="tx1"/>
                </a:solidFill>
                <a:prstDash val="solid"/>
                <a:headEnd type="none" w="med" len="med"/>
                <a:tailEnd type="none" w="med" len="med"/>
              </a:ln>
            </p:spPr>
          </p:sp>
          <p:sp>
            <p:nvSpPr>
              <p:cNvPr id="80939" name="Text Box 42"/>
              <p:cNvSpPr txBox="1"/>
              <p:nvPr/>
            </p:nvSpPr>
            <p:spPr>
              <a:xfrm>
                <a:off x="4105" y="2927"/>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2</a:t>
                </a:r>
                <a:endParaRPr lang="en-US" altLang="zh-CN" sz="2000" baseline="-25000" dirty="0">
                  <a:solidFill>
                    <a:srgbClr val="FF3300"/>
                  </a:solidFill>
                  <a:latin typeface="Times New Roman" panose="02020603050405020304" pitchFamily="18" charset="0"/>
                </a:endParaRPr>
              </a:p>
            </p:txBody>
          </p:sp>
          <p:sp>
            <p:nvSpPr>
              <p:cNvPr id="80940" name="Oval 43"/>
              <p:cNvSpPr/>
              <p:nvPr/>
            </p:nvSpPr>
            <p:spPr>
              <a:xfrm>
                <a:off x="4621" y="2451"/>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1" name="Oval 44"/>
              <p:cNvSpPr/>
              <p:nvPr/>
            </p:nvSpPr>
            <p:spPr>
              <a:xfrm>
                <a:off x="4635" y="3247"/>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2" name="Oval 45"/>
              <p:cNvSpPr/>
              <p:nvPr/>
            </p:nvSpPr>
            <p:spPr>
              <a:xfrm>
                <a:off x="4632" y="3824"/>
                <a:ext cx="45"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3" name="Oval 46"/>
              <p:cNvSpPr/>
              <p:nvPr/>
            </p:nvSpPr>
            <p:spPr>
              <a:xfrm>
                <a:off x="4176" y="245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4" name="Oval 47"/>
              <p:cNvSpPr/>
              <p:nvPr/>
            </p:nvSpPr>
            <p:spPr>
              <a:xfrm>
                <a:off x="4202" y="3227"/>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5" name="Oval 48"/>
              <p:cNvSpPr/>
              <p:nvPr/>
            </p:nvSpPr>
            <p:spPr>
              <a:xfrm>
                <a:off x="4197" y="383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0946" name="Rectangle 49"/>
              <p:cNvSpPr/>
              <p:nvPr/>
            </p:nvSpPr>
            <p:spPr>
              <a:xfrm rot="-5400000">
                <a:off x="3137" y="2727"/>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0947" name="Rectangle 50"/>
              <p:cNvSpPr/>
              <p:nvPr/>
            </p:nvSpPr>
            <p:spPr>
              <a:xfrm rot="-5400000">
                <a:off x="4077" y="3487"/>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0948" name="Rectangle 51"/>
              <p:cNvSpPr/>
              <p:nvPr/>
            </p:nvSpPr>
            <p:spPr>
              <a:xfrm rot="-5400000">
                <a:off x="4057" y="2649"/>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0949" name="Text Box 52"/>
              <p:cNvSpPr txBox="1"/>
              <p:nvPr/>
            </p:nvSpPr>
            <p:spPr>
              <a:xfrm>
                <a:off x="4512" y="3552"/>
                <a:ext cx="336" cy="250"/>
              </a:xfrm>
              <a:prstGeom prst="rect">
                <a:avLst/>
              </a:prstGeom>
              <a:noFill/>
              <a:ln w="9525">
                <a:noFill/>
              </a:ln>
            </p:spPr>
            <p:txBody>
              <a:bodyPr>
                <a:spAutoFit/>
              </a:bodyPr>
              <a:p>
                <a:pPr>
                  <a:spcBef>
                    <a:spcPct val="50000"/>
                  </a:spcBef>
                </a:pPr>
                <a:r>
                  <a:rPr lang="en-US" altLang="zh-CN" sz="2000" dirty="0">
                    <a:solidFill>
                      <a:srgbClr val="FF3300"/>
                    </a:solidFill>
                    <a:latin typeface="Symbol" panose="05050102010706020507" pitchFamily="18" charset="2"/>
                  </a:rPr>
                  <a:t>-</a:t>
                </a:r>
                <a:endParaRPr lang="en-US" altLang="zh-CN" sz="2000" dirty="0">
                  <a:solidFill>
                    <a:srgbClr val="FF3300"/>
                  </a:solidFill>
                  <a:latin typeface="Symbol" panose="05050102010706020507" pitchFamily="18" charset="2"/>
                </a:endParaRPr>
              </a:p>
            </p:txBody>
          </p:sp>
        </p:grpSp>
        <p:sp>
          <p:nvSpPr>
            <p:cNvPr id="80905" name="Text Box 53"/>
            <p:cNvSpPr txBox="1"/>
            <p:nvPr/>
          </p:nvSpPr>
          <p:spPr>
            <a:xfrm>
              <a:off x="5178" y="3515"/>
              <a:ext cx="480" cy="288"/>
            </a:xfrm>
            <a:prstGeom prst="rect">
              <a:avLst/>
            </a:prstGeom>
            <a:noFill/>
            <a:ln w="9525">
              <a:noFill/>
            </a:ln>
          </p:spPr>
          <p:txBody>
            <a:bodyPr>
              <a:spAutoFit/>
            </a:bodyPr>
            <a:p>
              <a:pPr>
                <a:spcBef>
                  <a:spcPct val="50000"/>
                </a:spcBef>
              </a:pPr>
              <a:r>
                <a:rPr lang="en-US" altLang="zh-CN" sz="2400" dirty="0">
                  <a:solidFill>
                    <a:srgbClr val="0000FF"/>
                  </a:solidFill>
                  <a:latin typeface="宋体" panose="02010600030101010101" pitchFamily="2" charset="-122"/>
                </a:rPr>
                <a:t>(</a:t>
              </a:r>
              <a:r>
                <a:rPr lang="en-US" altLang="zh-CN" sz="2400" dirty="0">
                  <a:solidFill>
                    <a:srgbClr val="0000FF"/>
                  </a:solidFill>
                  <a:latin typeface="Times New Roman" panose="02020603050405020304" pitchFamily="18" charset="0"/>
                </a:rPr>
                <a:t>a</a:t>
              </a:r>
              <a:r>
                <a:rPr lang="en-US" altLang="zh-CN" sz="2400" dirty="0">
                  <a:solidFill>
                    <a:srgbClr val="0000FF"/>
                  </a:solidFill>
                  <a:latin typeface="宋体" panose="02010600030101010101" pitchFamily="2" charset="-122"/>
                </a:rPr>
                <a:t>)</a:t>
              </a:r>
              <a:endParaRPr lang="en-US" altLang="zh-CN" sz="2400" dirty="0">
                <a:solidFill>
                  <a:srgbClr val="0000FF"/>
                </a:solidFill>
                <a:latin typeface="宋体" panose="02010600030101010101" pitchFamily="2" charset="-122"/>
              </a:endParaRPr>
            </a:p>
          </p:txBody>
        </p:sp>
      </p:grpSp>
      <p:sp>
        <p:nvSpPr>
          <p:cNvPr id="80902" name="Rectangle 54"/>
          <p:cNvSpPr/>
          <p:nvPr/>
        </p:nvSpPr>
        <p:spPr>
          <a:xfrm>
            <a:off x="900113" y="981075"/>
            <a:ext cx="2717800" cy="579438"/>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改进电路</a:t>
            </a:r>
            <a:r>
              <a:rPr lang="en-US" altLang="zh-CN" dirty="0">
                <a:solidFill>
                  <a:srgbClr val="FF3300"/>
                </a:solidFill>
                <a:latin typeface="Arial" panose="020B0604020202020204" pitchFamily="34" charset="0"/>
              </a:rPr>
              <a:t>—(a)</a:t>
            </a:r>
            <a:endParaRPr lang="en-US" altLang="zh-CN" dirty="0">
              <a:solidFill>
                <a:srgbClr val="FF3300"/>
              </a:solidFill>
              <a:latin typeface="Arial" panose="020B0604020202020204" pitchFamily="34" charset="0"/>
            </a:endParaRPr>
          </a:p>
        </p:txBody>
      </p:sp>
      <p:sp>
        <p:nvSpPr>
          <p:cNvPr id="80903" name="Text Box 55"/>
          <p:cNvSpPr txBox="1"/>
          <p:nvPr/>
        </p:nvSpPr>
        <p:spPr>
          <a:xfrm>
            <a:off x="755650" y="1773238"/>
            <a:ext cx="2952750" cy="3013075"/>
          </a:xfrm>
          <a:prstGeom prst="rect">
            <a:avLst/>
          </a:prstGeom>
          <a:noFill/>
          <a:ln w="9525">
            <a:noFill/>
          </a:ln>
        </p:spPr>
        <p:txBody>
          <a:bodyPr>
            <a:spAutoFit/>
          </a:bodyPr>
          <a:p>
            <a:pPr algn="just">
              <a:lnSpc>
                <a:spcPct val="120000"/>
              </a:lnSpc>
            </a:pPr>
            <a:r>
              <a:rPr lang="en-US" altLang="zh-CN" dirty="0">
                <a:latin typeface="Arial" panose="020B0604020202020204" pitchFamily="34" charset="0"/>
              </a:rPr>
              <a:t>NPN</a:t>
            </a:r>
            <a:r>
              <a:rPr lang="zh-CN" altLang="en-US" dirty="0">
                <a:latin typeface="Arial" panose="020B0604020202020204" pitchFamily="34" charset="0"/>
              </a:rPr>
              <a:t>管和</a:t>
            </a:r>
            <a:r>
              <a:rPr lang="en-US" altLang="zh-CN" dirty="0">
                <a:latin typeface="Arial" panose="020B0604020202020204" pitchFamily="34" charset="0"/>
              </a:rPr>
              <a:t>PNP</a:t>
            </a:r>
            <a:r>
              <a:rPr lang="zh-CN" altLang="en-US" dirty="0">
                <a:latin typeface="Arial" panose="020B0604020202020204" pitchFamily="34" charset="0"/>
              </a:rPr>
              <a:t>管混合使用，可获得合适的工作点。为经常采用的方式。</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
          <p:cNvSpPr txBox="1"/>
          <p:nvPr/>
        </p:nvSpPr>
        <p:spPr>
          <a:xfrm>
            <a:off x="684213" y="765175"/>
            <a:ext cx="5334000" cy="52228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四、最大不失真输出幅度</a:t>
            </a:r>
            <a:endParaRPr lang="zh-CN" altLang="en-US" dirty="0">
              <a:latin typeface="宋体" panose="02010600030101010101" pitchFamily="2" charset="-122"/>
            </a:endParaRPr>
          </a:p>
        </p:txBody>
      </p:sp>
      <p:sp>
        <p:nvSpPr>
          <p:cNvPr id="3" name="矩形 2"/>
          <p:cNvSpPr/>
          <p:nvPr/>
        </p:nvSpPr>
        <p:spPr>
          <a:xfrm>
            <a:off x="539750" y="1412875"/>
            <a:ext cx="7200900" cy="1816100"/>
          </a:xfrm>
          <a:prstGeom prst="rect">
            <a:avLst/>
          </a:prstGeom>
          <a:noFill/>
          <a:ln w="9525">
            <a:noFill/>
          </a:ln>
        </p:spPr>
        <p:txBody>
          <a:bodyPr>
            <a:spAutoFit/>
          </a:bodyPr>
          <a:p>
            <a:r>
              <a:rPr lang="zh-CN" altLang="en-US" dirty="0">
                <a:latin typeface="Times New Roman" panose="02020603050405020304" pitchFamily="18" charset="0"/>
              </a:rPr>
              <a:t>         在输出波形没有明显失真情况下放大电路能够提供 给负载的最大输出电压</a:t>
            </a:r>
            <a:r>
              <a:rPr lang="en-US" altLang="zh-CN" dirty="0">
                <a:latin typeface="宋体" panose="02010600030101010101" pitchFamily="2" charset="-122"/>
              </a:rPr>
              <a:t>(</a:t>
            </a:r>
            <a:r>
              <a:rPr lang="zh-CN" altLang="en-US" dirty="0">
                <a:latin typeface="宋体" panose="02010600030101010101" pitchFamily="2" charset="-122"/>
              </a:rPr>
              <a:t>或最大输出电流</a:t>
            </a:r>
            <a:r>
              <a:rPr lang="en-US" altLang="zh-CN" dirty="0">
                <a:latin typeface="宋体" panose="02010600030101010101" pitchFamily="2" charset="-122"/>
              </a:rPr>
              <a:t>)</a:t>
            </a:r>
            <a:r>
              <a:rPr lang="zh-CN" altLang="en-US" dirty="0">
                <a:latin typeface="Times New Roman" panose="02020603050405020304" pitchFamily="18" charset="0"/>
              </a:rPr>
              <a:t>可用峰</a:t>
            </a:r>
            <a:r>
              <a:rPr lang="en-US" altLang="zh-CN" dirty="0">
                <a:latin typeface="Times New Roman" panose="02020603050405020304" pitchFamily="18" charset="0"/>
              </a:rPr>
              <a:t>-</a:t>
            </a:r>
            <a:r>
              <a:rPr lang="zh-CN" altLang="en-US" dirty="0">
                <a:latin typeface="Times New Roman" panose="02020603050405020304" pitchFamily="18" charset="0"/>
              </a:rPr>
              <a:t>峰 值</a:t>
            </a:r>
            <a:r>
              <a:rPr lang="en-US" altLang="zh-CN" dirty="0">
                <a:solidFill>
                  <a:srgbClr val="0000FF"/>
                </a:solidFill>
                <a:latin typeface="宋体" panose="02010600030101010101" pitchFamily="2" charset="-122"/>
              </a:rPr>
              <a:t>(</a:t>
            </a:r>
            <a:r>
              <a:rPr lang="en-US" altLang="zh-CN" i="1" dirty="0">
                <a:solidFill>
                  <a:srgbClr val="0000FF"/>
                </a:solidFill>
                <a:latin typeface="Times New Roman" panose="02020603050405020304" pitchFamily="18" charset="0"/>
              </a:rPr>
              <a:t>U</a:t>
            </a:r>
            <a:r>
              <a:rPr lang="en-US" altLang="zh-CN" baseline="-25000" dirty="0">
                <a:solidFill>
                  <a:srgbClr val="0000FF"/>
                </a:solidFill>
                <a:latin typeface="Times New Roman" panose="02020603050405020304" pitchFamily="18" charset="0"/>
              </a:rPr>
              <a:t>OPP</a:t>
            </a:r>
            <a:r>
              <a:rPr lang="zh-CN" altLang="en-US" baseline="-25000" dirty="0">
                <a:solidFill>
                  <a:srgbClr val="0000FF"/>
                </a:solidFill>
                <a:latin typeface="Times New Roman" panose="02020603050405020304" pitchFamily="18" charset="0"/>
              </a:rPr>
              <a:t>、</a:t>
            </a:r>
            <a:r>
              <a:rPr lang="en-US" altLang="zh-CN" i="1"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OPP</a:t>
            </a:r>
            <a:r>
              <a:rPr lang="en-US" altLang="zh-CN" dirty="0">
                <a:solidFill>
                  <a:srgbClr val="0000FF"/>
                </a:solidFill>
                <a:latin typeface="宋体" panose="02010600030101010101" pitchFamily="2" charset="-122"/>
              </a:rPr>
              <a:t>)</a:t>
            </a:r>
            <a:r>
              <a:rPr lang="zh-CN" altLang="en-US" dirty="0">
                <a:latin typeface="Times New Roman" panose="02020603050405020304" pitchFamily="18" charset="0"/>
              </a:rPr>
              <a:t>表示，或有效值表示</a:t>
            </a:r>
            <a:r>
              <a:rPr lang="en-US" altLang="zh-CN" dirty="0">
                <a:solidFill>
                  <a:srgbClr val="0000FF"/>
                </a:solidFill>
                <a:latin typeface="宋体" panose="02010600030101010101" pitchFamily="2" charset="-122"/>
              </a:rPr>
              <a:t>(</a:t>
            </a:r>
            <a:r>
              <a:rPr lang="en-US" altLang="zh-CN" i="1" dirty="0">
                <a:solidFill>
                  <a:srgbClr val="0000FF"/>
                </a:solidFill>
                <a:latin typeface="Times New Roman" panose="02020603050405020304" pitchFamily="18" charset="0"/>
              </a:rPr>
              <a:t>U</a:t>
            </a:r>
            <a:r>
              <a:rPr lang="en-US" altLang="zh-CN" baseline="-25000" dirty="0">
                <a:solidFill>
                  <a:srgbClr val="0000FF"/>
                </a:solidFill>
                <a:latin typeface="Times New Roman" panose="02020603050405020304" pitchFamily="18" charset="0"/>
              </a:rPr>
              <a:t>om </a:t>
            </a:r>
            <a:r>
              <a:rPr lang="zh-CN" altLang="en-US" baseline="-25000" dirty="0">
                <a:solidFill>
                  <a:srgbClr val="0000FF"/>
                </a:solidFill>
                <a:latin typeface="Times New Roman" panose="02020603050405020304" pitchFamily="18" charset="0"/>
              </a:rPr>
              <a:t>、</a:t>
            </a:r>
            <a:r>
              <a:rPr lang="en-US" altLang="zh-CN" i="1" dirty="0">
                <a:solidFill>
                  <a:srgbClr val="0000FF"/>
                </a:solidFill>
                <a:latin typeface="Times New Roman" panose="02020603050405020304" pitchFamily="18" charset="0"/>
              </a:rPr>
              <a:t>I</a:t>
            </a:r>
            <a:r>
              <a:rPr lang="en-US" altLang="zh-CN" baseline="-25000" dirty="0">
                <a:solidFill>
                  <a:srgbClr val="0000FF"/>
                </a:solidFill>
                <a:latin typeface="Times New Roman" panose="02020603050405020304" pitchFamily="18" charset="0"/>
              </a:rPr>
              <a:t>om</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a:t>
            </a:r>
            <a:endParaRPr lang="zh-CN" altLang="en-US" dirty="0">
              <a:latin typeface="Arial" panose="020B0604020202020204" pitchFamily="34" charset="0"/>
            </a:endParaRPr>
          </a:p>
        </p:txBody>
      </p:sp>
      <p:sp>
        <p:nvSpPr>
          <p:cNvPr id="13107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
                                            <p:txEl>
                                              <p:charRg st="0" end="12"/>
                                            </p:txEl>
                                          </p:spTgt>
                                        </p:tgtEl>
                                        <p:attrNameLst>
                                          <p:attrName>style.visibility</p:attrName>
                                        </p:attrNameLst>
                                      </p:cBhvr>
                                      <p:to>
                                        <p:strVal val="visible"/>
                                      </p:to>
                                    </p:set>
                                    <p:animEffect transition="in" filter="box(out)">
                                      <p:cBhvr>
                                        <p:cTn id="7" dur="500"/>
                                        <p:tgtEl>
                                          <p:spTgt spid="2">
                                            <p:txEl>
                                              <p:charRg st="0" end="1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1000" build="p"/>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1925" name="Rectangle 56"/>
          <p:cNvSpPr/>
          <p:nvPr/>
        </p:nvSpPr>
        <p:spPr>
          <a:xfrm>
            <a:off x="827088" y="620713"/>
            <a:ext cx="1816100" cy="579437"/>
          </a:xfrm>
          <a:prstGeom prst="rect">
            <a:avLst/>
          </a:prstGeom>
          <a:noFill/>
          <a:ln w="9525">
            <a:noFill/>
          </a:ln>
        </p:spPr>
        <p:txBody>
          <a:bodyPr wrap="none">
            <a:spAutoFit/>
          </a:bodyPr>
          <a:p>
            <a:r>
              <a:rPr lang="zh-CN" altLang="en-US" dirty="0">
                <a:solidFill>
                  <a:srgbClr val="FF0000"/>
                </a:solidFill>
                <a:latin typeface="Arial" panose="020B0604020202020204" pitchFamily="34" charset="0"/>
              </a:rPr>
              <a:t>阻容耦合</a:t>
            </a:r>
            <a:endParaRPr lang="zh-CN" altLang="en-US" dirty="0">
              <a:solidFill>
                <a:srgbClr val="FF0000"/>
              </a:solidFill>
              <a:latin typeface="Arial" panose="020B0604020202020204" pitchFamily="34" charset="0"/>
            </a:endParaRPr>
          </a:p>
        </p:txBody>
      </p:sp>
      <p:grpSp>
        <p:nvGrpSpPr>
          <p:cNvPr id="2" name="Group 58"/>
          <p:cNvGrpSpPr/>
          <p:nvPr/>
        </p:nvGrpSpPr>
        <p:grpSpPr>
          <a:xfrm>
            <a:off x="1403350" y="1268413"/>
            <a:ext cx="5605463" cy="2390775"/>
            <a:chOff x="1029" y="2406"/>
            <a:chExt cx="3531" cy="1506"/>
          </a:xfrm>
        </p:grpSpPr>
        <p:sp>
          <p:nvSpPr>
            <p:cNvPr id="81931" name="Line 59"/>
            <p:cNvSpPr/>
            <p:nvPr/>
          </p:nvSpPr>
          <p:spPr>
            <a:xfrm>
              <a:off x="1680" y="2437"/>
              <a:ext cx="0" cy="798"/>
            </a:xfrm>
            <a:prstGeom prst="line">
              <a:avLst/>
            </a:prstGeom>
            <a:ln w="28575" cap="flat" cmpd="sng">
              <a:solidFill>
                <a:schemeClr val="tx1"/>
              </a:solidFill>
              <a:prstDash val="solid"/>
              <a:headEnd type="none" w="med" len="med"/>
              <a:tailEnd type="none" w="med" len="med"/>
            </a:ln>
          </p:spPr>
        </p:sp>
        <p:sp>
          <p:nvSpPr>
            <p:cNvPr id="81932" name="Line 60"/>
            <p:cNvSpPr/>
            <p:nvPr/>
          </p:nvSpPr>
          <p:spPr>
            <a:xfrm>
              <a:off x="4076" y="2893"/>
              <a:ext cx="0" cy="929"/>
            </a:xfrm>
            <a:prstGeom prst="line">
              <a:avLst/>
            </a:prstGeom>
            <a:ln w="28575" cap="flat" cmpd="sng">
              <a:solidFill>
                <a:schemeClr val="tx1"/>
              </a:solidFill>
              <a:prstDash val="solid"/>
              <a:headEnd type="none" w="med" len="med"/>
              <a:tailEnd type="none" w="med" len="med"/>
            </a:ln>
          </p:spPr>
        </p:sp>
        <p:sp>
          <p:nvSpPr>
            <p:cNvPr id="81933" name="Line 61"/>
            <p:cNvSpPr/>
            <p:nvPr/>
          </p:nvSpPr>
          <p:spPr>
            <a:xfrm>
              <a:off x="2158" y="3385"/>
              <a:ext cx="0" cy="443"/>
            </a:xfrm>
            <a:prstGeom prst="line">
              <a:avLst/>
            </a:prstGeom>
            <a:ln w="28575" cap="flat" cmpd="sng">
              <a:solidFill>
                <a:schemeClr val="tx1"/>
              </a:solidFill>
              <a:prstDash val="solid"/>
              <a:headEnd type="none" w="med" len="med"/>
              <a:tailEnd type="none" w="med" len="med"/>
            </a:ln>
          </p:spPr>
        </p:sp>
        <p:sp>
          <p:nvSpPr>
            <p:cNvPr id="81934" name="Line 62"/>
            <p:cNvSpPr/>
            <p:nvPr/>
          </p:nvSpPr>
          <p:spPr>
            <a:xfrm>
              <a:off x="1688" y="2437"/>
              <a:ext cx="1417" cy="2"/>
            </a:xfrm>
            <a:prstGeom prst="line">
              <a:avLst/>
            </a:prstGeom>
            <a:ln w="28575" cap="flat" cmpd="sng">
              <a:solidFill>
                <a:schemeClr val="tx1"/>
              </a:solidFill>
              <a:prstDash val="solid"/>
              <a:headEnd type="none" w="med" len="med"/>
              <a:tailEnd type="none" w="med" len="med"/>
            </a:ln>
          </p:spPr>
        </p:sp>
        <p:sp>
          <p:nvSpPr>
            <p:cNvPr id="81935" name="Line 63"/>
            <p:cNvSpPr/>
            <p:nvPr/>
          </p:nvSpPr>
          <p:spPr>
            <a:xfrm>
              <a:off x="1951" y="3101"/>
              <a:ext cx="0" cy="266"/>
            </a:xfrm>
            <a:prstGeom prst="line">
              <a:avLst/>
            </a:prstGeom>
            <a:ln w="38100" cap="flat" cmpd="sng">
              <a:solidFill>
                <a:schemeClr val="tx1"/>
              </a:solidFill>
              <a:prstDash val="solid"/>
              <a:headEnd type="none" w="med" len="med"/>
              <a:tailEnd type="none" w="med" len="med"/>
            </a:ln>
          </p:spPr>
        </p:sp>
        <p:sp>
          <p:nvSpPr>
            <p:cNvPr id="81936" name="Line 64"/>
            <p:cNvSpPr/>
            <p:nvPr/>
          </p:nvSpPr>
          <p:spPr>
            <a:xfrm flipV="1">
              <a:off x="1951" y="3057"/>
              <a:ext cx="177" cy="133"/>
            </a:xfrm>
            <a:prstGeom prst="line">
              <a:avLst/>
            </a:prstGeom>
            <a:ln w="38100" cap="flat" cmpd="sng">
              <a:solidFill>
                <a:schemeClr val="tx1"/>
              </a:solidFill>
              <a:prstDash val="solid"/>
              <a:headEnd type="none" w="med" len="med"/>
              <a:tailEnd type="none" w="med" len="med"/>
            </a:ln>
          </p:spPr>
        </p:sp>
        <p:sp>
          <p:nvSpPr>
            <p:cNvPr id="81937" name="Line 65"/>
            <p:cNvSpPr/>
            <p:nvPr/>
          </p:nvSpPr>
          <p:spPr>
            <a:xfrm>
              <a:off x="1951" y="3279"/>
              <a:ext cx="230" cy="114"/>
            </a:xfrm>
            <a:prstGeom prst="line">
              <a:avLst/>
            </a:prstGeom>
            <a:ln w="38100" cap="flat" cmpd="sng">
              <a:solidFill>
                <a:schemeClr val="tx1"/>
              </a:solidFill>
              <a:prstDash val="solid"/>
              <a:headEnd type="none" w="med" len="med"/>
              <a:tailEnd type="triangle" w="med" len="lg"/>
            </a:ln>
          </p:spPr>
        </p:sp>
        <p:sp>
          <p:nvSpPr>
            <p:cNvPr id="81938" name="Text Box 66"/>
            <p:cNvSpPr txBox="1"/>
            <p:nvPr/>
          </p:nvSpPr>
          <p:spPr>
            <a:xfrm>
              <a:off x="1240" y="2873"/>
              <a:ext cx="308" cy="288"/>
            </a:xfrm>
            <a:prstGeom prst="rect">
              <a:avLst/>
            </a:prstGeom>
            <a:noFill/>
            <a:ln w="9525">
              <a:noFill/>
            </a:ln>
          </p:spPr>
          <p:txBody>
            <a:bodyPr wrap="none">
              <a:spAutoFit/>
            </a:bodyPr>
            <a:p>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81939" name="Line 67"/>
            <p:cNvSpPr/>
            <p:nvPr/>
          </p:nvSpPr>
          <p:spPr>
            <a:xfrm flipH="1">
              <a:off x="1103" y="3234"/>
              <a:ext cx="230" cy="1"/>
            </a:xfrm>
            <a:prstGeom prst="line">
              <a:avLst/>
            </a:prstGeom>
            <a:ln w="28575" cap="flat" cmpd="sng">
              <a:solidFill>
                <a:schemeClr val="tx1"/>
              </a:solidFill>
              <a:prstDash val="solid"/>
              <a:headEnd type="none" w="med" len="med"/>
              <a:tailEnd type="none" w="med" len="med"/>
            </a:ln>
          </p:spPr>
        </p:sp>
        <p:sp>
          <p:nvSpPr>
            <p:cNvPr id="81940" name="Line 68"/>
            <p:cNvSpPr/>
            <p:nvPr/>
          </p:nvSpPr>
          <p:spPr>
            <a:xfrm flipH="1">
              <a:off x="1422" y="3229"/>
              <a:ext cx="528" cy="3"/>
            </a:xfrm>
            <a:prstGeom prst="line">
              <a:avLst/>
            </a:prstGeom>
            <a:ln w="28575" cap="flat" cmpd="sng">
              <a:solidFill>
                <a:schemeClr val="tx1"/>
              </a:solidFill>
              <a:prstDash val="solid"/>
              <a:headEnd type="none" w="med" len="med"/>
              <a:tailEnd type="none" w="med" len="med"/>
            </a:ln>
          </p:spPr>
        </p:sp>
        <p:sp>
          <p:nvSpPr>
            <p:cNvPr id="81941" name="Line 69"/>
            <p:cNvSpPr/>
            <p:nvPr/>
          </p:nvSpPr>
          <p:spPr>
            <a:xfrm>
              <a:off x="1112" y="3810"/>
              <a:ext cx="3277" cy="0"/>
            </a:xfrm>
            <a:prstGeom prst="line">
              <a:avLst/>
            </a:prstGeom>
            <a:ln w="28575" cap="flat" cmpd="sng">
              <a:solidFill>
                <a:schemeClr val="tx1"/>
              </a:solidFill>
              <a:prstDash val="solid"/>
              <a:headEnd type="none" w="med" len="med"/>
              <a:tailEnd type="none" w="med" len="med"/>
            </a:ln>
          </p:spPr>
        </p:sp>
        <p:sp>
          <p:nvSpPr>
            <p:cNvPr id="81942" name="Line 70"/>
            <p:cNvSpPr/>
            <p:nvPr/>
          </p:nvSpPr>
          <p:spPr>
            <a:xfrm>
              <a:off x="2128" y="2981"/>
              <a:ext cx="354" cy="1"/>
            </a:xfrm>
            <a:prstGeom prst="line">
              <a:avLst/>
            </a:prstGeom>
            <a:ln w="28575" cap="flat" cmpd="sng">
              <a:solidFill>
                <a:schemeClr val="tx1"/>
              </a:solidFill>
              <a:prstDash val="solid"/>
              <a:headEnd type="none" w="med" len="med"/>
              <a:tailEnd type="none" w="med" len="med"/>
            </a:ln>
          </p:spPr>
        </p:sp>
        <p:grpSp>
          <p:nvGrpSpPr>
            <p:cNvPr id="81943" name="Group 71"/>
            <p:cNvGrpSpPr/>
            <p:nvPr/>
          </p:nvGrpSpPr>
          <p:grpSpPr>
            <a:xfrm>
              <a:off x="2482" y="2870"/>
              <a:ext cx="89" cy="222"/>
              <a:chOff x="3120" y="1968"/>
              <a:chExt cx="96" cy="240"/>
            </a:xfrm>
          </p:grpSpPr>
          <p:sp>
            <p:nvSpPr>
              <p:cNvPr id="82002" name="Line 72"/>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82003" name="Line 73"/>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81944" name="Line 74"/>
            <p:cNvSpPr/>
            <p:nvPr/>
          </p:nvSpPr>
          <p:spPr>
            <a:xfrm>
              <a:off x="2571" y="2981"/>
              <a:ext cx="330" cy="0"/>
            </a:xfrm>
            <a:prstGeom prst="line">
              <a:avLst/>
            </a:prstGeom>
            <a:ln w="28575" cap="flat" cmpd="sng">
              <a:solidFill>
                <a:schemeClr val="tx1"/>
              </a:solidFill>
              <a:prstDash val="solid"/>
              <a:headEnd type="none" w="med" len="med"/>
              <a:tailEnd type="none" w="med" len="med"/>
            </a:ln>
          </p:spPr>
        </p:sp>
        <p:sp>
          <p:nvSpPr>
            <p:cNvPr id="81945" name="Text Box 75"/>
            <p:cNvSpPr txBox="1"/>
            <p:nvPr/>
          </p:nvSpPr>
          <p:spPr>
            <a:xfrm>
              <a:off x="1771" y="2498"/>
              <a:ext cx="350" cy="250"/>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C1</a:t>
              </a:r>
              <a:endParaRPr lang="en-US" altLang="zh-CN" sz="2000" b="0" dirty="0">
                <a:solidFill>
                  <a:srgbClr val="0000FF"/>
                </a:solidFill>
                <a:latin typeface="Times New Roman" panose="02020603050405020304" pitchFamily="18" charset="0"/>
              </a:endParaRPr>
            </a:p>
          </p:txBody>
        </p:sp>
        <p:sp>
          <p:nvSpPr>
            <p:cNvPr id="81946" name="Text Box 76"/>
            <p:cNvSpPr txBox="1"/>
            <p:nvPr/>
          </p:nvSpPr>
          <p:spPr>
            <a:xfrm>
              <a:off x="1282" y="2603"/>
              <a:ext cx="379"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b1</a:t>
              </a:r>
              <a:endParaRPr lang="en-US" altLang="zh-CN" sz="2400" b="0" dirty="0">
                <a:solidFill>
                  <a:srgbClr val="0000FF"/>
                </a:solidFill>
                <a:latin typeface="Times New Roman" panose="02020603050405020304" pitchFamily="18" charset="0"/>
              </a:endParaRPr>
            </a:p>
          </p:txBody>
        </p:sp>
        <p:sp>
          <p:nvSpPr>
            <p:cNvPr id="81947" name="Text Box 77"/>
            <p:cNvSpPr txBox="1"/>
            <p:nvPr/>
          </p:nvSpPr>
          <p:spPr>
            <a:xfrm>
              <a:off x="4023" y="2406"/>
              <a:ext cx="537" cy="288"/>
            </a:xfrm>
            <a:prstGeom prst="rect">
              <a:avLst/>
            </a:prstGeom>
            <a:noFill/>
            <a:ln w="28575">
              <a:noFill/>
            </a:ln>
          </p:spPr>
          <p:txBody>
            <a:bodyPr wrap="none" anchor="ctr">
              <a:spAutoFit/>
            </a:bodyPr>
            <a:p>
              <a:pPr algn="ctr" eaLnBrk="0" hangingPunct="0"/>
              <a:r>
                <a:rPr lang="en-US" altLang="zh-CN" sz="2400" i="1"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CC</a:t>
              </a:r>
              <a:endParaRPr lang="en-US" altLang="zh-CN" sz="2400" baseline="-25000" dirty="0">
                <a:solidFill>
                  <a:srgbClr val="FF0000"/>
                </a:solidFill>
                <a:latin typeface="Times New Roman" panose="02020603050405020304" pitchFamily="18" charset="0"/>
              </a:endParaRPr>
            </a:p>
          </p:txBody>
        </p:sp>
        <p:sp>
          <p:nvSpPr>
            <p:cNvPr id="81948" name="Text Box 78"/>
            <p:cNvSpPr txBox="1"/>
            <p:nvPr/>
          </p:nvSpPr>
          <p:spPr>
            <a:xfrm>
              <a:off x="2372" y="2621"/>
              <a:ext cx="275" cy="250"/>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2</a:t>
              </a:r>
              <a:endParaRPr lang="en-US" altLang="zh-CN" sz="2000" dirty="0">
                <a:solidFill>
                  <a:srgbClr val="0000FF"/>
                </a:solidFill>
                <a:latin typeface="Times New Roman" panose="02020603050405020304" pitchFamily="18" charset="0"/>
              </a:endParaRPr>
            </a:p>
          </p:txBody>
        </p:sp>
        <p:sp>
          <p:nvSpPr>
            <p:cNvPr id="81949" name="Text Box 79"/>
            <p:cNvSpPr txBox="1"/>
            <p:nvPr/>
          </p:nvSpPr>
          <p:spPr>
            <a:xfrm>
              <a:off x="3757" y="3156"/>
              <a:ext cx="292" cy="250"/>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L</a:t>
              </a:r>
              <a:endParaRPr lang="en-US" altLang="zh-CN" sz="2000" b="0" dirty="0">
                <a:solidFill>
                  <a:srgbClr val="0000FF"/>
                </a:solidFill>
                <a:latin typeface="Times New Roman" panose="02020603050405020304" pitchFamily="18" charset="0"/>
              </a:endParaRPr>
            </a:p>
          </p:txBody>
        </p:sp>
        <p:sp>
          <p:nvSpPr>
            <p:cNvPr id="81950" name="Text Box 80"/>
            <p:cNvSpPr txBox="1"/>
            <p:nvPr/>
          </p:nvSpPr>
          <p:spPr>
            <a:xfrm>
              <a:off x="4197" y="2736"/>
              <a:ext cx="247" cy="1093"/>
            </a:xfrm>
            <a:prstGeom prst="rect">
              <a:avLst/>
            </a:prstGeom>
            <a:noFill/>
            <a:ln w="9525">
              <a:noFill/>
            </a:ln>
          </p:spPr>
          <p:txBody>
            <a:bodyPr wrap="none" anchor="ctr">
              <a:spAutoFit/>
            </a:bodyPr>
            <a:p>
              <a:pPr algn="ctr">
                <a:lnSpc>
                  <a:spcPct val="150000"/>
                </a:lnSpc>
              </a:pPr>
              <a:r>
                <a:rPr lang="en-US" altLang="zh-CN" sz="2400" b="0" i="1" dirty="0">
                  <a:solidFill>
                    <a:srgbClr val="FF3300"/>
                  </a:solidFill>
                  <a:latin typeface="Times New Roman" panose="02020603050405020304" pitchFamily="18" charset="0"/>
                  <a:ea typeface="方正琥珀繁体" pitchFamily="2" charset="-122"/>
                </a:rPr>
                <a:t>+</a:t>
              </a:r>
              <a:endParaRPr lang="en-US" altLang="zh-CN" sz="2400" b="0" i="1" dirty="0">
                <a:solidFill>
                  <a:srgbClr val="FF3300"/>
                </a:solidFill>
                <a:latin typeface="Times New Roman" panose="02020603050405020304" pitchFamily="18" charset="0"/>
                <a:ea typeface="方正琥珀繁体" pitchFamily="2" charset="-122"/>
              </a:endParaRPr>
            </a:p>
            <a:p>
              <a:pPr algn="ctr">
                <a:lnSpc>
                  <a:spcPct val="150000"/>
                </a:lnSpc>
              </a:pPr>
              <a:endParaRPr lang="en-US" altLang="zh-CN" sz="2400" b="0" i="1" dirty="0">
                <a:solidFill>
                  <a:srgbClr val="FF3300"/>
                </a:solidFill>
                <a:latin typeface="Times New Roman" panose="02020603050405020304" pitchFamily="18" charset="0"/>
                <a:ea typeface="方正琥珀繁体" pitchFamily="2" charset="-122"/>
              </a:endParaRPr>
            </a:p>
            <a:p>
              <a:pPr algn="ctr">
                <a:lnSpc>
                  <a:spcPct val="150000"/>
                </a:lnSpc>
              </a:pPr>
              <a:r>
                <a:rPr lang="en-US" altLang="zh-CN" sz="24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400" b="0" dirty="0">
                <a:solidFill>
                  <a:srgbClr val="FF3300"/>
                </a:solidFill>
                <a:latin typeface="Times New Roman" panose="02020603050405020304" pitchFamily="18" charset="0"/>
                <a:ea typeface="方正琥珀繁体" pitchFamily="2" charset="-122"/>
              </a:endParaRPr>
            </a:p>
          </p:txBody>
        </p:sp>
        <p:sp>
          <p:nvSpPr>
            <p:cNvPr id="81951" name="Text Box 81"/>
            <p:cNvSpPr txBox="1"/>
            <p:nvPr/>
          </p:nvSpPr>
          <p:spPr>
            <a:xfrm>
              <a:off x="1437" y="3019"/>
              <a:ext cx="207"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81952" name="Line 82"/>
            <p:cNvSpPr/>
            <p:nvPr/>
          </p:nvSpPr>
          <p:spPr>
            <a:xfrm>
              <a:off x="2133" y="2437"/>
              <a:ext cx="0" cy="628"/>
            </a:xfrm>
            <a:prstGeom prst="line">
              <a:avLst/>
            </a:prstGeom>
            <a:ln w="28575" cap="flat" cmpd="sng">
              <a:solidFill>
                <a:schemeClr val="tx1"/>
              </a:solidFill>
              <a:prstDash val="solid"/>
              <a:headEnd type="none" w="med" len="med"/>
              <a:tailEnd type="none" w="med" len="med"/>
            </a:ln>
          </p:spPr>
        </p:sp>
        <p:grpSp>
          <p:nvGrpSpPr>
            <p:cNvPr id="81953" name="Group 83"/>
            <p:cNvGrpSpPr/>
            <p:nvPr/>
          </p:nvGrpSpPr>
          <p:grpSpPr>
            <a:xfrm>
              <a:off x="1342" y="3129"/>
              <a:ext cx="88" cy="222"/>
              <a:chOff x="3168" y="2208"/>
              <a:chExt cx="96" cy="240"/>
            </a:xfrm>
          </p:grpSpPr>
          <p:sp>
            <p:nvSpPr>
              <p:cNvPr id="82000" name="Line 84"/>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82001" name="Line 85"/>
              <p:cNvSpPr/>
              <p:nvPr/>
            </p:nvSpPr>
            <p:spPr>
              <a:xfrm>
                <a:off x="3264" y="2208"/>
                <a:ext cx="0" cy="240"/>
              </a:xfrm>
              <a:prstGeom prst="line">
                <a:avLst/>
              </a:prstGeom>
              <a:ln w="38100" cap="flat" cmpd="sng">
                <a:solidFill>
                  <a:schemeClr val="tx1"/>
                </a:solidFill>
                <a:prstDash val="solid"/>
                <a:headEnd type="none" w="med" len="med"/>
                <a:tailEnd type="none" w="med" len="med"/>
              </a:ln>
            </p:spPr>
          </p:sp>
        </p:grpSp>
        <p:sp>
          <p:nvSpPr>
            <p:cNvPr id="81954" name="Text Box 86"/>
            <p:cNvSpPr txBox="1"/>
            <p:nvPr/>
          </p:nvSpPr>
          <p:spPr>
            <a:xfrm>
              <a:off x="2039" y="3110"/>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1</a:t>
              </a:r>
              <a:endParaRPr lang="en-US" altLang="zh-CN" sz="2000" baseline="-25000" dirty="0">
                <a:solidFill>
                  <a:srgbClr val="FF3300"/>
                </a:solidFill>
                <a:latin typeface="Times New Roman" panose="02020603050405020304" pitchFamily="18" charset="0"/>
              </a:endParaRPr>
            </a:p>
          </p:txBody>
        </p:sp>
        <p:sp>
          <p:nvSpPr>
            <p:cNvPr id="81955" name="Rectangle 87"/>
            <p:cNvSpPr/>
            <p:nvPr/>
          </p:nvSpPr>
          <p:spPr>
            <a:xfrm rot="-5400000">
              <a:off x="1530" y="2730"/>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1956" name="Oval 88"/>
            <p:cNvSpPr/>
            <p:nvPr/>
          </p:nvSpPr>
          <p:spPr>
            <a:xfrm>
              <a:off x="1054" y="3787"/>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57" name="Oval 89"/>
            <p:cNvSpPr/>
            <p:nvPr/>
          </p:nvSpPr>
          <p:spPr>
            <a:xfrm>
              <a:off x="1054" y="3203"/>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81958" name="Group 90"/>
            <p:cNvGrpSpPr/>
            <p:nvPr/>
          </p:nvGrpSpPr>
          <p:grpSpPr>
            <a:xfrm>
              <a:off x="1029" y="3073"/>
              <a:ext cx="225" cy="748"/>
              <a:chOff x="1158" y="1409"/>
              <a:chExt cx="244" cy="811"/>
            </a:xfrm>
          </p:grpSpPr>
          <p:sp>
            <p:nvSpPr>
              <p:cNvPr id="81999" name="Text Box 91"/>
              <p:cNvSpPr txBox="1"/>
              <p:nvPr/>
            </p:nvSpPr>
            <p:spPr>
              <a:xfrm>
                <a:off x="1158" y="1409"/>
                <a:ext cx="244" cy="811"/>
              </a:xfrm>
              <a:prstGeom prst="rect">
                <a:avLst/>
              </a:prstGeom>
              <a:noFill/>
              <a:ln w="9525">
                <a:noFill/>
              </a:ln>
            </p:spPr>
            <p:txBody>
              <a:bodyPr wrap="none" anchor="ctr">
                <a:spAutoFit/>
              </a:bodyPr>
              <a:p>
                <a:pPr algn="ctr">
                  <a:lnSpc>
                    <a:spcPct val="150000"/>
                  </a:lnSpc>
                </a:pPr>
                <a:r>
                  <a:rPr lang="en-US" altLang="zh-CN" sz="2400" i="1" dirty="0">
                    <a:solidFill>
                      <a:srgbClr val="FF3300"/>
                    </a:solidFill>
                    <a:latin typeface="Times New Roman" panose="02020603050405020304" pitchFamily="18" charset="0"/>
                    <a:ea typeface="方正琥珀繁体" pitchFamily="2" charset="-122"/>
                  </a:rPr>
                  <a:t>+</a:t>
                </a:r>
                <a:endParaRPr lang="en-US" altLang="zh-CN" sz="2400" i="1" dirty="0">
                  <a:solidFill>
                    <a:srgbClr val="FF3300"/>
                  </a:solidFill>
                  <a:latin typeface="Times New Roman" panose="02020603050405020304" pitchFamily="18" charset="0"/>
                  <a:ea typeface="方正琥珀繁体" pitchFamily="2" charset="-122"/>
                </a:endParaRPr>
              </a:p>
              <a:p>
                <a:pPr algn="ctr">
                  <a:lnSpc>
                    <a:spcPct val="150000"/>
                  </a:lnSpc>
                </a:pPr>
                <a:r>
                  <a:rPr lang="en-US" altLang="zh-CN" sz="240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400" b="0" dirty="0">
                  <a:solidFill>
                    <a:srgbClr val="FF3300"/>
                  </a:solidFill>
                  <a:latin typeface="Times New Roman" panose="02020603050405020304" pitchFamily="18" charset="0"/>
                  <a:ea typeface="方正琥珀繁体" pitchFamily="2" charset="-122"/>
                </a:endParaRPr>
              </a:p>
            </p:txBody>
          </p:sp>
          <p:graphicFrame>
            <p:nvGraphicFramePr>
              <p:cNvPr id="81923" name="Object 92"/>
              <p:cNvGraphicFramePr/>
              <p:nvPr/>
            </p:nvGraphicFramePr>
            <p:xfrm>
              <a:off x="1178" y="1776"/>
              <a:ext cx="214" cy="260"/>
            </p:xfrm>
            <a:graphic>
              <a:graphicData uri="http://schemas.openxmlformats.org/presentationml/2006/ole">
                <mc:AlternateContent xmlns:mc="http://schemas.openxmlformats.org/markup-compatibility/2006">
                  <mc:Choice xmlns:v="urn:schemas-microsoft-com:vml" Requires="v">
                    <p:oleObj spid="_x0000_s3507" name="" r:id="rId1" imgW="177800" imgH="215265" progId="Equation.3">
                      <p:embed/>
                    </p:oleObj>
                  </mc:Choice>
                  <mc:Fallback>
                    <p:oleObj name="" r:id="rId1" imgW="177800" imgH="215265" progId="Equation.3">
                      <p:embed/>
                      <p:pic>
                        <p:nvPicPr>
                          <p:cNvPr id="0" name="图片 3506"/>
                          <p:cNvPicPr/>
                          <p:nvPr/>
                        </p:nvPicPr>
                        <p:blipFill>
                          <a:blip r:embed="rId2">
                            <a:clrChange>
                              <a:clrFrom>
                                <a:srgbClr val="000000"/>
                              </a:clrFrom>
                              <a:clrTo>
                                <a:srgbClr val="FF3300"/>
                              </a:clrTo>
                            </a:clrChange>
                          </a:blip>
                          <a:stretch>
                            <a:fillRect/>
                          </a:stretch>
                        </p:blipFill>
                        <p:spPr>
                          <a:xfrm>
                            <a:off x="1178" y="1776"/>
                            <a:ext cx="214" cy="260"/>
                          </a:xfrm>
                          <a:prstGeom prst="rect">
                            <a:avLst/>
                          </a:prstGeom>
                          <a:noFill/>
                          <a:ln w="38100">
                            <a:noFill/>
                            <a:miter/>
                          </a:ln>
                        </p:spPr>
                      </p:pic>
                    </p:oleObj>
                  </mc:Fallback>
                </mc:AlternateContent>
              </a:graphicData>
            </a:graphic>
          </p:graphicFrame>
        </p:grpSp>
        <p:graphicFrame>
          <p:nvGraphicFramePr>
            <p:cNvPr id="81922" name="Object 93"/>
            <p:cNvGraphicFramePr/>
            <p:nvPr/>
          </p:nvGraphicFramePr>
          <p:xfrm>
            <a:off x="4252" y="3154"/>
            <a:ext cx="226" cy="268"/>
          </p:xfrm>
          <a:graphic>
            <a:graphicData uri="http://schemas.openxmlformats.org/presentationml/2006/ole">
              <mc:AlternateContent xmlns:mc="http://schemas.openxmlformats.org/markup-compatibility/2006">
                <mc:Choice xmlns:v="urn:schemas-microsoft-com:vml" Requires="v">
                  <p:oleObj spid="_x0000_s3508" name="" r:id="rId3" imgW="203200" imgH="241300" progId="Equation.3">
                    <p:embed/>
                  </p:oleObj>
                </mc:Choice>
                <mc:Fallback>
                  <p:oleObj name="" r:id="rId3" imgW="203200" imgH="241300" progId="Equation.3">
                    <p:embed/>
                    <p:pic>
                      <p:nvPicPr>
                        <p:cNvPr id="0" name="图片 3507"/>
                        <p:cNvPicPr/>
                        <p:nvPr/>
                      </p:nvPicPr>
                      <p:blipFill>
                        <a:blip r:embed="rId4">
                          <a:clrChange>
                            <a:clrFrom>
                              <a:srgbClr val="000000"/>
                            </a:clrFrom>
                            <a:clrTo>
                              <a:srgbClr val="FF3300"/>
                            </a:clrTo>
                          </a:clrChange>
                        </a:blip>
                        <a:stretch>
                          <a:fillRect/>
                        </a:stretch>
                      </p:blipFill>
                      <p:spPr>
                        <a:xfrm>
                          <a:off x="4252" y="3154"/>
                          <a:ext cx="226" cy="268"/>
                        </a:xfrm>
                        <a:prstGeom prst="rect">
                          <a:avLst/>
                        </a:prstGeom>
                        <a:noFill/>
                        <a:ln w="38100">
                          <a:noFill/>
                          <a:miter/>
                        </a:ln>
                      </p:spPr>
                    </p:pic>
                  </p:oleObj>
                </mc:Fallback>
              </mc:AlternateContent>
            </a:graphicData>
          </a:graphic>
        </p:graphicFrame>
        <p:grpSp>
          <p:nvGrpSpPr>
            <p:cNvPr id="81959" name="Group 94"/>
            <p:cNvGrpSpPr/>
            <p:nvPr/>
          </p:nvGrpSpPr>
          <p:grpSpPr>
            <a:xfrm>
              <a:off x="3981" y="3816"/>
              <a:ext cx="192" cy="96"/>
              <a:chOff x="4080" y="4128"/>
              <a:chExt cx="192" cy="96"/>
            </a:xfrm>
          </p:grpSpPr>
          <p:sp>
            <p:nvSpPr>
              <p:cNvPr id="81997" name="Line 95"/>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81998" name="Line 96"/>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81960" name="Oval 97"/>
            <p:cNvSpPr/>
            <p:nvPr/>
          </p:nvSpPr>
          <p:spPr>
            <a:xfrm>
              <a:off x="2104" y="241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61" name="Oval 98"/>
            <p:cNvSpPr/>
            <p:nvPr/>
          </p:nvSpPr>
          <p:spPr>
            <a:xfrm>
              <a:off x="2111" y="2955"/>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62" name="Oval 99"/>
            <p:cNvSpPr/>
            <p:nvPr/>
          </p:nvSpPr>
          <p:spPr>
            <a:xfrm>
              <a:off x="1641" y="320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63" name="Oval 100"/>
            <p:cNvSpPr/>
            <p:nvPr/>
          </p:nvSpPr>
          <p:spPr>
            <a:xfrm>
              <a:off x="2131" y="378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64" name="Text Box 101"/>
            <p:cNvSpPr txBox="1"/>
            <p:nvPr/>
          </p:nvSpPr>
          <p:spPr>
            <a:xfrm>
              <a:off x="2301" y="2791"/>
              <a:ext cx="207"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81965" name="Line 102"/>
            <p:cNvSpPr/>
            <p:nvPr/>
          </p:nvSpPr>
          <p:spPr>
            <a:xfrm>
              <a:off x="2910" y="2443"/>
              <a:ext cx="0" cy="798"/>
            </a:xfrm>
            <a:prstGeom prst="line">
              <a:avLst/>
            </a:prstGeom>
            <a:ln w="28575" cap="flat" cmpd="sng">
              <a:solidFill>
                <a:schemeClr val="tx1"/>
              </a:solidFill>
              <a:prstDash val="solid"/>
              <a:headEnd type="none" w="med" len="med"/>
              <a:tailEnd type="none" w="med" len="med"/>
            </a:ln>
          </p:spPr>
        </p:sp>
        <p:sp>
          <p:nvSpPr>
            <p:cNvPr id="81966" name="Line 103"/>
            <p:cNvSpPr/>
            <p:nvPr/>
          </p:nvSpPr>
          <p:spPr>
            <a:xfrm>
              <a:off x="3388" y="3391"/>
              <a:ext cx="0" cy="443"/>
            </a:xfrm>
            <a:prstGeom prst="line">
              <a:avLst/>
            </a:prstGeom>
            <a:ln w="28575" cap="flat" cmpd="sng">
              <a:solidFill>
                <a:schemeClr val="tx1"/>
              </a:solidFill>
              <a:prstDash val="solid"/>
              <a:headEnd type="none" w="med" len="med"/>
              <a:tailEnd type="none" w="med" len="med"/>
            </a:ln>
          </p:spPr>
        </p:sp>
        <p:sp>
          <p:nvSpPr>
            <p:cNvPr id="81967" name="Line 104"/>
            <p:cNvSpPr/>
            <p:nvPr/>
          </p:nvSpPr>
          <p:spPr>
            <a:xfrm>
              <a:off x="2918" y="2437"/>
              <a:ext cx="1417" cy="2"/>
            </a:xfrm>
            <a:prstGeom prst="line">
              <a:avLst/>
            </a:prstGeom>
            <a:ln w="28575" cap="flat" cmpd="sng">
              <a:solidFill>
                <a:schemeClr val="tx1"/>
              </a:solidFill>
              <a:prstDash val="solid"/>
              <a:headEnd type="none" w="med" len="med"/>
              <a:tailEnd type="none" w="med" len="med"/>
            </a:ln>
          </p:spPr>
        </p:sp>
        <p:sp>
          <p:nvSpPr>
            <p:cNvPr id="81968" name="Line 105"/>
            <p:cNvSpPr/>
            <p:nvPr/>
          </p:nvSpPr>
          <p:spPr>
            <a:xfrm>
              <a:off x="3181" y="3107"/>
              <a:ext cx="0" cy="266"/>
            </a:xfrm>
            <a:prstGeom prst="line">
              <a:avLst/>
            </a:prstGeom>
            <a:ln w="38100" cap="flat" cmpd="sng">
              <a:solidFill>
                <a:schemeClr val="tx1"/>
              </a:solidFill>
              <a:prstDash val="solid"/>
              <a:headEnd type="none" w="med" len="med"/>
              <a:tailEnd type="none" w="med" len="med"/>
            </a:ln>
          </p:spPr>
        </p:sp>
        <p:sp>
          <p:nvSpPr>
            <p:cNvPr id="81969" name="Line 106"/>
            <p:cNvSpPr/>
            <p:nvPr/>
          </p:nvSpPr>
          <p:spPr>
            <a:xfrm flipV="1">
              <a:off x="3181" y="3063"/>
              <a:ext cx="177" cy="133"/>
            </a:xfrm>
            <a:prstGeom prst="line">
              <a:avLst/>
            </a:prstGeom>
            <a:ln w="38100" cap="flat" cmpd="sng">
              <a:solidFill>
                <a:schemeClr val="tx1"/>
              </a:solidFill>
              <a:prstDash val="solid"/>
              <a:headEnd type="none" w="med" len="med"/>
              <a:tailEnd type="none" w="med" len="med"/>
            </a:ln>
          </p:spPr>
        </p:sp>
        <p:sp>
          <p:nvSpPr>
            <p:cNvPr id="81970" name="Line 107"/>
            <p:cNvSpPr/>
            <p:nvPr/>
          </p:nvSpPr>
          <p:spPr>
            <a:xfrm>
              <a:off x="3181" y="3285"/>
              <a:ext cx="230" cy="114"/>
            </a:xfrm>
            <a:prstGeom prst="line">
              <a:avLst/>
            </a:prstGeom>
            <a:ln w="38100" cap="flat" cmpd="sng">
              <a:solidFill>
                <a:schemeClr val="tx1"/>
              </a:solidFill>
              <a:prstDash val="solid"/>
              <a:headEnd type="none" w="med" len="med"/>
              <a:tailEnd type="triangle" w="med" len="lg"/>
            </a:ln>
          </p:spPr>
        </p:sp>
        <p:sp>
          <p:nvSpPr>
            <p:cNvPr id="81971" name="Line 108"/>
            <p:cNvSpPr/>
            <p:nvPr/>
          </p:nvSpPr>
          <p:spPr>
            <a:xfrm flipH="1">
              <a:off x="2901" y="3235"/>
              <a:ext cx="279" cy="2"/>
            </a:xfrm>
            <a:prstGeom prst="line">
              <a:avLst/>
            </a:prstGeom>
            <a:ln w="28575" cap="flat" cmpd="sng">
              <a:solidFill>
                <a:schemeClr val="tx1"/>
              </a:solidFill>
              <a:prstDash val="solid"/>
              <a:headEnd type="none" w="med" len="med"/>
              <a:tailEnd type="none" w="med" len="med"/>
            </a:ln>
          </p:spPr>
        </p:sp>
        <p:sp>
          <p:nvSpPr>
            <p:cNvPr id="81972" name="Line 109"/>
            <p:cNvSpPr/>
            <p:nvPr/>
          </p:nvSpPr>
          <p:spPr>
            <a:xfrm>
              <a:off x="3358" y="2897"/>
              <a:ext cx="354" cy="1"/>
            </a:xfrm>
            <a:prstGeom prst="line">
              <a:avLst/>
            </a:prstGeom>
            <a:ln w="28575" cap="flat" cmpd="sng">
              <a:solidFill>
                <a:schemeClr val="tx1"/>
              </a:solidFill>
              <a:prstDash val="solid"/>
              <a:headEnd type="none" w="med" len="med"/>
              <a:tailEnd type="none" w="med" len="med"/>
            </a:ln>
          </p:spPr>
        </p:sp>
        <p:grpSp>
          <p:nvGrpSpPr>
            <p:cNvPr id="81973" name="Group 110"/>
            <p:cNvGrpSpPr/>
            <p:nvPr/>
          </p:nvGrpSpPr>
          <p:grpSpPr>
            <a:xfrm>
              <a:off x="3712" y="2786"/>
              <a:ext cx="89" cy="222"/>
              <a:chOff x="3120" y="1968"/>
              <a:chExt cx="96" cy="240"/>
            </a:xfrm>
          </p:grpSpPr>
          <p:sp>
            <p:nvSpPr>
              <p:cNvPr id="81995" name="Line 111"/>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81996" name="Line 112"/>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81974" name="Line 113"/>
            <p:cNvSpPr/>
            <p:nvPr/>
          </p:nvSpPr>
          <p:spPr>
            <a:xfrm>
              <a:off x="3801" y="2897"/>
              <a:ext cx="534" cy="0"/>
            </a:xfrm>
            <a:prstGeom prst="line">
              <a:avLst/>
            </a:prstGeom>
            <a:ln w="28575" cap="flat" cmpd="sng">
              <a:solidFill>
                <a:schemeClr val="tx1"/>
              </a:solidFill>
              <a:prstDash val="solid"/>
              <a:headEnd type="none" w="med" len="med"/>
              <a:tailEnd type="none" w="med" len="med"/>
            </a:ln>
          </p:spPr>
        </p:sp>
        <p:sp>
          <p:nvSpPr>
            <p:cNvPr id="81975" name="Text Box 114"/>
            <p:cNvSpPr txBox="1"/>
            <p:nvPr/>
          </p:nvSpPr>
          <p:spPr>
            <a:xfrm>
              <a:off x="3357" y="2498"/>
              <a:ext cx="321" cy="250"/>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c2</a:t>
              </a:r>
              <a:endParaRPr lang="en-US" altLang="zh-CN" sz="2000" b="0" dirty="0">
                <a:solidFill>
                  <a:srgbClr val="0000FF"/>
                </a:solidFill>
                <a:latin typeface="Times New Roman" panose="02020603050405020304" pitchFamily="18" charset="0"/>
              </a:endParaRPr>
            </a:p>
          </p:txBody>
        </p:sp>
        <p:sp>
          <p:nvSpPr>
            <p:cNvPr id="81976" name="Text Box 115"/>
            <p:cNvSpPr txBox="1"/>
            <p:nvPr/>
          </p:nvSpPr>
          <p:spPr>
            <a:xfrm>
              <a:off x="2910" y="2520"/>
              <a:ext cx="333" cy="250"/>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b2</a:t>
              </a:r>
              <a:endParaRPr lang="en-US" altLang="zh-CN" sz="2000" b="0" dirty="0">
                <a:solidFill>
                  <a:srgbClr val="0000FF"/>
                </a:solidFill>
                <a:latin typeface="Times New Roman" panose="02020603050405020304" pitchFamily="18" charset="0"/>
              </a:endParaRPr>
            </a:p>
          </p:txBody>
        </p:sp>
        <p:sp>
          <p:nvSpPr>
            <p:cNvPr id="81977" name="Text Box 116"/>
            <p:cNvSpPr txBox="1"/>
            <p:nvPr/>
          </p:nvSpPr>
          <p:spPr>
            <a:xfrm>
              <a:off x="3679" y="2559"/>
              <a:ext cx="275" cy="250"/>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3</a:t>
              </a:r>
              <a:endParaRPr lang="en-US" altLang="zh-CN" sz="2000" dirty="0">
                <a:solidFill>
                  <a:srgbClr val="0000FF"/>
                </a:solidFill>
                <a:latin typeface="Times New Roman" panose="02020603050405020304" pitchFamily="18" charset="0"/>
              </a:endParaRPr>
            </a:p>
          </p:txBody>
        </p:sp>
        <p:sp>
          <p:nvSpPr>
            <p:cNvPr id="81978" name="Line 117"/>
            <p:cNvSpPr/>
            <p:nvPr/>
          </p:nvSpPr>
          <p:spPr>
            <a:xfrm>
              <a:off x="3363" y="2443"/>
              <a:ext cx="0" cy="628"/>
            </a:xfrm>
            <a:prstGeom prst="line">
              <a:avLst/>
            </a:prstGeom>
            <a:ln w="28575" cap="flat" cmpd="sng">
              <a:solidFill>
                <a:schemeClr val="tx1"/>
              </a:solidFill>
              <a:prstDash val="solid"/>
              <a:headEnd type="none" w="med" len="med"/>
              <a:tailEnd type="none" w="med" len="med"/>
            </a:ln>
          </p:spPr>
        </p:sp>
        <p:sp>
          <p:nvSpPr>
            <p:cNvPr id="81979" name="Text Box 118"/>
            <p:cNvSpPr txBox="1"/>
            <p:nvPr/>
          </p:nvSpPr>
          <p:spPr>
            <a:xfrm>
              <a:off x="3269" y="3116"/>
              <a:ext cx="275"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T</a:t>
              </a:r>
              <a:r>
                <a:rPr lang="en-US" altLang="zh-CN" sz="2000" baseline="-25000" dirty="0">
                  <a:solidFill>
                    <a:srgbClr val="FF3300"/>
                  </a:solidFill>
                  <a:latin typeface="Times New Roman" panose="02020603050405020304" pitchFamily="18" charset="0"/>
                </a:rPr>
                <a:t>2</a:t>
              </a:r>
              <a:endParaRPr lang="en-US" altLang="zh-CN" sz="2000" baseline="-25000" dirty="0">
                <a:solidFill>
                  <a:srgbClr val="FF3300"/>
                </a:solidFill>
                <a:latin typeface="Times New Roman" panose="02020603050405020304" pitchFamily="18" charset="0"/>
              </a:endParaRPr>
            </a:p>
          </p:txBody>
        </p:sp>
        <p:sp>
          <p:nvSpPr>
            <p:cNvPr id="81980" name="Oval 119"/>
            <p:cNvSpPr/>
            <p:nvPr/>
          </p:nvSpPr>
          <p:spPr>
            <a:xfrm>
              <a:off x="4328" y="2409"/>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1" name="Oval 120"/>
            <p:cNvSpPr/>
            <p:nvPr/>
          </p:nvSpPr>
          <p:spPr>
            <a:xfrm>
              <a:off x="4327" y="2875"/>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2" name="Oval 121"/>
            <p:cNvSpPr/>
            <p:nvPr/>
          </p:nvSpPr>
          <p:spPr>
            <a:xfrm>
              <a:off x="4368" y="3782"/>
              <a:ext cx="45"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3" name="Oval 122"/>
            <p:cNvSpPr/>
            <p:nvPr/>
          </p:nvSpPr>
          <p:spPr>
            <a:xfrm>
              <a:off x="3340" y="241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4" name="Oval 123"/>
            <p:cNvSpPr/>
            <p:nvPr/>
          </p:nvSpPr>
          <p:spPr>
            <a:xfrm>
              <a:off x="4051" y="287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5" name="Oval 124"/>
            <p:cNvSpPr/>
            <p:nvPr/>
          </p:nvSpPr>
          <p:spPr>
            <a:xfrm>
              <a:off x="3335" y="2883"/>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6" name="Oval 125"/>
            <p:cNvSpPr/>
            <p:nvPr/>
          </p:nvSpPr>
          <p:spPr>
            <a:xfrm>
              <a:off x="3361" y="3790"/>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7" name="Text Box 126"/>
            <p:cNvSpPr txBox="1"/>
            <p:nvPr/>
          </p:nvSpPr>
          <p:spPr>
            <a:xfrm>
              <a:off x="3531" y="2707"/>
              <a:ext cx="207"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81988" name="Oval 127"/>
            <p:cNvSpPr/>
            <p:nvPr/>
          </p:nvSpPr>
          <p:spPr>
            <a:xfrm>
              <a:off x="2885" y="2961"/>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89" name="Oval 128"/>
            <p:cNvSpPr/>
            <p:nvPr/>
          </p:nvSpPr>
          <p:spPr>
            <a:xfrm>
              <a:off x="4051" y="378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90" name="Oval 129"/>
            <p:cNvSpPr/>
            <p:nvPr/>
          </p:nvSpPr>
          <p:spPr>
            <a:xfrm>
              <a:off x="2884" y="2414"/>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1991" name="Rectangle 130"/>
            <p:cNvSpPr/>
            <p:nvPr/>
          </p:nvSpPr>
          <p:spPr>
            <a:xfrm rot="-5400000">
              <a:off x="1982" y="2685"/>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1992" name="Rectangle 131"/>
            <p:cNvSpPr/>
            <p:nvPr/>
          </p:nvSpPr>
          <p:spPr>
            <a:xfrm rot="-5400000">
              <a:off x="2761" y="2674"/>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1993" name="Rectangle 132"/>
            <p:cNvSpPr/>
            <p:nvPr/>
          </p:nvSpPr>
          <p:spPr>
            <a:xfrm rot="-5400000">
              <a:off x="3213" y="2640"/>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1994" name="Rectangle 133"/>
            <p:cNvSpPr/>
            <p:nvPr/>
          </p:nvSpPr>
          <p:spPr>
            <a:xfrm rot="-5400000">
              <a:off x="3935" y="3284"/>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81927" name="Rectangle 135"/>
          <p:cNvSpPr/>
          <p:nvPr/>
        </p:nvSpPr>
        <p:spPr>
          <a:xfrm>
            <a:off x="323850" y="1916113"/>
            <a:ext cx="1204913" cy="396875"/>
          </a:xfrm>
          <a:prstGeom prst="rect">
            <a:avLst/>
          </a:prstGeom>
          <a:noFill/>
          <a:ln w="9525">
            <a:noFill/>
          </a:ln>
        </p:spPr>
        <p:txBody>
          <a:bodyPr wrap="none">
            <a:spAutoFit/>
          </a:bodyPr>
          <a:p>
            <a:pPr>
              <a:spcBef>
                <a:spcPct val="50000"/>
              </a:spcBef>
            </a:pPr>
            <a:r>
              <a:rPr lang="zh-CN" altLang="en-US" sz="2000" dirty="0">
                <a:solidFill>
                  <a:srgbClr val="000000"/>
                </a:solidFill>
                <a:latin typeface="Times New Roman" panose="02020603050405020304" pitchFamily="18" charset="0"/>
              </a:rPr>
              <a:t>第  一  级</a:t>
            </a:r>
            <a:endParaRPr lang="zh-CN" altLang="en-US" sz="2000" dirty="0">
              <a:solidFill>
                <a:srgbClr val="000000"/>
              </a:solidFill>
              <a:latin typeface="Times New Roman" panose="02020603050405020304" pitchFamily="18" charset="0"/>
            </a:endParaRPr>
          </a:p>
        </p:txBody>
      </p:sp>
      <p:sp>
        <p:nvSpPr>
          <p:cNvPr id="81928" name="Rectangle 137"/>
          <p:cNvSpPr/>
          <p:nvPr/>
        </p:nvSpPr>
        <p:spPr>
          <a:xfrm>
            <a:off x="6948488" y="2205038"/>
            <a:ext cx="1204912" cy="396875"/>
          </a:xfrm>
          <a:prstGeom prst="rect">
            <a:avLst/>
          </a:prstGeom>
          <a:noFill/>
          <a:ln w="9525">
            <a:noFill/>
          </a:ln>
        </p:spPr>
        <p:txBody>
          <a:bodyPr wrap="none">
            <a:spAutoFit/>
          </a:bodyPr>
          <a:p>
            <a:pPr>
              <a:spcBef>
                <a:spcPct val="50000"/>
              </a:spcBef>
            </a:pPr>
            <a:r>
              <a:rPr lang="zh-CN" altLang="en-US" sz="2000" dirty="0">
                <a:solidFill>
                  <a:srgbClr val="000000"/>
                </a:solidFill>
                <a:latin typeface="Times New Roman" panose="02020603050405020304" pitchFamily="18" charset="0"/>
              </a:rPr>
              <a:t>第  二  级</a:t>
            </a:r>
            <a:endParaRPr lang="zh-CN" altLang="en-US" sz="2000" dirty="0">
              <a:solidFill>
                <a:srgbClr val="000000"/>
              </a:solidFill>
              <a:latin typeface="Times New Roman" panose="02020603050405020304" pitchFamily="18" charset="0"/>
            </a:endParaRPr>
          </a:p>
        </p:txBody>
      </p:sp>
      <p:sp>
        <p:nvSpPr>
          <p:cNvPr id="124042" name="Line 138"/>
          <p:cNvSpPr/>
          <p:nvPr/>
        </p:nvSpPr>
        <p:spPr>
          <a:xfrm>
            <a:off x="4067175" y="1052513"/>
            <a:ext cx="0" cy="2819400"/>
          </a:xfrm>
          <a:prstGeom prst="line">
            <a:avLst/>
          </a:prstGeom>
          <a:ln w="19050" cap="flat" cmpd="sng">
            <a:solidFill>
              <a:srgbClr val="9900FF"/>
            </a:solidFill>
            <a:prstDash val="dash"/>
            <a:headEnd type="none" w="med" len="med"/>
            <a:tailEnd type="none" w="med" len="med"/>
          </a:ln>
        </p:spPr>
      </p:sp>
      <p:sp>
        <p:nvSpPr>
          <p:cNvPr id="81930" name="Text Box 139"/>
          <p:cNvSpPr txBox="1"/>
          <p:nvPr/>
        </p:nvSpPr>
        <p:spPr>
          <a:xfrm>
            <a:off x="539750" y="3860800"/>
            <a:ext cx="8208963" cy="2041525"/>
          </a:xfrm>
          <a:prstGeom prst="rect">
            <a:avLst/>
          </a:prstGeom>
          <a:noFill/>
          <a:ln w="9525">
            <a:noFill/>
          </a:ln>
        </p:spPr>
        <p:txBody>
          <a:bodyPr>
            <a:spAutoFit/>
          </a:bodyPr>
          <a:p>
            <a:r>
              <a:rPr lang="zh-CN" altLang="en-US" dirty="0">
                <a:solidFill>
                  <a:srgbClr val="008000"/>
                </a:solidFill>
                <a:latin typeface="Arial" panose="020B0604020202020204" pitchFamily="34" charset="0"/>
              </a:rPr>
              <a:t>特点：</a:t>
            </a:r>
            <a:r>
              <a:rPr lang="zh-CN" altLang="en-US" dirty="0">
                <a:latin typeface="Arial" panose="020B0604020202020204" pitchFamily="34" charset="0"/>
              </a:rPr>
              <a:t>静态工作点相互独立，在分立元件电路中广泛使用。</a:t>
            </a:r>
            <a:endParaRPr lang="zh-CN" altLang="en-US" dirty="0">
              <a:latin typeface="Arial" panose="020B0604020202020204" pitchFamily="34" charset="0"/>
            </a:endParaRPr>
          </a:p>
          <a:p>
            <a:r>
              <a:rPr lang="zh-CN" altLang="en-US" dirty="0">
                <a:latin typeface="Arial" panose="020B0604020202020204" pitchFamily="34" charset="0"/>
              </a:rPr>
              <a:t>　　　在集成电路中无法制造大容量电容，不便于集成化，尽量不用。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4042"/>
                                        </p:tgtEl>
                                        <p:attrNameLst>
                                          <p:attrName>style.visibility</p:attrName>
                                        </p:attrNameLst>
                                      </p:cBhvr>
                                      <p:to>
                                        <p:strVal val="visible"/>
                                      </p:to>
                                    </p:set>
                                    <p:animEffect transition="in" filter="wipe(up)">
                                      <p:cBhvr>
                                        <p:cTn id="12" dur="500"/>
                                        <p:tgtEl>
                                          <p:spTgt spid="12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4627" name="Rectangle 57"/>
          <p:cNvSpPr/>
          <p:nvPr/>
        </p:nvSpPr>
        <p:spPr>
          <a:xfrm>
            <a:off x="900113" y="1412875"/>
            <a:ext cx="7416800" cy="4965700"/>
          </a:xfrm>
          <a:prstGeom prst="rect">
            <a:avLst/>
          </a:prstGeom>
          <a:noFill/>
          <a:ln w="9525">
            <a:noFill/>
          </a:ln>
        </p:spPr>
        <p:txBody>
          <a:bodyPr>
            <a:spAutoFit/>
          </a:bodyPr>
          <a:p>
            <a:r>
              <a:rPr lang="en-US" altLang="zh-CN" dirty="0">
                <a:latin typeface="Arial" panose="020B0604020202020204" pitchFamily="34" charset="0"/>
              </a:rPr>
              <a:t> </a:t>
            </a:r>
            <a:r>
              <a:rPr lang="zh-CN" altLang="en-US" dirty="0">
                <a:latin typeface="Arial" panose="020B0604020202020204" pitchFamily="34" charset="0"/>
              </a:rPr>
              <a:t>优点：</a:t>
            </a:r>
            <a:r>
              <a:rPr lang="en-US" altLang="zh-CN" dirty="0">
                <a:latin typeface="Arial" panose="020B0604020202020204" pitchFamily="34" charset="0"/>
              </a:rPr>
              <a:t>1</a:t>
            </a:r>
            <a:r>
              <a:rPr lang="zh-CN" altLang="en-US" dirty="0">
                <a:latin typeface="Arial" panose="020B0604020202020204" pitchFamily="34" charset="0"/>
              </a:rPr>
              <a:t>）良好的低频特性</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）易于集成</a:t>
            </a:r>
            <a:endParaRPr lang="zh-CN" altLang="en-US" dirty="0">
              <a:latin typeface="Arial" panose="020B0604020202020204" pitchFamily="34" charset="0"/>
            </a:endParaRPr>
          </a:p>
          <a:p>
            <a:r>
              <a:rPr lang="zh-CN" altLang="en-US" dirty="0">
                <a:latin typeface="Arial" panose="020B0604020202020204" pitchFamily="34" charset="0"/>
              </a:rPr>
              <a:t> 缺点：</a:t>
            </a:r>
            <a:r>
              <a:rPr lang="en-US" altLang="zh-CN" dirty="0">
                <a:latin typeface="Arial" panose="020B0604020202020204" pitchFamily="34" charset="0"/>
              </a:rPr>
              <a:t>1</a:t>
            </a:r>
            <a:r>
              <a:rPr lang="zh-CN" altLang="en-US" dirty="0">
                <a:latin typeface="Arial" panose="020B0604020202020204" pitchFamily="34" charset="0"/>
              </a:rPr>
              <a:t>）静态工作点相互影响</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）零点漂移现象（温漂）</a:t>
            </a:r>
            <a:endParaRPr lang="zh-CN" altLang="en-US" dirty="0">
              <a:latin typeface="Arial" panose="020B0604020202020204" pitchFamily="34" charset="0"/>
            </a:endParaRPr>
          </a:p>
          <a:p>
            <a:r>
              <a:rPr lang="zh-CN" altLang="en-US" dirty="0">
                <a:solidFill>
                  <a:srgbClr val="FF0000"/>
                </a:solidFill>
                <a:latin typeface="Arial" panose="020B0604020202020204" pitchFamily="34" charset="0"/>
              </a:rPr>
              <a:t>阻容耦合：</a:t>
            </a:r>
            <a:endParaRPr lang="zh-CN" altLang="en-US" dirty="0">
              <a:solidFill>
                <a:srgbClr val="FF0000"/>
              </a:solidFill>
              <a:latin typeface="Arial" panose="020B0604020202020204" pitchFamily="34" charset="0"/>
            </a:endParaRPr>
          </a:p>
          <a:p>
            <a:r>
              <a:rPr lang="zh-CN" altLang="en-US" dirty="0">
                <a:latin typeface="Arial" panose="020B0604020202020204" pitchFamily="34" charset="0"/>
              </a:rPr>
              <a:t> 优点：</a:t>
            </a:r>
            <a:r>
              <a:rPr lang="en-US" altLang="zh-CN" dirty="0">
                <a:latin typeface="Arial" panose="020B0604020202020204" pitchFamily="34" charset="0"/>
              </a:rPr>
              <a:t>1</a:t>
            </a:r>
            <a:r>
              <a:rPr lang="zh-CN" altLang="en-US" dirty="0">
                <a:latin typeface="Arial" panose="020B0604020202020204" pitchFamily="34" charset="0"/>
              </a:rPr>
              <a:t>）静态工作点相互独立</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）高频特性良好</a:t>
            </a:r>
            <a:endParaRPr lang="zh-CN" altLang="en-US" dirty="0">
              <a:latin typeface="Arial" panose="020B0604020202020204" pitchFamily="34" charset="0"/>
            </a:endParaRPr>
          </a:p>
          <a:p>
            <a:r>
              <a:rPr lang="zh-CN" altLang="en-US" dirty="0">
                <a:latin typeface="Arial" panose="020B0604020202020204" pitchFamily="34" charset="0"/>
              </a:rPr>
              <a:t> 缺点：</a:t>
            </a:r>
            <a:r>
              <a:rPr lang="en-US" altLang="zh-CN" dirty="0">
                <a:latin typeface="Arial" panose="020B0604020202020204" pitchFamily="34" charset="0"/>
              </a:rPr>
              <a:t>1</a:t>
            </a:r>
            <a:r>
              <a:rPr lang="zh-CN" altLang="en-US" dirty="0">
                <a:latin typeface="Arial" panose="020B0604020202020204" pitchFamily="34" charset="0"/>
              </a:rPr>
              <a:t>）低频特性差，不能放大变化缓慢的信号</a:t>
            </a:r>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）不便于电路系统集成</a:t>
            </a:r>
            <a:endParaRPr lang="zh-CN" altLang="en-US" dirty="0">
              <a:latin typeface="Arial" panose="020B0604020202020204" pitchFamily="34" charset="0"/>
            </a:endParaRPr>
          </a:p>
        </p:txBody>
      </p:sp>
      <p:sp>
        <p:nvSpPr>
          <p:cNvPr id="154628" name="Rectangle 58"/>
          <p:cNvSpPr/>
          <p:nvPr/>
        </p:nvSpPr>
        <p:spPr>
          <a:xfrm>
            <a:off x="971550" y="692150"/>
            <a:ext cx="2224088" cy="579438"/>
          </a:xfrm>
          <a:prstGeom prst="rect">
            <a:avLst/>
          </a:prstGeom>
          <a:noFill/>
          <a:ln w="9525">
            <a:noFill/>
          </a:ln>
        </p:spPr>
        <p:txBody>
          <a:bodyPr wrap="none">
            <a:spAutoFit/>
          </a:bodyPr>
          <a:p>
            <a:r>
              <a:rPr lang="zh-CN" altLang="en-US" dirty="0">
                <a:solidFill>
                  <a:srgbClr val="FF0000"/>
                </a:solidFill>
                <a:latin typeface="Arial" panose="020B0604020202020204" pitchFamily="34" charset="0"/>
              </a:rPr>
              <a:t>直接耦合：</a:t>
            </a:r>
            <a:endParaRPr lang="zh-CN" altLang="en-US" dirty="0">
              <a:solidFill>
                <a:srgbClr val="FF0000"/>
              </a:solidFill>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2948" name="Rectangle 2"/>
          <p:cNvSpPr/>
          <p:nvPr/>
        </p:nvSpPr>
        <p:spPr>
          <a:xfrm>
            <a:off x="827088" y="1196975"/>
            <a:ext cx="5743575" cy="579438"/>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多级放大电路的电压放大倍数</a:t>
            </a:r>
            <a:endParaRPr lang="zh-CN" altLang="en-US" dirty="0">
              <a:latin typeface="Arial" panose="020B0604020202020204" pitchFamily="34" charset="0"/>
            </a:endParaRPr>
          </a:p>
        </p:txBody>
      </p:sp>
      <p:sp>
        <p:nvSpPr>
          <p:cNvPr id="82949" name="Text Box 3"/>
          <p:cNvSpPr txBox="1"/>
          <p:nvPr/>
        </p:nvSpPr>
        <p:spPr>
          <a:xfrm>
            <a:off x="684213" y="1916113"/>
            <a:ext cx="7561262" cy="1066800"/>
          </a:xfrm>
          <a:prstGeom prst="rect">
            <a:avLst/>
          </a:prstGeom>
          <a:noFill/>
          <a:ln w="9525">
            <a:noFill/>
          </a:ln>
        </p:spPr>
        <p:txBody>
          <a:bodyPr>
            <a:spAutoFit/>
          </a:bodyPr>
          <a:p>
            <a:pPr algn="just">
              <a:spcBef>
                <a:spcPct val="50000"/>
              </a:spcBef>
            </a:pPr>
            <a:r>
              <a:rPr lang="zh-CN" altLang="en-US" dirty="0">
                <a:latin typeface="Arial" panose="020B0604020202020204" pitchFamily="34" charset="0"/>
              </a:rPr>
              <a:t>总电压放大倍数等于各级电压放大倍数的乘积，即</a:t>
            </a:r>
            <a:endParaRPr lang="zh-CN" altLang="en-US" dirty="0">
              <a:latin typeface="Arial" panose="020B0604020202020204" pitchFamily="34" charset="0"/>
            </a:endParaRPr>
          </a:p>
        </p:txBody>
      </p:sp>
      <p:graphicFrame>
        <p:nvGraphicFramePr>
          <p:cNvPr id="126980" name="Object 4"/>
          <p:cNvGraphicFramePr/>
          <p:nvPr/>
        </p:nvGraphicFramePr>
        <p:xfrm>
          <a:off x="2627313" y="3068638"/>
          <a:ext cx="3127375" cy="547687"/>
        </p:xfrm>
        <a:graphic>
          <a:graphicData uri="http://schemas.openxmlformats.org/presentationml/2006/ole">
            <mc:AlternateContent xmlns:mc="http://schemas.openxmlformats.org/markup-compatibility/2006">
              <mc:Choice xmlns:v="urn:schemas-microsoft-com:vml" Requires="v">
                <p:oleObj spid="_x0000_s3509" name="" r:id="rId1" imgW="1383665" imgH="241300" progId="Equation.3">
                  <p:embed/>
                </p:oleObj>
              </mc:Choice>
              <mc:Fallback>
                <p:oleObj name="" r:id="rId1" imgW="1383665" imgH="241300" progId="Equation.3">
                  <p:embed/>
                  <p:pic>
                    <p:nvPicPr>
                      <p:cNvPr id="0" name="图片 3508"/>
                      <p:cNvPicPr/>
                      <p:nvPr/>
                    </p:nvPicPr>
                    <p:blipFill>
                      <a:blip r:embed="rId2">
                        <a:clrChange>
                          <a:clrFrom>
                            <a:srgbClr val="000000"/>
                          </a:clrFrom>
                          <a:clrTo>
                            <a:srgbClr val="FF00FF"/>
                          </a:clrTo>
                        </a:clrChange>
                      </a:blip>
                      <a:stretch>
                        <a:fillRect/>
                      </a:stretch>
                    </p:blipFill>
                    <p:spPr>
                      <a:xfrm>
                        <a:off x="2627313" y="3068638"/>
                        <a:ext cx="3127375" cy="547687"/>
                      </a:xfrm>
                      <a:prstGeom prst="rect">
                        <a:avLst/>
                      </a:prstGeom>
                      <a:noFill/>
                      <a:ln w="38100">
                        <a:noFill/>
                        <a:miter/>
                      </a:ln>
                    </p:spPr>
                  </p:pic>
                </p:oleObj>
              </mc:Fallback>
            </mc:AlternateContent>
          </a:graphicData>
        </a:graphic>
      </p:graphicFrame>
      <p:sp>
        <p:nvSpPr>
          <p:cNvPr id="82950" name="Rectangle 5"/>
          <p:cNvSpPr/>
          <p:nvPr/>
        </p:nvSpPr>
        <p:spPr>
          <a:xfrm>
            <a:off x="611188" y="3573463"/>
            <a:ext cx="6777037" cy="579437"/>
          </a:xfrm>
          <a:prstGeom prst="rect">
            <a:avLst/>
          </a:prstGeom>
          <a:noFill/>
          <a:ln w="9525">
            <a:noFill/>
          </a:ln>
        </p:spPr>
        <p:txBody>
          <a:bodyPr wrap="none">
            <a:spAutoFit/>
          </a:bodyPr>
          <a:p>
            <a:r>
              <a:rPr lang="zh-CN" altLang="en-US" dirty="0">
                <a:latin typeface="Arial" panose="020B0604020202020204" pitchFamily="34" charset="0"/>
              </a:rPr>
              <a:t>其中， </a:t>
            </a:r>
            <a:r>
              <a:rPr lang="en-US" altLang="zh-CN" i="1" dirty="0">
                <a:latin typeface="Arial" panose="020B0604020202020204" pitchFamily="34" charset="0"/>
              </a:rPr>
              <a:t>n</a:t>
            </a:r>
            <a:r>
              <a:rPr lang="en-US" altLang="zh-CN" dirty="0">
                <a:latin typeface="Arial" panose="020B0604020202020204" pitchFamily="34" charset="0"/>
              </a:rPr>
              <a:t> </a:t>
            </a:r>
            <a:r>
              <a:rPr lang="zh-CN" altLang="en-US" dirty="0">
                <a:latin typeface="Arial" panose="020B0604020202020204" pitchFamily="34" charset="0"/>
              </a:rPr>
              <a:t>为多级放大电路的级数。　</a:t>
            </a:r>
            <a:endParaRPr lang="zh-CN" altLang="en-US" dirty="0">
              <a:latin typeface="Arial" panose="020B0604020202020204" pitchFamily="34" charset="0"/>
            </a:endParaRPr>
          </a:p>
        </p:txBody>
      </p:sp>
      <p:sp>
        <p:nvSpPr>
          <p:cNvPr id="82951" name="Rectangle 6"/>
          <p:cNvSpPr/>
          <p:nvPr/>
        </p:nvSpPr>
        <p:spPr>
          <a:xfrm>
            <a:off x="827088" y="4076700"/>
            <a:ext cx="4111625" cy="579438"/>
          </a:xfrm>
          <a:prstGeom prst="rect">
            <a:avLst/>
          </a:prstGeom>
          <a:noFill/>
          <a:ln w="9525">
            <a:noFill/>
          </a:ln>
        </p:spPr>
        <p:txBody>
          <a:bodyPr wrap="none">
            <a:spAutoFit/>
          </a:bodyPr>
          <a:p>
            <a:pPr>
              <a:spcBef>
                <a:spcPct val="50000"/>
              </a:spcBef>
              <a:buChar char="•"/>
            </a:pPr>
            <a:r>
              <a:rPr lang="en-US" altLang="zh-CN" dirty="0">
                <a:latin typeface="Arial" panose="020B0604020202020204" pitchFamily="34" charset="0"/>
              </a:rPr>
              <a:t> </a:t>
            </a:r>
            <a:r>
              <a:rPr lang="zh-CN" altLang="en-US" dirty="0">
                <a:latin typeface="Arial" panose="020B0604020202020204" pitchFamily="34" charset="0"/>
              </a:rPr>
              <a:t>输入电阻和输出电阻</a:t>
            </a:r>
            <a:endParaRPr lang="zh-CN" altLang="en-US" dirty="0">
              <a:latin typeface="Arial" panose="020B0604020202020204" pitchFamily="34" charset="0"/>
            </a:endParaRPr>
          </a:p>
        </p:txBody>
      </p:sp>
      <p:sp>
        <p:nvSpPr>
          <p:cNvPr id="82952" name="Text Box 7"/>
          <p:cNvSpPr txBox="1"/>
          <p:nvPr/>
        </p:nvSpPr>
        <p:spPr>
          <a:xfrm>
            <a:off x="468313" y="4437063"/>
            <a:ext cx="8064500" cy="1000125"/>
          </a:xfrm>
          <a:prstGeom prst="rect">
            <a:avLst/>
          </a:prstGeom>
          <a:noFill/>
          <a:ln w="9525">
            <a:noFill/>
          </a:ln>
        </p:spPr>
        <p:txBody>
          <a:bodyPr>
            <a:spAutoFit/>
          </a:bodyPr>
          <a:p>
            <a:pPr algn="just">
              <a:lnSpc>
                <a:spcPct val="110000"/>
              </a:lnSpc>
            </a:pPr>
            <a:r>
              <a:rPr lang="en-US" altLang="zh-CN" dirty="0">
                <a:latin typeface="Arial" panose="020B0604020202020204" pitchFamily="34" charset="0"/>
              </a:rPr>
              <a:t>      </a:t>
            </a:r>
            <a:r>
              <a:rPr lang="zh-CN" altLang="en-US" dirty="0">
                <a:latin typeface="Arial" panose="020B0604020202020204" pitchFamily="34" charset="0"/>
              </a:rPr>
              <a:t>通常，多级放大电路的输入电阻就是</a:t>
            </a:r>
            <a:r>
              <a:rPr lang="zh-CN" altLang="en-US" dirty="0">
                <a:solidFill>
                  <a:srgbClr val="FF3300"/>
                </a:solidFill>
                <a:latin typeface="Arial" panose="020B0604020202020204" pitchFamily="34" charset="0"/>
              </a:rPr>
              <a:t>输入级的输入电阻</a:t>
            </a:r>
            <a:r>
              <a:rPr lang="zh-CN" altLang="en-US" dirty="0">
                <a:latin typeface="Arial" panose="020B0604020202020204" pitchFamily="34" charset="0"/>
              </a:rPr>
              <a:t>；输出电阻就是</a:t>
            </a:r>
            <a:r>
              <a:rPr lang="zh-CN" altLang="en-US" dirty="0">
                <a:solidFill>
                  <a:srgbClr val="FF3300"/>
                </a:solidFill>
                <a:latin typeface="Arial" panose="020B0604020202020204" pitchFamily="34" charset="0"/>
              </a:rPr>
              <a:t>输出级的输出电阻。</a:t>
            </a:r>
            <a:endParaRPr lang="en-US" altLang="zh-CN" dirty="0">
              <a:solidFill>
                <a:srgbClr val="FF3300"/>
              </a:solidFill>
              <a:latin typeface="Arial" panose="020B0604020202020204" pitchFamily="34" charset="0"/>
            </a:endParaRPr>
          </a:p>
        </p:txBody>
      </p:sp>
      <p:sp>
        <p:nvSpPr>
          <p:cNvPr id="82953" name="Text Box 8"/>
          <p:cNvSpPr txBox="1"/>
          <p:nvPr/>
        </p:nvSpPr>
        <p:spPr>
          <a:xfrm>
            <a:off x="468313" y="5300663"/>
            <a:ext cx="8135937" cy="1260475"/>
          </a:xfrm>
          <a:prstGeom prst="rect">
            <a:avLst/>
          </a:prstGeom>
          <a:noFill/>
          <a:ln w="9525">
            <a:noFill/>
          </a:ln>
        </p:spPr>
        <p:txBody>
          <a:bodyPr>
            <a:spAutoFit/>
          </a:bodyPr>
          <a:p>
            <a:pPr algn="just">
              <a:lnSpc>
                <a:spcPct val="120000"/>
              </a:lnSpc>
            </a:pPr>
            <a:r>
              <a:rPr lang="en-US" altLang="zh-CN" dirty="0">
                <a:latin typeface="Arial" panose="020B0604020202020204" pitchFamily="34" charset="0"/>
              </a:rPr>
              <a:t>      </a:t>
            </a:r>
            <a:r>
              <a:rPr lang="zh-CN" altLang="en-US" dirty="0">
                <a:latin typeface="Arial" panose="020B0604020202020204" pitchFamily="34" charset="0"/>
              </a:rPr>
              <a:t>具体计算时，有时它们不仅仅决定于本级参数，也与后级或前级的参数有关。</a:t>
            </a:r>
            <a:endParaRPr lang="zh-CN" altLang="en-US" dirty="0">
              <a:latin typeface="Arial" panose="020B0604020202020204" pitchFamily="34" charset="0"/>
            </a:endParaRPr>
          </a:p>
        </p:txBody>
      </p:sp>
      <p:sp>
        <p:nvSpPr>
          <p:cNvPr id="82954" name="矩形 10"/>
          <p:cNvSpPr/>
          <p:nvPr/>
        </p:nvSpPr>
        <p:spPr>
          <a:xfrm>
            <a:off x="971550" y="620713"/>
            <a:ext cx="5903913" cy="523875"/>
          </a:xfrm>
          <a:prstGeom prst="rect">
            <a:avLst/>
          </a:prstGeom>
          <a:noFill/>
          <a:ln w="9525">
            <a:noFill/>
          </a:ln>
        </p:spPr>
        <p:txBody>
          <a:bodyPr>
            <a:spAutoFit/>
          </a:bodyPr>
          <a:p>
            <a:r>
              <a:rPr lang="en-US" altLang="zh-CN" dirty="0">
                <a:latin typeface="Arial" panose="020B0604020202020204" pitchFamily="34" charset="0"/>
              </a:rPr>
              <a:t>3.4.2 </a:t>
            </a:r>
            <a:r>
              <a:rPr lang="zh-CN" altLang="zh-CN" dirty="0">
                <a:latin typeface="Arial" panose="020B0604020202020204" pitchFamily="34" charset="0"/>
              </a:rPr>
              <a:t>阻容耦合多级放大电路的分析</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9"/>
          <p:cNvGrpSpPr/>
          <p:nvPr/>
        </p:nvGrpSpPr>
        <p:grpSpPr>
          <a:xfrm>
            <a:off x="4800600" y="2492375"/>
            <a:ext cx="4343400" cy="3048000"/>
            <a:chOff x="2880" y="1584"/>
            <a:chExt cx="2736" cy="1920"/>
          </a:xfrm>
        </p:grpSpPr>
        <p:sp>
          <p:nvSpPr>
            <p:cNvPr id="83980" name="Text Box 10"/>
            <p:cNvSpPr txBox="1"/>
            <p:nvPr/>
          </p:nvSpPr>
          <p:spPr>
            <a:xfrm>
              <a:off x="3264" y="3216"/>
              <a:ext cx="1920" cy="288"/>
            </a:xfrm>
            <a:prstGeom prst="rect">
              <a:avLst/>
            </a:prstGeom>
            <a:noFill/>
            <a:ln w="9525">
              <a:noFill/>
            </a:ln>
          </p:spPr>
          <p:txBody>
            <a:bodyPr>
              <a:spAutoFit/>
            </a:bodyPr>
            <a:p>
              <a:pPr algn="ctr">
                <a:spcBef>
                  <a:spcPct val="50000"/>
                </a:spcBef>
              </a:pPr>
              <a:r>
                <a:rPr lang="zh-CN" altLang="en-US" sz="2400" dirty="0">
                  <a:solidFill>
                    <a:srgbClr val="FF00FF"/>
                  </a:solidFill>
                  <a:latin typeface="Times New Roman" panose="02020603050405020304" pitchFamily="18" charset="0"/>
                  <a:ea typeface="黑体" panose="02010609060101010101" pitchFamily="49" charset="-122"/>
                </a:rPr>
                <a:t>　例题的电路</a:t>
              </a:r>
              <a:endParaRPr lang="zh-CN" altLang="en-US" sz="2400" dirty="0">
                <a:solidFill>
                  <a:srgbClr val="FF00FF"/>
                </a:solidFill>
                <a:latin typeface="Times New Roman" panose="02020603050405020304" pitchFamily="18" charset="0"/>
                <a:ea typeface="黑体" panose="02010609060101010101" pitchFamily="49" charset="-122"/>
              </a:endParaRPr>
            </a:p>
          </p:txBody>
        </p:sp>
        <p:grpSp>
          <p:nvGrpSpPr>
            <p:cNvPr id="83981" name="Group 11"/>
            <p:cNvGrpSpPr/>
            <p:nvPr/>
          </p:nvGrpSpPr>
          <p:grpSpPr>
            <a:xfrm>
              <a:off x="2880" y="1584"/>
              <a:ext cx="2736" cy="1517"/>
              <a:chOff x="2976" y="1584"/>
              <a:chExt cx="2736" cy="1517"/>
            </a:xfrm>
          </p:grpSpPr>
          <p:sp>
            <p:nvSpPr>
              <p:cNvPr id="83982" name="Line 12"/>
              <p:cNvSpPr/>
              <p:nvPr/>
            </p:nvSpPr>
            <p:spPr>
              <a:xfrm>
                <a:off x="3506" y="1615"/>
                <a:ext cx="0" cy="798"/>
              </a:xfrm>
              <a:prstGeom prst="line">
                <a:avLst/>
              </a:prstGeom>
              <a:ln w="28575" cap="flat" cmpd="sng">
                <a:solidFill>
                  <a:schemeClr val="tx1"/>
                </a:solidFill>
                <a:prstDash val="solid"/>
                <a:headEnd type="none" w="med" len="med"/>
                <a:tailEnd type="none" w="med" len="med"/>
              </a:ln>
            </p:spPr>
          </p:sp>
          <p:sp>
            <p:nvSpPr>
              <p:cNvPr id="83983" name="Line 13"/>
              <p:cNvSpPr/>
              <p:nvPr/>
            </p:nvSpPr>
            <p:spPr>
              <a:xfrm>
                <a:off x="3992" y="2563"/>
                <a:ext cx="0" cy="443"/>
              </a:xfrm>
              <a:prstGeom prst="line">
                <a:avLst/>
              </a:prstGeom>
              <a:ln w="28575" cap="flat" cmpd="sng">
                <a:solidFill>
                  <a:schemeClr val="tx1"/>
                </a:solidFill>
                <a:prstDash val="solid"/>
                <a:headEnd type="none" w="med" len="med"/>
                <a:tailEnd type="none" w="med" len="med"/>
              </a:ln>
            </p:spPr>
          </p:sp>
          <p:sp>
            <p:nvSpPr>
              <p:cNvPr id="83984" name="Line 14"/>
              <p:cNvSpPr/>
              <p:nvPr/>
            </p:nvSpPr>
            <p:spPr>
              <a:xfrm>
                <a:off x="3500" y="1615"/>
                <a:ext cx="1417" cy="2"/>
              </a:xfrm>
              <a:prstGeom prst="line">
                <a:avLst/>
              </a:prstGeom>
              <a:ln w="28575" cap="flat" cmpd="sng">
                <a:solidFill>
                  <a:schemeClr val="tx1"/>
                </a:solidFill>
                <a:prstDash val="solid"/>
                <a:headEnd type="none" w="med" len="med"/>
                <a:tailEnd type="none" w="med" len="med"/>
              </a:ln>
            </p:spPr>
          </p:sp>
          <p:sp>
            <p:nvSpPr>
              <p:cNvPr id="83985" name="Line 15"/>
              <p:cNvSpPr/>
              <p:nvPr/>
            </p:nvSpPr>
            <p:spPr>
              <a:xfrm>
                <a:off x="3785" y="2279"/>
                <a:ext cx="0" cy="266"/>
              </a:xfrm>
              <a:prstGeom prst="line">
                <a:avLst/>
              </a:prstGeom>
              <a:ln w="38100" cap="flat" cmpd="sng">
                <a:solidFill>
                  <a:schemeClr val="tx1"/>
                </a:solidFill>
                <a:prstDash val="solid"/>
                <a:headEnd type="none" w="med" len="med"/>
                <a:tailEnd type="none" w="med" len="med"/>
              </a:ln>
            </p:spPr>
          </p:sp>
          <p:sp>
            <p:nvSpPr>
              <p:cNvPr id="83986" name="Line 16"/>
              <p:cNvSpPr/>
              <p:nvPr/>
            </p:nvSpPr>
            <p:spPr>
              <a:xfrm flipV="1">
                <a:off x="3785" y="2235"/>
                <a:ext cx="177" cy="133"/>
              </a:xfrm>
              <a:prstGeom prst="line">
                <a:avLst/>
              </a:prstGeom>
              <a:ln w="38100" cap="flat" cmpd="sng">
                <a:solidFill>
                  <a:schemeClr val="tx1"/>
                </a:solidFill>
                <a:prstDash val="solid"/>
                <a:headEnd type="none" w="med" len="med"/>
                <a:tailEnd type="none" w="med" len="med"/>
              </a:ln>
            </p:spPr>
          </p:sp>
          <p:sp>
            <p:nvSpPr>
              <p:cNvPr id="83987" name="Line 17"/>
              <p:cNvSpPr/>
              <p:nvPr/>
            </p:nvSpPr>
            <p:spPr>
              <a:xfrm>
                <a:off x="3785" y="2457"/>
                <a:ext cx="230" cy="114"/>
              </a:xfrm>
              <a:prstGeom prst="line">
                <a:avLst/>
              </a:prstGeom>
              <a:ln w="38100" cap="flat" cmpd="sng">
                <a:solidFill>
                  <a:schemeClr val="tx1"/>
                </a:solidFill>
                <a:prstDash val="solid"/>
                <a:headEnd type="none" w="med" len="med"/>
                <a:tailEnd type="triangle" w="med" len="lg"/>
              </a:ln>
            </p:spPr>
          </p:sp>
          <p:sp>
            <p:nvSpPr>
              <p:cNvPr id="83988" name="Line 18"/>
              <p:cNvSpPr/>
              <p:nvPr/>
            </p:nvSpPr>
            <p:spPr>
              <a:xfrm flipH="1">
                <a:off x="3102" y="2407"/>
                <a:ext cx="682" cy="4"/>
              </a:xfrm>
              <a:prstGeom prst="line">
                <a:avLst/>
              </a:prstGeom>
              <a:ln w="28575" cap="flat" cmpd="sng">
                <a:solidFill>
                  <a:schemeClr val="tx1"/>
                </a:solidFill>
                <a:prstDash val="solid"/>
                <a:headEnd type="none" w="med" len="med"/>
                <a:tailEnd type="none" w="med" len="med"/>
              </a:ln>
            </p:spPr>
          </p:sp>
          <p:sp>
            <p:nvSpPr>
              <p:cNvPr id="83989" name="Line 19"/>
              <p:cNvSpPr/>
              <p:nvPr/>
            </p:nvSpPr>
            <p:spPr>
              <a:xfrm>
                <a:off x="3102" y="2988"/>
                <a:ext cx="2208" cy="0"/>
              </a:xfrm>
              <a:prstGeom prst="line">
                <a:avLst/>
              </a:prstGeom>
              <a:ln w="28575" cap="flat" cmpd="sng">
                <a:solidFill>
                  <a:schemeClr val="tx1"/>
                </a:solidFill>
                <a:prstDash val="solid"/>
                <a:headEnd type="none" w="med" len="med"/>
                <a:tailEnd type="none" w="med" len="med"/>
              </a:ln>
            </p:spPr>
          </p:sp>
          <p:sp>
            <p:nvSpPr>
              <p:cNvPr id="83990" name="Line 20"/>
              <p:cNvSpPr/>
              <p:nvPr/>
            </p:nvSpPr>
            <p:spPr>
              <a:xfrm>
                <a:off x="3929" y="2071"/>
                <a:ext cx="484" cy="1"/>
              </a:xfrm>
              <a:prstGeom prst="line">
                <a:avLst/>
              </a:prstGeom>
              <a:ln w="28575" cap="flat" cmpd="sng">
                <a:solidFill>
                  <a:schemeClr val="tx1"/>
                </a:solidFill>
                <a:prstDash val="solid"/>
                <a:headEnd type="none" w="med" len="med"/>
                <a:tailEnd type="none" w="med" len="med"/>
              </a:ln>
            </p:spPr>
          </p:sp>
          <p:sp>
            <p:nvSpPr>
              <p:cNvPr id="83991" name="Text Box 21"/>
              <p:cNvSpPr txBox="1"/>
              <p:nvPr/>
            </p:nvSpPr>
            <p:spPr>
              <a:xfrm>
                <a:off x="4005" y="1679"/>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c1</a:t>
                </a:r>
                <a:endParaRPr lang="en-US" altLang="zh-CN" sz="2400" b="0" dirty="0">
                  <a:solidFill>
                    <a:srgbClr val="0000FF"/>
                  </a:solidFill>
                  <a:latin typeface="Times New Roman" panose="02020603050405020304" pitchFamily="18" charset="0"/>
                </a:endParaRPr>
              </a:p>
            </p:txBody>
          </p:sp>
          <p:sp>
            <p:nvSpPr>
              <p:cNvPr id="83992" name="Text Box 22"/>
              <p:cNvSpPr txBox="1"/>
              <p:nvPr/>
            </p:nvSpPr>
            <p:spPr>
              <a:xfrm>
                <a:off x="3116" y="1781"/>
                <a:ext cx="379"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b1</a:t>
                </a:r>
                <a:endParaRPr lang="en-US" altLang="zh-CN" sz="2400" b="0" dirty="0">
                  <a:solidFill>
                    <a:srgbClr val="0000FF"/>
                  </a:solidFill>
                  <a:latin typeface="Times New Roman" panose="02020603050405020304" pitchFamily="18" charset="0"/>
                </a:endParaRPr>
              </a:p>
            </p:txBody>
          </p:sp>
          <p:sp>
            <p:nvSpPr>
              <p:cNvPr id="83993" name="Text Box 23"/>
              <p:cNvSpPr txBox="1"/>
              <p:nvPr/>
            </p:nvSpPr>
            <p:spPr>
              <a:xfrm>
                <a:off x="5175" y="1584"/>
                <a:ext cx="537" cy="288"/>
              </a:xfrm>
              <a:prstGeom prst="rect">
                <a:avLst/>
              </a:prstGeom>
              <a:noFill/>
              <a:ln w="28575">
                <a:noFill/>
              </a:ln>
            </p:spPr>
            <p:txBody>
              <a:bodyPr wrap="none" anchor="ctr">
                <a:spAutoFit/>
              </a:bodyPr>
              <a:p>
                <a:pPr algn="ctr" eaLnBrk="0" hangingPunct="0"/>
                <a:r>
                  <a:rPr lang="en-US" altLang="zh-CN" sz="2400" i="1" dirty="0">
                    <a:solidFill>
                      <a:srgbClr val="FF00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CC</a:t>
                </a:r>
                <a:endParaRPr lang="en-US" altLang="zh-CN" sz="2400" baseline="-25000" dirty="0">
                  <a:solidFill>
                    <a:srgbClr val="FF0000"/>
                  </a:solidFill>
                  <a:latin typeface="Times New Roman" panose="02020603050405020304" pitchFamily="18" charset="0"/>
                </a:endParaRPr>
              </a:p>
            </p:txBody>
          </p:sp>
          <p:sp>
            <p:nvSpPr>
              <p:cNvPr id="83994" name="Text Box 24"/>
              <p:cNvSpPr txBox="1"/>
              <p:nvPr/>
            </p:nvSpPr>
            <p:spPr>
              <a:xfrm>
                <a:off x="5211" y="2052"/>
                <a:ext cx="224" cy="960"/>
              </a:xfrm>
              <a:prstGeom prst="rect">
                <a:avLst/>
              </a:prstGeom>
              <a:noFill/>
              <a:ln w="9525">
                <a:noFill/>
              </a:ln>
            </p:spPr>
            <p:txBody>
              <a:bodyPr wrap="none" anchor="ctr">
                <a:spAutoFit/>
              </a:bodyPr>
              <a:p>
                <a:pPr algn="ctr">
                  <a:lnSpc>
                    <a:spcPct val="150000"/>
                  </a:lnSpc>
                </a:pPr>
                <a:r>
                  <a:rPr lang="en-US" altLang="zh-CN" sz="2000" b="0" i="1" dirty="0">
                    <a:solidFill>
                      <a:srgbClr val="FF3300"/>
                    </a:solidFill>
                    <a:latin typeface="Times New Roman" panose="02020603050405020304" pitchFamily="18" charset="0"/>
                    <a:ea typeface="方正琥珀繁体" pitchFamily="2" charset="-122"/>
                  </a:rPr>
                  <a:t>+</a:t>
                </a:r>
                <a:endParaRPr lang="en-US" altLang="zh-CN" sz="2000" b="0" i="1" dirty="0">
                  <a:solidFill>
                    <a:srgbClr val="FF3300"/>
                  </a:solidFill>
                  <a:latin typeface="Times New Roman" panose="02020603050405020304" pitchFamily="18" charset="0"/>
                  <a:ea typeface="方正琥珀繁体" pitchFamily="2" charset="-122"/>
                </a:endParaRPr>
              </a:p>
              <a:p>
                <a:pPr algn="ctr">
                  <a:lnSpc>
                    <a:spcPct val="150000"/>
                  </a:lnSpc>
                </a:pPr>
                <a:endParaRPr lang="en-US" altLang="zh-CN" sz="2000" b="0" i="1" dirty="0">
                  <a:solidFill>
                    <a:srgbClr val="FF3300"/>
                  </a:solidFill>
                  <a:latin typeface="Times New Roman" panose="02020603050405020304" pitchFamily="18" charset="0"/>
                  <a:ea typeface="方正琥珀繁体" pitchFamily="2" charset="-122"/>
                </a:endParaRPr>
              </a:p>
              <a:p>
                <a:pPr algn="ctr">
                  <a:lnSpc>
                    <a:spcPct val="150000"/>
                  </a:lnSpc>
                  <a:spcBef>
                    <a:spcPct val="20000"/>
                  </a:spcBef>
                </a:pPr>
                <a:r>
                  <a:rPr lang="en-US" altLang="zh-CN" sz="2000" b="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sp>
            <p:nvSpPr>
              <p:cNvPr id="83995" name="Line 25"/>
              <p:cNvSpPr/>
              <p:nvPr/>
            </p:nvSpPr>
            <p:spPr>
              <a:xfrm>
                <a:off x="3967" y="1615"/>
                <a:ext cx="0" cy="628"/>
              </a:xfrm>
              <a:prstGeom prst="line">
                <a:avLst/>
              </a:prstGeom>
              <a:ln w="28575" cap="flat" cmpd="sng">
                <a:solidFill>
                  <a:schemeClr val="tx1"/>
                </a:solidFill>
                <a:prstDash val="solid"/>
                <a:headEnd type="none" w="med" len="med"/>
                <a:tailEnd type="none" w="med" len="med"/>
              </a:ln>
            </p:spPr>
          </p:sp>
          <p:sp>
            <p:nvSpPr>
              <p:cNvPr id="83996" name="Text Box 26"/>
              <p:cNvSpPr txBox="1"/>
              <p:nvPr/>
            </p:nvSpPr>
            <p:spPr>
              <a:xfrm>
                <a:off x="3873" y="2288"/>
                <a:ext cx="391"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VT</a:t>
                </a:r>
                <a:r>
                  <a:rPr lang="en-US" altLang="zh-CN" sz="2000" baseline="-25000" dirty="0">
                    <a:solidFill>
                      <a:srgbClr val="FF3300"/>
                    </a:solidFill>
                    <a:latin typeface="Times New Roman" panose="02020603050405020304" pitchFamily="18" charset="0"/>
                  </a:rPr>
                  <a:t>1</a:t>
                </a:r>
                <a:endParaRPr lang="en-US" altLang="zh-CN" sz="2000" baseline="-25000" dirty="0">
                  <a:solidFill>
                    <a:srgbClr val="FF3300"/>
                  </a:solidFill>
                  <a:latin typeface="Times New Roman" panose="02020603050405020304" pitchFamily="18" charset="0"/>
                </a:endParaRPr>
              </a:p>
            </p:txBody>
          </p:sp>
          <p:sp>
            <p:nvSpPr>
              <p:cNvPr id="83997" name="Rectangle 27"/>
              <p:cNvSpPr/>
              <p:nvPr/>
            </p:nvSpPr>
            <p:spPr>
              <a:xfrm rot="-5400000">
                <a:off x="3364" y="1908"/>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3998" name="Oval 28"/>
              <p:cNvSpPr/>
              <p:nvPr/>
            </p:nvSpPr>
            <p:spPr>
              <a:xfrm>
                <a:off x="3053" y="2965"/>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3999" name="Oval 29"/>
              <p:cNvSpPr/>
              <p:nvPr/>
            </p:nvSpPr>
            <p:spPr>
              <a:xfrm>
                <a:off x="3053" y="2381"/>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00" name="Text Box 30"/>
              <p:cNvSpPr txBox="1"/>
              <p:nvPr/>
            </p:nvSpPr>
            <p:spPr>
              <a:xfrm>
                <a:off x="3006" y="2392"/>
                <a:ext cx="225" cy="679"/>
              </a:xfrm>
              <a:prstGeom prst="rect">
                <a:avLst/>
              </a:prstGeom>
              <a:noFill/>
              <a:ln w="9525">
                <a:noFill/>
              </a:ln>
            </p:spPr>
            <p:txBody>
              <a:bodyPr wrap="none" anchor="ctr">
                <a:spAutoFit/>
              </a:bodyPr>
              <a:p>
                <a:pPr algn="ctr"/>
                <a:r>
                  <a:rPr lang="en-US" altLang="zh-CN" sz="2400" i="1" dirty="0">
                    <a:solidFill>
                      <a:srgbClr val="FF3300"/>
                    </a:solidFill>
                    <a:latin typeface="Times New Roman" panose="02020603050405020304" pitchFamily="18" charset="0"/>
                    <a:ea typeface="方正琥珀繁体" pitchFamily="2" charset="-122"/>
                  </a:rPr>
                  <a:t>+</a:t>
                </a:r>
                <a:endParaRPr lang="en-US" altLang="zh-CN" sz="2400" i="1" dirty="0">
                  <a:solidFill>
                    <a:srgbClr val="FF3300"/>
                  </a:solidFill>
                  <a:latin typeface="Times New Roman" panose="02020603050405020304" pitchFamily="18" charset="0"/>
                  <a:ea typeface="方正琥珀繁体" pitchFamily="2" charset="-122"/>
                </a:endParaRPr>
              </a:p>
              <a:p>
                <a:pPr algn="ctr">
                  <a:lnSpc>
                    <a:spcPct val="150000"/>
                  </a:lnSpc>
                  <a:spcBef>
                    <a:spcPct val="20000"/>
                  </a:spcBef>
                </a:pPr>
                <a:r>
                  <a:rPr lang="en-US" altLang="zh-CN" sz="24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400" b="0" dirty="0">
                  <a:solidFill>
                    <a:srgbClr val="FF3300"/>
                  </a:solidFill>
                  <a:latin typeface="Times New Roman" panose="02020603050405020304" pitchFamily="18" charset="0"/>
                  <a:ea typeface="方正琥珀繁体" pitchFamily="2" charset="-122"/>
                </a:endParaRPr>
              </a:p>
            </p:txBody>
          </p:sp>
          <p:grpSp>
            <p:nvGrpSpPr>
              <p:cNvPr id="84001" name="Group 31"/>
              <p:cNvGrpSpPr/>
              <p:nvPr/>
            </p:nvGrpSpPr>
            <p:grpSpPr>
              <a:xfrm>
                <a:off x="4808" y="3005"/>
                <a:ext cx="192" cy="96"/>
                <a:chOff x="4080" y="4128"/>
                <a:chExt cx="192" cy="96"/>
              </a:xfrm>
            </p:grpSpPr>
            <p:sp>
              <p:nvSpPr>
                <p:cNvPr id="84044" name="Line 32"/>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84045" name="Line 33"/>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84002" name="Oval 34"/>
              <p:cNvSpPr/>
              <p:nvPr/>
            </p:nvSpPr>
            <p:spPr>
              <a:xfrm>
                <a:off x="3938" y="159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03" name="Oval 35"/>
              <p:cNvSpPr/>
              <p:nvPr/>
            </p:nvSpPr>
            <p:spPr>
              <a:xfrm>
                <a:off x="3945" y="2045"/>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04" name="Oval 36"/>
              <p:cNvSpPr/>
              <p:nvPr/>
            </p:nvSpPr>
            <p:spPr>
              <a:xfrm>
                <a:off x="3475" y="238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05" name="Oval 37"/>
              <p:cNvSpPr/>
              <p:nvPr/>
            </p:nvSpPr>
            <p:spPr>
              <a:xfrm>
                <a:off x="3965" y="296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06" name="Line 38"/>
              <p:cNvSpPr/>
              <p:nvPr/>
            </p:nvSpPr>
            <p:spPr>
              <a:xfrm>
                <a:off x="4903" y="2569"/>
                <a:ext cx="0" cy="443"/>
              </a:xfrm>
              <a:prstGeom prst="line">
                <a:avLst/>
              </a:prstGeom>
              <a:ln w="28575" cap="flat" cmpd="sng">
                <a:solidFill>
                  <a:schemeClr val="tx1"/>
                </a:solidFill>
                <a:prstDash val="solid"/>
                <a:headEnd type="none" w="med" len="med"/>
                <a:tailEnd type="none" w="med" len="med"/>
              </a:ln>
            </p:spPr>
          </p:sp>
          <p:sp>
            <p:nvSpPr>
              <p:cNvPr id="84007" name="Line 39"/>
              <p:cNvSpPr/>
              <p:nvPr/>
            </p:nvSpPr>
            <p:spPr>
              <a:xfrm>
                <a:off x="4455" y="1615"/>
                <a:ext cx="855" cy="2"/>
              </a:xfrm>
              <a:prstGeom prst="line">
                <a:avLst/>
              </a:prstGeom>
              <a:ln w="28575" cap="flat" cmpd="sng">
                <a:solidFill>
                  <a:schemeClr val="tx1"/>
                </a:solidFill>
                <a:prstDash val="solid"/>
                <a:headEnd type="none" w="med" len="med"/>
                <a:tailEnd type="none" w="med" len="med"/>
              </a:ln>
            </p:spPr>
          </p:sp>
          <p:sp>
            <p:nvSpPr>
              <p:cNvPr id="84008" name="Line 40"/>
              <p:cNvSpPr/>
              <p:nvPr/>
            </p:nvSpPr>
            <p:spPr>
              <a:xfrm>
                <a:off x="4696" y="2285"/>
                <a:ext cx="0" cy="266"/>
              </a:xfrm>
              <a:prstGeom prst="line">
                <a:avLst/>
              </a:prstGeom>
              <a:ln w="38100" cap="flat" cmpd="sng">
                <a:solidFill>
                  <a:schemeClr val="tx1"/>
                </a:solidFill>
                <a:prstDash val="solid"/>
                <a:headEnd type="none" w="med" len="med"/>
                <a:tailEnd type="none" w="med" len="med"/>
              </a:ln>
            </p:spPr>
          </p:sp>
          <p:sp>
            <p:nvSpPr>
              <p:cNvPr id="84009" name="Line 41"/>
              <p:cNvSpPr/>
              <p:nvPr/>
            </p:nvSpPr>
            <p:spPr>
              <a:xfrm flipV="1">
                <a:off x="4696" y="2241"/>
                <a:ext cx="177" cy="133"/>
              </a:xfrm>
              <a:prstGeom prst="line">
                <a:avLst/>
              </a:prstGeom>
              <a:ln w="38100" cap="flat" cmpd="sng">
                <a:solidFill>
                  <a:schemeClr val="tx1"/>
                </a:solidFill>
                <a:prstDash val="solid"/>
                <a:headEnd type="none" w="med" len="med"/>
                <a:tailEnd type="none" w="med" len="med"/>
              </a:ln>
            </p:spPr>
          </p:sp>
          <p:sp>
            <p:nvSpPr>
              <p:cNvPr id="84010" name="Line 42"/>
              <p:cNvSpPr/>
              <p:nvPr/>
            </p:nvSpPr>
            <p:spPr>
              <a:xfrm>
                <a:off x="4696" y="2463"/>
                <a:ext cx="230" cy="114"/>
              </a:xfrm>
              <a:prstGeom prst="line">
                <a:avLst/>
              </a:prstGeom>
              <a:ln w="38100" cap="flat" cmpd="sng">
                <a:solidFill>
                  <a:schemeClr val="tx1"/>
                </a:solidFill>
                <a:prstDash val="solid"/>
                <a:headEnd type="none" w="med" len="med"/>
                <a:tailEnd type="triangle" w="med" len="lg"/>
              </a:ln>
            </p:spPr>
          </p:sp>
          <p:sp>
            <p:nvSpPr>
              <p:cNvPr id="84011" name="Line 43"/>
              <p:cNvSpPr/>
              <p:nvPr/>
            </p:nvSpPr>
            <p:spPr>
              <a:xfrm flipH="1">
                <a:off x="4398" y="2426"/>
                <a:ext cx="288" cy="2"/>
              </a:xfrm>
              <a:prstGeom prst="line">
                <a:avLst/>
              </a:prstGeom>
              <a:ln w="28575" cap="flat" cmpd="sng">
                <a:solidFill>
                  <a:schemeClr val="tx1"/>
                </a:solidFill>
                <a:prstDash val="solid"/>
                <a:headEnd type="none" w="med" len="med"/>
                <a:tailEnd type="none" w="med" len="med"/>
              </a:ln>
            </p:spPr>
          </p:sp>
          <p:sp>
            <p:nvSpPr>
              <p:cNvPr id="84012" name="Line 44"/>
              <p:cNvSpPr/>
              <p:nvPr/>
            </p:nvSpPr>
            <p:spPr>
              <a:xfrm>
                <a:off x="4873" y="2119"/>
                <a:ext cx="437" cy="1"/>
              </a:xfrm>
              <a:prstGeom prst="line">
                <a:avLst/>
              </a:prstGeom>
              <a:ln w="28575" cap="flat" cmpd="sng">
                <a:solidFill>
                  <a:schemeClr val="tx1"/>
                </a:solidFill>
                <a:prstDash val="solid"/>
                <a:headEnd type="none" w="med" len="med"/>
                <a:tailEnd type="none" w="med" len="med"/>
              </a:ln>
            </p:spPr>
          </p:sp>
          <p:sp>
            <p:nvSpPr>
              <p:cNvPr id="84013" name="Text Box 45"/>
              <p:cNvSpPr txBox="1"/>
              <p:nvPr/>
            </p:nvSpPr>
            <p:spPr>
              <a:xfrm>
                <a:off x="4455" y="1584"/>
                <a:ext cx="365" cy="288"/>
              </a:xfrm>
              <a:prstGeom prst="rect">
                <a:avLst/>
              </a:prstGeom>
              <a:noFill/>
              <a:ln w="38100">
                <a:noFill/>
              </a:ln>
            </p:spPr>
            <p:txBody>
              <a:bodyPr wrap="none" anchor="ctr">
                <a:spAutoFit/>
              </a:bodyPr>
              <a:p>
                <a:pPr algn="ctr"/>
                <a:r>
                  <a:rPr lang="en-US" altLang="zh-CN" sz="2400" i="1" dirty="0">
                    <a:solidFill>
                      <a:srgbClr val="0000FF"/>
                    </a:solidFill>
                    <a:latin typeface="Times New Roman" panose="02020603050405020304" pitchFamily="18" charset="0"/>
                  </a:rPr>
                  <a:t>R</a:t>
                </a:r>
                <a:r>
                  <a:rPr lang="en-US" altLang="zh-CN" sz="2400" baseline="-25000" dirty="0">
                    <a:solidFill>
                      <a:srgbClr val="0000FF"/>
                    </a:solidFill>
                    <a:latin typeface="Times New Roman" panose="02020603050405020304" pitchFamily="18" charset="0"/>
                  </a:rPr>
                  <a:t>c2</a:t>
                </a:r>
                <a:endParaRPr lang="en-US" altLang="zh-CN" sz="2400" b="0" dirty="0">
                  <a:solidFill>
                    <a:srgbClr val="0000FF"/>
                  </a:solidFill>
                  <a:latin typeface="Times New Roman" panose="02020603050405020304" pitchFamily="18" charset="0"/>
                </a:endParaRPr>
              </a:p>
            </p:txBody>
          </p:sp>
          <p:sp>
            <p:nvSpPr>
              <p:cNvPr id="84014" name="Line 46"/>
              <p:cNvSpPr/>
              <p:nvPr/>
            </p:nvSpPr>
            <p:spPr>
              <a:xfrm>
                <a:off x="4878" y="1621"/>
                <a:ext cx="0" cy="628"/>
              </a:xfrm>
              <a:prstGeom prst="line">
                <a:avLst/>
              </a:prstGeom>
              <a:ln w="28575" cap="flat" cmpd="sng">
                <a:solidFill>
                  <a:schemeClr val="tx1"/>
                </a:solidFill>
                <a:prstDash val="solid"/>
                <a:headEnd type="none" w="med" len="med"/>
                <a:tailEnd type="none" w="med" len="med"/>
              </a:ln>
            </p:spPr>
          </p:sp>
          <p:sp>
            <p:nvSpPr>
              <p:cNvPr id="84015" name="Text Box 47"/>
              <p:cNvSpPr txBox="1"/>
              <p:nvPr/>
            </p:nvSpPr>
            <p:spPr>
              <a:xfrm>
                <a:off x="4784" y="2294"/>
                <a:ext cx="391" cy="250"/>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VT</a:t>
                </a:r>
                <a:r>
                  <a:rPr lang="en-US" altLang="zh-CN" sz="2000" baseline="-25000" dirty="0">
                    <a:solidFill>
                      <a:srgbClr val="FF3300"/>
                    </a:solidFill>
                    <a:latin typeface="Times New Roman" panose="02020603050405020304" pitchFamily="18" charset="0"/>
                  </a:rPr>
                  <a:t>2</a:t>
                </a:r>
                <a:endParaRPr lang="en-US" altLang="zh-CN" sz="2000" baseline="-25000" dirty="0">
                  <a:solidFill>
                    <a:srgbClr val="FF3300"/>
                  </a:solidFill>
                  <a:latin typeface="Times New Roman" panose="02020603050405020304" pitchFamily="18" charset="0"/>
                </a:endParaRPr>
              </a:p>
            </p:txBody>
          </p:sp>
          <p:sp>
            <p:nvSpPr>
              <p:cNvPr id="84016" name="Oval 48"/>
              <p:cNvSpPr/>
              <p:nvPr/>
            </p:nvSpPr>
            <p:spPr>
              <a:xfrm>
                <a:off x="5300" y="1587"/>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17" name="Oval 49"/>
              <p:cNvSpPr/>
              <p:nvPr/>
            </p:nvSpPr>
            <p:spPr>
              <a:xfrm>
                <a:off x="5314" y="2097"/>
                <a:ext cx="44"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18" name="Oval 50"/>
              <p:cNvSpPr/>
              <p:nvPr/>
            </p:nvSpPr>
            <p:spPr>
              <a:xfrm>
                <a:off x="5311" y="2960"/>
                <a:ext cx="45"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19" name="Oval 51"/>
              <p:cNvSpPr/>
              <p:nvPr/>
            </p:nvSpPr>
            <p:spPr>
              <a:xfrm>
                <a:off x="4855" y="159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20" name="Oval 52"/>
              <p:cNvSpPr/>
              <p:nvPr/>
            </p:nvSpPr>
            <p:spPr>
              <a:xfrm>
                <a:off x="4850" y="2105"/>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21" name="Oval 53"/>
              <p:cNvSpPr/>
              <p:nvPr/>
            </p:nvSpPr>
            <p:spPr>
              <a:xfrm>
                <a:off x="4876" y="2968"/>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4022" name="Rectangle 54"/>
              <p:cNvSpPr/>
              <p:nvPr/>
            </p:nvSpPr>
            <p:spPr>
              <a:xfrm rot="-5400000">
                <a:off x="3816" y="1796"/>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4023" name="Rectangle 55"/>
              <p:cNvSpPr/>
              <p:nvPr/>
            </p:nvSpPr>
            <p:spPr>
              <a:xfrm rot="-5400000">
                <a:off x="4736" y="1818"/>
                <a:ext cx="288" cy="107"/>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4024" name="Line 56"/>
              <p:cNvSpPr/>
              <p:nvPr/>
            </p:nvSpPr>
            <p:spPr>
              <a:xfrm>
                <a:off x="4406" y="2053"/>
                <a:ext cx="0" cy="395"/>
              </a:xfrm>
              <a:prstGeom prst="line">
                <a:avLst/>
              </a:prstGeom>
              <a:ln w="28575" cap="flat" cmpd="sng">
                <a:solidFill>
                  <a:schemeClr val="tx1"/>
                </a:solidFill>
                <a:prstDash val="solid"/>
                <a:headEnd type="none" w="med" len="med"/>
                <a:tailEnd type="none" w="med" len="med"/>
              </a:ln>
            </p:spPr>
          </p:sp>
          <p:grpSp>
            <p:nvGrpSpPr>
              <p:cNvPr id="84025" name="Group 57"/>
              <p:cNvGrpSpPr/>
              <p:nvPr/>
            </p:nvGrpSpPr>
            <p:grpSpPr>
              <a:xfrm rot="5400000">
                <a:off x="4817" y="2663"/>
                <a:ext cx="144" cy="193"/>
                <a:chOff x="1968" y="2832"/>
                <a:chExt cx="144" cy="193"/>
              </a:xfrm>
            </p:grpSpPr>
            <p:sp>
              <p:nvSpPr>
                <p:cNvPr id="84039" name="Line 58"/>
                <p:cNvSpPr/>
                <p:nvPr/>
              </p:nvSpPr>
              <p:spPr>
                <a:xfrm>
                  <a:off x="1968" y="2832"/>
                  <a:ext cx="0" cy="192"/>
                </a:xfrm>
                <a:prstGeom prst="line">
                  <a:avLst/>
                </a:prstGeom>
                <a:ln w="38100" cap="flat" cmpd="sng">
                  <a:solidFill>
                    <a:schemeClr val="tx1"/>
                  </a:solidFill>
                  <a:prstDash val="solid"/>
                  <a:headEnd type="none" w="med" len="med"/>
                  <a:tailEnd type="none" w="med" len="med"/>
                </a:ln>
              </p:spPr>
            </p:sp>
            <p:sp>
              <p:nvSpPr>
                <p:cNvPr id="84040" name="Line 59"/>
                <p:cNvSpPr/>
                <p:nvPr/>
              </p:nvSpPr>
              <p:spPr>
                <a:xfrm>
                  <a:off x="2105" y="2833"/>
                  <a:ext cx="0" cy="192"/>
                </a:xfrm>
                <a:prstGeom prst="line">
                  <a:avLst/>
                </a:prstGeom>
                <a:ln w="38100" cap="flat" cmpd="sng">
                  <a:solidFill>
                    <a:schemeClr val="tx1"/>
                  </a:solidFill>
                  <a:prstDash val="solid"/>
                  <a:headEnd type="none" w="med" len="med"/>
                  <a:tailEnd type="none" w="med" len="med"/>
                </a:ln>
              </p:spPr>
            </p:sp>
            <p:sp>
              <p:nvSpPr>
                <p:cNvPr id="84041" name="Line 60"/>
                <p:cNvSpPr/>
                <p:nvPr/>
              </p:nvSpPr>
              <p:spPr>
                <a:xfrm flipV="1">
                  <a:off x="1968" y="2832"/>
                  <a:ext cx="144" cy="96"/>
                </a:xfrm>
                <a:prstGeom prst="line">
                  <a:avLst/>
                </a:prstGeom>
                <a:ln w="38100" cap="flat" cmpd="sng">
                  <a:solidFill>
                    <a:schemeClr val="tx1"/>
                  </a:solidFill>
                  <a:prstDash val="solid"/>
                  <a:headEnd type="none" w="med" len="med"/>
                  <a:tailEnd type="none" w="med" len="med"/>
                </a:ln>
              </p:spPr>
            </p:sp>
            <p:sp>
              <p:nvSpPr>
                <p:cNvPr id="84042" name="Line 61"/>
                <p:cNvSpPr/>
                <p:nvPr/>
              </p:nvSpPr>
              <p:spPr>
                <a:xfrm>
                  <a:off x="1968" y="2928"/>
                  <a:ext cx="144" cy="83"/>
                </a:xfrm>
                <a:prstGeom prst="line">
                  <a:avLst/>
                </a:prstGeom>
                <a:ln w="38100" cap="flat" cmpd="sng">
                  <a:solidFill>
                    <a:schemeClr val="tx1"/>
                  </a:solidFill>
                  <a:prstDash val="solid"/>
                  <a:headEnd type="none" w="med" len="med"/>
                  <a:tailEnd type="none" w="med" len="med"/>
                </a:ln>
              </p:spPr>
            </p:sp>
            <p:sp>
              <p:nvSpPr>
                <p:cNvPr id="84043" name="Line 62"/>
                <p:cNvSpPr/>
                <p:nvPr/>
              </p:nvSpPr>
              <p:spPr>
                <a:xfrm>
                  <a:off x="1968" y="2832"/>
                  <a:ext cx="48" cy="0"/>
                </a:xfrm>
                <a:prstGeom prst="line">
                  <a:avLst/>
                </a:prstGeom>
                <a:ln w="38100" cap="flat" cmpd="sng">
                  <a:solidFill>
                    <a:schemeClr val="tx1"/>
                  </a:solidFill>
                  <a:prstDash val="solid"/>
                  <a:headEnd type="none" w="med" len="med"/>
                  <a:tailEnd type="none" w="med" len="med"/>
                </a:ln>
              </p:spPr>
            </p:sp>
          </p:grpSp>
          <p:sp>
            <p:nvSpPr>
              <p:cNvPr id="84026" name="Text Box 63"/>
              <p:cNvSpPr txBox="1"/>
              <p:nvPr/>
            </p:nvSpPr>
            <p:spPr>
              <a:xfrm>
                <a:off x="4419" y="2658"/>
                <a:ext cx="505" cy="250"/>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VDz</a:t>
                </a:r>
                <a:endParaRPr lang="en-US" altLang="zh-CN" sz="2000" dirty="0">
                  <a:solidFill>
                    <a:srgbClr val="FF3300"/>
                  </a:solidFill>
                  <a:latin typeface="Times New Roman" panose="02020603050405020304" pitchFamily="18" charset="0"/>
                </a:endParaRPr>
              </a:p>
            </p:txBody>
          </p:sp>
          <p:sp>
            <p:nvSpPr>
              <p:cNvPr id="84027" name="Text Box 64"/>
              <p:cNvSpPr txBox="1"/>
              <p:nvPr/>
            </p:nvSpPr>
            <p:spPr>
              <a:xfrm>
                <a:off x="2976" y="2560"/>
                <a:ext cx="336" cy="288"/>
              </a:xfrm>
              <a:prstGeom prst="rect">
                <a:avLst/>
              </a:prstGeom>
              <a:noFill/>
              <a:ln w="9525">
                <a:noFill/>
              </a:ln>
            </p:spPr>
            <p:txBody>
              <a:bodyPr>
                <a:spAutoFit/>
              </a:bodyPr>
              <a:p>
                <a:pPr>
                  <a:spcBef>
                    <a:spcPct val="50000"/>
                  </a:spcBef>
                </a:pPr>
                <a:r>
                  <a:rPr lang="en-US" altLang="zh-CN" sz="2400" i="1" dirty="0">
                    <a:solidFill>
                      <a:srgbClr val="FF3300"/>
                    </a:solidFill>
                    <a:latin typeface="Times New Roman" panose="02020603050405020304" pitchFamily="18" charset="0"/>
                  </a:rPr>
                  <a:t>u</a:t>
                </a:r>
                <a:r>
                  <a:rPr lang="en-US" altLang="zh-CN" sz="2400" baseline="-25000" dirty="0">
                    <a:solidFill>
                      <a:srgbClr val="FF3300"/>
                    </a:solidFill>
                    <a:latin typeface="Times New Roman" panose="02020603050405020304" pitchFamily="18" charset="0"/>
                  </a:rPr>
                  <a:t>I</a:t>
                </a:r>
                <a:endParaRPr lang="en-US" altLang="zh-CN" sz="2400" baseline="-25000" dirty="0">
                  <a:solidFill>
                    <a:srgbClr val="FF3300"/>
                  </a:solidFill>
                  <a:latin typeface="Times New Roman" panose="02020603050405020304" pitchFamily="18" charset="0"/>
                </a:endParaRPr>
              </a:p>
            </p:txBody>
          </p:sp>
          <p:sp>
            <p:nvSpPr>
              <p:cNvPr id="84028" name="Text Box 65"/>
              <p:cNvSpPr txBox="1"/>
              <p:nvPr/>
            </p:nvSpPr>
            <p:spPr>
              <a:xfrm>
                <a:off x="5136" y="2400"/>
                <a:ext cx="480" cy="288"/>
              </a:xfrm>
              <a:prstGeom prst="rect">
                <a:avLst/>
              </a:prstGeom>
              <a:noFill/>
              <a:ln w="9525">
                <a:noFill/>
              </a:ln>
            </p:spPr>
            <p:txBody>
              <a:bodyPr>
                <a:spAutoFit/>
              </a:bodyPr>
              <a:p>
                <a:pPr algn="ctr">
                  <a:spcBef>
                    <a:spcPct val="50000"/>
                  </a:spcBef>
                </a:pPr>
                <a:r>
                  <a:rPr lang="en-US" altLang="zh-CN" sz="2400" i="1" dirty="0">
                    <a:solidFill>
                      <a:srgbClr val="FF3300"/>
                    </a:solidFill>
                    <a:latin typeface="Times New Roman" panose="02020603050405020304" pitchFamily="18" charset="0"/>
                  </a:rPr>
                  <a:t>u</a:t>
                </a:r>
                <a:r>
                  <a:rPr lang="en-US" altLang="zh-CN" sz="2400" baseline="-25000" dirty="0">
                    <a:solidFill>
                      <a:srgbClr val="FF3300"/>
                    </a:solidFill>
                    <a:latin typeface="Times New Roman" panose="02020603050405020304" pitchFamily="18" charset="0"/>
                  </a:rPr>
                  <a:t>O</a:t>
                </a:r>
                <a:endParaRPr lang="en-US" altLang="zh-CN" sz="2400" baseline="-25000" dirty="0">
                  <a:solidFill>
                    <a:srgbClr val="FF3300"/>
                  </a:solidFill>
                  <a:latin typeface="Times New Roman" panose="02020603050405020304" pitchFamily="18" charset="0"/>
                </a:endParaRPr>
              </a:p>
            </p:txBody>
          </p:sp>
          <p:sp>
            <p:nvSpPr>
              <p:cNvPr id="84029" name="Text Box 66"/>
              <p:cNvSpPr txBox="1"/>
              <p:nvPr/>
            </p:nvSpPr>
            <p:spPr>
              <a:xfrm>
                <a:off x="3397" y="2434"/>
                <a:ext cx="576" cy="250"/>
              </a:xfrm>
              <a:prstGeom prst="rect">
                <a:avLst/>
              </a:prstGeom>
              <a:noFill/>
              <a:ln w="9525">
                <a:noFill/>
              </a:ln>
            </p:spPr>
            <p:txBody>
              <a:bodyPr>
                <a:spAutoFit/>
              </a:bodyPr>
              <a:p>
                <a:pPr>
                  <a:spcBef>
                    <a:spcPct val="50000"/>
                  </a:spcBef>
                </a:pP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B1</a:t>
                </a:r>
                <a:endParaRPr lang="en-US" altLang="zh-CN" sz="2000" baseline="-25000" dirty="0">
                  <a:latin typeface="Times New Roman" panose="02020603050405020304" pitchFamily="18" charset="0"/>
                </a:endParaRPr>
              </a:p>
            </p:txBody>
          </p:sp>
          <p:sp>
            <p:nvSpPr>
              <p:cNvPr id="84030" name="Text Box 67"/>
              <p:cNvSpPr txBox="1"/>
              <p:nvPr/>
            </p:nvSpPr>
            <p:spPr>
              <a:xfrm>
                <a:off x="3595" y="1991"/>
                <a:ext cx="371" cy="250"/>
              </a:xfrm>
              <a:prstGeom prst="rect">
                <a:avLst/>
              </a:prstGeom>
              <a:noFill/>
              <a:ln w="9525">
                <a:noFill/>
              </a:ln>
            </p:spPr>
            <p:txBody>
              <a:bodyPr>
                <a:spAutoFit/>
              </a:bodyPr>
              <a:p>
                <a:pPr>
                  <a:spcBef>
                    <a:spcPct val="50000"/>
                  </a:spcBef>
                </a:pP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C1</a:t>
                </a:r>
                <a:endParaRPr lang="en-US" altLang="zh-CN" sz="2000" baseline="-25000" dirty="0">
                  <a:latin typeface="Times New Roman" panose="02020603050405020304" pitchFamily="18" charset="0"/>
                </a:endParaRPr>
              </a:p>
            </p:txBody>
          </p:sp>
          <p:sp>
            <p:nvSpPr>
              <p:cNvPr id="84031" name="Text Box 68"/>
              <p:cNvSpPr txBox="1"/>
              <p:nvPr/>
            </p:nvSpPr>
            <p:spPr>
              <a:xfrm>
                <a:off x="3548" y="1629"/>
                <a:ext cx="355" cy="250"/>
              </a:xfrm>
              <a:prstGeom prst="rect">
                <a:avLst/>
              </a:prstGeom>
              <a:noFill/>
              <a:ln w="9525">
                <a:noFill/>
              </a:ln>
            </p:spPr>
            <p:txBody>
              <a:bodyPr>
                <a:spAutoFit/>
              </a:bodyPr>
              <a:p>
                <a:pPr>
                  <a:spcBef>
                    <a:spcPct val="50000"/>
                  </a:spcBef>
                </a:pPr>
                <a:r>
                  <a:rPr lang="en-US" altLang="zh-CN" sz="2000" i="1" dirty="0">
                    <a:latin typeface="Times New Roman" panose="02020603050405020304" pitchFamily="18" charset="0"/>
                  </a:rPr>
                  <a:t>i</a:t>
                </a:r>
                <a:r>
                  <a:rPr lang="en-US" altLang="zh-CN" sz="2000" i="1" baseline="-25000" dirty="0">
                    <a:latin typeface="Times New Roman" panose="02020603050405020304" pitchFamily="18" charset="0"/>
                  </a:rPr>
                  <a:t>R</a:t>
                </a:r>
                <a:r>
                  <a:rPr lang="en-US" altLang="zh-CN" sz="2000" baseline="-25000" dirty="0">
                    <a:latin typeface="Times New Roman" panose="02020603050405020304" pitchFamily="18" charset="0"/>
                  </a:rPr>
                  <a:t>c1</a:t>
                </a:r>
                <a:endParaRPr lang="en-US" altLang="zh-CN" sz="2000" baseline="-25000" dirty="0">
                  <a:latin typeface="Times New Roman" panose="02020603050405020304" pitchFamily="18" charset="0"/>
                </a:endParaRPr>
              </a:p>
            </p:txBody>
          </p:sp>
          <p:sp>
            <p:nvSpPr>
              <p:cNvPr id="84032" name="Text Box 69"/>
              <p:cNvSpPr txBox="1"/>
              <p:nvPr/>
            </p:nvSpPr>
            <p:spPr>
              <a:xfrm>
                <a:off x="4386" y="2452"/>
                <a:ext cx="336" cy="250"/>
              </a:xfrm>
              <a:prstGeom prst="rect">
                <a:avLst/>
              </a:prstGeom>
              <a:noFill/>
              <a:ln w="9525">
                <a:noFill/>
              </a:ln>
            </p:spPr>
            <p:txBody>
              <a:bodyPr>
                <a:spAutoFit/>
              </a:bodyPr>
              <a:p>
                <a:pPr>
                  <a:spcBef>
                    <a:spcPct val="50000"/>
                  </a:spcBef>
                </a:pP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B2</a:t>
                </a:r>
                <a:endParaRPr lang="en-US" altLang="zh-CN" sz="2000" baseline="-25000" dirty="0">
                  <a:latin typeface="Times New Roman" panose="02020603050405020304" pitchFamily="18" charset="0"/>
                </a:endParaRPr>
              </a:p>
            </p:txBody>
          </p:sp>
          <p:sp>
            <p:nvSpPr>
              <p:cNvPr id="84033" name="Text Box 70"/>
              <p:cNvSpPr txBox="1"/>
              <p:nvPr/>
            </p:nvSpPr>
            <p:spPr>
              <a:xfrm>
                <a:off x="4530" y="1884"/>
                <a:ext cx="387" cy="250"/>
              </a:xfrm>
              <a:prstGeom prst="rect">
                <a:avLst/>
              </a:prstGeom>
              <a:noFill/>
              <a:ln w="9525">
                <a:noFill/>
              </a:ln>
            </p:spPr>
            <p:txBody>
              <a:bodyPr>
                <a:spAutoFit/>
              </a:bodyPr>
              <a:p>
                <a:pPr>
                  <a:spcBef>
                    <a:spcPct val="50000"/>
                  </a:spcBef>
                </a:pP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C2</a:t>
                </a:r>
                <a:endParaRPr lang="en-US" altLang="zh-CN" sz="2000" baseline="-25000" dirty="0">
                  <a:latin typeface="Times New Roman" panose="02020603050405020304" pitchFamily="18" charset="0"/>
                </a:endParaRPr>
              </a:p>
            </p:txBody>
          </p:sp>
          <p:sp>
            <p:nvSpPr>
              <p:cNvPr id="84034" name="Line 71"/>
              <p:cNvSpPr/>
              <p:nvPr/>
            </p:nvSpPr>
            <p:spPr>
              <a:xfrm>
                <a:off x="3438" y="2489"/>
                <a:ext cx="288" cy="0"/>
              </a:xfrm>
              <a:prstGeom prst="line">
                <a:avLst/>
              </a:prstGeom>
              <a:ln w="25400" cap="flat" cmpd="sng">
                <a:solidFill>
                  <a:srgbClr val="FF3300"/>
                </a:solidFill>
                <a:prstDash val="solid"/>
                <a:headEnd type="none" w="med" len="med"/>
                <a:tailEnd type="triangle" w="med" len="lg"/>
              </a:ln>
            </p:spPr>
          </p:sp>
          <p:sp>
            <p:nvSpPr>
              <p:cNvPr id="84035" name="Line 72"/>
              <p:cNvSpPr/>
              <p:nvPr/>
            </p:nvSpPr>
            <p:spPr>
              <a:xfrm>
                <a:off x="4361" y="2500"/>
                <a:ext cx="288" cy="0"/>
              </a:xfrm>
              <a:prstGeom prst="line">
                <a:avLst/>
              </a:prstGeom>
              <a:ln w="25400" cap="flat" cmpd="sng">
                <a:solidFill>
                  <a:srgbClr val="FF3300"/>
                </a:solidFill>
                <a:prstDash val="solid"/>
                <a:headEnd type="none" w="med" len="med"/>
                <a:tailEnd type="triangle" w="med" len="lg"/>
              </a:ln>
            </p:spPr>
          </p:sp>
          <p:sp>
            <p:nvSpPr>
              <p:cNvPr id="84036" name="Line 73"/>
              <p:cNvSpPr/>
              <p:nvPr/>
            </p:nvSpPr>
            <p:spPr>
              <a:xfrm rot="5400000">
                <a:off x="4641" y="2129"/>
                <a:ext cx="288" cy="1"/>
              </a:xfrm>
              <a:prstGeom prst="line">
                <a:avLst/>
              </a:prstGeom>
              <a:ln w="25400" cap="flat" cmpd="sng">
                <a:solidFill>
                  <a:srgbClr val="FF3300"/>
                </a:solidFill>
                <a:prstDash val="solid"/>
                <a:headEnd type="none" w="med" len="med"/>
                <a:tailEnd type="triangle" w="med" len="lg"/>
              </a:ln>
            </p:spPr>
          </p:sp>
          <p:sp>
            <p:nvSpPr>
              <p:cNvPr id="84037" name="Line 74"/>
              <p:cNvSpPr/>
              <p:nvPr/>
            </p:nvSpPr>
            <p:spPr>
              <a:xfrm rot="5400000">
                <a:off x="3750" y="2161"/>
                <a:ext cx="240" cy="1"/>
              </a:xfrm>
              <a:prstGeom prst="line">
                <a:avLst/>
              </a:prstGeom>
              <a:ln w="25400" cap="flat" cmpd="sng">
                <a:solidFill>
                  <a:srgbClr val="FF3300"/>
                </a:solidFill>
                <a:prstDash val="solid"/>
                <a:headEnd type="none" w="med" len="med"/>
                <a:tailEnd type="triangle" w="med" len="lg"/>
              </a:ln>
            </p:spPr>
          </p:sp>
          <p:sp>
            <p:nvSpPr>
              <p:cNvPr id="84038" name="Line 75"/>
              <p:cNvSpPr/>
              <p:nvPr/>
            </p:nvSpPr>
            <p:spPr>
              <a:xfrm rot="5400000">
                <a:off x="3693" y="1838"/>
                <a:ext cx="288" cy="1"/>
              </a:xfrm>
              <a:prstGeom prst="line">
                <a:avLst/>
              </a:prstGeom>
              <a:ln w="25400" cap="flat" cmpd="sng">
                <a:solidFill>
                  <a:srgbClr val="FF3300"/>
                </a:solidFill>
                <a:prstDash val="solid"/>
                <a:headEnd type="none" w="med" len="med"/>
                <a:tailEnd type="triangle" w="med" len="lg"/>
              </a:ln>
            </p:spPr>
          </p:sp>
        </p:grpSp>
      </p:grpSp>
      <p:sp>
        <p:nvSpPr>
          <p:cNvPr id="128076" name="Text Box 76"/>
          <p:cNvSpPr txBox="1"/>
          <p:nvPr/>
        </p:nvSpPr>
        <p:spPr>
          <a:xfrm>
            <a:off x="900113" y="549275"/>
            <a:ext cx="7696200" cy="488950"/>
          </a:xfrm>
          <a:prstGeom prst="rect">
            <a:avLst/>
          </a:prstGeom>
          <a:noFill/>
          <a:ln w="9525">
            <a:noFill/>
          </a:ln>
        </p:spPr>
        <p:txBody>
          <a:bodyPr>
            <a:spAutoFit/>
          </a:bodyPr>
          <a:p>
            <a:pPr>
              <a:spcBef>
                <a:spcPct val="50000"/>
              </a:spcBef>
            </a:pPr>
            <a:r>
              <a:rPr lang="en-US" altLang="zh-CN" sz="2600" dirty="0">
                <a:latin typeface="Times New Roman" panose="02020603050405020304" pitchFamily="18" charset="0"/>
              </a:rPr>
              <a:t> </a:t>
            </a:r>
            <a:r>
              <a:rPr lang="en-US" altLang="zh-CN" sz="2600" dirty="0">
                <a:solidFill>
                  <a:srgbClr val="FF3300"/>
                </a:solidFill>
                <a:latin typeface="Times New Roman" panose="02020603050405020304" pitchFamily="18" charset="0"/>
                <a:ea typeface="仿宋_GB2312" pitchFamily="49" charset="-122"/>
                <a:sym typeface="Marlett" pitchFamily="2" charset="2"/>
              </a:rPr>
              <a:t>【</a:t>
            </a:r>
            <a:r>
              <a:rPr lang="zh-CN" altLang="en-US" sz="2600" dirty="0">
                <a:solidFill>
                  <a:srgbClr val="FF3300"/>
                </a:solidFill>
                <a:latin typeface="Times New Roman" panose="02020603050405020304" pitchFamily="18" charset="0"/>
                <a:sym typeface="Marlett" pitchFamily="2" charset="2"/>
              </a:rPr>
              <a:t>例</a:t>
            </a:r>
            <a:r>
              <a:rPr lang="en-US" altLang="zh-CN" sz="2600" dirty="0">
                <a:solidFill>
                  <a:srgbClr val="FF3300"/>
                </a:solidFill>
                <a:latin typeface="Times New Roman" panose="02020603050405020304" pitchFamily="18" charset="0"/>
                <a:ea typeface="仿宋_GB2312" pitchFamily="49" charset="-122"/>
                <a:sym typeface="Marlett" pitchFamily="2" charset="2"/>
              </a:rPr>
              <a:t>】</a:t>
            </a:r>
            <a:r>
              <a:rPr lang="zh-CN" altLang="en-US" sz="2600" dirty="0">
                <a:latin typeface="Times New Roman" panose="02020603050405020304" pitchFamily="18" charset="0"/>
              </a:rPr>
              <a:t>图示电路中，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b1</a:t>
            </a:r>
            <a:r>
              <a:rPr lang="en-US" altLang="zh-CN" sz="2600" dirty="0">
                <a:latin typeface="Times New Roman" panose="02020603050405020304" pitchFamily="18" charset="0"/>
              </a:rPr>
              <a:t>= 240 k</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c1</a:t>
            </a:r>
            <a:r>
              <a:rPr lang="en-US" altLang="zh-CN" sz="2600" dirty="0">
                <a:latin typeface="Times New Roman" panose="02020603050405020304" pitchFamily="18" charset="0"/>
              </a:rPr>
              <a:t> = 3.9 k</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 </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grpSp>
        <p:nvGrpSpPr>
          <p:cNvPr id="6" name="Group 77"/>
          <p:cNvGrpSpPr/>
          <p:nvPr/>
        </p:nvGrpSpPr>
        <p:grpSpPr>
          <a:xfrm>
            <a:off x="407988" y="908050"/>
            <a:ext cx="8736012" cy="1484313"/>
            <a:chOff x="144" y="545"/>
            <a:chExt cx="5503" cy="935"/>
          </a:xfrm>
        </p:grpSpPr>
        <p:sp>
          <p:nvSpPr>
            <p:cNvPr id="83979" name="Text Box 78"/>
            <p:cNvSpPr txBox="1"/>
            <p:nvPr/>
          </p:nvSpPr>
          <p:spPr>
            <a:xfrm>
              <a:off x="144" y="545"/>
              <a:ext cx="5503" cy="808"/>
            </a:xfrm>
            <a:prstGeom prst="rect">
              <a:avLst/>
            </a:prstGeom>
            <a:noFill/>
            <a:ln w="9525">
              <a:noFill/>
            </a:ln>
          </p:spPr>
          <p:txBody>
            <a:bodyPr>
              <a:spAutoFit/>
            </a:bodyPr>
            <a:p>
              <a:pPr algn="just">
                <a:lnSpc>
                  <a:spcPct val="150000"/>
                </a:lnSpc>
              </a:pPr>
              <a:r>
                <a:rPr lang="en-US" altLang="zh-CN" sz="2600" i="1" dirty="0">
                  <a:latin typeface="Times New Roman" panose="02020603050405020304" pitchFamily="18" charset="0"/>
                </a:rPr>
                <a:t> R</a:t>
              </a:r>
              <a:r>
                <a:rPr lang="en-US" altLang="zh-CN" sz="2600" baseline="-25000" dirty="0">
                  <a:latin typeface="Times New Roman" panose="02020603050405020304" pitchFamily="18" charset="0"/>
                </a:rPr>
                <a:t>c2</a:t>
              </a:r>
              <a:r>
                <a:rPr lang="en-US" altLang="zh-CN" sz="2600" dirty="0">
                  <a:latin typeface="Times New Roman" panose="02020603050405020304" pitchFamily="18" charset="0"/>
                </a:rPr>
                <a:t> = 500 </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 </a:t>
              </a:r>
              <a:r>
                <a:rPr lang="zh-CN" altLang="en-US" sz="2600" dirty="0">
                  <a:latin typeface="Times New Roman" panose="02020603050405020304" pitchFamily="18" charset="0"/>
                </a:rPr>
                <a:t>，</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Z</a:t>
              </a:r>
              <a:r>
                <a:rPr lang="en-US" altLang="zh-CN" sz="2600" dirty="0">
                  <a:latin typeface="Times New Roman" panose="02020603050405020304" pitchFamily="18" charset="0"/>
                </a:rPr>
                <a:t> = 5 V</a:t>
              </a:r>
              <a:r>
                <a:rPr lang="zh-CN" altLang="en-US" sz="2600" dirty="0">
                  <a:latin typeface="Times New Roman" panose="02020603050405020304" pitchFamily="18" charset="0"/>
                </a:rPr>
                <a:t>，</a:t>
              </a:r>
              <a:r>
                <a:rPr lang="zh-CN" altLang="en-US" sz="2600" i="1" dirty="0">
                  <a:latin typeface="Times New Roman" panose="02020603050405020304" pitchFamily="18" charset="0"/>
                  <a:sym typeface="Symbol" panose="05050102010706020507" pitchFamily="18" charset="2"/>
                </a:rPr>
                <a:t></a:t>
              </a:r>
              <a:r>
                <a:rPr lang="en-US" altLang="zh-CN" sz="2600" baseline="-25000" dirty="0">
                  <a:latin typeface="Times New Roman" panose="02020603050405020304" pitchFamily="18" charset="0"/>
                  <a:sym typeface="Symbol" panose="05050102010706020507" pitchFamily="18" charset="2"/>
                </a:rPr>
                <a:t>1</a:t>
              </a:r>
              <a:r>
                <a:rPr lang="en-US" altLang="zh-CN" sz="2600" dirty="0">
                  <a:latin typeface="Times New Roman" panose="02020603050405020304" pitchFamily="18" charset="0"/>
                  <a:sym typeface="Symbol" panose="05050102010706020507" pitchFamily="18" charset="2"/>
                </a:rPr>
                <a:t> = 45</a:t>
              </a:r>
              <a:r>
                <a:rPr lang="zh-CN" altLang="en-US" sz="2600" dirty="0">
                  <a:latin typeface="Times New Roman" panose="02020603050405020304" pitchFamily="18" charset="0"/>
                </a:rPr>
                <a:t>，</a:t>
              </a:r>
              <a:r>
                <a:rPr lang="zh-CN" altLang="en-US" sz="2600" i="1" dirty="0">
                  <a:latin typeface="Times New Roman" panose="02020603050405020304" pitchFamily="18" charset="0"/>
                  <a:sym typeface="Symbol" panose="05050102010706020507" pitchFamily="18" charset="2"/>
                </a:rPr>
                <a:t></a:t>
              </a:r>
              <a:r>
                <a:rPr lang="en-US" altLang="zh-CN" sz="2600" baseline="-25000" dirty="0">
                  <a:latin typeface="Times New Roman" panose="02020603050405020304" pitchFamily="18" charset="0"/>
                  <a:sym typeface="Symbol" panose="05050102010706020507" pitchFamily="18" charset="2"/>
                </a:rPr>
                <a:t>2 </a:t>
              </a:r>
              <a:r>
                <a:rPr lang="en-US" altLang="zh-CN" sz="2600" dirty="0">
                  <a:latin typeface="Times New Roman" panose="02020603050405020304" pitchFamily="18" charset="0"/>
                  <a:sym typeface="Symbol" panose="05050102010706020507" pitchFamily="18" charset="2"/>
                </a:rPr>
                <a:t>= 40</a:t>
              </a:r>
              <a:r>
                <a:rPr lang="zh-CN" altLang="en-US" sz="2600" dirty="0">
                  <a:latin typeface="Times New Roman" panose="02020603050405020304" pitchFamily="18" charset="0"/>
                  <a:sym typeface="Symbol" panose="05050102010706020507" pitchFamily="18" charset="2"/>
                </a:rPr>
                <a:t>， </a:t>
              </a:r>
              <a:r>
                <a:rPr lang="en-US" altLang="zh-CN" sz="2600" i="1" dirty="0">
                  <a:latin typeface="Times New Roman" panose="02020603050405020304" pitchFamily="18" charset="0"/>
                  <a:sym typeface="Symbol" panose="05050102010706020507" pitchFamily="18" charset="2"/>
                </a:rPr>
                <a:t>V</a:t>
              </a:r>
              <a:r>
                <a:rPr lang="en-US" altLang="zh-CN" sz="2600" baseline="-25000" dirty="0">
                  <a:latin typeface="Times New Roman" panose="02020603050405020304" pitchFamily="18" charset="0"/>
                  <a:sym typeface="Symbol" panose="05050102010706020507" pitchFamily="18" charset="2"/>
                </a:rPr>
                <a:t>CC</a:t>
              </a:r>
              <a:r>
                <a:rPr lang="en-US" altLang="zh-CN" sz="2600" dirty="0">
                  <a:latin typeface="Times New Roman" panose="02020603050405020304" pitchFamily="18" charset="0"/>
                  <a:sym typeface="Symbol" panose="05050102010706020507" pitchFamily="18" charset="2"/>
                </a:rPr>
                <a:t> = 24 V</a:t>
              </a:r>
              <a:r>
                <a:rPr lang="zh-CN" altLang="en-US"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设稳压管的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z</a:t>
              </a:r>
              <a:r>
                <a:rPr lang="en-US" altLang="zh-CN" sz="2600" dirty="0">
                  <a:latin typeface="Times New Roman" panose="02020603050405020304" pitchFamily="18" charset="0"/>
                </a:rPr>
                <a:t> = 50 </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。试估算总的电压放大倍数　　　　，</a:t>
              </a:r>
              <a:endParaRPr lang="zh-CN" altLang="en-US" sz="2600" dirty="0">
                <a:latin typeface="Times New Roman" panose="02020603050405020304" pitchFamily="18" charset="0"/>
              </a:endParaRPr>
            </a:p>
          </p:txBody>
        </p:sp>
        <p:graphicFrame>
          <p:nvGraphicFramePr>
            <p:cNvPr id="83971" name="Object 79"/>
            <p:cNvGraphicFramePr/>
            <p:nvPr/>
          </p:nvGraphicFramePr>
          <p:xfrm>
            <a:off x="4365" y="959"/>
            <a:ext cx="828" cy="521"/>
          </p:xfrm>
          <a:graphic>
            <a:graphicData uri="http://schemas.openxmlformats.org/presentationml/2006/ole">
              <mc:AlternateContent xmlns:mc="http://schemas.openxmlformats.org/markup-compatibility/2006">
                <mc:Choice xmlns:v="urn:schemas-microsoft-com:vml" Requires="v">
                  <p:oleObj spid="_x0000_s3513" name="" r:id="rId1" imgW="596900" imgH="381000" progId="Equation.3">
                    <p:embed/>
                  </p:oleObj>
                </mc:Choice>
                <mc:Fallback>
                  <p:oleObj name="" r:id="rId1" imgW="596900" imgH="381000" progId="Equation.3">
                    <p:embed/>
                    <p:pic>
                      <p:nvPicPr>
                        <p:cNvPr id="0" name="图片 3512"/>
                        <p:cNvPicPr/>
                        <p:nvPr/>
                      </p:nvPicPr>
                      <p:blipFill>
                        <a:blip r:embed="rId2"/>
                        <a:stretch>
                          <a:fillRect/>
                        </a:stretch>
                      </p:blipFill>
                      <p:spPr>
                        <a:xfrm>
                          <a:off x="4365" y="959"/>
                          <a:ext cx="828" cy="521"/>
                        </a:xfrm>
                        <a:prstGeom prst="rect">
                          <a:avLst/>
                        </a:prstGeom>
                        <a:noFill/>
                        <a:ln w="38100">
                          <a:noFill/>
                          <a:miter/>
                        </a:ln>
                      </p:spPr>
                    </p:pic>
                  </p:oleObj>
                </mc:Fallback>
              </mc:AlternateContent>
            </a:graphicData>
          </a:graphic>
        </p:graphicFrame>
      </p:grpSp>
      <p:sp>
        <p:nvSpPr>
          <p:cNvPr id="128080" name="Text Box 80"/>
          <p:cNvSpPr txBox="1"/>
          <p:nvPr/>
        </p:nvSpPr>
        <p:spPr>
          <a:xfrm>
            <a:off x="469900" y="2435225"/>
            <a:ext cx="4894263" cy="488950"/>
          </a:xfrm>
          <a:prstGeom prst="rect">
            <a:avLst/>
          </a:prstGeom>
          <a:noFill/>
          <a:ln w="9525">
            <a:noFill/>
          </a:ln>
        </p:spPr>
        <p:txBody>
          <a:bodyPr>
            <a:spAutoFit/>
          </a:bodyPr>
          <a:p>
            <a:r>
              <a:rPr lang="zh-CN" altLang="en-US" sz="2600" dirty="0">
                <a:latin typeface="Times New Roman" panose="02020603050405020304" pitchFamily="18" charset="0"/>
              </a:rPr>
              <a:t>以及输入、输出电阻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i</a:t>
            </a:r>
            <a:r>
              <a:rPr lang="en-US" altLang="zh-CN" sz="2600" dirty="0">
                <a:latin typeface="Times New Roman" panose="02020603050405020304" pitchFamily="18" charset="0"/>
              </a:rPr>
              <a:t> </a:t>
            </a:r>
            <a:r>
              <a:rPr lang="zh-CN" altLang="en-US" sz="2600" dirty="0">
                <a:latin typeface="Times New Roman" panose="02020603050405020304" pitchFamily="18" charset="0"/>
              </a:rPr>
              <a:t>和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o</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sp>
        <p:nvSpPr>
          <p:cNvPr id="128081" name="Text Box 81"/>
          <p:cNvSpPr txBox="1"/>
          <p:nvPr/>
        </p:nvSpPr>
        <p:spPr>
          <a:xfrm>
            <a:off x="611188" y="2852738"/>
            <a:ext cx="3733800" cy="1401762"/>
          </a:xfrm>
          <a:prstGeom prst="rect">
            <a:avLst/>
          </a:prstGeom>
          <a:noFill/>
          <a:ln w="9525">
            <a:noFill/>
          </a:ln>
        </p:spPr>
        <p:txBody>
          <a:bodyPr>
            <a:spAutoFit/>
          </a:bodyPr>
          <a:p>
            <a:pPr algn="just">
              <a:lnSpc>
                <a:spcPct val="110000"/>
              </a:lnSpc>
              <a:spcBef>
                <a:spcPct val="50000"/>
              </a:spcBef>
            </a:pPr>
            <a:r>
              <a:rPr lang="zh-CN" altLang="en-US" sz="2600" dirty="0">
                <a:solidFill>
                  <a:srgbClr val="FF3300"/>
                </a:solidFill>
                <a:latin typeface="Times New Roman" panose="02020603050405020304" pitchFamily="18" charset="0"/>
              </a:rPr>
              <a:t>　　解：</a:t>
            </a:r>
            <a:r>
              <a:rPr lang="zh-CN" altLang="en-US" sz="2600" dirty="0">
                <a:solidFill>
                  <a:srgbClr val="0000FF"/>
                </a:solidFill>
                <a:latin typeface="Times New Roman" panose="02020603050405020304" pitchFamily="18" charset="0"/>
              </a:rPr>
              <a:t>估算 </a:t>
            </a:r>
            <a:r>
              <a:rPr lang="en-US" altLang="zh-CN" sz="2600" i="1" dirty="0">
                <a:solidFill>
                  <a:srgbClr val="FF3300"/>
                </a:solidFill>
                <a:latin typeface="Times New Roman" panose="02020603050405020304" pitchFamily="18" charset="0"/>
              </a:rPr>
              <a:t>A</a:t>
            </a:r>
            <a:r>
              <a:rPr lang="en-US" altLang="zh-CN" sz="2600" i="1" baseline="-25000" dirty="0">
                <a:solidFill>
                  <a:srgbClr val="FF3300"/>
                </a:solidFill>
                <a:latin typeface="Times New Roman" panose="02020603050405020304" pitchFamily="18" charset="0"/>
              </a:rPr>
              <a:t>u</a:t>
            </a:r>
            <a:r>
              <a:rPr lang="en-US" altLang="zh-CN" sz="2600" baseline="-25000" dirty="0">
                <a:solidFill>
                  <a:srgbClr val="FF3300"/>
                </a:solidFill>
                <a:latin typeface="Times New Roman" panose="02020603050405020304" pitchFamily="18" charset="0"/>
              </a:rPr>
              <a:t>1 </a:t>
            </a:r>
            <a:r>
              <a:rPr lang="zh-CN" altLang="en-US" sz="2600" dirty="0">
                <a:solidFill>
                  <a:srgbClr val="0000FF"/>
                </a:solidFill>
                <a:latin typeface="Times New Roman" panose="02020603050405020304" pitchFamily="18" charset="0"/>
              </a:rPr>
              <a:t>时，应将第二级 </a:t>
            </a:r>
            <a:r>
              <a:rPr lang="en-US" altLang="zh-CN" sz="2600" i="1" dirty="0">
                <a:solidFill>
                  <a:srgbClr val="FF3300"/>
                </a:solidFill>
                <a:latin typeface="Times New Roman" panose="02020603050405020304" pitchFamily="18" charset="0"/>
              </a:rPr>
              <a:t>R</a:t>
            </a:r>
            <a:r>
              <a:rPr lang="en-US" altLang="zh-CN" sz="2600" baseline="-25000" dirty="0">
                <a:solidFill>
                  <a:srgbClr val="FF3300"/>
                </a:solidFill>
                <a:latin typeface="Times New Roman" panose="02020603050405020304" pitchFamily="18" charset="0"/>
              </a:rPr>
              <a:t>i2</a:t>
            </a:r>
            <a:r>
              <a:rPr lang="en-US" altLang="zh-CN" sz="2600" baseline="-25000" dirty="0">
                <a:solidFill>
                  <a:srgbClr val="0000FF"/>
                </a:solidFill>
                <a:latin typeface="Times New Roman" panose="02020603050405020304" pitchFamily="18" charset="0"/>
              </a:rPr>
              <a:t> </a:t>
            </a:r>
            <a:r>
              <a:rPr lang="zh-CN" altLang="en-US" sz="2600" dirty="0">
                <a:solidFill>
                  <a:srgbClr val="0000FF"/>
                </a:solidFill>
                <a:latin typeface="Times New Roman" panose="02020603050405020304" pitchFamily="18" charset="0"/>
              </a:rPr>
              <a:t>作为第一级的负载电阻。</a:t>
            </a:r>
            <a:endParaRPr lang="zh-CN" altLang="en-US" sz="2600" dirty="0">
              <a:solidFill>
                <a:srgbClr val="0000FF"/>
              </a:solidFill>
              <a:latin typeface="Times New Roman" panose="02020603050405020304" pitchFamily="18" charset="0"/>
            </a:endParaRPr>
          </a:p>
        </p:txBody>
      </p:sp>
      <p:sp>
        <p:nvSpPr>
          <p:cNvPr id="128083" name="Text Box 83"/>
          <p:cNvSpPr txBox="1"/>
          <p:nvPr/>
        </p:nvSpPr>
        <p:spPr>
          <a:xfrm>
            <a:off x="539750" y="4292600"/>
            <a:ext cx="4464050" cy="519113"/>
          </a:xfrm>
          <a:prstGeom prst="rect">
            <a:avLst/>
          </a:prstGeom>
          <a:noFill/>
          <a:ln w="9525">
            <a:noFill/>
          </a:ln>
        </p:spPr>
        <p:txBody>
          <a:bodyPr>
            <a:spAutoFit/>
          </a:bodyPr>
          <a:p>
            <a:pPr>
              <a:spcBef>
                <a:spcPct val="50000"/>
              </a:spcBef>
            </a:pPr>
            <a:r>
              <a:rPr lang="zh-CN" altLang="en-US" dirty="0">
                <a:latin typeface="Arial" panose="020B0604020202020204" pitchFamily="34" charset="0"/>
              </a:rPr>
              <a:t>先计算各级静态工作点</a:t>
            </a:r>
            <a:endParaRPr lang="zh-CN" altLang="en-US" dirty="0">
              <a:latin typeface="Arial" panose="020B0604020202020204" pitchFamily="34" charset="0"/>
            </a:endParaRPr>
          </a:p>
        </p:txBody>
      </p:sp>
      <p:graphicFrame>
        <p:nvGraphicFramePr>
          <p:cNvPr id="128084" name="Object 84"/>
          <p:cNvGraphicFramePr/>
          <p:nvPr/>
        </p:nvGraphicFramePr>
        <p:xfrm>
          <a:off x="539750" y="4724400"/>
          <a:ext cx="5400675" cy="1809750"/>
        </p:xfrm>
        <a:graphic>
          <a:graphicData uri="http://schemas.openxmlformats.org/presentationml/2006/ole">
            <mc:AlternateContent xmlns:mc="http://schemas.openxmlformats.org/markup-compatibility/2006">
              <mc:Choice xmlns:v="urn:schemas-microsoft-com:vml" Requires="v">
                <p:oleObj spid="_x0000_s3510" name="" r:id="rId3" imgW="2576830" imgH="862965" progId="Equation.3">
                  <p:embed/>
                </p:oleObj>
              </mc:Choice>
              <mc:Fallback>
                <p:oleObj name="" r:id="rId3" imgW="2576830" imgH="862965" progId="Equation.3">
                  <p:embed/>
                  <p:pic>
                    <p:nvPicPr>
                      <p:cNvPr id="0" name="图片 3509"/>
                      <p:cNvPicPr/>
                      <p:nvPr/>
                    </p:nvPicPr>
                    <p:blipFill>
                      <a:blip r:embed="rId4"/>
                      <a:stretch>
                        <a:fillRect/>
                      </a:stretch>
                    </p:blipFill>
                    <p:spPr>
                      <a:xfrm>
                        <a:off x="539750" y="4724400"/>
                        <a:ext cx="5400675" cy="1809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8076"/>
                                        </p:tgtEl>
                                        <p:attrNameLst>
                                          <p:attrName>style.visibility</p:attrName>
                                        </p:attrNameLst>
                                      </p:cBhvr>
                                      <p:to>
                                        <p:strVal val="visible"/>
                                      </p:to>
                                    </p:set>
                                    <p:animEffect transition="in" filter="dissolve">
                                      <p:cBhvr>
                                        <p:cTn id="7" dur="500"/>
                                        <p:tgtEl>
                                          <p:spTgt spid="128076"/>
                                        </p:tgtEl>
                                      </p:cBhvr>
                                    </p:animEffect>
                                  </p:childTnLst>
                                </p:cTn>
                              </p:par>
                            </p:childTnLst>
                          </p:cTn>
                        </p:par>
                        <p:par>
                          <p:cTn id="8" fill="hold">
                            <p:stCondLst>
                              <p:cond delay="500"/>
                            </p:stCondLst>
                            <p:childTnLst>
                              <p:par>
                                <p:cTn id="9" presetID="9" presetClass="entr" presetSubtype="0"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3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128080"/>
                                        </p:tgtEl>
                                        <p:attrNameLst>
                                          <p:attrName>style.visibility</p:attrName>
                                        </p:attrNameLst>
                                      </p:cBhvr>
                                      <p:to>
                                        <p:strVal val="visible"/>
                                      </p:to>
                                    </p:set>
                                    <p:animEffect transition="in" filter="dissolve">
                                      <p:cBhvr>
                                        <p:cTn id="19" dur="500"/>
                                        <p:tgtEl>
                                          <p:spTgt spid="12808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8081"/>
                                        </p:tgtEl>
                                        <p:attrNameLst>
                                          <p:attrName>style.visibility</p:attrName>
                                        </p:attrNameLst>
                                      </p:cBhvr>
                                      <p:to>
                                        <p:strVal val="visible"/>
                                      </p:to>
                                    </p:set>
                                    <p:animEffect transition="in" filter="blinds(horizontal)">
                                      <p:cBhvr>
                                        <p:cTn id="24" dur="500"/>
                                        <p:tgtEl>
                                          <p:spTgt spid="12808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28083"/>
                                        </p:tgtEl>
                                        <p:attrNameLst>
                                          <p:attrName>style.visibility</p:attrName>
                                        </p:attrNameLst>
                                      </p:cBhvr>
                                      <p:to>
                                        <p:strVal val="visible"/>
                                      </p:to>
                                    </p:set>
                                    <p:animEffect transition="in" filter="box(in)">
                                      <p:cBhvr>
                                        <p:cTn id="29" dur="500"/>
                                        <p:tgtEl>
                                          <p:spTgt spid="12808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8084"/>
                                        </p:tgtEl>
                                        <p:attrNameLst>
                                          <p:attrName>style.visibility</p:attrName>
                                        </p:attrNameLst>
                                      </p:cBhvr>
                                      <p:to>
                                        <p:strVal val="visible"/>
                                      </p:to>
                                    </p:set>
                                    <p:animEffect transition="in" filter="blinds(horizontal)">
                                      <p:cBhvr>
                                        <p:cTn id="34" dur="500"/>
                                        <p:tgtEl>
                                          <p:spTgt spid="12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76" grpId="0"/>
      <p:bldP spid="128080" grpId="0"/>
      <p:bldP spid="128081" grpId="0"/>
      <p:bldP spid="12808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132098" name="Object 2"/>
          <p:cNvGraphicFramePr/>
          <p:nvPr/>
        </p:nvGraphicFramePr>
        <p:xfrm>
          <a:off x="1476375" y="2781300"/>
          <a:ext cx="4608513" cy="974725"/>
        </p:xfrm>
        <a:graphic>
          <a:graphicData uri="http://schemas.openxmlformats.org/presentationml/2006/ole">
            <mc:AlternateContent xmlns:mc="http://schemas.openxmlformats.org/markup-compatibility/2006">
              <mc:Choice xmlns:v="urn:schemas-microsoft-com:vml" Requires="v">
                <p:oleObj spid="_x0000_s3511" name="" r:id="rId1" imgW="2044065" imgH="431800" progId="Equation.3">
                  <p:embed/>
                </p:oleObj>
              </mc:Choice>
              <mc:Fallback>
                <p:oleObj name="" r:id="rId1" imgW="2044065" imgH="431800" progId="Equation.3">
                  <p:embed/>
                  <p:pic>
                    <p:nvPicPr>
                      <p:cNvPr id="0" name="图片 3510"/>
                      <p:cNvPicPr/>
                      <p:nvPr/>
                    </p:nvPicPr>
                    <p:blipFill>
                      <a:blip r:embed="rId2"/>
                      <a:stretch>
                        <a:fillRect/>
                      </a:stretch>
                    </p:blipFill>
                    <p:spPr>
                      <a:xfrm>
                        <a:off x="1476375" y="2781300"/>
                        <a:ext cx="4608513" cy="974725"/>
                      </a:xfrm>
                      <a:prstGeom prst="rect">
                        <a:avLst/>
                      </a:prstGeom>
                      <a:noFill/>
                      <a:ln w="38100">
                        <a:noFill/>
                        <a:miter/>
                      </a:ln>
                    </p:spPr>
                  </p:pic>
                </p:oleObj>
              </mc:Fallback>
            </mc:AlternateContent>
          </a:graphicData>
        </a:graphic>
      </p:graphicFrame>
      <p:sp>
        <p:nvSpPr>
          <p:cNvPr id="132101" name="Text Box 5"/>
          <p:cNvSpPr txBox="1"/>
          <p:nvPr/>
        </p:nvSpPr>
        <p:spPr>
          <a:xfrm>
            <a:off x="395288" y="4652963"/>
            <a:ext cx="1066800" cy="488950"/>
          </a:xfrm>
          <a:prstGeom prst="rect">
            <a:avLst/>
          </a:prstGeom>
          <a:noFill/>
          <a:ln w="9525">
            <a:noFill/>
          </a:ln>
        </p:spPr>
        <p:txBody>
          <a:bodyPr>
            <a:spAutoFit/>
          </a:bodyPr>
          <a:p>
            <a:pPr>
              <a:spcBef>
                <a:spcPct val="50000"/>
              </a:spcBef>
            </a:pPr>
            <a:r>
              <a:rPr lang="zh-CN" altLang="en-US" sz="2600" dirty="0">
                <a:latin typeface="Times New Roman" panose="02020603050405020304" pitchFamily="18" charset="0"/>
              </a:rPr>
              <a:t>所以</a:t>
            </a:r>
            <a:endParaRPr lang="zh-CN" altLang="en-US" sz="2600" dirty="0">
              <a:latin typeface="Times New Roman" panose="02020603050405020304" pitchFamily="18" charset="0"/>
            </a:endParaRPr>
          </a:p>
        </p:txBody>
      </p:sp>
      <p:graphicFrame>
        <p:nvGraphicFramePr>
          <p:cNvPr id="132105" name="Object 9"/>
          <p:cNvGraphicFramePr/>
          <p:nvPr/>
        </p:nvGraphicFramePr>
        <p:xfrm>
          <a:off x="1547813" y="3716338"/>
          <a:ext cx="4464050" cy="950912"/>
        </p:xfrm>
        <a:graphic>
          <a:graphicData uri="http://schemas.openxmlformats.org/presentationml/2006/ole">
            <mc:AlternateContent xmlns:mc="http://schemas.openxmlformats.org/markup-compatibility/2006">
              <mc:Choice xmlns:v="urn:schemas-microsoft-com:vml" Requires="v">
                <p:oleObj spid="_x0000_s3514" name="" r:id="rId3" imgW="2031365" imgH="431800" progId="Equation.3">
                  <p:embed/>
                </p:oleObj>
              </mc:Choice>
              <mc:Fallback>
                <p:oleObj name="" r:id="rId3" imgW="2031365" imgH="431800" progId="Equation.3">
                  <p:embed/>
                  <p:pic>
                    <p:nvPicPr>
                      <p:cNvPr id="0" name="图片 3513"/>
                      <p:cNvPicPr/>
                      <p:nvPr/>
                    </p:nvPicPr>
                    <p:blipFill>
                      <a:blip r:embed="rId4"/>
                      <a:stretch>
                        <a:fillRect/>
                      </a:stretch>
                    </p:blipFill>
                    <p:spPr>
                      <a:xfrm>
                        <a:off x="1547813" y="3716338"/>
                        <a:ext cx="4464050" cy="950912"/>
                      </a:xfrm>
                      <a:prstGeom prst="rect">
                        <a:avLst/>
                      </a:prstGeom>
                      <a:noFill/>
                      <a:ln w="38100">
                        <a:noFill/>
                        <a:miter/>
                      </a:ln>
                    </p:spPr>
                  </p:pic>
                </p:oleObj>
              </mc:Fallback>
            </mc:AlternateContent>
          </a:graphicData>
        </a:graphic>
      </p:graphicFrame>
      <p:graphicFrame>
        <p:nvGraphicFramePr>
          <p:cNvPr id="132106" name="Object 10"/>
          <p:cNvGraphicFramePr/>
          <p:nvPr/>
        </p:nvGraphicFramePr>
        <p:xfrm>
          <a:off x="1547813" y="4868863"/>
          <a:ext cx="5976937" cy="1152525"/>
        </p:xfrm>
        <a:graphic>
          <a:graphicData uri="http://schemas.openxmlformats.org/presentationml/2006/ole">
            <mc:AlternateContent xmlns:mc="http://schemas.openxmlformats.org/markup-compatibility/2006">
              <mc:Choice xmlns:v="urn:schemas-microsoft-com:vml" Requires="v">
                <p:oleObj spid="_x0000_s3512" name="" r:id="rId5" imgW="2374900" imgH="457200" progId="Equation.3">
                  <p:embed/>
                </p:oleObj>
              </mc:Choice>
              <mc:Fallback>
                <p:oleObj name="" r:id="rId5" imgW="2374900" imgH="457200" progId="Equation.3">
                  <p:embed/>
                  <p:pic>
                    <p:nvPicPr>
                      <p:cNvPr id="0" name="图片 3511"/>
                      <p:cNvPicPr/>
                      <p:nvPr/>
                    </p:nvPicPr>
                    <p:blipFill>
                      <a:blip r:embed="rId6"/>
                      <a:stretch>
                        <a:fillRect/>
                      </a:stretch>
                    </p:blipFill>
                    <p:spPr>
                      <a:xfrm>
                        <a:off x="1547813" y="4868863"/>
                        <a:ext cx="5976937" cy="1152525"/>
                      </a:xfrm>
                      <a:prstGeom prst="rect">
                        <a:avLst/>
                      </a:prstGeom>
                      <a:noFill/>
                      <a:ln w="38100">
                        <a:noFill/>
                        <a:miter/>
                      </a:ln>
                    </p:spPr>
                  </p:pic>
                </p:oleObj>
              </mc:Fallback>
            </mc:AlternateContent>
          </a:graphicData>
        </a:graphic>
      </p:graphicFrame>
      <p:graphicFrame>
        <p:nvGraphicFramePr>
          <p:cNvPr id="132107" name="Object 11"/>
          <p:cNvGraphicFramePr/>
          <p:nvPr/>
        </p:nvGraphicFramePr>
        <p:xfrm>
          <a:off x="1403350" y="476250"/>
          <a:ext cx="5761038" cy="2039938"/>
        </p:xfrm>
        <a:graphic>
          <a:graphicData uri="http://schemas.openxmlformats.org/presentationml/2006/ole">
            <mc:AlternateContent xmlns:mc="http://schemas.openxmlformats.org/markup-compatibility/2006">
              <mc:Choice xmlns:v="urn:schemas-microsoft-com:vml" Requires="v">
                <p:oleObj spid="_x0000_s3515" name="" r:id="rId7" imgW="2437130" imgH="862965" progId="Equation.3">
                  <p:embed/>
                </p:oleObj>
              </mc:Choice>
              <mc:Fallback>
                <p:oleObj name="" r:id="rId7" imgW="2437130" imgH="862965" progId="Equation.3">
                  <p:embed/>
                  <p:pic>
                    <p:nvPicPr>
                      <p:cNvPr id="0" name="图片 3514"/>
                      <p:cNvPicPr/>
                      <p:nvPr/>
                    </p:nvPicPr>
                    <p:blipFill>
                      <a:blip r:embed="rId8"/>
                      <a:stretch>
                        <a:fillRect/>
                      </a:stretch>
                    </p:blipFill>
                    <p:spPr>
                      <a:xfrm>
                        <a:off x="1403350" y="476250"/>
                        <a:ext cx="5761038" cy="20399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107"/>
                                        </p:tgtEl>
                                        <p:attrNameLst>
                                          <p:attrName>style.visibility</p:attrName>
                                        </p:attrNameLst>
                                      </p:cBhvr>
                                      <p:to>
                                        <p:strVal val="visible"/>
                                      </p:to>
                                    </p:set>
                                    <p:animEffect transition="in" filter="blinds(horizontal)">
                                      <p:cBhvr>
                                        <p:cTn id="7" dur="500"/>
                                        <p:tgtEl>
                                          <p:spTgt spid="13210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2098"/>
                                        </p:tgtEl>
                                        <p:attrNameLst>
                                          <p:attrName>style.visibility</p:attrName>
                                        </p:attrNameLst>
                                      </p:cBhvr>
                                      <p:to>
                                        <p:strVal val="visible"/>
                                      </p:to>
                                    </p:set>
                                    <p:animEffect transition="in" filter="dissolve">
                                      <p:cBhvr>
                                        <p:cTn id="11" dur="500"/>
                                        <p:tgtEl>
                                          <p:spTgt spid="13209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2101"/>
                                        </p:tgtEl>
                                        <p:attrNameLst>
                                          <p:attrName>style.visibility</p:attrName>
                                        </p:attrNameLst>
                                      </p:cBhvr>
                                      <p:to>
                                        <p:strVal val="visible"/>
                                      </p:to>
                                    </p:set>
                                    <p:animEffect transition="in" filter="dissolve">
                                      <p:cBhvr>
                                        <p:cTn id="16" dur="500"/>
                                        <p:tgtEl>
                                          <p:spTgt spid="13210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32105"/>
                                        </p:tgtEl>
                                        <p:attrNameLst>
                                          <p:attrName>style.visibility</p:attrName>
                                        </p:attrNameLst>
                                      </p:cBhvr>
                                      <p:to>
                                        <p:strVal val="visible"/>
                                      </p:to>
                                    </p:set>
                                    <p:animEffect transition="in" filter="dissolve">
                                      <p:cBhvr>
                                        <p:cTn id="20" dur="500"/>
                                        <p:tgtEl>
                                          <p:spTgt spid="13210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2106"/>
                                        </p:tgtEl>
                                        <p:attrNameLst>
                                          <p:attrName>style.visibility</p:attrName>
                                        </p:attrNameLst>
                                      </p:cBhvr>
                                      <p:to>
                                        <p:strVal val="visible"/>
                                      </p:to>
                                    </p:set>
                                    <p:animEffect transition="in" filter="blinds(horizontal)">
                                      <p:cBhvr>
                                        <p:cTn id="25" dur="500"/>
                                        <p:tgtEl>
                                          <p:spTgt spid="13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129027" name="Object 3"/>
          <p:cNvGraphicFramePr/>
          <p:nvPr/>
        </p:nvGraphicFramePr>
        <p:xfrm>
          <a:off x="1042988" y="482600"/>
          <a:ext cx="6985000" cy="1290638"/>
        </p:xfrm>
        <a:graphic>
          <a:graphicData uri="http://schemas.openxmlformats.org/presentationml/2006/ole">
            <mc:AlternateContent xmlns:mc="http://schemas.openxmlformats.org/markup-compatibility/2006">
              <mc:Choice xmlns:v="urn:schemas-microsoft-com:vml" Requires="v">
                <p:oleObj spid="_x0000_s3519" name="" r:id="rId1" imgW="3302000" imgH="609600" progId="Equation.3">
                  <p:embed/>
                </p:oleObj>
              </mc:Choice>
              <mc:Fallback>
                <p:oleObj name="" r:id="rId1" imgW="3302000" imgH="609600" progId="Equation.3">
                  <p:embed/>
                  <p:pic>
                    <p:nvPicPr>
                      <p:cNvPr id="0" name="图片 3518"/>
                      <p:cNvPicPr/>
                      <p:nvPr/>
                    </p:nvPicPr>
                    <p:blipFill>
                      <a:blip r:embed="rId2">
                        <a:clrChange>
                          <a:clrFrom>
                            <a:srgbClr val="000000"/>
                          </a:clrFrom>
                          <a:clrTo>
                            <a:srgbClr val="0000FF"/>
                          </a:clrTo>
                        </a:clrChange>
                      </a:blip>
                      <a:stretch>
                        <a:fillRect/>
                      </a:stretch>
                    </p:blipFill>
                    <p:spPr>
                      <a:xfrm>
                        <a:off x="1042988" y="482600"/>
                        <a:ext cx="6985000" cy="1290638"/>
                      </a:xfrm>
                      <a:prstGeom prst="rect">
                        <a:avLst/>
                      </a:prstGeom>
                      <a:noFill/>
                      <a:ln w="38100">
                        <a:noFill/>
                        <a:miter/>
                      </a:ln>
                    </p:spPr>
                  </p:pic>
                </p:oleObj>
              </mc:Fallback>
            </mc:AlternateContent>
          </a:graphicData>
        </a:graphic>
      </p:graphicFrame>
      <p:graphicFrame>
        <p:nvGraphicFramePr>
          <p:cNvPr id="129028" name="Object 4"/>
          <p:cNvGraphicFramePr/>
          <p:nvPr/>
        </p:nvGraphicFramePr>
        <p:xfrm>
          <a:off x="971550" y="1989138"/>
          <a:ext cx="7345363" cy="930275"/>
        </p:xfrm>
        <a:graphic>
          <a:graphicData uri="http://schemas.openxmlformats.org/presentationml/2006/ole">
            <mc:AlternateContent xmlns:mc="http://schemas.openxmlformats.org/markup-compatibility/2006">
              <mc:Choice xmlns:v="urn:schemas-microsoft-com:vml" Requires="v">
                <p:oleObj spid="_x0000_s3517" name="" r:id="rId3" imgW="3402330" imgH="431800" progId="Equation.3">
                  <p:embed/>
                </p:oleObj>
              </mc:Choice>
              <mc:Fallback>
                <p:oleObj name="" r:id="rId3" imgW="3402330" imgH="431800" progId="Equation.3">
                  <p:embed/>
                  <p:pic>
                    <p:nvPicPr>
                      <p:cNvPr id="0" name="图片 3516"/>
                      <p:cNvPicPr/>
                      <p:nvPr/>
                    </p:nvPicPr>
                    <p:blipFill>
                      <a:blip r:embed="rId4">
                        <a:clrChange>
                          <a:clrFrom>
                            <a:srgbClr val="000000"/>
                          </a:clrFrom>
                          <a:clrTo>
                            <a:srgbClr val="0000FF"/>
                          </a:clrTo>
                        </a:clrChange>
                      </a:blip>
                      <a:stretch>
                        <a:fillRect/>
                      </a:stretch>
                    </p:blipFill>
                    <p:spPr>
                      <a:xfrm>
                        <a:off x="971550" y="1989138"/>
                        <a:ext cx="7345363" cy="930275"/>
                      </a:xfrm>
                      <a:prstGeom prst="rect">
                        <a:avLst/>
                      </a:prstGeom>
                      <a:noFill/>
                      <a:ln w="38100">
                        <a:noFill/>
                        <a:miter/>
                      </a:ln>
                    </p:spPr>
                  </p:pic>
                </p:oleObj>
              </mc:Fallback>
            </mc:AlternateContent>
          </a:graphicData>
        </a:graphic>
      </p:graphicFrame>
      <p:sp>
        <p:nvSpPr>
          <p:cNvPr id="129029" name="Text Box 5"/>
          <p:cNvSpPr txBox="1"/>
          <p:nvPr/>
        </p:nvSpPr>
        <p:spPr>
          <a:xfrm>
            <a:off x="468313" y="3573463"/>
            <a:ext cx="1066800" cy="488950"/>
          </a:xfrm>
          <a:prstGeom prst="rect">
            <a:avLst/>
          </a:prstGeom>
          <a:noFill/>
          <a:ln w="9525">
            <a:noFill/>
          </a:ln>
        </p:spPr>
        <p:txBody>
          <a:bodyPr>
            <a:spAutoFit/>
          </a:bodyPr>
          <a:p>
            <a:pPr>
              <a:spcBef>
                <a:spcPct val="50000"/>
              </a:spcBef>
            </a:pPr>
            <a:r>
              <a:rPr lang="zh-CN" altLang="en-US" sz="2600" dirty="0">
                <a:latin typeface="Times New Roman" panose="02020603050405020304" pitchFamily="18" charset="0"/>
              </a:rPr>
              <a:t>所以</a:t>
            </a:r>
            <a:endParaRPr lang="zh-CN" altLang="en-US" sz="2600" dirty="0">
              <a:latin typeface="Times New Roman" panose="02020603050405020304" pitchFamily="18" charset="0"/>
            </a:endParaRPr>
          </a:p>
        </p:txBody>
      </p:sp>
      <p:graphicFrame>
        <p:nvGraphicFramePr>
          <p:cNvPr id="129030" name="Object 6"/>
          <p:cNvGraphicFramePr/>
          <p:nvPr/>
        </p:nvGraphicFramePr>
        <p:xfrm>
          <a:off x="1365250" y="3629025"/>
          <a:ext cx="5762625" cy="563563"/>
        </p:xfrm>
        <a:graphic>
          <a:graphicData uri="http://schemas.openxmlformats.org/presentationml/2006/ole">
            <mc:AlternateContent xmlns:mc="http://schemas.openxmlformats.org/markup-compatibility/2006">
              <mc:Choice xmlns:v="urn:schemas-microsoft-com:vml" Requires="v">
                <p:oleObj spid="_x0000_s3516" name="" r:id="rId5" imgW="2336800" imgH="228600" progId="Equation.3">
                  <p:embed/>
                </p:oleObj>
              </mc:Choice>
              <mc:Fallback>
                <p:oleObj name="" r:id="rId5" imgW="2336800" imgH="228600" progId="Equation.3">
                  <p:embed/>
                  <p:pic>
                    <p:nvPicPr>
                      <p:cNvPr id="0" name="图片 3515"/>
                      <p:cNvPicPr/>
                      <p:nvPr/>
                    </p:nvPicPr>
                    <p:blipFill>
                      <a:blip r:embed="rId6">
                        <a:clrChange>
                          <a:clrFrom>
                            <a:srgbClr val="000000"/>
                          </a:clrFrom>
                          <a:clrTo>
                            <a:srgbClr val="FF0000"/>
                          </a:clrTo>
                        </a:clrChange>
                      </a:blip>
                      <a:stretch>
                        <a:fillRect/>
                      </a:stretch>
                    </p:blipFill>
                    <p:spPr>
                      <a:xfrm>
                        <a:off x="1365250" y="3629025"/>
                        <a:ext cx="5762625" cy="563563"/>
                      </a:xfrm>
                      <a:prstGeom prst="rect">
                        <a:avLst/>
                      </a:prstGeom>
                      <a:noFill/>
                      <a:ln w="38100">
                        <a:noFill/>
                        <a:miter/>
                      </a:ln>
                    </p:spPr>
                  </p:pic>
                </p:oleObj>
              </mc:Fallback>
            </mc:AlternateContent>
          </a:graphicData>
        </a:graphic>
      </p:graphicFrame>
      <p:graphicFrame>
        <p:nvGraphicFramePr>
          <p:cNvPr id="129031" name="Object 7"/>
          <p:cNvGraphicFramePr/>
          <p:nvPr/>
        </p:nvGraphicFramePr>
        <p:xfrm>
          <a:off x="1933575" y="4508500"/>
          <a:ext cx="4594225" cy="508000"/>
        </p:xfrm>
        <a:graphic>
          <a:graphicData uri="http://schemas.openxmlformats.org/presentationml/2006/ole">
            <mc:AlternateContent xmlns:mc="http://schemas.openxmlformats.org/markup-compatibility/2006">
              <mc:Choice xmlns:v="urn:schemas-microsoft-com:vml" Requires="v">
                <p:oleObj spid="_x0000_s3518" name="" r:id="rId7" imgW="2070100" imgH="228600" progId="Equation.3">
                  <p:embed/>
                </p:oleObj>
              </mc:Choice>
              <mc:Fallback>
                <p:oleObj name="" r:id="rId7" imgW="2070100" imgH="228600" progId="Equation.3">
                  <p:embed/>
                  <p:pic>
                    <p:nvPicPr>
                      <p:cNvPr id="0" name="图片 3517"/>
                      <p:cNvPicPr/>
                      <p:nvPr/>
                    </p:nvPicPr>
                    <p:blipFill>
                      <a:blip r:embed="rId8">
                        <a:clrChange>
                          <a:clrFrom>
                            <a:srgbClr val="000000"/>
                          </a:clrFrom>
                          <a:clrTo>
                            <a:srgbClr val="FF0000"/>
                          </a:clrTo>
                        </a:clrChange>
                      </a:blip>
                      <a:stretch>
                        <a:fillRect/>
                      </a:stretch>
                    </p:blipFill>
                    <p:spPr>
                      <a:xfrm>
                        <a:off x="1933575" y="4508500"/>
                        <a:ext cx="4594225" cy="508000"/>
                      </a:xfrm>
                      <a:prstGeom prst="rect">
                        <a:avLst/>
                      </a:prstGeom>
                      <a:noFill/>
                      <a:ln w="38100">
                        <a:noFill/>
                        <a:miter/>
                      </a:ln>
                    </p:spPr>
                  </p:pic>
                </p:oleObj>
              </mc:Fallback>
            </mc:AlternateContent>
          </a:graphicData>
        </a:graphic>
      </p:graphicFrame>
      <p:graphicFrame>
        <p:nvGraphicFramePr>
          <p:cNvPr id="129032" name="Object 8"/>
          <p:cNvGraphicFramePr/>
          <p:nvPr/>
        </p:nvGraphicFramePr>
        <p:xfrm>
          <a:off x="2700338" y="5300663"/>
          <a:ext cx="2698750" cy="517525"/>
        </p:xfrm>
        <a:graphic>
          <a:graphicData uri="http://schemas.openxmlformats.org/presentationml/2006/ole">
            <mc:AlternateContent xmlns:mc="http://schemas.openxmlformats.org/markup-compatibility/2006">
              <mc:Choice xmlns:v="urn:schemas-microsoft-com:vml" Requires="v">
                <p:oleObj spid="_x0000_s3520" name="" r:id="rId9" imgW="989965" imgH="190500" progId="Equation.3">
                  <p:embed/>
                </p:oleObj>
              </mc:Choice>
              <mc:Fallback>
                <p:oleObj name="" r:id="rId9" imgW="989965" imgH="190500" progId="Equation.3">
                  <p:embed/>
                  <p:pic>
                    <p:nvPicPr>
                      <p:cNvPr id="0" name="图片 3519"/>
                      <p:cNvPicPr/>
                      <p:nvPr/>
                    </p:nvPicPr>
                    <p:blipFill>
                      <a:blip r:embed="rId10">
                        <a:clrChange>
                          <a:clrFrom>
                            <a:srgbClr val="000000"/>
                          </a:clrFrom>
                          <a:clrTo>
                            <a:srgbClr val="FF0000"/>
                          </a:clrTo>
                        </a:clrChange>
                      </a:blip>
                      <a:stretch>
                        <a:fillRect/>
                      </a:stretch>
                    </p:blipFill>
                    <p:spPr>
                      <a:xfrm>
                        <a:off x="2700338" y="5300663"/>
                        <a:ext cx="2698750" cy="517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blinds(horizontal)">
                                      <p:cBhvr>
                                        <p:cTn id="12" dur="500"/>
                                        <p:tgtEl>
                                          <p:spTgt spid="129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29"/>
                                        </p:tgtEl>
                                        <p:attrNameLst>
                                          <p:attrName>style.visibility</p:attrName>
                                        </p:attrNameLst>
                                      </p:cBhvr>
                                      <p:to>
                                        <p:strVal val="visible"/>
                                      </p:to>
                                    </p:set>
                                    <p:animEffect transition="in" filter="dissolve">
                                      <p:cBhvr>
                                        <p:cTn id="17" dur="500"/>
                                        <p:tgtEl>
                                          <p:spTgt spid="1290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9030"/>
                                        </p:tgtEl>
                                        <p:attrNameLst>
                                          <p:attrName>style.visibility</p:attrName>
                                        </p:attrNameLst>
                                      </p:cBhvr>
                                      <p:to>
                                        <p:strVal val="visible"/>
                                      </p:to>
                                    </p:set>
                                    <p:animEffect transition="in" filter="blinds(horizontal)">
                                      <p:cBhvr>
                                        <p:cTn id="22" dur="500"/>
                                        <p:tgtEl>
                                          <p:spTgt spid="1290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Effect transition="in" filter="blinds(horizontal)">
                                      <p:cBhvr>
                                        <p:cTn id="27" dur="500"/>
                                        <p:tgtEl>
                                          <p:spTgt spid="1290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9032"/>
                                        </p:tgtEl>
                                        <p:attrNameLst>
                                          <p:attrName>style.visibility</p:attrName>
                                        </p:attrNameLst>
                                      </p:cBhvr>
                                      <p:to>
                                        <p:strVal val="visible"/>
                                      </p:to>
                                    </p:set>
                                    <p:animEffect transition="in" filter="blinds(horizontal)">
                                      <p:cBhvr>
                                        <p:cTn id="32" dur="5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4940300" y="2852738"/>
            <a:ext cx="4203700" cy="1471612"/>
            <a:chOff x="3112" y="2097"/>
            <a:chExt cx="2648" cy="927"/>
          </a:xfrm>
        </p:grpSpPr>
        <p:sp>
          <p:nvSpPr>
            <p:cNvPr id="155664" name="Text Box 5"/>
            <p:cNvSpPr txBox="1"/>
            <p:nvPr/>
          </p:nvSpPr>
          <p:spPr>
            <a:xfrm>
              <a:off x="3112" y="2097"/>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endParaRPr lang="en-US" altLang="zh-CN" sz="2400" baseline="-25000" dirty="0">
                <a:latin typeface="Times New Roman" panose="02020603050405020304" pitchFamily="18" charset="0"/>
              </a:endParaRPr>
            </a:p>
          </p:txBody>
        </p:sp>
        <p:grpSp>
          <p:nvGrpSpPr>
            <p:cNvPr id="155665" name="Group 6"/>
            <p:cNvGrpSpPr/>
            <p:nvPr/>
          </p:nvGrpSpPr>
          <p:grpSpPr>
            <a:xfrm>
              <a:off x="3158" y="2208"/>
              <a:ext cx="2602" cy="816"/>
              <a:chOff x="3158" y="2256"/>
              <a:chExt cx="2602" cy="816"/>
            </a:xfrm>
          </p:grpSpPr>
          <p:sp>
            <p:nvSpPr>
              <p:cNvPr id="155666" name="Line 7"/>
              <p:cNvSpPr/>
              <p:nvPr/>
            </p:nvSpPr>
            <p:spPr>
              <a:xfrm>
                <a:off x="3412" y="2784"/>
                <a:ext cx="2160" cy="0"/>
              </a:xfrm>
              <a:prstGeom prst="line">
                <a:avLst/>
              </a:prstGeom>
              <a:ln w="28575" cap="flat" cmpd="sng">
                <a:solidFill>
                  <a:schemeClr val="tx1"/>
                </a:solidFill>
                <a:prstDash val="solid"/>
                <a:headEnd type="none" w="med" len="med"/>
                <a:tailEnd type="triangle" w="med" len="med"/>
              </a:ln>
            </p:spPr>
          </p:sp>
          <p:sp>
            <p:nvSpPr>
              <p:cNvPr id="155667" name="Line 8"/>
              <p:cNvSpPr/>
              <p:nvPr/>
            </p:nvSpPr>
            <p:spPr>
              <a:xfrm>
                <a:off x="3412" y="2256"/>
                <a:ext cx="0" cy="576"/>
              </a:xfrm>
              <a:prstGeom prst="line">
                <a:avLst/>
              </a:prstGeom>
              <a:ln w="28575" cap="flat" cmpd="sng">
                <a:solidFill>
                  <a:schemeClr val="tx1"/>
                </a:solidFill>
                <a:prstDash val="solid"/>
                <a:headEnd type="triangle" w="med" len="med"/>
                <a:tailEnd type="none" w="med" len="med"/>
              </a:ln>
            </p:spPr>
          </p:sp>
          <p:sp>
            <p:nvSpPr>
              <p:cNvPr id="155668" name="Text Box 9"/>
              <p:cNvSpPr txBox="1"/>
              <p:nvPr/>
            </p:nvSpPr>
            <p:spPr>
              <a:xfrm>
                <a:off x="5376" y="2784"/>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t</a:t>
                </a:r>
                <a:endParaRPr lang="en-US" altLang="zh-CN" sz="2400" baseline="-25000" dirty="0">
                  <a:latin typeface="Times New Roman" panose="02020603050405020304" pitchFamily="18" charset="0"/>
                </a:endParaRPr>
              </a:p>
            </p:txBody>
          </p:sp>
          <p:sp>
            <p:nvSpPr>
              <p:cNvPr id="155669" name="Text Box 10"/>
              <p:cNvSpPr txBox="1"/>
              <p:nvPr/>
            </p:nvSpPr>
            <p:spPr>
              <a:xfrm>
                <a:off x="3158" y="2640"/>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O</a:t>
                </a:r>
                <a:endParaRPr lang="en-US" altLang="zh-CN" sz="2400" baseline="-25000" dirty="0">
                  <a:latin typeface="Times New Roman" panose="02020603050405020304" pitchFamily="18" charset="0"/>
                </a:endParaRPr>
              </a:p>
            </p:txBody>
          </p:sp>
        </p:grpSp>
      </p:grpSp>
      <p:sp>
        <p:nvSpPr>
          <p:cNvPr id="155651" name="Rectangle 2"/>
          <p:cNvSpPr/>
          <p:nvPr/>
        </p:nvSpPr>
        <p:spPr>
          <a:xfrm>
            <a:off x="684213" y="1125538"/>
            <a:ext cx="7704137" cy="1643062"/>
          </a:xfrm>
          <a:prstGeom prst="rect">
            <a:avLst/>
          </a:prstGeom>
          <a:noFill/>
          <a:ln w="9525">
            <a:noFill/>
          </a:ln>
        </p:spPr>
        <p:txBody>
          <a:bodyPr>
            <a:spAutoFit/>
          </a:bodyPr>
          <a:p>
            <a:pPr>
              <a:lnSpc>
                <a:spcPct val="120000"/>
              </a:lnSpc>
            </a:pPr>
            <a:r>
              <a:rPr lang="zh-CN" altLang="en-US" dirty="0">
                <a:latin typeface="Arial" panose="020B0604020202020204" pitchFamily="34" charset="0"/>
              </a:rPr>
              <a:t>　直接耦合时，输入电压为零，但输出电压离开零点，并缓慢地发生不规则变化的现象。是</a:t>
            </a:r>
            <a:r>
              <a:rPr lang="zh-CN" altLang="en-US" dirty="0">
                <a:solidFill>
                  <a:srgbClr val="FF3300"/>
                </a:solidFill>
                <a:latin typeface="Arial" panose="020B0604020202020204" pitchFamily="34" charset="0"/>
              </a:rPr>
              <a:t>直接耦合放大电路的零点漂移。</a:t>
            </a:r>
            <a:endParaRPr lang="zh-CN" altLang="en-US" dirty="0">
              <a:solidFill>
                <a:srgbClr val="FF3300"/>
              </a:solidFill>
              <a:latin typeface="Arial" panose="020B0604020202020204" pitchFamily="34" charset="0"/>
            </a:endParaRPr>
          </a:p>
        </p:txBody>
      </p:sp>
      <p:sp>
        <p:nvSpPr>
          <p:cNvPr id="31747" name="Line 3"/>
          <p:cNvSpPr/>
          <p:nvPr/>
        </p:nvSpPr>
        <p:spPr>
          <a:xfrm>
            <a:off x="5435600" y="3860800"/>
            <a:ext cx="2362200" cy="0"/>
          </a:xfrm>
          <a:prstGeom prst="line">
            <a:avLst/>
          </a:prstGeom>
          <a:ln w="38100" cap="flat" cmpd="sng">
            <a:solidFill>
              <a:srgbClr val="FF0000"/>
            </a:solidFill>
            <a:prstDash val="solid"/>
            <a:headEnd type="none" w="med" len="med"/>
            <a:tailEnd type="none" w="med" len="med"/>
          </a:ln>
        </p:spPr>
      </p:sp>
      <p:grpSp>
        <p:nvGrpSpPr>
          <p:cNvPr id="4" name="Group 11"/>
          <p:cNvGrpSpPr/>
          <p:nvPr/>
        </p:nvGrpSpPr>
        <p:grpSpPr>
          <a:xfrm>
            <a:off x="4940300" y="4138613"/>
            <a:ext cx="4203700" cy="1868487"/>
            <a:chOff x="3112" y="2784"/>
            <a:chExt cx="2648" cy="1177"/>
          </a:xfrm>
        </p:grpSpPr>
        <p:sp>
          <p:nvSpPr>
            <p:cNvPr id="155659" name="Line 12"/>
            <p:cNvSpPr/>
            <p:nvPr/>
          </p:nvSpPr>
          <p:spPr>
            <a:xfrm>
              <a:off x="3408" y="3688"/>
              <a:ext cx="2160" cy="0"/>
            </a:xfrm>
            <a:prstGeom prst="line">
              <a:avLst/>
            </a:prstGeom>
            <a:ln w="28575" cap="flat" cmpd="sng">
              <a:solidFill>
                <a:schemeClr val="tx1"/>
              </a:solidFill>
              <a:prstDash val="solid"/>
              <a:headEnd type="none" w="med" len="med"/>
              <a:tailEnd type="triangle" w="med" len="med"/>
            </a:ln>
          </p:spPr>
        </p:sp>
        <p:sp>
          <p:nvSpPr>
            <p:cNvPr id="155660" name="Line 13"/>
            <p:cNvSpPr/>
            <p:nvPr/>
          </p:nvSpPr>
          <p:spPr>
            <a:xfrm>
              <a:off x="3408" y="2928"/>
              <a:ext cx="0" cy="960"/>
            </a:xfrm>
            <a:prstGeom prst="line">
              <a:avLst/>
            </a:prstGeom>
            <a:ln w="28575" cap="flat" cmpd="sng">
              <a:solidFill>
                <a:schemeClr val="tx1"/>
              </a:solidFill>
              <a:prstDash val="solid"/>
              <a:headEnd type="triangle" w="med" len="med"/>
              <a:tailEnd type="none" w="med" len="med"/>
            </a:ln>
          </p:spPr>
        </p:sp>
        <p:sp>
          <p:nvSpPr>
            <p:cNvPr id="155661" name="Text Box 14"/>
            <p:cNvSpPr txBox="1"/>
            <p:nvPr/>
          </p:nvSpPr>
          <p:spPr>
            <a:xfrm>
              <a:off x="3112" y="2784"/>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endParaRPr lang="en-US" altLang="zh-CN" sz="2400" baseline="-25000" dirty="0">
                <a:latin typeface="Times New Roman" panose="02020603050405020304" pitchFamily="18" charset="0"/>
              </a:endParaRPr>
            </a:p>
          </p:txBody>
        </p:sp>
        <p:sp>
          <p:nvSpPr>
            <p:cNvPr id="155662" name="Text Box 15"/>
            <p:cNvSpPr txBox="1"/>
            <p:nvPr/>
          </p:nvSpPr>
          <p:spPr>
            <a:xfrm>
              <a:off x="5376" y="3673"/>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t</a:t>
              </a:r>
              <a:endParaRPr lang="en-US" altLang="zh-CN" sz="2400" baseline="-25000" dirty="0">
                <a:latin typeface="Times New Roman" panose="02020603050405020304" pitchFamily="18" charset="0"/>
              </a:endParaRPr>
            </a:p>
          </p:txBody>
        </p:sp>
        <p:sp>
          <p:nvSpPr>
            <p:cNvPr id="155663" name="Text Box 16"/>
            <p:cNvSpPr txBox="1"/>
            <p:nvPr/>
          </p:nvSpPr>
          <p:spPr>
            <a:xfrm>
              <a:off x="3171" y="3623"/>
              <a:ext cx="384"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O</a:t>
              </a:r>
              <a:endParaRPr lang="en-US" altLang="zh-CN" sz="2400" baseline="-25000" dirty="0">
                <a:latin typeface="Times New Roman" panose="02020603050405020304" pitchFamily="18" charset="0"/>
              </a:endParaRPr>
            </a:p>
          </p:txBody>
        </p:sp>
      </p:grpSp>
      <p:sp>
        <p:nvSpPr>
          <p:cNvPr id="31761" name="Freeform 17"/>
          <p:cNvSpPr/>
          <p:nvPr/>
        </p:nvSpPr>
        <p:spPr>
          <a:xfrm>
            <a:off x="5416550" y="4606925"/>
            <a:ext cx="3003550" cy="1282700"/>
          </a:xfrm>
          <a:custGeom>
            <a:avLst/>
            <a:gdLst>
              <a:gd name="txL" fmla="*/ 0 w 1892"/>
              <a:gd name="txT" fmla="*/ 0 h 808"/>
              <a:gd name="txR" fmla="*/ 1892 w 1892"/>
              <a:gd name="txB" fmla="*/ 808 h 80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92" h="808">
                <a:moveTo>
                  <a:pt x="0" y="609"/>
                </a:moveTo>
                <a:cubicBezTo>
                  <a:pt x="16" y="590"/>
                  <a:pt x="69" y="518"/>
                  <a:pt x="96" y="497"/>
                </a:cubicBezTo>
                <a:cubicBezTo>
                  <a:pt x="123" y="476"/>
                  <a:pt x="152" y="497"/>
                  <a:pt x="163" y="484"/>
                </a:cubicBezTo>
                <a:cubicBezTo>
                  <a:pt x="174" y="471"/>
                  <a:pt x="142" y="442"/>
                  <a:pt x="163" y="421"/>
                </a:cubicBezTo>
                <a:cubicBezTo>
                  <a:pt x="183" y="400"/>
                  <a:pt x="244" y="385"/>
                  <a:pt x="285" y="359"/>
                </a:cubicBezTo>
                <a:cubicBezTo>
                  <a:pt x="326" y="332"/>
                  <a:pt x="387" y="296"/>
                  <a:pt x="407" y="264"/>
                </a:cubicBezTo>
                <a:cubicBezTo>
                  <a:pt x="427" y="233"/>
                  <a:pt x="380" y="186"/>
                  <a:pt x="407" y="170"/>
                </a:cubicBezTo>
                <a:cubicBezTo>
                  <a:pt x="434" y="155"/>
                  <a:pt x="536" y="191"/>
                  <a:pt x="570" y="170"/>
                </a:cubicBezTo>
                <a:cubicBezTo>
                  <a:pt x="604" y="149"/>
                  <a:pt x="590" y="66"/>
                  <a:pt x="610" y="45"/>
                </a:cubicBezTo>
                <a:cubicBezTo>
                  <a:pt x="631" y="24"/>
                  <a:pt x="665" y="52"/>
                  <a:pt x="692" y="45"/>
                </a:cubicBezTo>
                <a:cubicBezTo>
                  <a:pt x="719" y="38"/>
                  <a:pt x="740" y="0"/>
                  <a:pt x="774" y="0"/>
                </a:cubicBezTo>
                <a:cubicBezTo>
                  <a:pt x="808" y="0"/>
                  <a:pt x="875" y="27"/>
                  <a:pt x="895" y="45"/>
                </a:cubicBezTo>
                <a:cubicBezTo>
                  <a:pt x="915" y="63"/>
                  <a:pt x="882" y="81"/>
                  <a:pt x="895" y="108"/>
                </a:cubicBezTo>
                <a:cubicBezTo>
                  <a:pt x="909" y="134"/>
                  <a:pt x="950" y="180"/>
                  <a:pt x="977" y="202"/>
                </a:cubicBezTo>
                <a:cubicBezTo>
                  <a:pt x="1004" y="224"/>
                  <a:pt x="1029" y="217"/>
                  <a:pt x="1056" y="238"/>
                </a:cubicBezTo>
                <a:cubicBezTo>
                  <a:pt x="1083" y="259"/>
                  <a:pt x="1109" y="303"/>
                  <a:pt x="1139" y="327"/>
                </a:cubicBezTo>
                <a:cubicBezTo>
                  <a:pt x="1169" y="351"/>
                  <a:pt x="1203" y="358"/>
                  <a:pt x="1237" y="384"/>
                </a:cubicBezTo>
                <a:cubicBezTo>
                  <a:pt x="1271" y="410"/>
                  <a:pt x="1313" y="458"/>
                  <a:pt x="1343" y="484"/>
                </a:cubicBezTo>
                <a:cubicBezTo>
                  <a:pt x="1373" y="510"/>
                  <a:pt x="1384" y="528"/>
                  <a:pt x="1417" y="543"/>
                </a:cubicBezTo>
                <a:cubicBezTo>
                  <a:pt x="1450" y="558"/>
                  <a:pt x="1519" y="572"/>
                  <a:pt x="1542" y="576"/>
                </a:cubicBezTo>
                <a:cubicBezTo>
                  <a:pt x="1565" y="580"/>
                  <a:pt x="1539" y="544"/>
                  <a:pt x="1553" y="565"/>
                </a:cubicBezTo>
                <a:cubicBezTo>
                  <a:pt x="1567" y="586"/>
                  <a:pt x="1609" y="664"/>
                  <a:pt x="1628" y="703"/>
                </a:cubicBezTo>
                <a:cubicBezTo>
                  <a:pt x="1647" y="742"/>
                  <a:pt x="1648" y="787"/>
                  <a:pt x="1669" y="798"/>
                </a:cubicBezTo>
                <a:cubicBezTo>
                  <a:pt x="1689" y="808"/>
                  <a:pt x="1730" y="782"/>
                  <a:pt x="1750" y="766"/>
                </a:cubicBezTo>
                <a:cubicBezTo>
                  <a:pt x="1770" y="751"/>
                  <a:pt x="1767" y="729"/>
                  <a:pt x="1791" y="703"/>
                </a:cubicBezTo>
                <a:cubicBezTo>
                  <a:pt x="1815" y="677"/>
                  <a:pt x="1871" y="630"/>
                  <a:pt x="1892" y="61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55655" name="Text Box 18"/>
          <p:cNvSpPr txBox="1"/>
          <p:nvPr/>
        </p:nvSpPr>
        <p:spPr>
          <a:xfrm>
            <a:off x="827088" y="4868863"/>
            <a:ext cx="4248150" cy="1554162"/>
          </a:xfrm>
          <a:prstGeom prst="rect">
            <a:avLst/>
          </a:prstGeom>
          <a:noFill/>
          <a:ln w="9525">
            <a:noFill/>
          </a:ln>
        </p:spPr>
        <p:txBody>
          <a:bodyPr>
            <a:spAutoFit/>
          </a:bodyPr>
          <a:p>
            <a:pPr>
              <a:spcBef>
                <a:spcPct val="50000"/>
              </a:spcBef>
            </a:pPr>
            <a:r>
              <a:rPr lang="zh-CN" altLang="en-US" dirty="0">
                <a:latin typeface="Arial" panose="020B0604020202020204" pitchFamily="34" charset="0"/>
              </a:rPr>
              <a:t>放大器件的参数受温度影响而使 </a:t>
            </a:r>
            <a:r>
              <a:rPr lang="en-US" altLang="zh-CN" i="1" dirty="0">
                <a:latin typeface="Arial" panose="020B0604020202020204" pitchFamily="34" charset="0"/>
              </a:rPr>
              <a:t>Q </a:t>
            </a:r>
            <a:r>
              <a:rPr lang="zh-CN" altLang="en-US" dirty="0">
                <a:latin typeface="Arial" panose="020B0604020202020204" pitchFamily="34" charset="0"/>
              </a:rPr>
              <a:t>点不稳定。也称</a:t>
            </a:r>
            <a:r>
              <a:rPr lang="zh-CN" altLang="en-US" dirty="0">
                <a:solidFill>
                  <a:schemeClr val="hlink"/>
                </a:solidFill>
                <a:latin typeface="Arial" panose="020B0604020202020204" pitchFamily="34" charset="0"/>
              </a:rPr>
              <a:t>温度漂移。</a:t>
            </a:r>
            <a:endParaRPr lang="zh-CN" altLang="en-US" dirty="0">
              <a:solidFill>
                <a:schemeClr val="hlink"/>
              </a:solidFill>
              <a:latin typeface="Arial" panose="020B0604020202020204" pitchFamily="34" charset="0"/>
            </a:endParaRPr>
          </a:p>
        </p:txBody>
      </p:sp>
      <p:sp>
        <p:nvSpPr>
          <p:cNvPr id="155656" name="Text Box 20"/>
          <p:cNvSpPr txBox="1"/>
          <p:nvPr/>
        </p:nvSpPr>
        <p:spPr>
          <a:xfrm>
            <a:off x="684213" y="2997200"/>
            <a:ext cx="4319587" cy="1800225"/>
          </a:xfrm>
          <a:prstGeom prst="rect">
            <a:avLst/>
          </a:prstGeom>
          <a:noFill/>
          <a:ln w="9525">
            <a:noFill/>
          </a:ln>
        </p:spPr>
        <p:txBody>
          <a:bodyPr>
            <a:spAutoFit/>
          </a:bodyPr>
          <a:p>
            <a:pPr>
              <a:spcBef>
                <a:spcPct val="50000"/>
              </a:spcBef>
            </a:pPr>
            <a:r>
              <a:rPr lang="zh-CN" altLang="en-US" dirty="0">
                <a:latin typeface="Arial" panose="020B0604020202020204" pitchFamily="34" charset="0"/>
              </a:rPr>
              <a:t>产生原因：元件参数的变化</a:t>
            </a:r>
            <a:r>
              <a:rPr lang="zh-CN" altLang="en-US" dirty="0">
                <a:solidFill>
                  <a:srgbClr val="FF0000"/>
                </a:solidFill>
                <a:latin typeface="Arial" panose="020B0604020202020204" pitchFamily="34" charset="0"/>
              </a:rPr>
              <a:t>（电源电压波动、元件老化、半导体器件参数随温度变化）。</a:t>
            </a:r>
            <a:endParaRPr lang="zh-CN" altLang="en-US" dirty="0">
              <a:solidFill>
                <a:srgbClr val="FF0000"/>
              </a:solidFill>
              <a:latin typeface="Arial" panose="020B0604020202020204" pitchFamily="34" charset="0"/>
            </a:endParaRPr>
          </a:p>
        </p:txBody>
      </p:sp>
      <p:sp>
        <p:nvSpPr>
          <p:cNvPr id="155657" name="灯片编号占位符 2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5658" name="矩形 20"/>
          <p:cNvSpPr/>
          <p:nvPr/>
        </p:nvSpPr>
        <p:spPr>
          <a:xfrm>
            <a:off x="971550" y="404813"/>
            <a:ext cx="7129463" cy="522287"/>
          </a:xfrm>
          <a:prstGeom prst="rect">
            <a:avLst/>
          </a:prstGeom>
          <a:noFill/>
          <a:ln w="9525">
            <a:noFill/>
          </a:ln>
        </p:spPr>
        <p:txBody>
          <a:bodyPr>
            <a:spAutoFit/>
          </a:bodyPr>
          <a:p>
            <a:r>
              <a:rPr lang="en-US" altLang="zh-CN" dirty="0">
                <a:latin typeface="Arial" panose="020B0604020202020204" pitchFamily="34" charset="0"/>
              </a:rPr>
              <a:t>3.4.3 </a:t>
            </a:r>
            <a:r>
              <a:rPr lang="zh-CN" altLang="zh-CN" dirty="0">
                <a:latin typeface="Arial" panose="020B0604020202020204" pitchFamily="34" charset="0"/>
              </a:rPr>
              <a:t>直接耦合放大电路及其存在的问题</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par>
                          <p:cTn id="8" fill="hold">
                            <p:stCondLst>
                              <p:cond delay="500"/>
                            </p:stCondLst>
                            <p:childTnLst>
                              <p:par>
                                <p:cTn id="9" presetID="22" presetClass="entr" presetSubtype="1"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761"/>
                                        </p:tgtEl>
                                        <p:attrNameLst>
                                          <p:attrName>style.visibility</p:attrName>
                                        </p:attrNameLst>
                                      </p:cBhvr>
                                      <p:to>
                                        <p:strVal val="visible"/>
                                      </p:to>
                                    </p:set>
                                    <p:animEffect transition="in" filter="wipe(left)">
                                      <p:cBhvr>
                                        <p:cTn id="21"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Text Box 6"/>
          <p:cNvSpPr txBox="1"/>
          <p:nvPr/>
        </p:nvSpPr>
        <p:spPr>
          <a:xfrm>
            <a:off x="827088" y="981075"/>
            <a:ext cx="7273925" cy="4181475"/>
          </a:xfrm>
          <a:prstGeom prst="rect">
            <a:avLst/>
          </a:prstGeom>
          <a:noFill/>
          <a:ln w="9525">
            <a:noFill/>
          </a:ln>
        </p:spPr>
        <p:txBody>
          <a:bodyPr>
            <a:spAutoFit/>
          </a:bodyPr>
          <a:p>
            <a:pPr>
              <a:lnSpc>
                <a:spcPct val="120000"/>
              </a:lnSpc>
            </a:pPr>
            <a:r>
              <a:rPr lang="zh-CN" altLang="en-US" dirty="0">
                <a:latin typeface="Arial" panose="020B0604020202020204" pitchFamily="34" charset="0"/>
              </a:rPr>
              <a:t>　</a:t>
            </a:r>
            <a:r>
              <a:rPr lang="zh-CN" altLang="en-US" dirty="0">
                <a:solidFill>
                  <a:srgbClr val="FF0000"/>
                </a:solidFill>
                <a:latin typeface="Arial" panose="020B0604020202020204" pitchFamily="34" charset="0"/>
              </a:rPr>
              <a:t>直接耦合：</a:t>
            </a:r>
            <a:r>
              <a:rPr lang="zh-CN" altLang="en-US" dirty="0">
                <a:latin typeface="Arial" panose="020B0604020202020204" pitchFamily="34" charset="0"/>
              </a:rPr>
              <a:t>输入电压为零，但输出电压离开零点，并缓慢地发生不规则变化的现象。前后级的互相连接导致漂移电压逐级放大。放大电路级数愈多，放大倍数愈高，零点漂移问题愈严重。</a:t>
            </a:r>
            <a:endParaRPr lang="zh-CN" altLang="en-US" dirty="0">
              <a:latin typeface="Arial" panose="020B0604020202020204" pitchFamily="34" charset="0"/>
            </a:endParaRPr>
          </a:p>
          <a:p>
            <a:pPr>
              <a:lnSpc>
                <a:spcPct val="120000"/>
              </a:lnSpc>
            </a:pPr>
            <a:r>
              <a:rPr lang="zh-CN" altLang="en-US" dirty="0">
                <a:latin typeface="Arial" panose="020B0604020202020204" pitchFamily="34" charset="0"/>
              </a:rPr>
              <a:t>     </a:t>
            </a:r>
            <a:r>
              <a:rPr lang="zh-CN" altLang="en-US" dirty="0">
                <a:solidFill>
                  <a:srgbClr val="FF0000"/>
                </a:solidFill>
                <a:latin typeface="Arial" panose="020B0604020202020204" pitchFamily="34" charset="0"/>
              </a:rPr>
              <a:t>阻容耦合：</a:t>
            </a:r>
            <a:r>
              <a:rPr lang="zh-CN" altLang="en-US" dirty="0">
                <a:latin typeface="Arial" panose="020B0604020202020204" pitchFamily="34" charset="0"/>
              </a:rPr>
              <a:t>漂移电压降落在耦合电容上，不会传递到下一级电路。</a:t>
            </a:r>
            <a:endParaRPr lang="zh-CN" altLang="en-US" dirty="0">
              <a:latin typeface="Arial" panose="020B0604020202020204" pitchFamily="34" charset="0"/>
            </a:endParaRPr>
          </a:p>
        </p:txBody>
      </p:sp>
      <p:sp>
        <p:nvSpPr>
          <p:cNvPr id="156675"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p:nvPr/>
        </p:nvSpPr>
        <p:spPr>
          <a:xfrm>
            <a:off x="827088" y="765175"/>
            <a:ext cx="4264025"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抑制温度漂移的方法：</a:t>
            </a:r>
            <a:endParaRPr lang="zh-CN" altLang="en-US" dirty="0">
              <a:solidFill>
                <a:srgbClr val="0000FF"/>
              </a:solidFill>
              <a:latin typeface="Arial" panose="020B0604020202020204" pitchFamily="34" charset="0"/>
            </a:endParaRPr>
          </a:p>
        </p:txBody>
      </p:sp>
      <p:sp>
        <p:nvSpPr>
          <p:cNvPr id="157699" name="Text Box 3"/>
          <p:cNvSpPr txBox="1"/>
          <p:nvPr/>
        </p:nvSpPr>
        <p:spPr>
          <a:xfrm>
            <a:off x="900113" y="1557338"/>
            <a:ext cx="6913562" cy="2043112"/>
          </a:xfrm>
          <a:prstGeom prst="rect">
            <a:avLst/>
          </a:prstGeom>
          <a:noFill/>
          <a:ln w="9525">
            <a:noFill/>
          </a:ln>
        </p:spPr>
        <p:txBody>
          <a:bodyPr>
            <a:spAutoFit/>
          </a:bodyPr>
          <a:p>
            <a:pPr marL="342900" indent="-342900">
              <a:spcBef>
                <a:spcPct val="50000"/>
              </a:spcBef>
              <a:buAutoNum type="circleNumDbPlain"/>
            </a:pPr>
            <a:r>
              <a:rPr lang="en-US" altLang="zh-CN" dirty="0">
                <a:latin typeface="Arial" panose="020B0604020202020204" pitchFamily="34" charset="0"/>
              </a:rPr>
              <a:t> </a:t>
            </a:r>
            <a:r>
              <a:rPr lang="zh-CN" altLang="en-US" dirty="0">
                <a:latin typeface="Arial" panose="020B0604020202020204" pitchFamily="34" charset="0"/>
              </a:rPr>
              <a:t>引入直流负反馈以稳定 </a:t>
            </a:r>
            <a:r>
              <a:rPr lang="en-US" altLang="zh-CN" i="1" dirty="0">
                <a:latin typeface="Arial" panose="020B0604020202020204" pitchFamily="34" charset="0"/>
              </a:rPr>
              <a:t>Q</a:t>
            </a:r>
            <a:r>
              <a:rPr lang="en-US" altLang="zh-CN" dirty="0">
                <a:latin typeface="Arial" panose="020B0604020202020204" pitchFamily="34" charset="0"/>
              </a:rPr>
              <a:t> </a:t>
            </a:r>
            <a:r>
              <a:rPr lang="zh-CN" altLang="en-US" dirty="0">
                <a:latin typeface="Arial" panose="020B0604020202020204" pitchFamily="34" charset="0"/>
              </a:rPr>
              <a:t>点；</a:t>
            </a:r>
            <a:endParaRPr lang="zh-CN" altLang="en-US" dirty="0">
              <a:latin typeface="Arial" panose="020B0604020202020204" pitchFamily="34" charset="0"/>
            </a:endParaRPr>
          </a:p>
          <a:p>
            <a:pPr marL="342900" indent="-342900">
              <a:spcBef>
                <a:spcPct val="50000"/>
              </a:spcBef>
              <a:buAutoNum type="circleNumDbPlain"/>
            </a:pPr>
            <a:r>
              <a:rPr lang="zh-CN" altLang="en-US" dirty="0">
                <a:latin typeface="Arial" panose="020B0604020202020204" pitchFamily="34" charset="0"/>
              </a:rPr>
              <a:t> 利用热敏元件补偿放大器的零漂；</a:t>
            </a:r>
            <a:endParaRPr lang="zh-CN" altLang="en-US" dirty="0">
              <a:latin typeface="Arial" panose="020B0604020202020204" pitchFamily="34" charset="0"/>
            </a:endParaRPr>
          </a:p>
          <a:p>
            <a:pPr marL="342900" indent="-342900">
              <a:spcBef>
                <a:spcPct val="50000"/>
              </a:spcBef>
              <a:buAutoNum type="circleNumDbPlain"/>
            </a:pPr>
            <a:r>
              <a:rPr lang="zh-CN" altLang="en-US" dirty="0">
                <a:latin typeface="Arial" panose="020B0604020202020204" pitchFamily="34" charset="0"/>
              </a:rPr>
              <a:t> 采用差分放大电路。</a:t>
            </a:r>
            <a:endParaRPr lang="zh-CN" altLang="en-US" dirty="0">
              <a:latin typeface="Arial" panose="020B0604020202020204" pitchFamily="34" charset="0"/>
            </a:endParaRPr>
          </a:p>
        </p:txBody>
      </p:sp>
      <p:sp>
        <p:nvSpPr>
          <p:cNvPr id="157700" name="Text Box 4"/>
          <p:cNvSpPr txBox="1"/>
          <p:nvPr/>
        </p:nvSpPr>
        <p:spPr>
          <a:xfrm>
            <a:off x="6156325" y="6165850"/>
            <a:ext cx="936625" cy="304800"/>
          </a:xfrm>
          <a:prstGeom prst="rect">
            <a:avLst/>
          </a:prstGeom>
          <a:noFill/>
          <a:ln w="9525">
            <a:noFill/>
          </a:ln>
        </p:spPr>
        <p:txBody>
          <a:bodyPr>
            <a:spAutoFit/>
          </a:bodyPr>
          <a:p>
            <a:pPr>
              <a:spcBef>
                <a:spcPct val="50000"/>
              </a:spcBef>
            </a:pPr>
            <a:r>
              <a:rPr lang="zh-CN" altLang="en-US" sz="1400" dirty="0">
                <a:latin typeface="Arial" panose="020B0604020202020204" pitchFamily="34" charset="0"/>
              </a:rPr>
              <a:t>结束</a:t>
            </a:r>
            <a:endParaRPr lang="zh-CN" altLang="en-US" sz="1400" dirty="0">
              <a:latin typeface="Arial" panose="020B0604020202020204" pitchFamily="34" charset="0"/>
            </a:endParaRPr>
          </a:p>
        </p:txBody>
      </p:sp>
      <p:sp>
        <p:nvSpPr>
          <p:cNvPr id="157701" name="灯片编号占位符 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Text Box 2"/>
          <p:cNvSpPr txBox="1"/>
          <p:nvPr/>
        </p:nvSpPr>
        <p:spPr>
          <a:xfrm>
            <a:off x="611188" y="549275"/>
            <a:ext cx="5329237" cy="523875"/>
          </a:xfrm>
          <a:prstGeom prst="rect">
            <a:avLst/>
          </a:prstGeom>
          <a:noFill/>
          <a:ln w="9525">
            <a:noFill/>
          </a:ln>
        </p:spPr>
        <p:txBody>
          <a:bodyPr>
            <a:spAutoFit/>
          </a:bodyPr>
          <a:p>
            <a:r>
              <a:rPr lang="en-US" altLang="zh-CN" dirty="0">
                <a:latin typeface="Arial" panose="020B0604020202020204" pitchFamily="34" charset="0"/>
              </a:rPr>
              <a:t>3.5   </a:t>
            </a:r>
            <a:r>
              <a:rPr lang="zh-CN" altLang="zh-CN" dirty="0">
                <a:latin typeface="Arial" panose="020B0604020202020204" pitchFamily="34" charset="0"/>
              </a:rPr>
              <a:t>差分放大电路</a:t>
            </a:r>
            <a:endParaRPr lang="zh-CN" altLang="en-US" dirty="0">
              <a:latin typeface="Arial" panose="020B0604020202020204" pitchFamily="34" charset="0"/>
            </a:endParaRPr>
          </a:p>
        </p:txBody>
      </p:sp>
      <p:sp>
        <p:nvSpPr>
          <p:cNvPr id="158723" name="Text Box 3"/>
          <p:cNvSpPr txBox="1"/>
          <p:nvPr/>
        </p:nvSpPr>
        <p:spPr>
          <a:xfrm>
            <a:off x="611188" y="1196975"/>
            <a:ext cx="7777162" cy="1554163"/>
          </a:xfrm>
          <a:prstGeom prst="rect">
            <a:avLst/>
          </a:prstGeom>
          <a:noFill/>
          <a:ln w="9525">
            <a:noFill/>
          </a:ln>
        </p:spPr>
        <p:txBody>
          <a:bodyPr>
            <a:spAutoFit/>
          </a:bodyPr>
          <a:p>
            <a:pPr>
              <a:spcBef>
                <a:spcPct val="50000"/>
              </a:spcBef>
            </a:pPr>
            <a:r>
              <a:rPr lang="en-US" altLang="zh-CN" dirty="0">
                <a:latin typeface="Arial" panose="020B0604020202020204" pitchFamily="34" charset="0"/>
              </a:rPr>
              <a:t>       </a:t>
            </a:r>
            <a:r>
              <a:rPr lang="zh-CN" altLang="en-US" dirty="0">
                <a:latin typeface="Arial" panose="020B0604020202020204" pitchFamily="34" charset="0"/>
              </a:rPr>
              <a:t>差分放大电路是构成多级直接耦合放大电路的基本单元电路，是</a:t>
            </a:r>
            <a:r>
              <a:rPr lang="zh-CN" altLang="en-US" dirty="0">
                <a:solidFill>
                  <a:srgbClr val="0000FF"/>
                </a:solidFill>
                <a:latin typeface="Arial" panose="020B0604020202020204" pitchFamily="34" charset="0"/>
              </a:rPr>
              <a:t>抑制</a:t>
            </a:r>
            <a:r>
              <a:rPr lang="zh-CN" altLang="en-US" dirty="0">
                <a:solidFill>
                  <a:srgbClr val="FF3300"/>
                </a:solidFill>
                <a:latin typeface="Arial" panose="020B0604020202020204" pitchFamily="34" charset="0"/>
              </a:rPr>
              <a:t>零点漂移</a:t>
            </a:r>
            <a:r>
              <a:rPr lang="zh-CN" altLang="en-US" dirty="0">
                <a:solidFill>
                  <a:schemeClr val="tx2"/>
                </a:solidFill>
                <a:latin typeface="Arial" panose="020B0604020202020204" pitchFamily="34" charset="0"/>
              </a:rPr>
              <a:t>的最有效的电路。</a:t>
            </a:r>
            <a:endParaRPr lang="zh-CN" altLang="en-US" dirty="0">
              <a:solidFill>
                <a:schemeClr val="tx2"/>
              </a:solidFill>
              <a:latin typeface="Arial" panose="020B0604020202020204" pitchFamily="34" charset="0"/>
            </a:endParaRPr>
          </a:p>
        </p:txBody>
      </p:sp>
      <p:sp>
        <p:nvSpPr>
          <p:cNvPr id="158724" name="Rectangle 4"/>
          <p:cNvSpPr/>
          <p:nvPr/>
        </p:nvSpPr>
        <p:spPr>
          <a:xfrm>
            <a:off x="611188" y="2781300"/>
            <a:ext cx="5772150" cy="523875"/>
          </a:xfrm>
          <a:prstGeom prst="rect">
            <a:avLst/>
          </a:prstGeom>
          <a:noFill/>
          <a:ln w="9525">
            <a:noFill/>
          </a:ln>
        </p:spPr>
        <p:txBody>
          <a:bodyPr wrap="none">
            <a:spAutoFit/>
          </a:bodyPr>
          <a:p>
            <a:r>
              <a:rPr lang="en-US" altLang="zh-CN" dirty="0">
                <a:latin typeface="Arial" panose="020B0604020202020204" pitchFamily="34" charset="0"/>
              </a:rPr>
              <a:t>3.5.1 </a:t>
            </a:r>
            <a:r>
              <a:rPr lang="zh-CN" altLang="zh-CN" dirty="0">
                <a:latin typeface="Arial" panose="020B0604020202020204" pitchFamily="34" charset="0"/>
              </a:rPr>
              <a:t>典型差分放大电路的工作原理</a:t>
            </a:r>
            <a:endParaRPr lang="zh-CN" altLang="en-US" dirty="0">
              <a:latin typeface="Arial" panose="020B0604020202020204" pitchFamily="34" charset="0"/>
            </a:endParaRPr>
          </a:p>
        </p:txBody>
      </p:sp>
      <p:grpSp>
        <p:nvGrpSpPr>
          <p:cNvPr id="2" name="Group 5"/>
          <p:cNvGrpSpPr/>
          <p:nvPr/>
        </p:nvGrpSpPr>
        <p:grpSpPr>
          <a:xfrm>
            <a:off x="4356100" y="3284538"/>
            <a:ext cx="4319588" cy="3057525"/>
            <a:chOff x="2832" y="1920"/>
            <a:chExt cx="2736" cy="1749"/>
          </a:xfrm>
        </p:grpSpPr>
        <p:grpSp>
          <p:nvGrpSpPr>
            <p:cNvPr id="158728" name="Group 6"/>
            <p:cNvGrpSpPr/>
            <p:nvPr/>
          </p:nvGrpSpPr>
          <p:grpSpPr>
            <a:xfrm>
              <a:off x="2832" y="1920"/>
              <a:ext cx="2736" cy="1749"/>
              <a:chOff x="2784" y="1932"/>
              <a:chExt cx="2832" cy="1817"/>
            </a:xfrm>
          </p:grpSpPr>
          <p:grpSp>
            <p:nvGrpSpPr>
              <p:cNvPr id="158731" name="Group 7"/>
              <p:cNvGrpSpPr/>
              <p:nvPr/>
            </p:nvGrpSpPr>
            <p:grpSpPr>
              <a:xfrm>
                <a:off x="2784" y="1932"/>
                <a:ext cx="2832" cy="1817"/>
                <a:chOff x="2784" y="1932"/>
                <a:chExt cx="2832" cy="1817"/>
              </a:xfrm>
            </p:grpSpPr>
            <p:grpSp>
              <p:nvGrpSpPr>
                <p:cNvPr id="158733" name="Group 8"/>
                <p:cNvGrpSpPr/>
                <p:nvPr/>
              </p:nvGrpSpPr>
              <p:grpSpPr>
                <a:xfrm>
                  <a:off x="2784" y="1932"/>
                  <a:ext cx="2832" cy="1680"/>
                  <a:chOff x="2784" y="1932"/>
                  <a:chExt cx="2832" cy="1680"/>
                </a:xfrm>
              </p:grpSpPr>
              <p:pic>
                <p:nvPicPr>
                  <p:cNvPr id="158735" name="Picture 9" descr="2"/>
                  <p:cNvPicPr>
                    <a:picLocks noChangeAspect="1"/>
                  </p:cNvPicPr>
                  <p:nvPr/>
                </p:nvPicPr>
                <p:blipFill>
                  <a:blip r:embed="rId1"/>
                  <a:srcRect l="14426" t="20592" r="14650" b="21556"/>
                  <a:stretch>
                    <a:fillRect/>
                  </a:stretch>
                </p:blipFill>
                <p:spPr>
                  <a:xfrm>
                    <a:off x="2784" y="1932"/>
                    <a:ext cx="2832" cy="1680"/>
                  </a:xfrm>
                  <a:prstGeom prst="rect">
                    <a:avLst/>
                  </a:prstGeom>
                  <a:noFill/>
                  <a:ln w="9525">
                    <a:noFill/>
                  </a:ln>
                </p:spPr>
              </p:pic>
              <p:pic>
                <p:nvPicPr>
                  <p:cNvPr id="158736" name="Picture 10" descr="vtvcvb"/>
                  <p:cNvPicPr>
                    <a:picLocks noChangeAspect="1"/>
                  </p:cNvPicPr>
                  <p:nvPr/>
                </p:nvPicPr>
                <p:blipFill>
                  <a:blip r:embed="rId2"/>
                  <a:srcRect l="66667" t="9448" r="5511" b="66592"/>
                  <a:stretch>
                    <a:fillRect/>
                  </a:stretch>
                </p:blipFill>
                <p:spPr>
                  <a:xfrm>
                    <a:off x="2828" y="2934"/>
                    <a:ext cx="120" cy="121"/>
                  </a:xfrm>
                  <a:prstGeom prst="rect">
                    <a:avLst/>
                  </a:prstGeom>
                  <a:noFill/>
                  <a:ln w="9525">
                    <a:noFill/>
                  </a:ln>
                </p:spPr>
              </p:pic>
              <p:pic>
                <p:nvPicPr>
                  <p:cNvPr id="158737" name="Picture 11" descr="vtvcvb"/>
                  <p:cNvPicPr>
                    <a:picLocks noChangeAspect="1"/>
                  </p:cNvPicPr>
                  <p:nvPr/>
                </p:nvPicPr>
                <p:blipFill>
                  <a:blip r:embed="rId2"/>
                  <a:srcRect l="66667" t="37961" r="-53" b="33525"/>
                  <a:stretch>
                    <a:fillRect/>
                  </a:stretch>
                </p:blipFill>
                <p:spPr>
                  <a:xfrm>
                    <a:off x="4342" y="2976"/>
                    <a:ext cx="144" cy="144"/>
                  </a:xfrm>
                  <a:prstGeom prst="rect">
                    <a:avLst/>
                  </a:prstGeom>
                  <a:noFill/>
                  <a:ln w="9525">
                    <a:noFill/>
                  </a:ln>
                </p:spPr>
              </p:pic>
              <p:pic>
                <p:nvPicPr>
                  <p:cNvPr id="158738" name="Picture 12" descr="vtvcvb"/>
                  <p:cNvPicPr>
                    <a:picLocks noChangeAspect="1"/>
                  </p:cNvPicPr>
                  <p:nvPr/>
                </p:nvPicPr>
                <p:blipFill>
                  <a:blip r:embed="rId2"/>
                  <a:srcRect l="-105" t="-58" r="44461" b="71544"/>
                  <a:stretch>
                    <a:fillRect/>
                  </a:stretch>
                </p:blipFill>
                <p:spPr>
                  <a:xfrm>
                    <a:off x="4086" y="2726"/>
                    <a:ext cx="240" cy="144"/>
                  </a:xfrm>
                  <a:prstGeom prst="rect">
                    <a:avLst/>
                  </a:prstGeom>
                  <a:noFill/>
                  <a:ln w="9525">
                    <a:noFill/>
                  </a:ln>
                </p:spPr>
              </p:pic>
              <p:pic>
                <p:nvPicPr>
                  <p:cNvPr id="158739" name="Picture 13" descr="vtvcvb"/>
                  <p:cNvPicPr>
                    <a:picLocks noChangeAspect="1"/>
                  </p:cNvPicPr>
                  <p:nvPr/>
                </p:nvPicPr>
                <p:blipFill>
                  <a:blip r:embed="rId2"/>
                  <a:srcRect l="11023" t="28456" r="44461" b="37286"/>
                  <a:stretch>
                    <a:fillRect/>
                  </a:stretch>
                </p:blipFill>
                <p:spPr>
                  <a:xfrm>
                    <a:off x="5390" y="2459"/>
                    <a:ext cx="192" cy="173"/>
                  </a:xfrm>
                  <a:prstGeom prst="rect">
                    <a:avLst/>
                  </a:prstGeom>
                  <a:noFill/>
                  <a:ln w="9525">
                    <a:noFill/>
                  </a:ln>
                </p:spPr>
              </p:pic>
              <p:pic>
                <p:nvPicPr>
                  <p:cNvPr id="158740" name="Picture 14" descr="vtvcvb"/>
                  <p:cNvPicPr>
                    <a:picLocks noChangeAspect="1"/>
                  </p:cNvPicPr>
                  <p:nvPr/>
                </p:nvPicPr>
                <p:blipFill>
                  <a:blip r:embed="rId2"/>
                  <a:srcRect l="11023" t="66475" r="44461" b="5009"/>
                  <a:stretch>
                    <a:fillRect/>
                  </a:stretch>
                </p:blipFill>
                <p:spPr>
                  <a:xfrm>
                    <a:off x="2818" y="3168"/>
                    <a:ext cx="192" cy="144"/>
                  </a:xfrm>
                  <a:prstGeom prst="rect">
                    <a:avLst/>
                  </a:prstGeom>
                  <a:noFill/>
                  <a:ln w="9525">
                    <a:noFill/>
                  </a:ln>
                </p:spPr>
              </p:pic>
            </p:grpSp>
            <p:sp>
              <p:nvSpPr>
                <p:cNvPr id="158734" name="Text Box 15"/>
                <p:cNvSpPr txBox="1"/>
                <p:nvPr/>
              </p:nvSpPr>
              <p:spPr>
                <a:xfrm>
                  <a:off x="2879" y="3515"/>
                  <a:ext cx="2498" cy="234"/>
                </a:xfrm>
                <a:prstGeom prst="rect">
                  <a:avLst/>
                </a:prstGeom>
                <a:noFill/>
                <a:ln w="9525">
                  <a:noFill/>
                </a:ln>
              </p:spPr>
              <p:txBody>
                <a:bodyPr>
                  <a:spAutoFit/>
                </a:bodyPr>
                <a:p>
                  <a:pPr algn="ctr">
                    <a:lnSpc>
                      <a:spcPct val="110000"/>
                    </a:lnSpc>
                  </a:pPr>
                  <a:r>
                    <a:rPr lang="zh-CN" altLang="en-US" sz="1800" dirty="0">
                      <a:latin typeface="Times New Roman" panose="02020603050405020304" pitchFamily="18" charset="0"/>
                    </a:rPr>
                    <a:t>差分放大电路的组成</a:t>
                  </a:r>
                  <a:r>
                    <a:rPr lang="en-US" altLang="zh-CN" sz="1800" dirty="0">
                      <a:latin typeface="Times New Roman" panose="02020603050405020304" pitchFamily="18" charset="0"/>
                      <a:ea typeface="黑体" panose="02010609060101010101" pitchFamily="49" charset="-122"/>
                    </a:rPr>
                    <a:t>(a)</a:t>
                  </a:r>
                  <a:endParaRPr lang="en-US" altLang="zh-CN" sz="1800" dirty="0">
                    <a:latin typeface="Times New Roman" panose="02020603050405020304" pitchFamily="18" charset="0"/>
                    <a:ea typeface="黑体" panose="02010609060101010101" pitchFamily="49" charset="-122"/>
                  </a:endParaRPr>
                </a:p>
              </p:txBody>
            </p:sp>
          </p:grpSp>
          <p:sp>
            <p:nvSpPr>
              <p:cNvPr id="158732" name="Text Box 16"/>
              <p:cNvSpPr txBox="1"/>
              <p:nvPr/>
            </p:nvSpPr>
            <p:spPr>
              <a:xfrm>
                <a:off x="4128" y="2688"/>
                <a:ext cx="240" cy="236"/>
              </a:xfrm>
              <a:prstGeom prst="rect">
                <a:avLst/>
              </a:prstGeom>
              <a:solidFill>
                <a:schemeClr val="bg1"/>
              </a:solidFill>
              <a:ln w="9525">
                <a:noFill/>
              </a:ln>
            </p:spPr>
            <p:txBody>
              <a:bodyPr>
                <a:spAutoFit/>
              </a:bodyPr>
              <a:p>
                <a:pPr>
                  <a:spcBef>
                    <a:spcPct val="50000"/>
                  </a:spcBef>
                </a:pPr>
                <a:r>
                  <a:rPr lang="en-US" altLang="zh-CN" sz="2000" dirty="0">
                    <a:solidFill>
                      <a:schemeClr val="hlink"/>
                    </a:solidFill>
                    <a:latin typeface="Times New Roman" panose="02020603050405020304" pitchFamily="18" charset="0"/>
                  </a:rPr>
                  <a:t>T</a:t>
                </a:r>
                <a:endParaRPr lang="en-US" altLang="zh-CN" sz="2000" dirty="0">
                  <a:solidFill>
                    <a:schemeClr val="hlink"/>
                  </a:solidFill>
                  <a:latin typeface="Times New Roman" panose="02020603050405020304" pitchFamily="18" charset="0"/>
                </a:endParaRPr>
              </a:p>
            </p:txBody>
          </p:sp>
        </p:grpSp>
        <p:sp>
          <p:nvSpPr>
            <p:cNvPr id="158729" name="Rectangle 17"/>
            <p:cNvSpPr/>
            <p:nvPr/>
          </p:nvSpPr>
          <p:spPr>
            <a:xfrm>
              <a:off x="4080" y="3024"/>
              <a:ext cx="96" cy="1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8730" name="Rectangle 18"/>
            <p:cNvSpPr/>
            <p:nvPr/>
          </p:nvSpPr>
          <p:spPr>
            <a:xfrm>
              <a:off x="3792" y="3054"/>
              <a:ext cx="242" cy="193"/>
            </a:xfrm>
            <a:prstGeom prst="rect">
              <a:avLst/>
            </a:prstGeom>
            <a:noFill/>
            <a:ln w="9525">
              <a:noFill/>
            </a:ln>
          </p:spPr>
          <p:txBody>
            <a:bodyPr wrap="none">
              <a:spAutoFit/>
            </a:bodyPr>
            <a:p>
              <a:r>
                <a:rPr lang="en-US" altLang="zh-CN" sz="1600" i="1" dirty="0">
                  <a:solidFill>
                    <a:srgbClr val="0000FF"/>
                  </a:solidFill>
                  <a:latin typeface="Times New Roman" panose="02020603050405020304" pitchFamily="18" charset="0"/>
                </a:rPr>
                <a:t>R</a:t>
              </a:r>
              <a:r>
                <a:rPr lang="en-US" altLang="zh-CN" sz="1600" baseline="-25000" dirty="0">
                  <a:solidFill>
                    <a:srgbClr val="0000FF"/>
                  </a:solidFill>
                  <a:latin typeface="Times New Roman" panose="02020603050405020304" pitchFamily="18" charset="0"/>
                </a:rPr>
                <a:t>e</a:t>
              </a:r>
              <a:endParaRPr lang="en-US" altLang="zh-CN" sz="1600" baseline="-25000" dirty="0">
                <a:solidFill>
                  <a:srgbClr val="0000FF"/>
                </a:solidFill>
                <a:latin typeface="Times New Roman" panose="02020603050405020304" pitchFamily="18" charset="0"/>
              </a:endParaRPr>
            </a:p>
          </p:txBody>
        </p:sp>
      </p:grpSp>
      <p:sp>
        <p:nvSpPr>
          <p:cNvPr id="158726" name="Text Box 19"/>
          <p:cNvSpPr txBox="1"/>
          <p:nvPr/>
        </p:nvSpPr>
        <p:spPr>
          <a:xfrm>
            <a:off x="539750" y="3573463"/>
            <a:ext cx="3529013" cy="2041525"/>
          </a:xfrm>
          <a:prstGeom prst="rect">
            <a:avLst/>
          </a:prstGeom>
          <a:noFill/>
          <a:ln w="9525">
            <a:noFill/>
          </a:ln>
        </p:spPr>
        <p:txBody>
          <a:bodyPr>
            <a:spAutoFit/>
          </a:bodyPr>
          <a:p>
            <a:r>
              <a:rPr lang="zh-CN" altLang="en-US" dirty="0">
                <a:latin typeface="Arial" panose="020B0604020202020204" pitchFamily="34" charset="0"/>
              </a:rPr>
              <a:t>图示电路是利用射极电阻稳定</a:t>
            </a:r>
            <a:r>
              <a:rPr lang="en-US" altLang="zh-CN" dirty="0">
                <a:latin typeface="Arial" panose="020B0604020202020204" pitchFamily="34" charset="0"/>
              </a:rPr>
              <a:t>Q</a:t>
            </a:r>
            <a:r>
              <a:rPr lang="zh-CN" altLang="en-US" dirty="0">
                <a:latin typeface="Arial" panose="020B0604020202020204" pitchFamily="34" charset="0"/>
              </a:rPr>
              <a:t>点，</a:t>
            </a:r>
            <a:endParaRPr lang="zh-CN" altLang="en-US" dirty="0">
              <a:latin typeface="Arial" panose="020B0604020202020204" pitchFamily="34" charset="0"/>
            </a:endParaRPr>
          </a:p>
          <a:p>
            <a:r>
              <a:rPr lang="zh-CN" altLang="en-US" dirty="0">
                <a:latin typeface="Arial" panose="020B0604020202020204" pitchFamily="34" charset="0"/>
              </a:rPr>
              <a:t>但仍存在零点漂移问题</a:t>
            </a:r>
            <a:endParaRPr lang="zh-CN" altLang="en-US" dirty="0">
              <a:latin typeface="Arial" panose="020B0604020202020204" pitchFamily="34" charset="0"/>
            </a:endParaRPr>
          </a:p>
        </p:txBody>
      </p:sp>
      <p:sp>
        <p:nvSpPr>
          <p:cNvPr id="158727" name="灯片编号占位符 2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100" name="Text Box 2"/>
          <p:cNvSpPr txBox="1"/>
          <p:nvPr/>
        </p:nvSpPr>
        <p:spPr>
          <a:xfrm>
            <a:off x="539750" y="1125538"/>
            <a:ext cx="5545138" cy="522287"/>
          </a:xfrm>
          <a:prstGeom prst="rect">
            <a:avLst/>
          </a:prstGeom>
          <a:noFill/>
          <a:ln w="9525">
            <a:noFill/>
          </a:ln>
        </p:spPr>
        <p:txBody>
          <a:bodyPr>
            <a:spAutoFit/>
          </a:bodyPr>
          <a:p>
            <a:pPr>
              <a:spcBef>
                <a:spcPct val="50000"/>
              </a:spcBef>
            </a:pPr>
            <a:r>
              <a:rPr lang="en-US" altLang="zh-CN" dirty="0">
                <a:latin typeface="Arial" panose="020B0604020202020204" pitchFamily="34" charset="0"/>
              </a:rPr>
              <a:t>3.2.1 </a:t>
            </a:r>
            <a:r>
              <a:rPr lang="zh-CN" altLang="zh-CN" dirty="0">
                <a:latin typeface="Arial" panose="020B0604020202020204" pitchFamily="34" charset="0"/>
              </a:rPr>
              <a:t>电路的组成及各元件的作用</a:t>
            </a:r>
            <a:endParaRPr lang="zh-CN" altLang="en-US" dirty="0">
              <a:latin typeface="Arial" panose="020B0604020202020204" pitchFamily="34" charset="0"/>
            </a:endParaRPr>
          </a:p>
        </p:txBody>
      </p:sp>
      <p:grpSp>
        <p:nvGrpSpPr>
          <p:cNvPr id="4101" name="Group 3"/>
          <p:cNvGrpSpPr/>
          <p:nvPr/>
        </p:nvGrpSpPr>
        <p:grpSpPr>
          <a:xfrm>
            <a:off x="4356100" y="2492375"/>
            <a:ext cx="4495800" cy="2979738"/>
            <a:chOff x="2784" y="1932"/>
            <a:chExt cx="2832" cy="1877"/>
          </a:xfrm>
        </p:grpSpPr>
        <p:grpSp>
          <p:nvGrpSpPr>
            <p:cNvPr id="4113" name="Group 4"/>
            <p:cNvGrpSpPr/>
            <p:nvPr/>
          </p:nvGrpSpPr>
          <p:grpSpPr>
            <a:xfrm>
              <a:off x="2784" y="1932"/>
              <a:ext cx="2832" cy="1680"/>
              <a:chOff x="2784" y="1932"/>
              <a:chExt cx="2832" cy="1680"/>
            </a:xfrm>
          </p:grpSpPr>
          <p:pic>
            <p:nvPicPr>
              <p:cNvPr id="4115" name="Picture 5" descr="2"/>
              <p:cNvPicPr>
                <a:picLocks noChangeAspect="1"/>
              </p:cNvPicPr>
              <p:nvPr/>
            </p:nvPicPr>
            <p:blipFill>
              <a:blip r:embed="rId1"/>
              <a:srcRect l="14426" t="20592" r="14650" b="21556"/>
              <a:stretch>
                <a:fillRect/>
              </a:stretch>
            </p:blipFill>
            <p:spPr>
              <a:xfrm>
                <a:off x="2784" y="1932"/>
                <a:ext cx="2832" cy="1680"/>
              </a:xfrm>
              <a:prstGeom prst="rect">
                <a:avLst/>
              </a:prstGeom>
              <a:noFill/>
              <a:ln w="9525">
                <a:noFill/>
              </a:ln>
            </p:spPr>
          </p:pic>
          <p:pic>
            <p:nvPicPr>
              <p:cNvPr id="4116" name="Picture 6" descr="vtvcvb"/>
              <p:cNvPicPr>
                <a:picLocks noChangeAspect="1"/>
              </p:cNvPicPr>
              <p:nvPr/>
            </p:nvPicPr>
            <p:blipFill>
              <a:blip r:embed="rId2"/>
              <a:srcRect l="66667" t="9448" r="5511" b="66592"/>
              <a:stretch>
                <a:fillRect/>
              </a:stretch>
            </p:blipFill>
            <p:spPr>
              <a:xfrm>
                <a:off x="2828" y="2934"/>
                <a:ext cx="120" cy="121"/>
              </a:xfrm>
              <a:prstGeom prst="rect">
                <a:avLst/>
              </a:prstGeom>
              <a:noFill/>
              <a:ln w="9525">
                <a:noFill/>
              </a:ln>
            </p:spPr>
          </p:pic>
          <p:pic>
            <p:nvPicPr>
              <p:cNvPr id="4117" name="Picture 7" descr="vtvcvb"/>
              <p:cNvPicPr>
                <a:picLocks noChangeAspect="1"/>
              </p:cNvPicPr>
              <p:nvPr/>
            </p:nvPicPr>
            <p:blipFill>
              <a:blip r:embed="rId2"/>
              <a:srcRect l="66667" t="37961" r="-53" b="33525"/>
              <a:stretch>
                <a:fillRect/>
              </a:stretch>
            </p:blipFill>
            <p:spPr>
              <a:xfrm>
                <a:off x="4342" y="2976"/>
                <a:ext cx="144" cy="144"/>
              </a:xfrm>
              <a:prstGeom prst="rect">
                <a:avLst/>
              </a:prstGeom>
              <a:noFill/>
              <a:ln w="9525">
                <a:noFill/>
              </a:ln>
            </p:spPr>
          </p:pic>
          <p:pic>
            <p:nvPicPr>
              <p:cNvPr id="4118" name="Picture 8" descr="vtvcvb"/>
              <p:cNvPicPr>
                <a:picLocks noChangeAspect="1"/>
              </p:cNvPicPr>
              <p:nvPr/>
            </p:nvPicPr>
            <p:blipFill>
              <a:blip r:embed="rId2"/>
              <a:srcRect l="-105" t="-58" r="44461" b="71544"/>
              <a:stretch>
                <a:fillRect/>
              </a:stretch>
            </p:blipFill>
            <p:spPr>
              <a:xfrm>
                <a:off x="4086" y="2726"/>
                <a:ext cx="240" cy="144"/>
              </a:xfrm>
              <a:prstGeom prst="rect">
                <a:avLst/>
              </a:prstGeom>
              <a:noFill/>
              <a:ln w="9525">
                <a:noFill/>
              </a:ln>
            </p:spPr>
          </p:pic>
          <p:pic>
            <p:nvPicPr>
              <p:cNvPr id="4119" name="Picture 9" descr="vtvcvb"/>
              <p:cNvPicPr>
                <a:picLocks noChangeAspect="1"/>
              </p:cNvPicPr>
              <p:nvPr/>
            </p:nvPicPr>
            <p:blipFill>
              <a:blip r:embed="rId2"/>
              <a:srcRect l="11023" t="28456" r="44461" b="37286"/>
              <a:stretch>
                <a:fillRect/>
              </a:stretch>
            </p:blipFill>
            <p:spPr>
              <a:xfrm>
                <a:off x="5390" y="2459"/>
                <a:ext cx="192" cy="173"/>
              </a:xfrm>
              <a:prstGeom prst="rect">
                <a:avLst/>
              </a:prstGeom>
              <a:noFill/>
              <a:ln w="9525">
                <a:noFill/>
              </a:ln>
            </p:spPr>
          </p:pic>
          <p:pic>
            <p:nvPicPr>
              <p:cNvPr id="4120" name="Picture 10" descr="vtvcvb"/>
              <p:cNvPicPr>
                <a:picLocks noChangeAspect="1"/>
              </p:cNvPicPr>
              <p:nvPr/>
            </p:nvPicPr>
            <p:blipFill>
              <a:blip r:embed="rId2"/>
              <a:srcRect l="11023" t="66475" r="44461" b="5009"/>
              <a:stretch>
                <a:fillRect/>
              </a:stretch>
            </p:blipFill>
            <p:spPr>
              <a:xfrm>
                <a:off x="2818" y="3168"/>
                <a:ext cx="192" cy="144"/>
              </a:xfrm>
              <a:prstGeom prst="rect">
                <a:avLst/>
              </a:prstGeom>
              <a:noFill/>
              <a:ln w="9525">
                <a:noFill/>
              </a:ln>
            </p:spPr>
          </p:pic>
        </p:grpSp>
        <p:sp>
          <p:nvSpPr>
            <p:cNvPr id="4114" name="Text Box 11"/>
            <p:cNvSpPr txBox="1"/>
            <p:nvPr/>
          </p:nvSpPr>
          <p:spPr>
            <a:xfrm>
              <a:off x="2880" y="3516"/>
              <a:ext cx="2496" cy="293"/>
            </a:xfrm>
            <a:prstGeom prst="rect">
              <a:avLst/>
            </a:prstGeom>
            <a:noFill/>
            <a:ln w="9525">
              <a:noFill/>
            </a:ln>
          </p:spPr>
          <p:txBody>
            <a:bodyPr>
              <a:spAutoFit/>
            </a:bodyPr>
            <a:p>
              <a:pPr algn="ctr">
                <a:lnSpc>
                  <a:spcPct val="110000"/>
                </a:lnSpc>
              </a:pPr>
              <a:r>
                <a:rPr lang="en-US" altLang="zh-CN" sz="2400" dirty="0">
                  <a:solidFill>
                    <a:srgbClr val="FF0000"/>
                  </a:solidFill>
                  <a:latin typeface="Times New Roman" panose="02020603050405020304" pitchFamily="18" charset="0"/>
                  <a:ea typeface="黑体" panose="02010609060101010101" pitchFamily="49" charset="-122"/>
                </a:rPr>
                <a:t> </a:t>
              </a:r>
              <a:r>
                <a:rPr lang="zh-CN" altLang="en-US" sz="2400" dirty="0">
                  <a:solidFill>
                    <a:srgbClr val="FF0000"/>
                  </a:solidFill>
                  <a:latin typeface="Times New Roman" panose="02020603050405020304" pitchFamily="18" charset="0"/>
                  <a:ea typeface="黑体" panose="02010609060101010101" pitchFamily="49" charset="-122"/>
                </a:rPr>
                <a:t>　基本共射放大电路</a:t>
              </a:r>
              <a:endParaRPr lang="zh-CN" altLang="en-US" sz="2400" dirty="0">
                <a:solidFill>
                  <a:srgbClr val="FF0000"/>
                </a:solidFill>
                <a:latin typeface="Times New Roman" panose="02020603050405020304" pitchFamily="18" charset="0"/>
                <a:ea typeface="黑体" panose="02010609060101010101" pitchFamily="49" charset="-122"/>
              </a:endParaRPr>
            </a:p>
          </p:txBody>
        </p:sp>
      </p:grpSp>
      <p:sp>
        <p:nvSpPr>
          <p:cNvPr id="4102" name="Text Box 12"/>
          <p:cNvSpPr txBox="1"/>
          <p:nvPr/>
        </p:nvSpPr>
        <p:spPr>
          <a:xfrm>
            <a:off x="6588125" y="3141663"/>
            <a:ext cx="381000" cy="396875"/>
          </a:xfrm>
          <a:prstGeom prst="rect">
            <a:avLst/>
          </a:prstGeom>
          <a:solidFill>
            <a:schemeClr val="bg1"/>
          </a:solidFill>
          <a:ln w="9525">
            <a:noFill/>
          </a:ln>
        </p:spPr>
        <p:txBody>
          <a:bodyPr>
            <a:spAutoFit/>
          </a:bodyPr>
          <a:p>
            <a:pPr>
              <a:spcBef>
                <a:spcPct val="50000"/>
              </a:spcBef>
            </a:pPr>
            <a:r>
              <a:rPr lang="en-US" altLang="zh-CN" sz="2000" dirty="0">
                <a:solidFill>
                  <a:srgbClr val="FF0000"/>
                </a:solidFill>
                <a:latin typeface="Times New Roman" panose="02020603050405020304" pitchFamily="18" charset="0"/>
              </a:rPr>
              <a:t>T</a:t>
            </a:r>
            <a:endParaRPr lang="en-US" altLang="zh-CN" sz="2000" dirty="0">
              <a:solidFill>
                <a:srgbClr val="FF0000"/>
              </a:solidFill>
              <a:latin typeface="Times New Roman" panose="02020603050405020304" pitchFamily="18" charset="0"/>
            </a:endParaRPr>
          </a:p>
        </p:txBody>
      </p:sp>
      <p:sp>
        <p:nvSpPr>
          <p:cNvPr id="4103" name="AutoShape 13"/>
          <p:cNvSpPr/>
          <p:nvPr/>
        </p:nvSpPr>
        <p:spPr>
          <a:xfrm>
            <a:off x="4643438" y="2420938"/>
            <a:ext cx="1762125" cy="400050"/>
          </a:xfrm>
          <a:prstGeom prst="wedgeRoundRectCallout">
            <a:avLst>
              <a:gd name="adj1" fmla="val -37028"/>
              <a:gd name="adj2" fmla="val 342065"/>
              <a:gd name="adj3" fmla="val 16667"/>
            </a:avLst>
          </a:prstGeom>
          <a:noFill/>
          <a:ln w="9525" cap="flat" cmpd="sng">
            <a:solidFill>
              <a:schemeClr val="tx1"/>
            </a:solidFill>
            <a:prstDash val="solid"/>
            <a:miter/>
            <a:headEnd type="none" w="med" len="med"/>
            <a:tailEnd type="none" w="med" len="med"/>
          </a:ln>
        </p:spPr>
        <p:txBody>
          <a:bodyPr/>
          <a:p>
            <a:pPr algn="ctr"/>
            <a:r>
              <a:rPr lang="zh-CN" altLang="en-US" sz="1800" dirty="0">
                <a:latin typeface="Arial" panose="020B0604020202020204" pitchFamily="34" charset="0"/>
              </a:rPr>
              <a:t>需放大的信号</a:t>
            </a:r>
            <a:endParaRPr lang="zh-CN" altLang="en-US" sz="1800" dirty="0">
              <a:latin typeface="Arial" panose="020B0604020202020204" pitchFamily="34" charset="0"/>
            </a:endParaRPr>
          </a:p>
        </p:txBody>
      </p:sp>
      <p:sp>
        <p:nvSpPr>
          <p:cNvPr id="4104" name="Freeform 14"/>
          <p:cNvSpPr/>
          <p:nvPr/>
        </p:nvSpPr>
        <p:spPr>
          <a:xfrm>
            <a:off x="5146675" y="3463925"/>
            <a:ext cx="1149350" cy="641350"/>
          </a:xfrm>
          <a:custGeom>
            <a:avLst/>
            <a:gdLst>
              <a:gd name="txL" fmla="*/ 0 w 724"/>
              <a:gd name="txT" fmla="*/ 0 h 404"/>
              <a:gd name="txR" fmla="*/ 724 w 724"/>
              <a:gd name="txB" fmla="*/ 404 h 404"/>
            </a:gdLst>
            <a:ahLst/>
            <a:cxnLst>
              <a:cxn ang="0">
                <a:pos x="0" y="2147483647"/>
              </a:cxn>
              <a:cxn ang="0">
                <a:pos x="2147483647" y="2147483647"/>
              </a:cxn>
              <a:cxn ang="0">
                <a:pos x="2147483647" y="2147483647"/>
              </a:cxn>
              <a:cxn ang="0">
                <a:pos x="2147483647" y="2147483647"/>
              </a:cxn>
            </a:cxnLst>
            <a:rect l="txL" t="txT" r="txR" b="txB"/>
            <a:pathLst>
              <a:path w="724" h="404">
                <a:moveTo>
                  <a:pt x="0" y="14"/>
                </a:moveTo>
                <a:cubicBezTo>
                  <a:pt x="177" y="7"/>
                  <a:pt x="354" y="0"/>
                  <a:pt x="468" y="14"/>
                </a:cubicBezTo>
                <a:cubicBezTo>
                  <a:pt x="582" y="28"/>
                  <a:pt x="644" y="33"/>
                  <a:pt x="684" y="98"/>
                </a:cubicBezTo>
                <a:cubicBezTo>
                  <a:pt x="724" y="163"/>
                  <a:pt x="716" y="283"/>
                  <a:pt x="708" y="404"/>
                </a:cubicBezTo>
              </a:path>
            </a:pathLst>
          </a:custGeom>
          <a:noFill/>
          <a:ln w="15875" cap="flat" cmpd="sng">
            <a:solidFill>
              <a:srgbClr val="FF0000">
                <a:alpha val="100000"/>
              </a:srgbClr>
            </a:solidFill>
            <a:prstDash val="solid"/>
            <a:round/>
            <a:headEnd type="none" w="med" len="med"/>
            <a:tailEnd type="none" w="med" len="med"/>
          </a:ln>
        </p:spPr>
        <p:txBody>
          <a:bodyPr/>
          <a:p>
            <a:endParaRPr lang="zh-CN" altLang="en-US"/>
          </a:p>
        </p:txBody>
      </p:sp>
      <p:sp>
        <p:nvSpPr>
          <p:cNvPr id="4105" name="Line 15"/>
          <p:cNvSpPr/>
          <p:nvPr/>
        </p:nvSpPr>
        <p:spPr>
          <a:xfrm>
            <a:off x="5260975" y="3476625"/>
            <a:ext cx="123825" cy="0"/>
          </a:xfrm>
          <a:prstGeom prst="line">
            <a:avLst/>
          </a:prstGeom>
          <a:ln w="9525" cap="flat" cmpd="sng">
            <a:solidFill>
              <a:srgbClr val="FF0000"/>
            </a:solidFill>
            <a:prstDash val="solid"/>
            <a:headEnd type="none" w="med" len="med"/>
            <a:tailEnd type="triangle" w="med" len="med"/>
          </a:ln>
        </p:spPr>
      </p:sp>
      <p:sp>
        <p:nvSpPr>
          <p:cNvPr id="4106" name="Freeform 16"/>
          <p:cNvSpPr/>
          <p:nvPr/>
        </p:nvSpPr>
        <p:spPr>
          <a:xfrm>
            <a:off x="6659563" y="2708275"/>
            <a:ext cx="1276350" cy="1720850"/>
          </a:xfrm>
          <a:custGeom>
            <a:avLst/>
            <a:gdLst>
              <a:gd name="txL" fmla="*/ 0 w 804"/>
              <a:gd name="txT" fmla="*/ 0 h 1084"/>
              <a:gd name="txR" fmla="*/ 804 w 804"/>
              <a:gd name="txB" fmla="*/ 1084 h 1084"/>
            </a:gdLst>
            <a:ahLst/>
            <a:cxnLst>
              <a:cxn ang="0">
                <a:pos x="2147483647" y="2147483647"/>
              </a:cxn>
              <a:cxn ang="0">
                <a:pos x="2147483647" y="2147483647"/>
              </a:cxn>
              <a:cxn ang="0">
                <a:pos x="2147483647" y="2147483647"/>
              </a:cxn>
              <a:cxn ang="0">
                <a:pos x="2147483647" y="2147483647"/>
              </a:cxn>
            </a:cxnLst>
            <a:rect l="txL" t="txT" r="txR" b="txB"/>
            <a:pathLst>
              <a:path w="804" h="1084">
                <a:moveTo>
                  <a:pt x="804" y="82"/>
                </a:moveTo>
                <a:cubicBezTo>
                  <a:pt x="533" y="41"/>
                  <a:pt x="263" y="0"/>
                  <a:pt x="132" y="82"/>
                </a:cubicBezTo>
                <a:cubicBezTo>
                  <a:pt x="1" y="164"/>
                  <a:pt x="36" y="407"/>
                  <a:pt x="18" y="574"/>
                </a:cubicBezTo>
                <a:cubicBezTo>
                  <a:pt x="0" y="741"/>
                  <a:pt x="12" y="912"/>
                  <a:pt x="24" y="108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4107" name="Line 17"/>
          <p:cNvSpPr/>
          <p:nvPr/>
        </p:nvSpPr>
        <p:spPr>
          <a:xfrm flipH="1">
            <a:off x="7019925" y="2492375"/>
            <a:ext cx="209550" cy="0"/>
          </a:xfrm>
          <a:prstGeom prst="line">
            <a:avLst/>
          </a:prstGeom>
          <a:ln w="9525" cap="flat" cmpd="sng">
            <a:solidFill>
              <a:schemeClr val="tx1"/>
            </a:solidFill>
            <a:prstDash val="solid"/>
            <a:headEnd type="none" w="med" len="med"/>
            <a:tailEnd type="triangle" w="med" len="med"/>
          </a:ln>
        </p:spPr>
      </p:sp>
      <p:graphicFrame>
        <p:nvGraphicFramePr>
          <p:cNvPr id="4098" name="Object 18"/>
          <p:cNvGraphicFramePr/>
          <p:nvPr/>
        </p:nvGraphicFramePr>
        <p:xfrm>
          <a:off x="7380288" y="2276475"/>
          <a:ext cx="336550" cy="406400"/>
        </p:xfrm>
        <a:graphic>
          <a:graphicData uri="http://schemas.openxmlformats.org/presentationml/2006/ole">
            <mc:AlternateContent xmlns:mc="http://schemas.openxmlformats.org/markup-compatibility/2006">
              <mc:Choice xmlns:v="urn:schemas-microsoft-com:vml" Requires="v">
                <p:oleObj spid="_x0000_s3099" name="" r:id="rId3" imgW="127000" imgH="227965" progId="Equation.3">
                  <p:embed/>
                </p:oleObj>
              </mc:Choice>
              <mc:Fallback>
                <p:oleObj name="" r:id="rId3" imgW="127000" imgH="227965" progId="Equation.3">
                  <p:embed/>
                  <p:pic>
                    <p:nvPicPr>
                      <p:cNvPr id="0" name="图片 3098"/>
                      <p:cNvPicPr/>
                      <p:nvPr/>
                    </p:nvPicPr>
                    <p:blipFill>
                      <a:blip r:embed="rId4"/>
                      <a:stretch>
                        <a:fillRect/>
                      </a:stretch>
                    </p:blipFill>
                    <p:spPr>
                      <a:xfrm>
                        <a:off x="7380288" y="2276475"/>
                        <a:ext cx="336550" cy="406400"/>
                      </a:xfrm>
                      <a:prstGeom prst="rect">
                        <a:avLst/>
                      </a:prstGeom>
                      <a:noFill/>
                      <a:ln w="38100">
                        <a:noFill/>
                        <a:miter/>
                      </a:ln>
                    </p:spPr>
                  </p:pic>
                </p:oleObj>
              </mc:Fallback>
            </mc:AlternateContent>
          </a:graphicData>
        </a:graphic>
      </p:graphicFrame>
      <p:sp>
        <p:nvSpPr>
          <p:cNvPr id="4108" name="Rectangle 19"/>
          <p:cNvSpPr/>
          <p:nvPr/>
        </p:nvSpPr>
        <p:spPr>
          <a:xfrm>
            <a:off x="611188" y="1773238"/>
            <a:ext cx="3529012" cy="954087"/>
          </a:xfrm>
          <a:prstGeom prst="rect">
            <a:avLst/>
          </a:prstGeom>
          <a:noFill/>
          <a:ln w="9525">
            <a:noFill/>
          </a:ln>
        </p:spPr>
        <p:txBody>
          <a:bodyPr>
            <a:spAutoFit/>
          </a:bodyPr>
          <a:p>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NPN </a:t>
            </a:r>
            <a:r>
              <a:rPr lang="zh-CN" altLang="en-US" dirty="0">
                <a:latin typeface="Arial" panose="020B0604020202020204" pitchFamily="34" charset="0"/>
              </a:rPr>
              <a:t>型三极管，为放大电路核心元件</a:t>
            </a:r>
            <a:endParaRPr lang="en-US" altLang="zh-CN" dirty="0">
              <a:latin typeface="Arial" panose="020B0604020202020204" pitchFamily="34" charset="0"/>
            </a:endParaRPr>
          </a:p>
        </p:txBody>
      </p:sp>
      <p:sp>
        <p:nvSpPr>
          <p:cNvPr id="4109" name="Rectangle 20"/>
          <p:cNvSpPr/>
          <p:nvPr/>
        </p:nvSpPr>
        <p:spPr>
          <a:xfrm>
            <a:off x="611188" y="2781300"/>
            <a:ext cx="1951037" cy="579438"/>
          </a:xfrm>
          <a:prstGeom prst="rect">
            <a:avLst/>
          </a:prstGeom>
          <a:noFill/>
          <a:ln w="9525">
            <a:noFill/>
          </a:ln>
        </p:spPr>
        <p:txBody>
          <a:bodyPr wrap="none">
            <a:spAutoFit/>
          </a:bodyPr>
          <a:p>
            <a:pPr>
              <a:spcBef>
                <a:spcPct val="50000"/>
              </a:spcBef>
            </a:pPr>
            <a:r>
              <a:rPr lang="zh-CN" altLang="en-US" dirty="0">
                <a:solidFill>
                  <a:srgbClr val="FF0000"/>
                </a:solidFill>
                <a:latin typeface="Arial" panose="020B0604020202020204" pitchFamily="34" charset="0"/>
              </a:rPr>
              <a:t>输入回路</a:t>
            </a:r>
            <a:r>
              <a:rPr lang="en-US" altLang="zh-CN" dirty="0">
                <a:solidFill>
                  <a:srgbClr val="FF0000"/>
                </a:solidFill>
                <a:latin typeface="Arial" panose="020B0604020202020204" pitchFamily="34" charset="0"/>
              </a:rPr>
              <a:t>:</a:t>
            </a:r>
            <a:endParaRPr lang="en-US" altLang="zh-CN" dirty="0">
              <a:solidFill>
                <a:srgbClr val="FF0000"/>
              </a:solidFill>
              <a:latin typeface="Arial" panose="020B0604020202020204" pitchFamily="34" charset="0"/>
            </a:endParaRPr>
          </a:p>
        </p:txBody>
      </p:sp>
      <p:sp>
        <p:nvSpPr>
          <p:cNvPr id="4110" name="Text Box 21"/>
          <p:cNvSpPr txBox="1"/>
          <p:nvPr/>
        </p:nvSpPr>
        <p:spPr>
          <a:xfrm>
            <a:off x="395288" y="3213100"/>
            <a:ext cx="3889375" cy="3260725"/>
          </a:xfrm>
          <a:prstGeom prst="rect">
            <a:avLst/>
          </a:prstGeom>
          <a:noFill/>
          <a:ln w="9525">
            <a:noFill/>
          </a:ln>
        </p:spPr>
        <p:txBody>
          <a:bodyPr>
            <a:spAutoFit/>
          </a:bodyPr>
          <a:p>
            <a:pPr>
              <a:spcBef>
                <a:spcPct val="50000"/>
              </a:spcBef>
            </a:pPr>
            <a:r>
              <a:rPr lang="en-US" altLang="zh-CN" i="1" dirty="0">
                <a:solidFill>
                  <a:srgbClr val="000000"/>
                </a:solidFill>
                <a:latin typeface="宋体" panose="02010600030101010101" pitchFamily="2" charset="-122"/>
              </a:rPr>
              <a:t>V</a:t>
            </a:r>
            <a:r>
              <a:rPr lang="en-US" altLang="zh-CN" i="1" baseline="-25000" dirty="0">
                <a:solidFill>
                  <a:srgbClr val="000000"/>
                </a:solidFill>
                <a:latin typeface="宋体" panose="02010600030101010101" pitchFamily="2" charset="-122"/>
              </a:rPr>
              <a:t>BB</a:t>
            </a:r>
            <a:r>
              <a:rPr lang="zh-CN" altLang="en-US" dirty="0">
                <a:solidFill>
                  <a:srgbClr val="000000"/>
                </a:solidFill>
                <a:latin typeface="宋体" panose="02010600030101010101" pitchFamily="2" charset="-122"/>
              </a:rPr>
              <a:t>：基极直流电源，保证</a:t>
            </a:r>
            <a:r>
              <a:rPr lang="en-US" altLang="zh-CN" dirty="0">
                <a:solidFill>
                  <a:srgbClr val="000000"/>
                </a:solidFill>
                <a:latin typeface="宋体" panose="02010600030101010101" pitchFamily="2" charset="-122"/>
              </a:rPr>
              <a:t>J</a:t>
            </a:r>
            <a:r>
              <a:rPr lang="en-US" altLang="zh-CN" baseline="-25000" dirty="0">
                <a:solidFill>
                  <a:srgbClr val="000000"/>
                </a:solidFill>
                <a:latin typeface="宋体" panose="02010600030101010101" pitchFamily="2" charset="-122"/>
              </a:rPr>
              <a:t>e</a:t>
            </a:r>
            <a:r>
              <a:rPr lang="zh-CN" altLang="en-US" dirty="0">
                <a:solidFill>
                  <a:srgbClr val="000000"/>
                </a:solidFill>
                <a:latin typeface="宋体" panose="02010600030101010101" pitchFamily="2" charset="-122"/>
              </a:rPr>
              <a:t>正向偏置</a:t>
            </a:r>
            <a:r>
              <a:rPr lang="en-US" altLang="zh-CN" i="1" dirty="0">
                <a:solidFill>
                  <a:srgbClr val="000000"/>
                </a:solidFill>
                <a:latin typeface="宋体" panose="02010600030101010101" pitchFamily="2" charset="-122"/>
              </a:rPr>
              <a:t>V</a:t>
            </a:r>
            <a:r>
              <a:rPr lang="en-US" altLang="zh-CN" i="1" baseline="-25000" dirty="0">
                <a:solidFill>
                  <a:srgbClr val="000000"/>
                </a:solidFill>
                <a:latin typeface="宋体" panose="02010600030101010101" pitchFamily="2" charset="-122"/>
              </a:rPr>
              <a:t>BE</a:t>
            </a:r>
            <a:r>
              <a:rPr lang="en-US" altLang="zh-CN" i="1" dirty="0">
                <a:solidFill>
                  <a:srgbClr val="000000"/>
                </a:solidFill>
                <a:latin typeface="宋体" panose="02010600030101010101" pitchFamily="2" charset="-122"/>
              </a:rPr>
              <a:t>&gt;V</a:t>
            </a:r>
            <a:r>
              <a:rPr lang="en-US" altLang="zh-CN" i="1" baseline="-25000" dirty="0">
                <a:solidFill>
                  <a:srgbClr val="000000"/>
                </a:solidFill>
                <a:latin typeface="宋体" panose="02010600030101010101" pitchFamily="2" charset="-122"/>
              </a:rPr>
              <a:t>on</a:t>
            </a:r>
            <a:endParaRPr lang="en-US" altLang="zh-CN" i="1" baseline="-25000" dirty="0">
              <a:solidFill>
                <a:srgbClr val="000000"/>
              </a:solidFill>
              <a:latin typeface="宋体" panose="02010600030101010101" pitchFamily="2" charset="-122"/>
            </a:endParaRPr>
          </a:p>
          <a:p>
            <a:pPr>
              <a:spcBef>
                <a:spcPct val="50000"/>
              </a:spcBef>
            </a:pPr>
            <a:r>
              <a:rPr lang="zh-CN" altLang="en-US" dirty="0">
                <a:solidFill>
                  <a:srgbClr val="000000"/>
                </a:solidFill>
                <a:latin typeface="宋体" panose="02010600030101010101" pitchFamily="2" charset="-122"/>
              </a:rPr>
              <a:t>为发射结提供正向偏置电压，提供静态基极电流</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静态基流</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sp>
        <p:nvSpPr>
          <p:cNvPr id="4111" name="Rectangle 22"/>
          <p:cNvSpPr/>
          <p:nvPr/>
        </p:nvSpPr>
        <p:spPr>
          <a:xfrm>
            <a:off x="4787900" y="5589588"/>
            <a:ext cx="2592388" cy="579437"/>
          </a:xfrm>
          <a:prstGeom prst="rect">
            <a:avLst/>
          </a:prstGeom>
          <a:noFill/>
          <a:ln w="9525">
            <a:noFill/>
          </a:ln>
        </p:spPr>
        <p:txBody>
          <a:bodyPr>
            <a:spAutoFit/>
          </a:bodyPr>
          <a:p>
            <a:pPr>
              <a:spcBef>
                <a:spcPct val="50000"/>
              </a:spcBef>
            </a:pPr>
            <a:r>
              <a:rPr lang="en-US" altLang="zh-CN" i="1" dirty="0">
                <a:solidFill>
                  <a:srgbClr val="000000"/>
                </a:solidFill>
                <a:latin typeface="宋体" panose="02010600030101010101" pitchFamily="2" charset="-122"/>
              </a:rPr>
              <a:t>R</a:t>
            </a:r>
            <a:r>
              <a:rPr lang="en-US" altLang="zh-CN" i="1" baseline="-25000"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：限流电阻</a:t>
            </a:r>
            <a:endParaRPr lang="zh-CN" altLang="en-US" dirty="0">
              <a:solidFill>
                <a:srgbClr val="000000"/>
              </a:solidFill>
              <a:latin typeface="宋体" panose="02010600030101010101" pitchFamily="2" charset="-122"/>
            </a:endParaRPr>
          </a:p>
        </p:txBody>
      </p:sp>
      <p:sp>
        <p:nvSpPr>
          <p:cNvPr id="4112" name="矩形 23"/>
          <p:cNvSpPr/>
          <p:nvPr/>
        </p:nvSpPr>
        <p:spPr>
          <a:xfrm>
            <a:off x="827088" y="476250"/>
            <a:ext cx="3309937" cy="523875"/>
          </a:xfrm>
          <a:prstGeom prst="rect">
            <a:avLst/>
          </a:prstGeom>
          <a:noFill/>
          <a:ln w="9525">
            <a:noFill/>
          </a:ln>
        </p:spPr>
        <p:txBody>
          <a:bodyPr wrap="none">
            <a:spAutoFit/>
          </a:bodyPr>
          <a:p>
            <a:r>
              <a:rPr lang="en-US" altLang="zh-CN" dirty="0">
                <a:latin typeface="Arial" panose="020B0604020202020204" pitchFamily="34" charset="0"/>
              </a:rPr>
              <a:t>3.2 </a:t>
            </a:r>
            <a:r>
              <a:rPr lang="zh-CN" altLang="zh-CN" dirty="0">
                <a:latin typeface="Arial" panose="020B0604020202020204" pitchFamily="34" charset="0"/>
              </a:rPr>
              <a:t>共射极放大电路</a:t>
            </a:r>
            <a:endParaRPr lang="zh-CN" altLang="en-US" dirty="0">
              <a:latin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3" name="Rectangle 2"/>
          <p:cNvSpPr/>
          <p:nvPr/>
        </p:nvSpPr>
        <p:spPr>
          <a:xfrm>
            <a:off x="684213" y="620713"/>
            <a:ext cx="7632700"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采用与图（</a:t>
            </a:r>
            <a:r>
              <a:rPr lang="en-US" altLang="zh-CN" dirty="0">
                <a:latin typeface="Arial" panose="020B0604020202020204" pitchFamily="34" charset="0"/>
              </a:rPr>
              <a:t>a</a:t>
            </a:r>
            <a:r>
              <a:rPr lang="zh-CN" altLang="en-US" dirty="0">
                <a:latin typeface="Arial" panose="020B0604020202020204" pitchFamily="34" charset="0"/>
              </a:rPr>
              <a:t>）所示电路参数完全相同，管子特性也相同的电路，组成新的对称</a:t>
            </a:r>
            <a:endParaRPr lang="zh-CN" altLang="en-US" dirty="0">
              <a:latin typeface="Arial" panose="020B0604020202020204" pitchFamily="34" charset="0"/>
            </a:endParaRPr>
          </a:p>
        </p:txBody>
      </p:sp>
      <p:sp>
        <p:nvSpPr>
          <p:cNvPr id="87044" name="Text Box 48"/>
          <p:cNvSpPr txBox="1"/>
          <p:nvPr/>
        </p:nvSpPr>
        <p:spPr>
          <a:xfrm>
            <a:off x="684213" y="2060575"/>
            <a:ext cx="3527425" cy="579438"/>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87045" name="Text Box 94"/>
          <p:cNvSpPr txBox="1"/>
          <p:nvPr/>
        </p:nvSpPr>
        <p:spPr>
          <a:xfrm>
            <a:off x="684213" y="1628775"/>
            <a:ext cx="3600450" cy="2041525"/>
          </a:xfrm>
          <a:prstGeom prst="rect">
            <a:avLst/>
          </a:prstGeom>
          <a:noFill/>
          <a:ln w="9525">
            <a:noFill/>
          </a:ln>
        </p:spPr>
        <p:txBody>
          <a:bodyPr>
            <a:spAutoFit/>
          </a:bodyPr>
          <a:p>
            <a:pPr>
              <a:spcBef>
                <a:spcPct val="50000"/>
              </a:spcBef>
            </a:pPr>
            <a:r>
              <a:rPr lang="zh-CN" altLang="en-US" dirty="0">
                <a:latin typeface="Arial" panose="020B0604020202020204" pitchFamily="34" charset="0"/>
              </a:rPr>
              <a:t>电路，电路以两只管子集电极电位差为输出，可克服温度漂移。</a:t>
            </a:r>
            <a:endParaRPr lang="zh-CN" altLang="en-US" dirty="0">
              <a:latin typeface="Arial" panose="020B0604020202020204" pitchFamily="34" charset="0"/>
            </a:endParaRPr>
          </a:p>
        </p:txBody>
      </p:sp>
      <p:grpSp>
        <p:nvGrpSpPr>
          <p:cNvPr id="87046" name="Group 97"/>
          <p:cNvGrpSpPr/>
          <p:nvPr/>
        </p:nvGrpSpPr>
        <p:grpSpPr>
          <a:xfrm>
            <a:off x="4140200" y="2133600"/>
            <a:ext cx="4681538" cy="3708400"/>
            <a:chOff x="2562" y="1117"/>
            <a:chExt cx="2949" cy="2336"/>
          </a:xfrm>
        </p:grpSpPr>
        <p:grpSp>
          <p:nvGrpSpPr>
            <p:cNvPr id="87049" name="Group 3"/>
            <p:cNvGrpSpPr/>
            <p:nvPr/>
          </p:nvGrpSpPr>
          <p:grpSpPr>
            <a:xfrm>
              <a:off x="2562" y="1117"/>
              <a:ext cx="2949" cy="2313"/>
              <a:chOff x="0" y="528"/>
              <a:chExt cx="2784" cy="2208"/>
            </a:xfrm>
          </p:grpSpPr>
          <p:grpSp>
            <p:nvGrpSpPr>
              <p:cNvPr id="87051" name="Group 4"/>
              <p:cNvGrpSpPr/>
              <p:nvPr/>
            </p:nvGrpSpPr>
            <p:grpSpPr>
              <a:xfrm>
                <a:off x="240" y="528"/>
                <a:ext cx="2304" cy="2208"/>
                <a:chOff x="240" y="528"/>
                <a:chExt cx="2304" cy="2208"/>
              </a:xfrm>
            </p:grpSpPr>
            <p:grpSp>
              <p:nvGrpSpPr>
                <p:cNvPr id="87075" name="Group 5"/>
                <p:cNvGrpSpPr/>
                <p:nvPr/>
              </p:nvGrpSpPr>
              <p:grpSpPr>
                <a:xfrm>
                  <a:off x="240" y="528"/>
                  <a:ext cx="2304" cy="2208"/>
                  <a:chOff x="1680" y="1152"/>
                  <a:chExt cx="2304" cy="2425"/>
                </a:xfrm>
              </p:grpSpPr>
              <p:grpSp>
                <p:nvGrpSpPr>
                  <p:cNvPr id="87084" name="Group 6"/>
                  <p:cNvGrpSpPr/>
                  <p:nvPr/>
                </p:nvGrpSpPr>
                <p:grpSpPr>
                  <a:xfrm>
                    <a:off x="1680" y="1152"/>
                    <a:ext cx="2304" cy="2425"/>
                    <a:chOff x="1680" y="768"/>
                    <a:chExt cx="2564" cy="2809"/>
                  </a:xfrm>
                </p:grpSpPr>
                <p:graphicFrame>
                  <p:nvGraphicFramePr>
                    <p:cNvPr id="87042" name="Object 7"/>
                    <p:cNvGraphicFramePr>
                      <a:graphicFrameLocks noChangeAspect="1"/>
                    </p:cNvGraphicFramePr>
                    <p:nvPr/>
                  </p:nvGraphicFramePr>
                  <p:xfrm>
                    <a:off x="1680" y="768"/>
                    <a:ext cx="2564" cy="2809"/>
                  </p:xfrm>
                  <a:graphic>
                    <a:graphicData uri="http://schemas.openxmlformats.org/presentationml/2006/ole">
                      <mc:AlternateContent xmlns:mc="http://schemas.openxmlformats.org/markup-compatibility/2006">
                        <mc:Choice xmlns:v="urn:schemas-microsoft-com:vml" Requires="v">
                          <p:oleObj spid="_x0000_s3521" name="" r:id="rId1" imgW="1695450" imgH="1857375" progId="Paint.Picture">
                            <p:embed/>
                          </p:oleObj>
                        </mc:Choice>
                        <mc:Fallback>
                          <p:oleObj name="" r:id="rId1" imgW="1695450" imgH="1857375" progId="Paint.Picture">
                            <p:embed/>
                            <p:pic>
                              <p:nvPicPr>
                                <p:cNvPr id="0" name="图片 3520"/>
                                <p:cNvPicPr/>
                                <p:nvPr/>
                              </p:nvPicPr>
                              <p:blipFill>
                                <a:blip r:embed="rId2"/>
                                <a:stretch>
                                  <a:fillRect/>
                                </a:stretch>
                              </p:blipFill>
                              <p:spPr>
                                <a:xfrm>
                                  <a:off x="1680" y="768"/>
                                  <a:ext cx="2564" cy="2809"/>
                                </a:xfrm>
                                <a:prstGeom prst="rect">
                                  <a:avLst/>
                                </a:prstGeom>
                                <a:noFill/>
                                <a:ln w="38100">
                                  <a:noFill/>
                                  <a:miter/>
                                </a:ln>
                              </p:spPr>
                            </p:pic>
                          </p:oleObj>
                        </mc:Fallback>
                      </mc:AlternateContent>
                    </a:graphicData>
                  </a:graphic>
                </p:graphicFrame>
                <p:sp>
                  <p:nvSpPr>
                    <p:cNvPr id="87091" name="Text Box 8"/>
                    <p:cNvSpPr txBox="1"/>
                    <p:nvPr/>
                  </p:nvSpPr>
                  <p:spPr>
                    <a:xfrm>
                      <a:off x="1728" y="2018"/>
                      <a:ext cx="432" cy="349"/>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87092" name="Text Box 9"/>
                    <p:cNvSpPr txBox="1"/>
                    <p:nvPr/>
                  </p:nvSpPr>
                  <p:spPr>
                    <a:xfrm>
                      <a:off x="3792" y="2064"/>
                      <a:ext cx="384" cy="350"/>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87093" name="Text Box 10"/>
                    <p:cNvSpPr txBox="1"/>
                    <p:nvPr/>
                  </p:nvSpPr>
                  <p:spPr>
                    <a:xfrm>
                      <a:off x="2256" y="3072"/>
                      <a:ext cx="1344" cy="350"/>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87085" name="Rectangle 11"/>
                  <p:cNvSpPr/>
                  <p:nvPr/>
                </p:nvSpPr>
                <p:spPr>
                  <a:xfrm>
                    <a:off x="350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7086" name="Rectangle 12"/>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7087" name="Line 13"/>
                  <p:cNvSpPr/>
                  <p:nvPr/>
                </p:nvSpPr>
                <p:spPr>
                  <a:xfrm>
                    <a:off x="1872" y="2400"/>
                    <a:ext cx="192" cy="0"/>
                  </a:xfrm>
                  <a:prstGeom prst="line">
                    <a:avLst/>
                  </a:prstGeom>
                  <a:ln w="9525" cap="flat" cmpd="sng">
                    <a:solidFill>
                      <a:schemeClr val="tx1"/>
                    </a:solidFill>
                    <a:prstDash val="solid"/>
                    <a:headEnd type="none" w="med" len="med"/>
                    <a:tailEnd type="none" w="med" len="med"/>
                  </a:ln>
                </p:spPr>
              </p:sp>
              <p:sp>
                <p:nvSpPr>
                  <p:cNvPr id="87088" name="Line 14"/>
                  <p:cNvSpPr/>
                  <p:nvPr/>
                </p:nvSpPr>
                <p:spPr>
                  <a:xfrm>
                    <a:off x="3648" y="2400"/>
                    <a:ext cx="144" cy="0"/>
                  </a:xfrm>
                  <a:prstGeom prst="line">
                    <a:avLst/>
                  </a:prstGeom>
                  <a:ln w="9525" cap="flat" cmpd="sng">
                    <a:solidFill>
                      <a:schemeClr val="tx1"/>
                    </a:solidFill>
                    <a:prstDash val="solid"/>
                    <a:headEnd type="none" w="med" len="med"/>
                    <a:tailEnd type="none" w="med" len="med"/>
                  </a:ln>
                </p:spPr>
              </p:sp>
              <p:sp>
                <p:nvSpPr>
                  <p:cNvPr id="87089" name="Oval 15"/>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7090" name="Oval 16"/>
                  <p:cNvSpPr/>
                  <p:nvPr/>
                </p:nvSpPr>
                <p:spPr>
                  <a:xfrm>
                    <a:off x="3742" y="2354"/>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87076" name="Line 17"/>
                <p:cNvSpPr/>
                <p:nvPr/>
              </p:nvSpPr>
              <p:spPr>
                <a:xfrm>
                  <a:off x="384" y="2352"/>
                  <a:ext cx="1968" cy="0"/>
                </a:xfrm>
                <a:prstGeom prst="line">
                  <a:avLst/>
                </a:prstGeom>
                <a:ln w="38100" cap="flat" cmpd="sng">
                  <a:solidFill>
                    <a:schemeClr val="tx1"/>
                  </a:solidFill>
                  <a:prstDash val="solid"/>
                  <a:headEnd type="none" w="med" len="med"/>
                  <a:tailEnd type="none" w="med" len="med"/>
                </a:ln>
              </p:spPr>
            </p:sp>
            <p:grpSp>
              <p:nvGrpSpPr>
                <p:cNvPr id="87077" name="Group 18"/>
                <p:cNvGrpSpPr/>
                <p:nvPr/>
              </p:nvGrpSpPr>
              <p:grpSpPr>
                <a:xfrm>
                  <a:off x="1296" y="2326"/>
                  <a:ext cx="192" cy="122"/>
                  <a:chOff x="3416" y="3238"/>
                  <a:chExt cx="192" cy="122"/>
                </a:xfrm>
              </p:grpSpPr>
              <p:grpSp>
                <p:nvGrpSpPr>
                  <p:cNvPr id="87080" name="Group 19"/>
                  <p:cNvGrpSpPr/>
                  <p:nvPr/>
                </p:nvGrpSpPr>
                <p:grpSpPr>
                  <a:xfrm>
                    <a:off x="3416" y="3264"/>
                    <a:ext cx="192" cy="96"/>
                    <a:chOff x="4080" y="4128"/>
                    <a:chExt cx="192" cy="96"/>
                  </a:xfrm>
                </p:grpSpPr>
                <p:sp>
                  <p:nvSpPr>
                    <p:cNvPr id="87082" name="Line 20"/>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87083" name="Line 21"/>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87081" name="Oval 22"/>
                  <p:cNvSpPr/>
                  <p:nvPr/>
                </p:nvSpPr>
                <p:spPr>
                  <a:xfrm>
                    <a:off x="3484" y="3238"/>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34839" name="Rectangle 23"/>
                <p:cNvSpPr>
                  <a:spLocks noChangeArrowheads="1"/>
                </p:cNvSpPr>
                <p:nvPr/>
              </p:nvSpPr>
              <p:spPr bwMode="auto">
                <a:xfrm>
                  <a:off x="1968" y="1359"/>
                  <a:ext cx="278" cy="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4840" name="Rectangle 24"/>
                <p:cNvSpPr>
                  <a:spLocks noChangeArrowheads="1"/>
                </p:cNvSpPr>
                <p:nvPr/>
              </p:nvSpPr>
              <p:spPr bwMode="auto">
                <a:xfrm>
                  <a:off x="548" y="1372"/>
                  <a:ext cx="278" cy="20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87052" name="Group 25"/>
              <p:cNvGrpSpPr/>
              <p:nvPr/>
            </p:nvGrpSpPr>
            <p:grpSpPr>
              <a:xfrm>
                <a:off x="0" y="1632"/>
                <a:ext cx="2784" cy="730"/>
                <a:chOff x="0" y="1632"/>
                <a:chExt cx="2784" cy="730"/>
              </a:xfrm>
            </p:grpSpPr>
            <p:grpSp>
              <p:nvGrpSpPr>
                <p:cNvPr id="87053" name="Group 26"/>
                <p:cNvGrpSpPr/>
                <p:nvPr/>
              </p:nvGrpSpPr>
              <p:grpSpPr>
                <a:xfrm>
                  <a:off x="288" y="1680"/>
                  <a:ext cx="192" cy="480"/>
                  <a:chOff x="5280" y="2400"/>
                  <a:chExt cx="192" cy="480"/>
                </a:xfrm>
              </p:grpSpPr>
              <p:sp>
                <p:nvSpPr>
                  <p:cNvPr id="87073" name="Oval 27"/>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7074" name="Line 28"/>
                  <p:cNvSpPr/>
                  <p:nvPr/>
                </p:nvSpPr>
                <p:spPr>
                  <a:xfrm>
                    <a:off x="5376" y="2400"/>
                    <a:ext cx="0" cy="480"/>
                  </a:xfrm>
                  <a:prstGeom prst="line">
                    <a:avLst/>
                  </a:prstGeom>
                  <a:ln w="38100" cap="flat" cmpd="sng">
                    <a:solidFill>
                      <a:schemeClr val="tx1"/>
                    </a:solidFill>
                    <a:prstDash val="solid"/>
                    <a:headEnd type="none" w="med" len="med"/>
                    <a:tailEnd type="none" w="med" len="med"/>
                  </a:ln>
                </p:spPr>
              </p:sp>
            </p:grpSp>
            <p:grpSp>
              <p:nvGrpSpPr>
                <p:cNvPr id="87054" name="Group 29"/>
                <p:cNvGrpSpPr/>
                <p:nvPr/>
              </p:nvGrpSpPr>
              <p:grpSpPr>
                <a:xfrm>
                  <a:off x="2256" y="1680"/>
                  <a:ext cx="192" cy="480"/>
                  <a:chOff x="5280" y="2400"/>
                  <a:chExt cx="192" cy="480"/>
                </a:xfrm>
              </p:grpSpPr>
              <p:sp>
                <p:nvSpPr>
                  <p:cNvPr id="87071" name="Oval 30"/>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7072" name="Line 31"/>
                  <p:cNvSpPr/>
                  <p:nvPr/>
                </p:nvSpPr>
                <p:spPr>
                  <a:xfrm>
                    <a:off x="5376" y="2400"/>
                    <a:ext cx="0" cy="480"/>
                  </a:xfrm>
                  <a:prstGeom prst="line">
                    <a:avLst/>
                  </a:prstGeom>
                  <a:ln w="38100" cap="flat" cmpd="sng">
                    <a:solidFill>
                      <a:schemeClr val="tx1"/>
                    </a:solidFill>
                    <a:prstDash val="solid"/>
                    <a:headEnd type="none" w="med" len="med"/>
                    <a:tailEnd type="none" w="med" len="med"/>
                  </a:ln>
                </p:spPr>
              </p:sp>
            </p:grpSp>
            <p:grpSp>
              <p:nvGrpSpPr>
                <p:cNvPr id="87055" name="Group 32"/>
                <p:cNvGrpSpPr/>
                <p:nvPr/>
              </p:nvGrpSpPr>
              <p:grpSpPr>
                <a:xfrm>
                  <a:off x="288" y="2064"/>
                  <a:ext cx="192" cy="288"/>
                  <a:chOff x="4992" y="3168"/>
                  <a:chExt cx="192" cy="288"/>
                </a:xfrm>
              </p:grpSpPr>
              <p:grpSp>
                <p:nvGrpSpPr>
                  <p:cNvPr id="87066" name="Group 33"/>
                  <p:cNvGrpSpPr/>
                  <p:nvPr/>
                </p:nvGrpSpPr>
                <p:grpSpPr>
                  <a:xfrm>
                    <a:off x="4992" y="3312"/>
                    <a:ext cx="192" cy="48"/>
                    <a:chOff x="4992" y="3312"/>
                    <a:chExt cx="192" cy="48"/>
                  </a:xfrm>
                </p:grpSpPr>
                <p:sp>
                  <p:nvSpPr>
                    <p:cNvPr id="87069" name="Line 34"/>
                    <p:cNvSpPr/>
                    <p:nvPr/>
                  </p:nvSpPr>
                  <p:spPr>
                    <a:xfrm>
                      <a:off x="4992" y="3312"/>
                      <a:ext cx="192" cy="0"/>
                    </a:xfrm>
                    <a:prstGeom prst="line">
                      <a:avLst/>
                    </a:prstGeom>
                    <a:ln w="38100" cap="flat" cmpd="sng">
                      <a:solidFill>
                        <a:schemeClr val="tx1"/>
                      </a:solidFill>
                      <a:prstDash val="solid"/>
                      <a:headEnd type="none" w="med" len="med"/>
                      <a:tailEnd type="none" w="med" len="med"/>
                    </a:ln>
                  </p:spPr>
                </p:sp>
                <p:sp>
                  <p:nvSpPr>
                    <p:cNvPr id="87070" name="Line 35"/>
                    <p:cNvSpPr/>
                    <p:nvPr/>
                  </p:nvSpPr>
                  <p:spPr>
                    <a:xfrm>
                      <a:off x="5040" y="3360"/>
                      <a:ext cx="96" cy="0"/>
                    </a:xfrm>
                    <a:prstGeom prst="line">
                      <a:avLst/>
                    </a:prstGeom>
                    <a:ln w="38100" cap="flat" cmpd="sng">
                      <a:solidFill>
                        <a:schemeClr val="tx1"/>
                      </a:solidFill>
                      <a:prstDash val="solid"/>
                      <a:headEnd type="none" w="med" len="med"/>
                      <a:tailEnd type="none" w="med" len="med"/>
                    </a:ln>
                  </p:spPr>
                </p:sp>
              </p:grpSp>
              <p:sp>
                <p:nvSpPr>
                  <p:cNvPr id="87067" name="Line 36"/>
                  <p:cNvSpPr/>
                  <p:nvPr/>
                </p:nvSpPr>
                <p:spPr>
                  <a:xfrm>
                    <a:off x="5088" y="3168"/>
                    <a:ext cx="0" cy="144"/>
                  </a:xfrm>
                  <a:prstGeom prst="line">
                    <a:avLst/>
                  </a:prstGeom>
                  <a:ln w="38100" cap="flat" cmpd="sng">
                    <a:solidFill>
                      <a:schemeClr val="tx1"/>
                    </a:solidFill>
                    <a:prstDash val="solid"/>
                    <a:headEnd type="none" w="med" len="med"/>
                    <a:tailEnd type="none" w="med" len="med"/>
                  </a:ln>
                </p:spPr>
              </p:sp>
              <p:sp>
                <p:nvSpPr>
                  <p:cNvPr id="87068" name="Line 37"/>
                  <p:cNvSpPr/>
                  <p:nvPr/>
                </p:nvSpPr>
                <p:spPr>
                  <a:xfrm>
                    <a:off x="5088" y="3360"/>
                    <a:ext cx="0" cy="96"/>
                  </a:xfrm>
                  <a:prstGeom prst="line">
                    <a:avLst/>
                  </a:prstGeom>
                  <a:ln w="38100" cap="flat" cmpd="sng">
                    <a:solidFill>
                      <a:schemeClr val="tx1"/>
                    </a:solidFill>
                    <a:prstDash val="solid"/>
                    <a:headEnd type="none" w="med" len="med"/>
                    <a:tailEnd type="none" w="med" len="med"/>
                  </a:ln>
                </p:spPr>
              </p:sp>
            </p:grpSp>
            <p:grpSp>
              <p:nvGrpSpPr>
                <p:cNvPr id="87056" name="Group 38"/>
                <p:cNvGrpSpPr/>
                <p:nvPr/>
              </p:nvGrpSpPr>
              <p:grpSpPr>
                <a:xfrm>
                  <a:off x="2256" y="2064"/>
                  <a:ext cx="192" cy="288"/>
                  <a:chOff x="4992" y="3168"/>
                  <a:chExt cx="192" cy="288"/>
                </a:xfrm>
              </p:grpSpPr>
              <p:grpSp>
                <p:nvGrpSpPr>
                  <p:cNvPr id="87061" name="Group 39"/>
                  <p:cNvGrpSpPr/>
                  <p:nvPr/>
                </p:nvGrpSpPr>
                <p:grpSpPr>
                  <a:xfrm>
                    <a:off x="4992" y="3312"/>
                    <a:ext cx="192" cy="48"/>
                    <a:chOff x="4992" y="3312"/>
                    <a:chExt cx="192" cy="48"/>
                  </a:xfrm>
                </p:grpSpPr>
                <p:sp>
                  <p:nvSpPr>
                    <p:cNvPr id="87064" name="Line 40"/>
                    <p:cNvSpPr/>
                    <p:nvPr/>
                  </p:nvSpPr>
                  <p:spPr>
                    <a:xfrm>
                      <a:off x="4992" y="3312"/>
                      <a:ext cx="192" cy="0"/>
                    </a:xfrm>
                    <a:prstGeom prst="line">
                      <a:avLst/>
                    </a:prstGeom>
                    <a:ln w="38100" cap="flat" cmpd="sng">
                      <a:solidFill>
                        <a:schemeClr val="tx1"/>
                      </a:solidFill>
                      <a:prstDash val="solid"/>
                      <a:headEnd type="none" w="med" len="med"/>
                      <a:tailEnd type="none" w="med" len="med"/>
                    </a:ln>
                  </p:spPr>
                </p:sp>
                <p:sp>
                  <p:nvSpPr>
                    <p:cNvPr id="87065" name="Line 41"/>
                    <p:cNvSpPr/>
                    <p:nvPr/>
                  </p:nvSpPr>
                  <p:spPr>
                    <a:xfrm>
                      <a:off x="5040" y="3360"/>
                      <a:ext cx="96" cy="0"/>
                    </a:xfrm>
                    <a:prstGeom prst="line">
                      <a:avLst/>
                    </a:prstGeom>
                    <a:ln w="38100" cap="flat" cmpd="sng">
                      <a:solidFill>
                        <a:schemeClr val="tx1"/>
                      </a:solidFill>
                      <a:prstDash val="solid"/>
                      <a:headEnd type="none" w="med" len="med"/>
                      <a:tailEnd type="none" w="med" len="med"/>
                    </a:ln>
                  </p:spPr>
                </p:sp>
              </p:grpSp>
              <p:sp>
                <p:nvSpPr>
                  <p:cNvPr id="87062" name="Line 42"/>
                  <p:cNvSpPr/>
                  <p:nvPr/>
                </p:nvSpPr>
                <p:spPr>
                  <a:xfrm>
                    <a:off x="5088" y="3168"/>
                    <a:ext cx="0" cy="144"/>
                  </a:xfrm>
                  <a:prstGeom prst="line">
                    <a:avLst/>
                  </a:prstGeom>
                  <a:ln w="38100" cap="flat" cmpd="sng">
                    <a:solidFill>
                      <a:schemeClr val="tx1"/>
                    </a:solidFill>
                    <a:prstDash val="solid"/>
                    <a:headEnd type="none" w="med" len="med"/>
                    <a:tailEnd type="none" w="med" len="med"/>
                  </a:ln>
                </p:spPr>
              </p:sp>
              <p:sp>
                <p:nvSpPr>
                  <p:cNvPr id="87063" name="Line 43"/>
                  <p:cNvSpPr/>
                  <p:nvPr/>
                </p:nvSpPr>
                <p:spPr>
                  <a:xfrm>
                    <a:off x="5088" y="3360"/>
                    <a:ext cx="0" cy="96"/>
                  </a:xfrm>
                  <a:prstGeom prst="line">
                    <a:avLst/>
                  </a:prstGeom>
                  <a:ln w="38100" cap="flat" cmpd="sng">
                    <a:solidFill>
                      <a:schemeClr val="tx1"/>
                    </a:solidFill>
                    <a:prstDash val="solid"/>
                    <a:headEnd type="none" w="med" len="med"/>
                    <a:tailEnd type="none" w="med" len="med"/>
                  </a:ln>
                </p:spPr>
              </p:sp>
            </p:grpSp>
            <p:sp>
              <p:nvSpPr>
                <p:cNvPr id="87057" name="Rectangle 44"/>
                <p:cNvSpPr/>
                <p:nvPr/>
              </p:nvSpPr>
              <p:spPr>
                <a:xfrm>
                  <a:off x="2448" y="1632"/>
                  <a:ext cx="336" cy="451"/>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I2</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sp>
              <p:nvSpPr>
                <p:cNvPr id="87058" name="Rectangle 45"/>
                <p:cNvSpPr/>
                <p:nvPr/>
              </p:nvSpPr>
              <p:spPr>
                <a:xfrm>
                  <a:off x="48" y="1680"/>
                  <a:ext cx="336" cy="451"/>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I1</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sp>
              <p:nvSpPr>
                <p:cNvPr id="34862" name="Rectangle 46"/>
                <p:cNvSpPr>
                  <a:spLocks noChangeArrowheads="1"/>
                </p:cNvSpPr>
                <p:nvPr/>
              </p:nvSpPr>
              <p:spPr bwMode="auto">
                <a:xfrm>
                  <a:off x="0" y="2160"/>
                  <a:ext cx="301" cy="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BB</a:t>
                  </a:r>
                  <a:endPar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4863" name="Rectangle 47"/>
                <p:cNvSpPr>
                  <a:spLocks noChangeArrowheads="1"/>
                </p:cNvSpPr>
                <p:nvPr/>
              </p:nvSpPr>
              <p:spPr bwMode="auto">
                <a:xfrm>
                  <a:off x="2417" y="2160"/>
                  <a:ext cx="301" cy="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BB</a:t>
                  </a:r>
                  <a:endPar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sp>
          <p:nvSpPr>
            <p:cNvPr id="87050" name="Rectangle 95"/>
            <p:cNvSpPr/>
            <p:nvPr/>
          </p:nvSpPr>
          <p:spPr>
            <a:xfrm>
              <a:off x="3152" y="3203"/>
              <a:ext cx="1769" cy="250"/>
            </a:xfrm>
            <a:prstGeom prst="rect">
              <a:avLst/>
            </a:prstGeom>
            <a:noFill/>
            <a:ln w="9525">
              <a:noFill/>
            </a:ln>
          </p:spPr>
          <p:txBody>
            <a:bodyPr wrap="none">
              <a:spAutoFit/>
            </a:bodyPr>
            <a:p>
              <a:r>
                <a:rPr lang="zh-CN" altLang="en-US" sz="2000" dirty="0">
                  <a:latin typeface="Arial" panose="020B0604020202020204" pitchFamily="34" charset="0"/>
                </a:rPr>
                <a:t>差分放大电路的组成</a:t>
              </a:r>
              <a:r>
                <a:rPr lang="en-US" altLang="zh-CN" sz="2000" dirty="0">
                  <a:latin typeface="Arial" panose="020B0604020202020204" pitchFamily="34" charset="0"/>
                </a:rPr>
                <a:t>(b)</a:t>
              </a:r>
              <a:endParaRPr lang="en-US" altLang="zh-CN" sz="2000" dirty="0">
                <a:latin typeface="Arial" panose="020B0604020202020204" pitchFamily="34" charset="0"/>
              </a:endParaRPr>
            </a:p>
          </p:txBody>
        </p:sp>
      </p:grpSp>
      <p:sp>
        <p:nvSpPr>
          <p:cNvPr id="87047" name="Text Box 96"/>
          <p:cNvSpPr txBox="1"/>
          <p:nvPr/>
        </p:nvSpPr>
        <p:spPr>
          <a:xfrm>
            <a:off x="684213" y="3644900"/>
            <a:ext cx="3095625" cy="2528888"/>
          </a:xfrm>
          <a:prstGeom prst="rect">
            <a:avLst/>
          </a:prstGeom>
          <a:noFill/>
          <a:ln w="9525">
            <a:noFill/>
          </a:ln>
        </p:spPr>
        <p:txBody>
          <a:bodyPr>
            <a:spAutoFit/>
          </a:bodyPr>
          <a:p>
            <a:pPr>
              <a:spcBef>
                <a:spcPct val="50000"/>
              </a:spcBef>
            </a:pPr>
            <a:r>
              <a:rPr lang="zh-CN" altLang="en-US" dirty="0">
                <a:latin typeface="Arial" panose="020B0604020202020204" pitchFamily="34" charset="0"/>
              </a:rPr>
              <a:t>电路中有两个发射极电阻，可以将发射极电阻合二为一，形成如下电路。</a:t>
            </a:r>
            <a:endParaRPr lang="zh-CN" altLang="en-US" dirty="0">
              <a:latin typeface="Arial" panose="020B0604020202020204" pitchFamily="34" charset="0"/>
            </a:endParaRPr>
          </a:p>
        </p:txBody>
      </p:sp>
      <p:sp>
        <p:nvSpPr>
          <p:cNvPr id="87048" name="灯片编号占位符 5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8067" name="Group 51"/>
          <p:cNvGrpSpPr/>
          <p:nvPr/>
        </p:nvGrpSpPr>
        <p:grpSpPr>
          <a:xfrm>
            <a:off x="4419600" y="260350"/>
            <a:ext cx="4724400" cy="3781425"/>
            <a:chOff x="1791" y="255"/>
            <a:chExt cx="2976" cy="2382"/>
          </a:xfrm>
        </p:grpSpPr>
        <p:grpSp>
          <p:nvGrpSpPr>
            <p:cNvPr id="88073" name="Group 3"/>
            <p:cNvGrpSpPr/>
            <p:nvPr/>
          </p:nvGrpSpPr>
          <p:grpSpPr>
            <a:xfrm>
              <a:off x="1791" y="255"/>
              <a:ext cx="2976" cy="2208"/>
              <a:chOff x="144" y="768"/>
              <a:chExt cx="2976" cy="2208"/>
            </a:xfrm>
          </p:grpSpPr>
          <p:grpSp>
            <p:nvGrpSpPr>
              <p:cNvPr id="88075" name="Group 4"/>
              <p:cNvGrpSpPr/>
              <p:nvPr/>
            </p:nvGrpSpPr>
            <p:grpSpPr>
              <a:xfrm>
                <a:off x="336" y="768"/>
                <a:ext cx="2404" cy="2208"/>
                <a:chOff x="2160" y="720"/>
                <a:chExt cx="2404" cy="2208"/>
              </a:xfrm>
            </p:grpSpPr>
            <p:grpSp>
              <p:nvGrpSpPr>
                <p:cNvPr id="88103" name="Group 5"/>
                <p:cNvGrpSpPr/>
                <p:nvPr/>
              </p:nvGrpSpPr>
              <p:grpSpPr>
                <a:xfrm>
                  <a:off x="2160" y="720"/>
                  <a:ext cx="2404" cy="2208"/>
                  <a:chOff x="336" y="1008"/>
                  <a:chExt cx="2308" cy="2208"/>
                </a:xfrm>
              </p:grpSpPr>
              <p:grpSp>
                <p:nvGrpSpPr>
                  <p:cNvPr id="88116" name="Group 6"/>
                  <p:cNvGrpSpPr/>
                  <p:nvPr/>
                </p:nvGrpSpPr>
                <p:grpSpPr>
                  <a:xfrm>
                    <a:off x="336" y="1008"/>
                    <a:ext cx="2304" cy="2208"/>
                    <a:chOff x="336" y="1008"/>
                    <a:chExt cx="2304" cy="2208"/>
                  </a:xfrm>
                </p:grpSpPr>
                <p:graphicFrame>
                  <p:nvGraphicFramePr>
                    <p:cNvPr id="88066" name="Object 7"/>
                    <p:cNvGraphicFramePr>
                      <a:graphicFrameLocks noChangeAspect="1"/>
                    </p:cNvGraphicFramePr>
                    <p:nvPr/>
                  </p:nvGraphicFramePr>
                  <p:xfrm>
                    <a:off x="336" y="1008"/>
                    <a:ext cx="2304" cy="2208"/>
                  </p:xfrm>
                  <a:graphic>
                    <a:graphicData uri="http://schemas.openxmlformats.org/presentationml/2006/ole">
                      <mc:AlternateContent xmlns:mc="http://schemas.openxmlformats.org/markup-compatibility/2006">
                        <mc:Choice xmlns:v="urn:schemas-microsoft-com:vml" Requires="v">
                          <p:oleObj spid="_x0000_s3522" name="" r:id="rId1" imgW="1695450" imgH="1857375" progId="Paint.Picture">
                            <p:embed/>
                          </p:oleObj>
                        </mc:Choice>
                        <mc:Fallback>
                          <p:oleObj name="" r:id="rId1" imgW="1695450" imgH="1857375" progId="Paint.Picture">
                            <p:embed/>
                            <p:pic>
                              <p:nvPicPr>
                                <p:cNvPr id="0" name="图片 3521"/>
                                <p:cNvPicPr/>
                                <p:nvPr/>
                              </p:nvPicPr>
                              <p:blipFill>
                                <a:blip r:embed="rId2"/>
                                <a:stretch>
                                  <a:fillRect/>
                                </a:stretch>
                              </p:blipFill>
                              <p:spPr>
                                <a:xfrm>
                                  <a:off x="336" y="1008"/>
                                  <a:ext cx="2304" cy="2208"/>
                                </a:xfrm>
                                <a:prstGeom prst="rect">
                                  <a:avLst/>
                                </a:prstGeom>
                                <a:noFill/>
                                <a:ln w="38100">
                                  <a:noFill/>
                                  <a:miter/>
                                </a:ln>
                              </p:spPr>
                            </p:pic>
                          </p:oleObj>
                        </mc:Fallback>
                      </mc:AlternateContent>
                    </a:graphicData>
                  </a:graphic>
                </p:graphicFrame>
                <p:sp>
                  <p:nvSpPr>
                    <p:cNvPr id="88118" name="Text Box 8"/>
                    <p:cNvSpPr txBox="1"/>
                    <p:nvPr/>
                  </p:nvSpPr>
                  <p:spPr>
                    <a:xfrm>
                      <a:off x="816" y="2391"/>
                      <a:ext cx="1440" cy="633"/>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88119" name="Text Box 9"/>
                    <p:cNvSpPr txBox="1"/>
                    <p:nvPr/>
                  </p:nvSpPr>
                  <p:spPr>
                    <a:xfrm>
                      <a:off x="432" y="1920"/>
                      <a:ext cx="336" cy="288"/>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88117" name="Text Box 10"/>
                  <p:cNvSpPr txBox="1"/>
                  <p:nvPr/>
                </p:nvSpPr>
                <p:spPr>
                  <a:xfrm>
                    <a:off x="2256" y="2016"/>
                    <a:ext cx="388" cy="287"/>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88104" name="Rectangle 11"/>
                <p:cNvSpPr/>
                <p:nvPr/>
              </p:nvSpPr>
              <p:spPr>
                <a:xfrm>
                  <a:off x="4160" y="1824"/>
                  <a:ext cx="150" cy="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8105" name="Rectangle 12"/>
                <p:cNvSpPr/>
                <p:nvPr/>
              </p:nvSpPr>
              <p:spPr>
                <a:xfrm>
                  <a:off x="2560" y="1824"/>
                  <a:ext cx="150" cy="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88106" name="Oval 13"/>
                <p:cNvSpPr/>
                <p:nvPr/>
              </p:nvSpPr>
              <p:spPr>
                <a:xfrm>
                  <a:off x="2308" y="1872"/>
                  <a:ext cx="52" cy="42"/>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107" name="Oval 14"/>
                <p:cNvSpPr/>
                <p:nvPr/>
              </p:nvSpPr>
              <p:spPr>
                <a:xfrm>
                  <a:off x="4460" y="1872"/>
                  <a:ext cx="52" cy="42"/>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108" name="Line 15"/>
                <p:cNvSpPr/>
                <p:nvPr/>
              </p:nvSpPr>
              <p:spPr>
                <a:xfrm>
                  <a:off x="2360" y="1872"/>
                  <a:ext cx="200" cy="0"/>
                </a:xfrm>
                <a:prstGeom prst="line">
                  <a:avLst/>
                </a:prstGeom>
                <a:ln w="9525" cap="flat" cmpd="sng">
                  <a:solidFill>
                    <a:schemeClr val="tx1"/>
                  </a:solidFill>
                  <a:prstDash val="solid"/>
                  <a:headEnd type="none" w="med" len="med"/>
                  <a:tailEnd type="none" w="med" len="med"/>
                </a:ln>
              </p:spPr>
            </p:sp>
            <p:sp>
              <p:nvSpPr>
                <p:cNvPr id="88109" name="Line 16"/>
                <p:cNvSpPr/>
                <p:nvPr/>
              </p:nvSpPr>
              <p:spPr>
                <a:xfrm>
                  <a:off x="4310" y="1872"/>
                  <a:ext cx="150" cy="0"/>
                </a:xfrm>
                <a:prstGeom prst="line">
                  <a:avLst/>
                </a:prstGeom>
                <a:ln w="9525" cap="flat" cmpd="sng">
                  <a:solidFill>
                    <a:schemeClr val="tx1"/>
                  </a:solidFill>
                  <a:prstDash val="solid"/>
                  <a:headEnd type="none" w="med" len="med"/>
                  <a:tailEnd type="none" w="med" len="med"/>
                </a:ln>
              </p:spPr>
            </p:sp>
            <p:sp>
              <p:nvSpPr>
                <p:cNvPr id="88110" name="Line 17"/>
                <p:cNvSpPr/>
                <p:nvPr/>
              </p:nvSpPr>
              <p:spPr>
                <a:xfrm>
                  <a:off x="3360" y="2112"/>
                  <a:ext cx="0" cy="432"/>
                </a:xfrm>
                <a:prstGeom prst="line">
                  <a:avLst/>
                </a:prstGeom>
                <a:ln w="9525" cap="flat" cmpd="sng">
                  <a:solidFill>
                    <a:schemeClr val="tx1"/>
                  </a:solidFill>
                  <a:prstDash val="solid"/>
                  <a:headEnd type="oval" w="med" len="med"/>
                  <a:tailEnd type="oval" w="med" len="med"/>
                </a:ln>
              </p:spPr>
            </p:sp>
            <p:sp>
              <p:nvSpPr>
                <p:cNvPr id="88111" name="Rectangle 18"/>
                <p:cNvSpPr/>
                <p:nvPr/>
              </p:nvSpPr>
              <p:spPr>
                <a:xfrm>
                  <a:off x="3310" y="2256"/>
                  <a:ext cx="100" cy="144"/>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0739" name="Rectangle 19"/>
                <p:cNvSpPr>
                  <a:spLocks noChangeArrowheads="1"/>
                </p:cNvSpPr>
                <p:nvPr/>
              </p:nvSpPr>
              <p:spPr bwMode="auto">
                <a:xfrm>
                  <a:off x="3010" y="2256"/>
                  <a:ext cx="240" cy="21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0740" name="Rectangle 20"/>
                <p:cNvSpPr>
                  <a:spLocks noChangeArrowheads="1"/>
                </p:cNvSpPr>
                <p:nvPr/>
              </p:nvSpPr>
              <p:spPr bwMode="auto">
                <a:xfrm>
                  <a:off x="2544" y="1536"/>
                  <a:ext cx="294" cy="21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0741" name="Rectangle 21"/>
                <p:cNvSpPr>
                  <a:spLocks noChangeArrowheads="1"/>
                </p:cNvSpPr>
                <p:nvPr/>
              </p:nvSpPr>
              <p:spPr bwMode="auto">
                <a:xfrm>
                  <a:off x="4080" y="1536"/>
                  <a:ext cx="294" cy="21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8115" name="Line 22"/>
                <p:cNvSpPr/>
                <p:nvPr/>
              </p:nvSpPr>
              <p:spPr>
                <a:xfrm>
                  <a:off x="3024" y="2112"/>
                  <a:ext cx="768" cy="0"/>
                </a:xfrm>
                <a:prstGeom prst="line">
                  <a:avLst/>
                </a:prstGeom>
                <a:ln w="38100" cap="flat" cmpd="sng">
                  <a:solidFill>
                    <a:schemeClr val="tx1"/>
                  </a:solidFill>
                  <a:prstDash val="solid"/>
                  <a:headEnd type="none" w="med" len="med"/>
                  <a:tailEnd type="none" w="med" len="med"/>
                </a:ln>
              </p:spPr>
            </p:sp>
          </p:grpSp>
          <p:grpSp>
            <p:nvGrpSpPr>
              <p:cNvPr id="88076" name="Group 23"/>
              <p:cNvGrpSpPr/>
              <p:nvPr/>
            </p:nvGrpSpPr>
            <p:grpSpPr>
              <a:xfrm>
                <a:off x="144" y="1920"/>
                <a:ext cx="2976" cy="938"/>
                <a:chOff x="144" y="1920"/>
                <a:chExt cx="2976" cy="938"/>
              </a:xfrm>
            </p:grpSpPr>
            <p:grpSp>
              <p:nvGrpSpPr>
                <p:cNvPr id="88077" name="Group 24"/>
                <p:cNvGrpSpPr/>
                <p:nvPr/>
              </p:nvGrpSpPr>
              <p:grpSpPr>
                <a:xfrm>
                  <a:off x="144" y="1968"/>
                  <a:ext cx="480" cy="792"/>
                  <a:chOff x="864" y="3264"/>
                  <a:chExt cx="480" cy="672"/>
                </a:xfrm>
              </p:grpSpPr>
              <p:grpSp>
                <p:nvGrpSpPr>
                  <p:cNvPr id="88091" name="Group 25"/>
                  <p:cNvGrpSpPr/>
                  <p:nvPr/>
                </p:nvGrpSpPr>
                <p:grpSpPr>
                  <a:xfrm>
                    <a:off x="1152" y="3648"/>
                    <a:ext cx="192" cy="288"/>
                    <a:chOff x="4992" y="3168"/>
                    <a:chExt cx="192" cy="288"/>
                  </a:xfrm>
                </p:grpSpPr>
                <p:grpSp>
                  <p:nvGrpSpPr>
                    <p:cNvPr id="88098" name="Group 26"/>
                    <p:cNvGrpSpPr/>
                    <p:nvPr/>
                  </p:nvGrpSpPr>
                  <p:grpSpPr>
                    <a:xfrm>
                      <a:off x="4992" y="3312"/>
                      <a:ext cx="192" cy="48"/>
                      <a:chOff x="4992" y="3312"/>
                      <a:chExt cx="192" cy="48"/>
                    </a:xfrm>
                  </p:grpSpPr>
                  <p:sp>
                    <p:nvSpPr>
                      <p:cNvPr id="88101" name="Line 27"/>
                      <p:cNvSpPr/>
                      <p:nvPr/>
                    </p:nvSpPr>
                    <p:spPr>
                      <a:xfrm>
                        <a:off x="4992" y="3312"/>
                        <a:ext cx="192" cy="0"/>
                      </a:xfrm>
                      <a:prstGeom prst="line">
                        <a:avLst/>
                      </a:prstGeom>
                      <a:ln w="38100" cap="flat" cmpd="sng">
                        <a:solidFill>
                          <a:schemeClr val="tx1"/>
                        </a:solidFill>
                        <a:prstDash val="solid"/>
                        <a:headEnd type="none" w="med" len="med"/>
                        <a:tailEnd type="none" w="med" len="med"/>
                      </a:ln>
                    </p:spPr>
                  </p:sp>
                  <p:sp>
                    <p:nvSpPr>
                      <p:cNvPr id="88102" name="Line 28"/>
                      <p:cNvSpPr/>
                      <p:nvPr/>
                    </p:nvSpPr>
                    <p:spPr>
                      <a:xfrm>
                        <a:off x="5040" y="3360"/>
                        <a:ext cx="96" cy="0"/>
                      </a:xfrm>
                      <a:prstGeom prst="line">
                        <a:avLst/>
                      </a:prstGeom>
                      <a:ln w="38100" cap="flat" cmpd="sng">
                        <a:solidFill>
                          <a:schemeClr val="tx1"/>
                        </a:solidFill>
                        <a:prstDash val="solid"/>
                        <a:headEnd type="none" w="med" len="med"/>
                        <a:tailEnd type="none" w="med" len="med"/>
                      </a:ln>
                    </p:spPr>
                  </p:sp>
                </p:grpSp>
                <p:sp>
                  <p:nvSpPr>
                    <p:cNvPr id="88099" name="Line 29"/>
                    <p:cNvSpPr/>
                    <p:nvPr/>
                  </p:nvSpPr>
                  <p:spPr>
                    <a:xfrm>
                      <a:off x="5088" y="3168"/>
                      <a:ext cx="0" cy="144"/>
                    </a:xfrm>
                    <a:prstGeom prst="line">
                      <a:avLst/>
                    </a:prstGeom>
                    <a:ln w="38100" cap="flat" cmpd="sng">
                      <a:solidFill>
                        <a:schemeClr val="tx1"/>
                      </a:solidFill>
                      <a:prstDash val="solid"/>
                      <a:headEnd type="none" w="med" len="med"/>
                      <a:tailEnd type="none" w="med" len="med"/>
                    </a:ln>
                  </p:spPr>
                </p:sp>
                <p:sp>
                  <p:nvSpPr>
                    <p:cNvPr id="88100" name="Line 30"/>
                    <p:cNvSpPr/>
                    <p:nvPr/>
                  </p:nvSpPr>
                  <p:spPr>
                    <a:xfrm>
                      <a:off x="5088" y="3360"/>
                      <a:ext cx="0" cy="96"/>
                    </a:xfrm>
                    <a:prstGeom prst="line">
                      <a:avLst/>
                    </a:prstGeom>
                    <a:ln w="38100" cap="flat" cmpd="sng">
                      <a:solidFill>
                        <a:schemeClr val="tx1"/>
                      </a:solidFill>
                      <a:prstDash val="solid"/>
                      <a:headEnd type="none" w="med" len="med"/>
                      <a:tailEnd type="none" w="med" len="med"/>
                    </a:ln>
                  </p:spPr>
                </p:sp>
              </p:grpSp>
              <p:grpSp>
                <p:nvGrpSpPr>
                  <p:cNvPr id="88092" name="Group 31"/>
                  <p:cNvGrpSpPr/>
                  <p:nvPr/>
                </p:nvGrpSpPr>
                <p:grpSpPr>
                  <a:xfrm>
                    <a:off x="912" y="3264"/>
                    <a:ext cx="432" cy="480"/>
                    <a:chOff x="912" y="3264"/>
                    <a:chExt cx="432" cy="480"/>
                  </a:xfrm>
                </p:grpSpPr>
                <p:grpSp>
                  <p:nvGrpSpPr>
                    <p:cNvPr id="88094" name="Group 32"/>
                    <p:cNvGrpSpPr/>
                    <p:nvPr/>
                  </p:nvGrpSpPr>
                  <p:grpSpPr>
                    <a:xfrm>
                      <a:off x="1152" y="3264"/>
                      <a:ext cx="192" cy="480"/>
                      <a:chOff x="5280" y="2400"/>
                      <a:chExt cx="192" cy="480"/>
                    </a:xfrm>
                  </p:grpSpPr>
                  <p:sp>
                    <p:nvSpPr>
                      <p:cNvPr id="88096" name="Oval 33"/>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097" name="Line 34"/>
                      <p:cNvSpPr/>
                      <p:nvPr/>
                    </p:nvSpPr>
                    <p:spPr>
                      <a:xfrm>
                        <a:off x="5376" y="2400"/>
                        <a:ext cx="0" cy="480"/>
                      </a:xfrm>
                      <a:prstGeom prst="line">
                        <a:avLst/>
                      </a:prstGeom>
                      <a:ln w="38100" cap="flat" cmpd="sng">
                        <a:solidFill>
                          <a:schemeClr val="tx1"/>
                        </a:solidFill>
                        <a:prstDash val="solid"/>
                        <a:headEnd type="none" w="med" len="med"/>
                        <a:tailEnd type="none" w="med" len="med"/>
                      </a:ln>
                    </p:spPr>
                  </p:sp>
                </p:grpSp>
                <p:sp>
                  <p:nvSpPr>
                    <p:cNvPr id="88095" name="Rectangle 35"/>
                    <p:cNvSpPr/>
                    <p:nvPr/>
                  </p:nvSpPr>
                  <p:spPr>
                    <a:xfrm>
                      <a:off x="912" y="3264"/>
                      <a:ext cx="336" cy="400"/>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I1</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grpSp>
              <p:sp>
                <p:nvSpPr>
                  <p:cNvPr id="30756" name="Rectangle 36"/>
                  <p:cNvSpPr>
                    <a:spLocks noChangeArrowheads="1"/>
                  </p:cNvSpPr>
                  <p:nvPr/>
                </p:nvSpPr>
                <p:spPr bwMode="auto">
                  <a:xfrm>
                    <a:off x="864" y="3744"/>
                    <a:ext cx="319" cy="18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BB</a:t>
                    </a:r>
                    <a:endPar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88078" name="Group 37"/>
                <p:cNvGrpSpPr/>
                <p:nvPr/>
              </p:nvGrpSpPr>
              <p:grpSpPr>
                <a:xfrm>
                  <a:off x="2592" y="1920"/>
                  <a:ext cx="528" cy="576"/>
                  <a:chOff x="3120" y="3216"/>
                  <a:chExt cx="528" cy="528"/>
                </a:xfrm>
              </p:grpSpPr>
              <p:grpSp>
                <p:nvGrpSpPr>
                  <p:cNvPr id="88087" name="Group 38"/>
                  <p:cNvGrpSpPr/>
                  <p:nvPr/>
                </p:nvGrpSpPr>
                <p:grpSpPr>
                  <a:xfrm>
                    <a:off x="3120" y="3264"/>
                    <a:ext cx="192" cy="480"/>
                    <a:chOff x="5280" y="2400"/>
                    <a:chExt cx="192" cy="480"/>
                  </a:xfrm>
                </p:grpSpPr>
                <p:sp>
                  <p:nvSpPr>
                    <p:cNvPr id="88089" name="Oval 39"/>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8090" name="Line 40"/>
                    <p:cNvSpPr/>
                    <p:nvPr/>
                  </p:nvSpPr>
                  <p:spPr>
                    <a:xfrm>
                      <a:off x="5376" y="2400"/>
                      <a:ext cx="0" cy="480"/>
                    </a:xfrm>
                    <a:prstGeom prst="line">
                      <a:avLst/>
                    </a:prstGeom>
                    <a:ln w="38100" cap="flat" cmpd="sng">
                      <a:solidFill>
                        <a:schemeClr val="tx1"/>
                      </a:solidFill>
                      <a:prstDash val="solid"/>
                      <a:headEnd type="none" w="med" len="med"/>
                      <a:tailEnd type="none" w="med" len="med"/>
                    </a:ln>
                  </p:spPr>
                </p:sp>
              </p:grpSp>
              <p:sp>
                <p:nvSpPr>
                  <p:cNvPr id="88088" name="Rectangle 41"/>
                  <p:cNvSpPr/>
                  <p:nvPr/>
                </p:nvSpPr>
                <p:spPr>
                  <a:xfrm>
                    <a:off x="3312" y="3216"/>
                    <a:ext cx="336" cy="433"/>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I2</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grpSp>
            <p:sp>
              <p:nvSpPr>
                <p:cNvPr id="88079" name="Line 42"/>
                <p:cNvSpPr/>
                <p:nvPr/>
              </p:nvSpPr>
              <p:spPr>
                <a:xfrm>
                  <a:off x="528" y="2496"/>
                  <a:ext cx="2160" cy="0"/>
                </a:xfrm>
                <a:prstGeom prst="line">
                  <a:avLst/>
                </a:prstGeom>
                <a:ln w="38100" cap="flat" cmpd="sng">
                  <a:solidFill>
                    <a:srgbClr val="0000FF"/>
                  </a:solidFill>
                  <a:prstDash val="solid"/>
                  <a:headEnd type="oval" w="med" len="med"/>
                  <a:tailEnd type="oval" w="med" len="med"/>
                </a:ln>
              </p:spPr>
            </p:sp>
            <p:sp>
              <p:nvSpPr>
                <p:cNvPr id="88080" name="Line 43"/>
                <p:cNvSpPr/>
                <p:nvPr/>
              </p:nvSpPr>
              <p:spPr>
                <a:xfrm>
                  <a:off x="1536" y="2592"/>
                  <a:ext cx="0" cy="144"/>
                </a:xfrm>
                <a:prstGeom prst="line">
                  <a:avLst/>
                </a:prstGeom>
                <a:ln w="9525" cap="flat" cmpd="sng">
                  <a:solidFill>
                    <a:schemeClr val="tx1"/>
                  </a:solidFill>
                  <a:prstDash val="solid"/>
                  <a:headEnd type="none" w="med" len="med"/>
                  <a:tailEnd type="none" w="med" len="med"/>
                </a:ln>
              </p:spPr>
            </p:sp>
            <p:sp>
              <p:nvSpPr>
                <p:cNvPr id="88081" name="Line 44"/>
                <p:cNvSpPr/>
                <p:nvPr/>
              </p:nvSpPr>
              <p:spPr>
                <a:xfrm>
                  <a:off x="528" y="2736"/>
                  <a:ext cx="1008" cy="0"/>
                </a:xfrm>
                <a:prstGeom prst="line">
                  <a:avLst/>
                </a:prstGeom>
                <a:ln w="9525" cap="flat" cmpd="sng">
                  <a:solidFill>
                    <a:schemeClr val="tx1"/>
                  </a:solidFill>
                  <a:prstDash val="solid"/>
                  <a:headEnd type="none" w="med" len="med"/>
                  <a:tailEnd type="none" w="med" len="med"/>
                </a:ln>
              </p:spPr>
            </p:sp>
            <p:grpSp>
              <p:nvGrpSpPr>
                <p:cNvPr id="88082" name="Group 45"/>
                <p:cNvGrpSpPr/>
                <p:nvPr/>
              </p:nvGrpSpPr>
              <p:grpSpPr>
                <a:xfrm>
                  <a:off x="1440" y="2736"/>
                  <a:ext cx="192" cy="122"/>
                  <a:chOff x="3416" y="3238"/>
                  <a:chExt cx="192" cy="122"/>
                </a:xfrm>
              </p:grpSpPr>
              <p:grpSp>
                <p:nvGrpSpPr>
                  <p:cNvPr id="88083" name="Group 46"/>
                  <p:cNvGrpSpPr/>
                  <p:nvPr/>
                </p:nvGrpSpPr>
                <p:grpSpPr>
                  <a:xfrm>
                    <a:off x="3416" y="3264"/>
                    <a:ext cx="192" cy="96"/>
                    <a:chOff x="4080" y="4128"/>
                    <a:chExt cx="192" cy="96"/>
                  </a:xfrm>
                </p:grpSpPr>
                <p:sp>
                  <p:nvSpPr>
                    <p:cNvPr id="88085" name="Line 47"/>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88086" name="Line 48"/>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88084" name="Oval 49"/>
                  <p:cNvSpPr/>
                  <p:nvPr/>
                </p:nvSpPr>
                <p:spPr>
                  <a:xfrm>
                    <a:off x="3484" y="3238"/>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grpSp>
        <p:sp>
          <p:nvSpPr>
            <p:cNvPr id="88074" name="Rectangle 50"/>
            <p:cNvSpPr/>
            <p:nvPr/>
          </p:nvSpPr>
          <p:spPr>
            <a:xfrm>
              <a:off x="2290" y="2387"/>
              <a:ext cx="1808" cy="250"/>
            </a:xfrm>
            <a:prstGeom prst="rect">
              <a:avLst/>
            </a:prstGeom>
            <a:noFill/>
            <a:ln w="9525">
              <a:noFill/>
            </a:ln>
          </p:spPr>
          <p:txBody>
            <a:bodyPr wrap="none">
              <a:spAutoFit/>
            </a:bodyPr>
            <a:p>
              <a:r>
                <a:rPr lang="zh-CN" altLang="en-US" sz="2000" dirty="0">
                  <a:latin typeface="宋体" panose="02010600030101010101" pitchFamily="2" charset="-122"/>
                </a:rPr>
                <a:t>差分放大电路的组成</a:t>
              </a:r>
              <a:r>
                <a:rPr lang="en-US" altLang="zh-CN" sz="2000" dirty="0">
                  <a:latin typeface="宋体" panose="02010600030101010101" pitchFamily="2" charset="-122"/>
                </a:rPr>
                <a:t>(c)</a:t>
              </a:r>
              <a:endParaRPr lang="en-US" altLang="zh-CN" sz="2000" dirty="0">
                <a:latin typeface="宋体" panose="02010600030101010101" pitchFamily="2" charset="-122"/>
              </a:endParaRPr>
            </a:p>
          </p:txBody>
        </p:sp>
      </p:grpSp>
      <p:sp>
        <p:nvSpPr>
          <p:cNvPr id="88068" name="Text Box 52"/>
          <p:cNvSpPr txBox="1"/>
          <p:nvPr/>
        </p:nvSpPr>
        <p:spPr>
          <a:xfrm>
            <a:off x="900113" y="765175"/>
            <a:ext cx="3240087"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为改进的差分放大电路。</a:t>
            </a:r>
            <a:endParaRPr lang="zh-CN" altLang="en-US" dirty="0">
              <a:latin typeface="Arial" panose="020B0604020202020204" pitchFamily="34" charset="0"/>
            </a:endParaRPr>
          </a:p>
        </p:txBody>
      </p:sp>
      <p:sp>
        <p:nvSpPr>
          <p:cNvPr id="88069" name="Text Box 53"/>
          <p:cNvSpPr txBox="1"/>
          <p:nvPr/>
        </p:nvSpPr>
        <p:spPr>
          <a:xfrm>
            <a:off x="900113" y="1773238"/>
            <a:ext cx="3311525" cy="3016250"/>
          </a:xfrm>
          <a:prstGeom prst="rect">
            <a:avLst/>
          </a:prstGeom>
          <a:noFill/>
          <a:ln w="9525">
            <a:noFill/>
          </a:ln>
        </p:spPr>
        <p:txBody>
          <a:bodyPr>
            <a:spAutoFit/>
          </a:bodyPr>
          <a:p>
            <a:r>
              <a:rPr lang="en-US" altLang="zh-CN" dirty="0">
                <a:latin typeface="Arial" panose="020B0604020202020204" pitchFamily="34" charset="0"/>
              </a:rPr>
              <a:t>       </a:t>
            </a:r>
            <a:r>
              <a:rPr lang="zh-CN" altLang="en-US" dirty="0">
                <a:latin typeface="Arial" panose="020B0604020202020204" pitchFamily="34" charset="0"/>
              </a:rPr>
              <a:t>差分放大电路是由</a:t>
            </a:r>
            <a:r>
              <a:rPr lang="zh-CN" altLang="en-US" dirty="0">
                <a:solidFill>
                  <a:schemeClr val="hlink"/>
                </a:solidFill>
                <a:latin typeface="Arial" panose="020B0604020202020204" pitchFamily="34" charset="0"/>
              </a:rPr>
              <a:t>对称</a:t>
            </a:r>
            <a:r>
              <a:rPr lang="zh-CN" altLang="en-US" dirty="0">
                <a:latin typeface="Arial" panose="020B0604020202020204" pitchFamily="34" charset="0"/>
              </a:rPr>
              <a:t>的两个基本共射放大电路，通过射极公共电阻</a:t>
            </a:r>
            <a:r>
              <a:rPr lang="zh-CN" altLang="en-US" dirty="0">
                <a:solidFill>
                  <a:schemeClr val="hlink"/>
                </a:solidFill>
                <a:latin typeface="Arial" panose="020B0604020202020204" pitchFamily="34" charset="0"/>
              </a:rPr>
              <a:t>耦合构成</a:t>
            </a:r>
            <a:r>
              <a:rPr lang="zh-CN" altLang="en-US" dirty="0">
                <a:latin typeface="Arial" panose="020B0604020202020204" pitchFamily="34" charset="0"/>
              </a:rPr>
              <a:t>的。</a:t>
            </a:r>
            <a:endParaRPr lang="zh-CN" altLang="en-US" dirty="0">
              <a:latin typeface="Arial" panose="020B0604020202020204" pitchFamily="34" charset="0"/>
            </a:endParaRPr>
          </a:p>
        </p:txBody>
      </p:sp>
      <p:sp>
        <p:nvSpPr>
          <p:cNvPr id="88070" name="Text Box 54"/>
          <p:cNvSpPr txBox="1"/>
          <p:nvPr/>
        </p:nvSpPr>
        <p:spPr>
          <a:xfrm>
            <a:off x="900113" y="4149725"/>
            <a:ext cx="7632700" cy="1066800"/>
          </a:xfrm>
          <a:prstGeom prst="rect">
            <a:avLst/>
          </a:prstGeom>
          <a:noFill/>
          <a:ln w="9525">
            <a:noFill/>
          </a:ln>
        </p:spPr>
        <p:txBody>
          <a:bodyPr>
            <a:spAutoFit/>
          </a:bodyPr>
          <a:p>
            <a:pPr>
              <a:spcBef>
                <a:spcPct val="50000"/>
              </a:spcBef>
            </a:pPr>
            <a:r>
              <a:rPr lang="zh-CN" altLang="en-US" dirty="0">
                <a:solidFill>
                  <a:schemeClr val="hlink"/>
                </a:solidFill>
                <a:latin typeface="Arial" panose="020B0604020202020204" pitchFamily="34" charset="0"/>
              </a:rPr>
              <a:t>对称的含义</a:t>
            </a:r>
            <a:r>
              <a:rPr lang="zh-CN" altLang="en-US" dirty="0">
                <a:latin typeface="Arial" panose="020B0604020202020204" pitchFamily="34" charset="0"/>
              </a:rPr>
              <a:t>为两个三极管的特性一致，电路参数对应相等。</a:t>
            </a:r>
            <a:endParaRPr lang="zh-CN" altLang="en-US" dirty="0">
              <a:latin typeface="Arial" panose="020B0604020202020204" pitchFamily="34" charset="0"/>
            </a:endParaRPr>
          </a:p>
        </p:txBody>
      </p:sp>
      <p:sp>
        <p:nvSpPr>
          <p:cNvPr id="88071" name="灯片编号占位符 5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8072" name="Text Box 2"/>
          <p:cNvSpPr txBox="1"/>
          <p:nvPr/>
        </p:nvSpPr>
        <p:spPr>
          <a:xfrm>
            <a:off x="827088" y="5084763"/>
            <a:ext cx="7848600" cy="1385887"/>
          </a:xfrm>
          <a:prstGeom prst="rect">
            <a:avLst/>
          </a:prstGeom>
          <a:noFill/>
          <a:ln w="9525">
            <a:noFill/>
          </a:ln>
        </p:spPr>
        <p:txBody>
          <a:bodyPr>
            <a:spAutoFit/>
          </a:bodyPr>
          <a:p>
            <a:r>
              <a:rPr lang="zh-CN" altLang="en-US" dirty="0">
                <a:latin typeface="Arial" panose="020B0604020202020204" pitchFamily="34" charset="0"/>
              </a:rPr>
              <a:t>由于外界对电路的干扰是一致的，而电路又是左右对称的，所以当电路从两集电极之间输出时，其干扰相互抵消，故起到消除零点漂移的作用。</a:t>
            </a:r>
            <a:endParaRPr lang="en-US" altLang="zh-CN" dirty="0">
              <a:latin typeface="Arial" panose="020B060402020202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Text Box 3"/>
          <p:cNvSpPr txBox="1"/>
          <p:nvPr/>
        </p:nvSpPr>
        <p:spPr>
          <a:xfrm>
            <a:off x="611188" y="476250"/>
            <a:ext cx="7632700" cy="1311275"/>
          </a:xfrm>
          <a:prstGeom prst="rect">
            <a:avLst/>
          </a:prstGeom>
          <a:noFill/>
          <a:ln w="9525">
            <a:noFill/>
          </a:ln>
        </p:spPr>
        <p:txBody>
          <a:bodyPr>
            <a:spAutoFit/>
          </a:bodyPr>
          <a:p>
            <a:pPr>
              <a:spcBef>
                <a:spcPct val="50000"/>
              </a:spcBef>
            </a:pPr>
            <a:r>
              <a:rPr lang="zh-CN" altLang="en-US" dirty="0">
                <a:solidFill>
                  <a:schemeClr val="hlink"/>
                </a:solidFill>
                <a:latin typeface="Arial" panose="020B0604020202020204" pitchFamily="34" charset="0"/>
              </a:rPr>
              <a:t>双端输入</a:t>
            </a:r>
            <a:r>
              <a:rPr lang="zh-CN" altLang="en-US" dirty="0">
                <a:latin typeface="Arial" panose="020B0604020202020204" pitchFamily="34" charset="0"/>
              </a:rPr>
              <a:t>：输入信号由两管的基极加入。</a:t>
            </a:r>
            <a:endParaRPr lang="zh-CN" altLang="en-US" dirty="0">
              <a:latin typeface="Arial" panose="020B0604020202020204" pitchFamily="34" charset="0"/>
            </a:endParaRPr>
          </a:p>
          <a:p>
            <a:pPr>
              <a:spcBef>
                <a:spcPct val="50000"/>
              </a:spcBef>
            </a:pPr>
            <a:r>
              <a:rPr lang="zh-CN" altLang="en-US" dirty="0">
                <a:solidFill>
                  <a:schemeClr val="hlink"/>
                </a:solidFill>
                <a:latin typeface="Arial" panose="020B0604020202020204" pitchFamily="34" charset="0"/>
              </a:rPr>
              <a:t>双端输出</a:t>
            </a:r>
            <a:r>
              <a:rPr lang="zh-CN" altLang="en-US" dirty="0">
                <a:latin typeface="Arial" panose="020B0604020202020204" pitchFamily="34" charset="0"/>
              </a:rPr>
              <a:t>：输出信号取两集电极之间。</a:t>
            </a:r>
            <a:endParaRPr lang="zh-CN" altLang="en-US" dirty="0">
              <a:latin typeface="Arial" panose="020B0604020202020204" pitchFamily="34" charset="0"/>
            </a:endParaRPr>
          </a:p>
        </p:txBody>
      </p:sp>
      <p:sp>
        <p:nvSpPr>
          <p:cNvPr id="159747" name="Text Box 4"/>
          <p:cNvSpPr txBox="1"/>
          <p:nvPr/>
        </p:nvSpPr>
        <p:spPr>
          <a:xfrm>
            <a:off x="539750" y="1628775"/>
            <a:ext cx="7848600"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静态分析（参数相等），输入信号为零时</a:t>
            </a:r>
            <a:endParaRPr lang="zh-CN" altLang="en-US" dirty="0">
              <a:latin typeface="Arial" panose="020B0604020202020204" pitchFamily="34" charset="0"/>
            </a:endParaRPr>
          </a:p>
        </p:txBody>
      </p:sp>
      <p:sp>
        <p:nvSpPr>
          <p:cNvPr id="159748" name="Rectangle 6"/>
          <p:cNvSpPr/>
          <p:nvPr/>
        </p:nvSpPr>
        <p:spPr>
          <a:xfrm>
            <a:off x="2843213" y="2565400"/>
            <a:ext cx="1812925"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U</a:t>
            </a:r>
            <a:r>
              <a:rPr lang="en-US" altLang="zh-CN" baseline="-25000" dirty="0">
                <a:solidFill>
                  <a:srgbClr val="000000"/>
                </a:solidFill>
                <a:latin typeface="Times New Roman" panose="02020603050405020304" pitchFamily="18" charset="0"/>
              </a:rPr>
              <a:t>CE1</a:t>
            </a:r>
            <a:r>
              <a:rPr lang="en-US" altLang="zh-CN" dirty="0">
                <a:solidFill>
                  <a:srgbClr val="000000"/>
                </a:solidFill>
                <a:latin typeface="Times New Roman" panose="02020603050405020304" pitchFamily="18" charset="0"/>
              </a:rPr>
              <a:t>=U</a:t>
            </a:r>
            <a:r>
              <a:rPr lang="en-US" altLang="zh-CN" baseline="-25000" dirty="0">
                <a:solidFill>
                  <a:srgbClr val="000000"/>
                </a:solidFill>
                <a:latin typeface="Times New Roman" panose="02020603050405020304" pitchFamily="18" charset="0"/>
              </a:rPr>
              <a:t>CE2</a:t>
            </a:r>
            <a:endParaRPr lang="en-US" altLang="zh-CN" baseline="-25000" dirty="0">
              <a:solidFill>
                <a:srgbClr val="000000"/>
              </a:solidFill>
              <a:latin typeface="Times New Roman" panose="02020603050405020304" pitchFamily="18" charset="0"/>
            </a:endParaRPr>
          </a:p>
        </p:txBody>
      </p:sp>
      <p:sp>
        <p:nvSpPr>
          <p:cNvPr id="159749" name="Rectangle 8"/>
          <p:cNvSpPr/>
          <p:nvPr/>
        </p:nvSpPr>
        <p:spPr>
          <a:xfrm>
            <a:off x="1114425" y="2565400"/>
            <a:ext cx="1336675" cy="519113"/>
          </a:xfrm>
          <a:prstGeom prst="rect">
            <a:avLst/>
          </a:prstGeom>
          <a:noFill/>
          <a:ln w="9525">
            <a:noFill/>
          </a:ln>
        </p:spPr>
        <p:txBody>
          <a:bodyPr wrap="none">
            <a:spAutoFit/>
          </a:bodyPr>
          <a:p>
            <a:r>
              <a:rPr lang="en-US" altLang="zh-CN" dirty="0">
                <a:solidFill>
                  <a:srgbClr val="000000"/>
                </a:solidFill>
                <a:latin typeface="宋体" panose="02010600030101010101" pitchFamily="2" charset="-122"/>
              </a:rPr>
              <a:t>I</a:t>
            </a:r>
            <a:r>
              <a:rPr lang="en-US" altLang="zh-CN" baseline="-25000" dirty="0">
                <a:solidFill>
                  <a:srgbClr val="000000"/>
                </a:solidFill>
                <a:latin typeface="Times New Roman" panose="02020603050405020304" pitchFamily="18" charset="0"/>
              </a:rPr>
              <a:t>C1</a:t>
            </a:r>
            <a:r>
              <a:rPr lang="en-US" altLang="zh-CN" dirty="0">
                <a:solidFill>
                  <a:srgbClr val="000000"/>
                </a:solidFill>
                <a:latin typeface="Times New Roman" panose="02020603050405020304" pitchFamily="18" charset="0"/>
              </a:rPr>
              <a:t>=</a:t>
            </a:r>
            <a:r>
              <a:rPr lang="en-US" altLang="zh-CN" dirty="0">
                <a:solidFill>
                  <a:srgbClr val="000000"/>
                </a:solidFill>
                <a:latin typeface="宋体" panose="02010600030101010101" pitchFamily="2" charset="-122"/>
              </a:rPr>
              <a:t>I</a:t>
            </a:r>
            <a:r>
              <a:rPr lang="en-US" altLang="zh-CN" baseline="-25000" dirty="0">
                <a:solidFill>
                  <a:srgbClr val="000000"/>
                </a:solidFill>
                <a:latin typeface="Times New Roman" panose="02020603050405020304" pitchFamily="18" charset="0"/>
              </a:rPr>
              <a:t>C2</a:t>
            </a:r>
            <a:endParaRPr lang="en-US" altLang="zh-CN" baseline="-25000" dirty="0">
              <a:solidFill>
                <a:srgbClr val="000000"/>
              </a:solidFill>
              <a:latin typeface="Times New Roman" panose="02020603050405020304" pitchFamily="18" charset="0"/>
            </a:endParaRPr>
          </a:p>
        </p:txBody>
      </p:sp>
      <p:sp>
        <p:nvSpPr>
          <p:cNvPr id="159750" name="Rectangle 10"/>
          <p:cNvSpPr/>
          <p:nvPr/>
        </p:nvSpPr>
        <p:spPr>
          <a:xfrm>
            <a:off x="4787900" y="2565400"/>
            <a:ext cx="3168650" cy="519113"/>
          </a:xfrm>
          <a:prstGeom prst="rect">
            <a:avLst/>
          </a:prstGeom>
          <a:noFill/>
          <a:ln w="9525">
            <a:noFill/>
          </a:ln>
        </p:spPr>
        <p:txBody>
          <a:bodyPr>
            <a:spAutoFit/>
          </a:bodyPr>
          <a:p>
            <a:r>
              <a:rPr lang="en-US" altLang="zh-CN" dirty="0">
                <a:solidFill>
                  <a:srgbClr val="000000"/>
                </a:solidFill>
                <a:latin typeface="Times New Roman" panose="02020603050405020304" pitchFamily="18" charset="0"/>
              </a:rPr>
              <a:t>U</a:t>
            </a:r>
            <a:r>
              <a:rPr lang="en-US" altLang="zh-CN" baseline="-25000" dirty="0">
                <a:solidFill>
                  <a:srgbClr val="000000"/>
                </a:solidFill>
                <a:latin typeface="Times New Roman" panose="02020603050405020304" pitchFamily="18" charset="0"/>
              </a:rPr>
              <a:t>o</a:t>
            </a:r>
            <a:r>
              <a:rPr lang="en-US" altLang="zh-CN" dirty="0">
                <a:solidFill>
                  <a:srgbClr val="000000"/>
                </a:solidFill>
                <a:latin typeface="Times New Roman" panose="02020603050405020304" pitchFamily="18" charset="0"/>
              </a:rPr>
              <a:t>=U</a:t>
            </a:r>
            <a:r>
              <a:rPr lang="en-US" altLang="zh-CN" baseline="-25000" dirty="0">
                <a:solidFill>
                  <a:srgbClr val="000000"/>
                </a:solidFill>
                <a:latin typeface="Times New Roman" panose="02020603050405020304" pitchFamily="18" charset="0"/>
              </a:rPr>
              <a:t>CE1</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U</a:t>
            </a:r>
            <a:r>
              <a:rPr lang="en-US" altLang="zh-CN" baseline="-25000" dirty="0">
                <a:solidFill>
                  <a:srgbClr val="000000"/>
                </a:solidFill>
                <a:latin typeface="Times New Roman" panose="02020603050405020304" pitchFamily="18" charset="0"/>
              </a:rPr>
              <a:t>CE2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a:t>
            </a:r>
            <a:endParaRPr lang="en-US" altLang="zh-CN" dirty="0">
              <a:solidFill>
                <a:srgbClr val="000000"/>
              </a:solidFill>
              <a:latin typeface="Times New Roman" panose="02020603050405020304" pitchFamily="18" charset="0"/>
            </a:endParaRPr>
          </a:p>
        </p:txBody>
      </p:sp>
      <p:sp>
        <p:nvSpPr>
          <p:cNvPr id="159751" name="Text Box 11"/>
          <p:cNvSpPr txBox="1"/>
          <p:nvPr/>
        </p:nvSpPr>
        <p:spPr>
          <a:xfrm>
            <a:off x="539750" y="2205038"/>
            <a:ext cx="647700"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有</a:t>
            </a:r>
            <a:endParaRPr lang="zh-CN" altLang="en-US" dirty="0">
              <a:latin typeface="Arial" panose="020B0604020202020204" pitchFamily="34" charset="0"/>
            </a:endParaRPr>
          </a:p>
        </p:txBody>
      </p:sp>
      <p:sp>
        <p:nvSpPr>
          <p:cNvPr id="159752" name="Text Box 12"/>
          <p:cNvSpPr txBox="1"/>
          <p:nvPr/>
        </p:nvSpPr>
        <p:spPr>
          <a:xfrm>
            <a:off x="684213" y="3357563"/>
            <a:ext cx="7488237" cy="695325"/>
          </a:xfrm>
          <a:prstGeom prst="rect">
            <a:avLst/>
          </a:prstGeom>
          <a:noFill/>
          <a:ln w="9525">
            <a:noFill/>
          </a:ln>
        </p:spPr>
        <p:txBody>
          <a:bodyPr>
            <a:spAutoFit/>
          </a:bodyPr>
          <a:p>
            <a:pPr>
              <a:lnSpc>
                <a:spcPct val="140000"/>
              </a:lnSpc>
              <a:spcBef>
                <a:spcPct val="50000"/>
              </a:spcBef>
            </a:pPr>
            <a:r>
              <a:rPr lang="zh-CN" altLang="en-US" dirty="0">
                <a:latin typeface="Arial" panose="020B0604020202020204" pitchFamily="34" charset="0"/>
              </a:rPr>
              <a:t>即输入信号为</a:t>
            </a:r>
            <a:r>
              <a:rPr lang="en-US" altLang="zh-CN" dirty="0">
                <a:latin typeface="Arial" panose="020B0604020202020204" pitchFamily="34" charset="0"/>
              </a:rPr>
              <a:t>0</a:t>
            </a:r>
            <a:r>
              <a:rPr lang="zh-CN" altLang="en-US" dirty="0">
                <a:latin typeface="Arial" panose="020B0604020202020204" pitchFamily="34" charset="0"/>
              </a:rPr>
              <a:t>时，输出信号也为</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59753" name="灯片编号占位符 1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9754" name="矩形 10"/>
          <p:cNvSpPr/>
          <p:nvPr/>
        </p:nvSpPr>
        <p:spPr>
          <a:xfrm>
            <a:off x="827088" y="4292600"/>
            <a:ext cx="7416800" cy="1816100"/>
          </a:xfrm>
          <a:prstGeom prst="rect">
            <a:avLst/>
          </a:prstGeom>
          <a:noFill/>
          <a:ln w="9525">
            <a:noFill/>
          </a:ln>
        </p:spPr>
        <p:txBody>
          <a:bodyPr>
            <a:spAutoFit/>
          </a:bodyPr>
          <a:p>
            <a:r>
              <a:rPr lang="zh-CN" altLang="en-US" dirty="0">
                <a:solidFill>
                  <a:srgbClr val="000000"/>
                </a:solidFill>
                <a:latin typeface="Arial" panose="020B0604020202020204" pitchFamily="34" charset="0"/>
                <a:ea typeface="楷体_GB2312" pitchFamily="49" charset="-122"/>
              </a:rPr>
              <a:t>温度变化和电源电压波动，都将使</a:t>
            </a:r>
            <a:r>
              <a:rPr lang="en-US" altLang="zh-CN" i="1" dirty="0">
                <a:solidFill>
                  <a:srgbClr val="000000"/>
                </a:solidFill>
                <a:latin typeface="Arial" panose="020B0604020202020204" pitchFamily="34" charset="0"/>
                <a:ea typeface="楷体_GB2312" pitchFamily="49" charset="-122"/>
              </a:rPr>
              <a:t>T</a:t>
            </a:r>
            <a:r>
              <a:rPr lang="en-US" altLang="zh-CN" baseline="-25000" dirty="0">
                <a:solidFill>
                  <a:srgbClr val="000000"/>
                </a:solidFill>
                <a:latin typeface="Arial" panose="020B0604020202020204" pitchFamily="34" charset="0"/>
                <a:ea typeface="楷体_GB2312" pitchFamily="49" charset="-122"/>
              </a:rPr>
              <a:t>1</a:t>
            </a:r>
            <a:r>
              <a:rPr lang="zh-CN" altLang="en-US" dirty="0">
                <a:solidFill>
                  <a:srgbClr val="000000"/>
                </a:solidFill>
                <a:latin typeface="Arial" panose="020B0604020202020204" pitchFamily="34" charset="0"/>
                <a:ea typeface="楷体_GB2312" pitchFamily="49" charset="-122"/>
              </a:rPr>
              <a:t>、</a:t>
            </a:r>
            <a:r>
              <a:rPr lang="en-US" altLang="zh-CN" i="1" dirty="0">
                <a:solidFill>
                  <a:srgbClr val="000000"/>
                </a:solidFill>
                <a:latin typeface="Arial" panose="020B0604020202020204" pitchFamily="34" charset="0"/>
                <a:ea typeface="楷体_GB2312" pitchFamily="49" charset="-122"/>
              </a:rPr>
              <a:t>T</a:t>
            </a:r>
            <a:r>
              <a:rPr lang="en-US" altLang="zh-CN" baseline="-25000" dirty="0">
                <a:solidFill>
                  <a:srgbClr val="000000"/>
                </a:solidFill>
                <a:latin typeface="Arial" panose="020B0604020202020204" pitchFamily="34" charset="0"/>
                <a:ea typeface="楷体_GB2312" pitchFamily="49" charset="-122"/>
              </a:rPr>
              <a:t>2</a:t>
            </a:r>
            <a:r>
              <a:rPr lang="zh-CN" altLang="en-US" dirty="0">
                <a:solidFill>
                  <a:srgbClr val="000000"/>
                </a:solidFill>
                <a:latin typeface="Arial" panose="020B0604020202020204" pitchFamily="34" charset="0"/>
                <a:ea typeface="楷体_GB2312" pitchFamily="49" charset="-122"/>
              </a:rPr>
              <a:t>集电极电流产生变化，且变化趋势是相同的，因此当从</a:t>
            </a:r>
            <a:r>
              <a:rPr lang="en-US" altLang="zh-CN" i="1" dirty="0">
                <a:solidFill>
                  <a:srgbClr val="000000"/>
                </a:solidFill>
                <a:latin typeface="Arial" panose="020B0604020202020204" pitchFamily="34" charset="0"/>
                <a:ea typeface="楷体_GB2312" pitchFamily="49" charset="-122"/>
              </a:rPr>
              <a:t>T</a:t>
            </a:r>
            <a:r>
              <a:rPr lang="en-US" altLang="zh-CN" baseline="-25000" dirty="0">
                <a:solidFill>
                  <a:srgbClr val="000000"/>
                </a:solidFill>
                <a:latin typeface="Arial" panose="020B0604020202020204" pitchFamily="34" charset="0"/>
                <a:ea typeface="楷体_GB2312" pitchFamily="49" charset="-122"/>
              </a:rPr>
              <a:t>1</a:t>
            </a:r>
            <a:r>
              <a:rPr lang="zh-CN" altLang="en-US" dirty="0">
                <a:solidFill>
                  <a:srgbClr val="000000"/>
                </a:solidFill>
                <a:latin typeface="Arial" panose="020B0604020202020204" pitchFamily="34" charset="0"/>
                <a:ea typeface="楷体_GB2312" pitchFamily="49" charset="-122"/>
              </a:rPr>
              <a:t>、 </a:t>
            </a:r>
            <a:r>
              <a:rPr lang="en-US" altLang="zh-CN" i="1" dirty="0">
                <a:solidFill>
                  <a:srgbClr val="000000"/>
                </a:solidFill>
                <a:latin typeface="Arial" panose="020B0604020202020204" pitchFamily="34" charset="0"/>
                <a:ea typeface="楷体_GB2312" pitchFamily="49" charset="-122"/>
              </a:rPr>
              <a:t>T</a:t>
            </a:r>
            <a:r>
              <a:rPr lang="en-US" altLang="zh-CN" baseline="-25000" dirty="0">
                <a:solidFill>
                  <a:srgbClr val="000000"/>
                </a:solidFill>
                <a:latin typeface="Arial" panose="020B0604020202020204" pitchFamily="34" charset="0"/>
                <a:ea typeface="楷体_GB2312" pitchFamily="49" charset="-122"/>
              </a:rPr>
              <a:t>2</a:t>
            </a:r>
            <a:r>
              <a:rPr lang="en-US" altLang="zh-CN" dirty="0">
                <a:solidFill>
                  <a:srgbClr val="000000"/>
                </a:solidFill>
                <a:latin typeface="Arial" panose="020B0604020202020204" pitchFamily="34" charset="0"/>
                <a:ea typeface="楷体_GB2312" pitchFamily="49" charset="-122"/>
              </a:rPr>
              <a:t> </a:t>
            </a:r>
            <a:r>
              <a:rPr lang="zh-CN" altLang="en-US" dirty="0">
                <a:solidFill>
                  <a:srgbClr val="000000"/>
                </a:solidFill>
                <a:latin typeface="Arial" panose="020B0604020202020204" pitchFamily="34" charset="0"/>
                <a:ea typeface="楷体_GB2312" pitchFamily="49" charset="-122"/>
              </a:rPr>
              <a:t>集电极输出信号时，其变化量相互抵消，理想情况下，没有温漂。</a:t>
            </a:r>
            <a:endParaRPr lang="zh-CN" altLang="en-US" dirty="0">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Text Box 2"/>
          <p:cNvSpPr txBox="1"/>
          <p:nvPr/>
        </p:nvSpPr>
        <p:spPr>
          <a:xfrm>
            <a:off x="755650" y="692150"/>
            <a:ext cx="7345363" cy="579438"/>
          </a:xfrm>
          <a:prstGeom prst="rect">
            <a:avLst/>
          </a:prstGeom>
          <a:noFill/>
          <a:ln w="9525">
            <a:noFill/>
          </a:ln>
        </p:spPr>
        <p:txBody>
          <a:bodyPr>
            <a:spAutoFit/>
          </a:bodyPr>
          <a:p>
            <a:r>
              <a:rPr lang="zh-CN" altLang="en-US" dirty="0">
                <a:latin typeface="Arial" panose="020B0604020202020204" pitchFamily="34" charset="0"/>
              </a:rPr>
              <a:t>有输入信号时，可分为以下几种情况。</a:t>
            </a:r>
            <a:endParaRPr lang="zh-CN" altLang="en-US" dirty="0">
              <a:latin typeface="Arial" panose="020B0604020202020204" pitchFamily="34" charset="0"/>
            </a:endParaRPr>
          </a:p>
        </p:txBody>
      </p:sp>
      <p:sp>
        <p:nvSpPr>
          <p:cNvPr id="89093" name="Rectangle 4"/>
          <p:cNvSpPr/>
          <p:nvPr/>
        </p:nvSpPr>
        <p:spPr>
          <a:xfrm>
            <a:off x="611188" y="1412875"/>
            <a:ext cx="6913562" cy="523875"/>
          </a:xfrm>
          <a:prstGeom prst="rect">
            <a:avLst/>
          </a:prstGeom>
          <a:noFill/>
          <a:ln w="9525">
            <a:noFill/>
          </a:ln>
        </p:spPr>
        <p:txBody>
          <a:bodyPr>
            <a:spAutoFit/>
          </a:bodyPr>
          <a:p>
            <a:r>
              <a:rPr lang="en-US" altLang="zh-CN" dirty="0">
                <a:latin typeface="Arial" panose="020B0604020202020204" pitchFamily="34" charset="0"/>
              </a:rPr>
              <a:t>(1)</a:t>
            </a:r>
            <a:r>
              <a:rPr lang="zh-CN" altLang="en-US" dirty="0">
                <a:latin typeface="Arial" panose="020B0604020202020204" pitchFamily="34" charset="0"/>
              </a:rPr>
              <a:t>、</a:t>
            </a:r>
            <a:r>
              <a:rPr lang="zh-CN" altLang="en-US" dirty="0">
                <a:solidFill>
                  <a:srgbClr val="FF3300"/>
                </a:solidFill>
                <a:latin typeface="Arial" panose="020B0604020202020204" pitchFamily="34" charset="0"/>
              </a:rPr>
              <a:t>差模</a:t>
            </a:r>
            <a:r>
              <a:rPr lang="zh-CN" altLang="en-US" dirty="0">
                <a:latin typeface="Arial" panose="020B0604020202020204" pitchFamily="34" charset="0"/>
              </a:rPr>
              <a:t>输入信号</a:t>
            </a:r>
            <a:r>
              <a:rPr lang="en-US" altLang="zh-CN" i="1" dirty="0">
                <a:solidFill>
                  <a:srgbClr val="0033CC"/>
                </a:solidFill>
                <a:latin typeface="Arial" panose="020B0604020202020204" pitchFamily="34" charset="0"/>
              </a:rPr>
              <a:t>u</a:t>
            </a:r>
            <a:r>
              <a:rPr lang="en-US" altLang="zh-CN" i="1" baseline="-25000" dirty="0">
                <a:solidFill>
                  <a:srgbClr val="0033CC"/>
                </a:solidFill>
                <a:latin typeface="Arial" panose="020B0604020202020204" pitchFamily="34" charset="0"/>
              </a:rPr>
              <a:t>id  </a:t>
            </a:r>
            <a:r>
              <a:rPr lang="en-US" altLang="zh-CN" dirty="0">
                <a:solidFill>
                  <a:schemeClr val="folHlink"/>
                </a:solidFill>
                <a:latin typeface="Arial" panose="020B0604020202020204" pitchFamily="34" charset="0"/>
              </a:rPr>
              <a:t>(d:differential)</a:t>
            </a:r>
            <a:endParaRPr lang="en-US" altLang="zh-CN" dirty="0">
              <a:solidFill>
                <a:schemeClr val="folHlink"/>
              </a:solidFill>
              <a:latin typeface="Arial" panose="020B0604020202020204" pitchFamily="34" charset="0"/>
            </a:endParaRPr>
          </a:p>
        </p:txBody>
      </p:sp>
      <p:sp>
        <p:nvSpPr>
          <p:cNvPr id="89094" name="Text Box 5"/>
          <p:cNvSpPr txBox="1"/>
          <p:nvPr/>
        </p:nvSpPr>
        <p:spPr>
          <a:xfrm>
            <a:off x="755650" y="1989138"/>
            <a:ext cx="6911975" cy="579437"/>
          </a:xfrm>
          <a:prstGeom prst="rect">
            <a:avLst/>
          </a:prstGeom>
          <a:noFill/>
          <a:ln w="9525">
            <a:noFill/>
          </a:ln>
        </p:spPr>
        <p:txBody>
          <a:bodyPr>
            <a:spAutoFit/>
          </a:bodyPr>
          <a:p>
            <a:pPr>
              <a:spcBef>
                <a:spcPct val="50000"/>
              </a:spcBef>
            </a:pPr>
            <a:r>
              <a:rPr lang="zh-CN" altLang="en-US" dirty="0">
                <a:latin typeface="宋体" panose="02010600030101010101" pitchFamily="2" charset="-122"/>
              </a:rPr>
              <a:t>输入信号</a:t>
            </a:r>
            <a:r>
              <a:rPr lang="en-US" altLang="zh-CN" i="1" dirty="0">
                <a:latin typeface="宋体" panose="02010600030101010101" pitchFamily="2" charset="-122"/>
              </a:rPr>
              <a:t>u</a:t>
            </a:r>
            <a:r>
              <a:rPr lang="en-US" altLang="zh-CN" baseline="-25000" dirty="0">
                <a:latin typeface="宋体" panose="02010600030101010101" pitchFamily="2" charset="-122"/>
              </a:rPr>
              <a:t>i1</a:t>
            </a:r>
            <a:r>
              <a:rPr lang="zh-CN" altLang="en-US" dirty="0">
                <a:latin typeface="宋体" panose="02010600030101010101" pitchFamily="2" charset="-122"/>
              </a:rPr>
              <a:t>和</a:t>
            </a:r>
            <a:r>
              <a:rPr lang="en-US" altLang="zh-CN" i="1" dirty="0">
                <a:latin typeface="宋体" panose="02010600030101010101" pitchFamily="2" charset="-122"/>
              </a:rPr>
              <a:t>u</a:t>
            </a:r>
            <a:r>
              <a:rPr lang="en-US" altLang="zh-CN" baseline="-25000" dirty="0">
                <a:latin typeface="宋体" panose="02010600030101010101" pitchFamily="2" charset="-122"/>
              </a:rPr>
              <a:t>i2</a:t>
            </a:r>
            <a:r>
              <a:rPr lang="zh-CN" altLang="en-US" dirty="0">
                <a:latin typeface="宋体" panose="02010600030101010101" pitchFamily="2" charset="-122"/>
              </a:rPr>
              <a:t>大小相等，极性相反。</a:t>
            </a:r>
            <a:endParaRPr lang="zh-CN" altLang="en-US" dirty="0">
              <a:latin typeface="宋体" panose="02010600030101010101" pitchFamily="2" charset="-122"/>
            </a:endParaRPr>
          </a:p>
        </p:txBody>
      </p:sp>
      <p:graphicFrame>
        <p:nvGraphicFramePr>
          <p:cNvPr id="89090" name="Object 6"/>
          <p:cNvGraphicFramePr>
            <a:graphicFrameLocks noChangeAspect="1"/>
          </p:cNvGraphicFramePr>
          <p:nvPr/>
        </p:nvGraphicFramePr>
        <p:xfrm>
          <a:off x="3059113" y="2636838"/>
          <a:ext cx="2155825" cy="825500"/>
        </p:xfrm>
        <a:graphic>
          <a:graphicData uri="http://schemas.openxmlformats.org/presentationml/2006/ole">
            <mc:AlternateContent xmlns:mc="http://schemas.openxmlformats.org/markup-compatibility/2006">
              <mc:Choice xmlns:v="urn:schemas-microsoft-com:vml" Requires="v">
                <p:oleObj spid="_x0000_s3528" name="" r:id="rId1" imgW="596900" imgH="228600" progId="Equation.3">
                  <p:embed/>
                </p:oleObj>
              </mc:Choice>
              <mc:Fallback>
                <p:oleObj name="" r:id="rId1" imgW="596900" imgH="228600" progId="Equation.3">
                  <p:embed/>
                  <p:pic>
                    <p:nvPicPr>
                      <p:cNvPr id="0" name="图片 3527"/>
                      <p:cNvPicPr/>
                      <p:nvPr/>
                    </p:nvPicPr>
                    <p:blipFill>
                      <a:blip r:embed="rId2"/>
                      <a:stretch>
                        <a:fillRect/>
                      </a:stretch>
                    </p:blipFill>
                    <p:spPr>
                      <a:xfrm>
                        <a:off x="3059113" y="2636838"/>
                        <a:ext cx="2155825" cy="825500"/>
                      </a:xfrm>
                      <a:prstGeom prst="rect">
                        <a:avLst/>
                      </a:prstGeom>
                      <a:noFill/>
                      <a:ln w="38100">
                        <a:noFill/>
                        <a:miter/>
                      </a:ln>
                    </p:spPr>
                  </p:pic>
                </p:oleObj>
              </mc:Fallback>
            </mc:AlternateContent>
          </a:graphicData>
        </a:graphic>
      </p:graphicFrame>
      <p:sp>
        <p:nvSpPr>
          <p:cNvPr id="89095" name="Text Box 7"/>
          <p:cNvSpPr txBox="1"/>
          <p:nvPr/>
        </p:nvSpPr>
        <p:spPr>
          <a:xfrm>
            <a:off x="971550" y="2781300"/>
            <a:ext cx="1150938"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即</a:t>
            </a:r>
            <a:endParaRPr lang="zh-CN" altLang="en-US" dirty="0">
              <a:latin typeface="Arial" panose="020B0604020202020204" pitchFamily="34" charset="0"/>
            </a:endParaRPr>
          </a:p>
        </p:txBody>
      </p:sp>
      <p:sp>
        <p:nvSpPr>
          <p:cNvPr id="89096" name="Text Box 8"/>
          <p:cNvSpPr txBox="1"/>
          <p:nvPr/>
        </p:nvSpPr>
        <p:spPr>
          <a:xfrm>
            <a:off x="684213" y="3357563"/>
            <a:ext cx="7559675"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此时电路的差模输入电压为：</a:t>
            </a:r>
            <a:endParaRPr lang="zh-CN" altLang="en-US" dirty="0">
              <a:latin typeface="Arial" panose="020B0604020202020204" pitchFamily="34" charset="0"/>
            </a:endParaRPr>
          </a:p>
        </p:txBody>
      </p:sp>
      <p:graphicFrame>
        <p:nvGraphicFramePr>
          <p:cNvPr id="89091" name="Object 9"/>
          <p:cNvGraphicFramePr>
            <a:graphicFrameLocks noChangeAspect="1"/>
          </p:cNvGraphicFramePr>
          <p:nvPr/>
        </p:nvGraphicFramePr>
        <p:xfrm>
          <a:off x="2268538" y="3933825"/>
          <a:ext cx="4537075" cy="2314575"/>
        </p:xfrm>
        <a:graphic>
          <a:graphicData uri="http://schemas.openxmlformats.org/presentationml/2006/ole">
            <mc:AlternateContent xmlns:mc="http://schemas.openxmlformats.org/markup-compatibility/2006">
              <mc:Choice xmlns:v="urn:schemas-microsoft-com:vml" Requires="v">
                <p:oleObj spid="_x0000_s3527" name="" r:id="rId3" imgW="1244600" imgH="635000" progId="Equation.3">
                  <p:embed/>
                </p:oleObj>
              </mc:Choice>
              <mc:Fallback>
                <p:oleObj name="" r:id="rId3" imgW="1244600" imgH="635000" progId="Equation.3">
                  <p:embed/>
                  <p:pic>
                    <p:nvPicPr>
                      <p:cNvPr id="0" name="图片 3526"/>
                      <p:cNvPicPr/>
                      <p:nvPr/>
                    </p:nvPicPr>
                    <p:blipFill>
                      <a:blip r:embed="rId4"/>
                      <a:stretch>
                        <a:fillRect/>
                      </a:stretch>
                    </p:blipFill>
                    <p:spPr>
                      <a:xfrm>
                        <a:off x="2268538" y="3933825"/>
                        <a:ext cx="4537075" cy="2314575"/>
                      </a:xfrm>
                      <a:prstGeom prst="rect">
                        <a:avLst/>
                      </a:prstGeom>
                      <a:noFill/>
                      <a:ln w="38100">
                        <a:noFill/>
                        <a:miter/>
                      </a:ln>
                    </p:spPr>
                  </p:pic>
                </p:oleObj>
              </mc:Fallback>
            </mc:AlternateContent>
          </a:graphicData>
        </a:graphic>
      </p:graphicFrame>
      <p:sp>
        <p:nvSpPr>
          <p:cNvPr id="89097" name="灯片编号占位符 10"/>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8" name="Group 20"/>
          <p:cNvGrpSpPr/>
          <p:nvPr/>
        </p:nvGrpSpPr>
        <p:grpSpPr>
          <a:xfrm>
            <a:off x="1042988" y="1125538"/>
            <a:ext cx="6375400" cy="1198562"/>
            <a:chOff x="657" y="572"/>
            <a:chExt cx="4016" cy="755"/>
          </a:xfrm>
        </p:grpSpPr>
        <p:grpSp>
          <p:nvGrpSpPr>
            <p:cNvPr id="90126" name="Group 2"/>
            <p:cNvGrpSpPr/>
            <p:nvPr/>
          </p:nvGrpSpPr>
          <p:grpSpPr>
            <a:xfrm>
              <a:off x="657" y="572"/>
              <a:ext cx="1483" cy="725"/>
              <a:chOff x="893" y="1736"/>
              <a:chExt cx="948" cy="644"/>
            </a:xfrm>
          </p:grpSpPr>
          <p:sp>
            <p:nvSpPr>
              <p:cNvPr id="90127" name="Rectangle 3"/>
              <p:cNvSpPr/>
              <p:nvPr/>
            </p:nvSpPr>
            <p:spPr>
              <a:xfrm>
                <a:off x="930" y="1888"/>
                <a:ext cx="362" cy="317"/>
              </a:xfrm>
              <a:prstGeom prst="rect">
                <a:avLst/>
              </a:prstGeom>
              <a:solidFill>
                <a:srgbClr val="FFFF99"/>
              </a:solidFill>
              <a:ln w="9525">
                <a:noFill/>
              </a:ln>
            </p:spPr>
            <p:txBody>
              <a:bodyPr wrap="none" anchor="ctr"/>
              <a:p>
                <a:endParaRPr lang="zh-CN" altLang="en-US" dirty="0">
                  <a:latin typeface="Arial" panose="020B0604020202020204" pitchFamily="34" charset="0"/>
                </a:endParaRPr>
              </a:p>
            </p:txBody>
          </p:sp>
          <p:graphicFrame>
            <p:nvGraphicFramePr>
              <p:cNvPr id="90117" name="Object 4"/>
              <p:cNvGraphicFramePr>
                <a:graphicFrameLocks noChangeAspect="1"/>
              </p:cNvGraphicFramePr>
              <p:nvPr/>
            </p:nvGraphicFramePr>
            <p:xfrm>
              <a:off x="893" y="1736"/>
              <a:ext cx="948" cy="644"/>
            </p:xfrm>
            <a:graphic>
              <a:graphicData uri="http://schemas.openxmlformats.org/presentationml/2006/ole">
                <mc:AlternateContent xmlns:mc="http://schemas.openxmlformats.org/markup-compatibility/2006">
                  <mc:Choice xmlns:v="urn:schemas-microsoft-com:vml" Requires="v">
                    <p:oleObj spid="_x0000_s3529" name="" r:id="rId1" imgW="622300" imgH="431800" progId="Equation.3">
                      <p:embed/>
                    </p:oleObj>
                  </mc:Choice>
                  <mc:Fallback>
                    <p:oleObj name="" r:id="rId1" imgW="622300" imgH="431800" progId="Equation.3">
                      <p:embed/>
                      <p:pic>
                        <p:nvPicPr>
                          <p:cNvPr id="0" name="图片 3528"/>
                          <p:cNvPicPr/>
                          <p:nvPr/>
                        </p:nvPicPr>
                        <p:blipFill>
                          <a:blip r:embed="rId2"/>
                          <a:stretch>
                            <a:fillRect/>
                          </a:stretch>
                        </p:blipFill>
                        <p:spPr>
                          <a:xfrm>
                            <a:off x="893" y="1736"/>
                            <a:ext cx="948" cy="644"/>
                          </a:xfrm>
                          <a:prstGeom prst="rect">
                            <a:avLst/>
                          </a:prstGeom>
                          <a:noFill/>
                          <a:ln w="38100">
                            <a:noFill/>
                            <a:miter/>
                          </a:ln>
                        </p:spPr>
                      </p:pic>
                    </p:oleObj>
                  </mc:Fallback>
                </mc:AlternateContent>
              </a:graphicData>
            </a:graphic>
          </p:graphicFrame>
        </p:grpSp>
        <p:graphicFrame>
          <p:nvGraphicFramePr>
            <p:cNvPr id="90115" name="Object 5"/>
            <p:cNvGraphicFramePr>
              <a:graphicFrameLocks noChangeAspect="1"/>
            </p:cNvGraphicFramePr>
            <p:nvPr/>
          </p:nvGraphicFramePr>
          <p:xfrm>
            <a:off x="2018" y="573"/>
            <a:ext cx="1270" cy="742"/>
          </p:xfrm>
          <a:graphic>
            <a:graphicData uri="http://schemas.openxmlformats.org/presentationml/2006/ole">
              <mc:AlternateContent xmlns:mc="http://schemas.openxmlformats.org/markup-compatibility/2006">
                <mc:Choice xmlns:v="urn:schemas-microsoft-com:vml" Requires="v">
                  <p:oleObj spid="_x0000_s3525" name="" r:id="rId3" imgW="723900" imgH="431800" progId="Equation.3">
                    <p:embed/>
                  </p:oleObj>
                </mc:Choice>
                <mc:Fallback>
                  <p:oleObj name="" r:id="rId3" imgW="723900" imgH="431800" progId="Equation.3">
                    <p:embed/>
                    <p:pic>
                      <p:nvPicPr>
                        <p:cNvPr id="0" name="图片 3524"/>
                        <p:cNvPicPr/>
                        <p:nvPr/>
                      </p:nvPicPr>
                      <p:blipFill>
                        <a:blip r:embed="rId4"/>
                        <a:stretch>
                          <a:fillRect/>
                        </a:stretch>
                      </p:blipFill>
                      <p:spPr>
                        <a:xfrm>
                          <a:off x="2018" y="573"/>
                          <a:ext cx="1270" cy="742"/>
                        </a:xfrm>
                        <a:prstGeom prst="rect">
                          <a:avLst/>
                        </a:prstGeom>
                        <a:noFill/>
                        <a:ln w="38100">
                          <a:noFill/>
                          <a:miter/>
                        </a:ln>
                      </p:spPr>
                    </p:pic>
                  </p:oleObj>
                </mc:Fallback>
              </mc:AlternateContent>
            </a:graphicData>
          </a:graphic>
        </p:graphicFrame>
        <p:graphicFrame>
          <p:nvGraphicFramePr>
            <p:cNvPr id="90116" name="Object 6"/>
            <p:cNvGraphicFramePr>
              <a:graphicFrameLocks noChangeAspect="1"/>
            </p:cNvGraphicFramePr>
            <p:nvPr/>
          </p:nvGraphicFramePr>
          <p:xfrm>
            <a:off x="3288" y="618"/>
            <a:ext cx="1385" cy="709"/>
          </p:xfrm>
          <a:graphic>
            <a:graphicData uri="http://schemas.openxmlformats.org/presentationml/2006/ole">
              <mc:AlternateContent xmlns:mc="http://schemas.openxmlformats.org/markup-compatibility/2006">
                <mc:Choice xmlns:v="urn:schemas-microsoft-com:vml" Requires="v">
                  <p:oleObj spid="_x0000_s3523" name="" r:id="rId5" imgW="825500" imgH="431800" progId="Equation.3">
                    <p:embed/>
                  </p:oleObj>
                </mc:Choice>
                <mc:Fallback>
                  <p:oleObj name="" r:id="rId5" imgW="825500" imgH="431800" progId="Equation.3">
                    <p:embed/>
                    <p:pic>
                      <p:nvPicPr>
                        <p:cNvPr id="0" name="图片 3522"/>
                        <p:cNvPicPr/>
                        <p:nvPr/>
                      </p:nvPicPr>
                      <p:blipFill>
                        <a:blip r:embed="rId6"/>
                        <a:stretch>
                          <a:fillRect/>
                        </a:stretch>
                      </p:blipFill>
                      <p:spPr>
                        <a:xfrm>
                          <a:off x="3288" y="618"/>
                          <a:ext cx="1385" cy="709"/>
                        </a:xfrm>
                        <a:prstGeom prst="rect">
                          <a:avLst/>
                        </a:prstGeom>
                        <a:noFill/>
                        <a:ln w="38100">
                          <a:noFill/>
                          <a:miter/>
                        </a:ln>
                      </p:spPr>
                    </p:pic>
                  </p:oleObj>
                </mc:Fallback>
              </mc:AlternateContent>
            </a:graphicData>
          </a:graphic>
        </p:graphicFrame>
      </p:grpSp>
      <p:sp>
        <p:nvSpPr>
          <p:cNvPr id="90119" name="Text Box 8"/>
          <p:cNvSpPr txBox="1"/>
          <p:nvPr/>
        </p:nvSpPr>
        <p:spPr>
          <a:xfrm>
            <a:off x="684213" y="2205038"/>
            <a:ext cx="7848600" cy="1701800"/>
          </a:xfrm>
          <a:prstGeom prst="rect">
            <a:avLst/>
          </a:prstGeom>
          <a:noFill/>
          <a:ln w="9525">
            <a:noFill/>
          </a:ln>
        </p:spPr>
        <p:txBody>
          <a:bodyPr>
            <a:spAutoFit/>
          </a:bodyPr>
          <a:p>
            <a:pPr>
              <a:lnSpc>
                <a:spcPct val="110000"/>
              </a:lnSpc>
              <a:spcBef>
                <a:spcPct val="50000"/>
              </a:spcBef>
            </a:pPr>
            <a:r>
              <a:rPr lang="zh-CN" altLang="en-US" dirty="0">
                <a:latin typeface="Arial" panose="020B0604020202020204" pitchFamily="34" charset="0"/>
              </a:rPr>
              <a:t>电压增益与单管放大电路的完全相同，可见</a:t>
            </a:r>
            <a:r>
              <a:rPr lang="zh-CN" altLang="en-US" dirty="0">
                <a:solidFill>
                  <a:schemeClr val="tx2"/>
                </a:solidFill>
                <a:latin typeface="Arial" panose="020B0604020202020204" pitchFamily="34" charset="0"/>
              </a:rPr>
              <a:t>该电路是用成倍的元器件以换取抑制零漂的能力</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90120" name="Rectangle 9"/>
          <p:cNvSpPr/>
          <p:nvPr/>
        </p:nvSpPr>
        <p:spPr>
          <a:xfrm>
            <a:off x="900113" y="4581525"/>
            <a:ext cx="7243762" cy="579438"/>
          </a:xfrm>
          <a:prstGeom prst="rect">
            <a:avLst/>
          </a:prstGeom>
          <a:noFill/>
          <a:ln w="9525">
            <a:noFill/>
          </a:ln>
        </p:spPr>
        <p:txBody>
          <a:bodyPr wrap="none">
            <a:spAutoFit/>
          </a:bodyPr>
          <a:p>
            <a:r>
              <a:rPr lang="zh-CN" altLang="en-US" dirty="0">
                <a:latin typeface="Arial" panose="020B0604020202020204" pitchFamily="34" charset="0"/>
              </a:rPr>
              <a:t>输入信号</a:t>
            </a:r>
            <a:r>
              <a:rPr lang="en-US" altLang="zh-CN" i="1" dirty="0">
                <a:solidFill>
                  <a:srgbClr val="FF3300"/>
                </a:solidFill>
                <a:latin typeface="Arial" panose="020B0604020202020204" pitchFamily="34" charset="0"/>
              </a:rPr>
              <a:t>u</a:t>
            </a:r>
            <a:r>
              <a:rPr lang="en-US" altLang="zh-CN" baseline="-25000" dirty="0">
                <a:solidFill>
                  <a:srgbClr val="FF3300"/>
                </a:solidFill>
                <a:latin typeface="Arial" panose="020B0604020202020204" pitchFamily="34" charset="0"/>
              </a:rPr>
              <a:t>I1</a:t>
            </a:r>
            <a:r>
              <a:rPr lang="zh-CN" altLang="en-US" dirty="0">
                <a:latin typeface="Arial" panose="020B0604020202020204" pitchFamily="34" charset="0"/>
              </a:rPr>
              <a:t>和</a:t>
            </a:r>
            <a:r>
              <a:rPr lang="en-US" altLang="zh-CN" i="1" dirty="0">
                <a:solidFill>
                  <a:srgbClr val="FF3300"/>
                </a:solidFill>
                <a:latin typeface="Arial" panose="020B0604020202020204" pitchFamily="34" charset="0"/>
              </a:rPr>
              <a:t>u</a:t>
            </a:r>
            <a:r>
              <a:rPr lang="en-US" altLang="zh-CN" baseline="-25000" dirty="0">
                <a:solidFill>
                  <a:srgbClr val="FF3300"/>
                </a:solidFill>
                <a:latin typeface="Arial" panose="020B0604020202020204" pitchFamily="34" charset="0"/>
              </a:rPr>
              <a:t>I2</a:t>
            </a:r>
            <a:r>
              <a:rPr lang="zh-CN" altLang="en-US" dirty="0">
                <a:latin typeface="Arial" panose="020B0604020202020204" pitchFamily="34" charset="0"/>
              </a:rPr>
              <a:t>大小相等，极性相同。</a:t>
            </a:r>
            <a:endParaRPr lang="zh-CN" altLang="en-US" dirty="0">
              <a:latin typeface="Arial" panose="020B0604020202020204" pitchFamily="34" charset="0"/>
            </a:endParaRPr>
          </a:p>
        </p:txBody>
      </p:sp>
      <p:sp>
        <p:nvSpPr>
          <p:cNvPr id="90121" name="Rectangle 10"/>
          <p:cNvSpPr/>
          <p:nvPr/>
        </p:nvSpPr>
        <p:spPr>
          <a:xfrm>
            <a:off x="611188" y="4005263"/>
            <a:ext cx="5448300" cy="523875"/>
          </a:xfrm>
          <a:prstGeom prst="rect">
            <a:avLst/>
          </a:prstGeom>
          <a:noFill/>
          <a:ln w="9525">
            <a:noFill/>
          </a:ln>
        </p:spPr>
        <p:txBody>
          <a:bodyPr wrap="none">
            <a:spAutoFit/>
          </a:bodyPr>
          <a:p>
            <a:r>
              <a:rPr lang="en-US" altLang="zh-CN" dirty="0">
                <a:latin typeface="Arial" panose="020B0604020202020204" pitchFamily="34" charset="0"/>
              </a:rPr>
              <a:t>(2)</a:t>
            </a:r>
            <a:r>
              <a:rPr lang="zh-CN" altLang="en-US" dirty="0">
                <a:latin typeface="Arial" panose="020B0604020202020204" pitchFamily="34" charset="0"/>
              </a:rPr>
              <a:t>、</a:t>
            </a:r>
            <a:r>
              <a:rPr lang="zh-CN" altLang="en-US" dirty="0">
                <a:solidFill>
                  <a:srgbClr val="FF3300"/>
                </a:solidFill>
                <a:latin typeface="Arial" panose="020B0604020202020204" pitchFamily="34" charset="0"/>
              </a:rPr>
              <a:t>共模</a:t>
            </a:r>
            <a:r>
              <a:rPr lang="zh-CN" altLang="en-US" dirty="0">
                <a:latin typeface="Arial" panose="020B0604020202020204" pitchFamily="34" charset="0"/>
              </a:rPr>
              <a:t>输入信号</a:t>
            </a:r>
            <a:r>
              <a:rPr lang="en-US" altLang="zh-CN" dirty="0">
                <a:solidFill>
                  <a:schemeClr val="folHlink"/>
                </a:solidFill>
                <a:latin typeface="Arial" panose="020B0604020202020204" pitchFamily="34" charset="0"/>
              </a:rPr>
              <a:t>(c</a:t>
            </a:r>
            <a:r>
              <a:rPr lang="zh-CN" altLang="en-US" dirty="0">
                <a:solidFill>
                  <a:schemeClr val="folHlink"/>
                </a:solidFill>
                <a:latin typeface="Arial" panose="020B0604020202020204" pitchFamily="34" charset="0"/>
              </a:rPr>
              <a:t>：</a:t>
            </a:r>
            <a:r>
              <a:rPr lang="en-US" altLang="zh-CN" dirty="0">
                <a:solidFill>
                  <a:schemeClr val="folHlink"/>
                </a:solidFill>
                <a:latin typeface="Arial" panose="020B0604020202020204" pitchFamily="34" charset="0"/>
              </a:rPr>
              <a:t>common)</a:t>
            </a:r>
            <a:endParaRPr lang="en-US" altLang="zh-CN" dirty="0">
              <a:solidFill>
                <a:schemeClr val="folHlink"/>
              </a:solidFill>
              <a:latin typeface="Arial" panose="020B0604020202020204" pitchFamily="34" charset="0"/>
            </a:endParaRPr>
          </a:p>
        </p:txBody>
      </p:sp>
      <p:graphicFrame>
        <p:nvGraphicFramePr>
          <p:cNvPr id="90114" name="Object 11"/>
          <p:cNvGraphicFramePr>
            <a:graphicFrameLocks noChangeAspect="1"/>
          </p:cNvGraphicFramePr>
          <p:nvPr/>
        </p:nvGraphicFramePr>
        <p:xfrm>
          <a:off x="2627313" y="5013325"/>
          <a:ext cx="2994025" cy="842963"/>
        </p:xfrm>
        <a:graphic>
          <a:graphicData uri="http://schemas.openxmlformats.org/presentationml/2006/ole">
            <mc:AlternateContent xmlns:mc="http://schemas.openxmlformats.org/markup-compatibility/2006">
              <mc:Choice xmlns:v="urn:schemas-microsoft-com:vml" Requires="v">
                <p:oleObj spid="_x0000_s3524" name="" r:id="rId7" imgW="812165" imgH="228600" progId="Equation.3">
                  <p:embed/>
                </p:oleObj>
              </mc:Choice>
              <mc:Fallback>
                <p:oleObj name="" r:id="rId7" imgW="812165" imgH="228600" progId="Equation.3">
                  <p:embed/>
                  <p:pic>
                    <p:nvPicPr>
                      <p:cNvPr id="0" name="图片 3523"/>
                      <p:cNvPicPr/>
                      <p:nvPr/>
                    </p:nvPicPr>
                    <p:blipFill>
                      <a:blip r:embed="rId8"/>
                      <a:stretch>
                        <a:fillRect/>
                      </a:stretch>
                    </p:blipFill>
                    <p:spPr>
                      <a:xfrm>
                        <a:off x="2627313" y="5013325"/>
                        <a:ext cx="2994025" cy="842963"/>
                      </a:xfrm>
                      <a:prstGeom prst="rect">
                        <a:avLst/>
                      </a:prstGeom>
                      <a:noFill/>
                      <a:ln w="38100">
                        <a:noFill/>
                        <a:miter/>
                      </a:ln>
                    </p:spPr>
                  </p:pic>
                </p:oleObj>
              </mc:Fallback>
            </mc:AlternateContent>
          </a:graphicData>
        </a:graphic>
      </p:graphicFrame>
      <p:sp>
        <p:nvSpPr>
          <p:cNvPr id="90122" name="Text Box 12"/>
          <p:cNvSpPr txBox="1"/>
          <p:nvPr/>
        </p:nvSpPr>
        <p:spPr>
          <a:xfrm>
            <a:off x="539750" y="5805488"/>
            <a:ext cx="6264275"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此时电路的共模输入电压为：</a:t>
            </a:r>
            <a:endParaRPr lang="zh-CN" altLang="en-US" dirty="0">
              <a:latin typeface="Arial" panose="020B0604020202020204" pitchFamily="34" charset="0"/>
            </a:endParaRPr>
          </a:p>
        </p:txBody>
      </p:sp>
      <p:sp>
        <p:nvSpPr>
          <p:cNvPr id="90123" name="Text Box 13"/>
          <p:cNvSpPr txBox="1"/>
          <p:nvPr/>
        </p:nvSpPr>
        <p:spPr>
          <a:xfrm>
            <a:off x="1187450" y="5229225"/>
            <a:ext cx="1150938"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即</a:t>
            </a:r>
            <a:endParaRPr lang="zh-CN" altLang="en-US" dirty="0">
              <a:latin typeface="Arial" panose="020B0604020202020204" pitchFamily="34" charset="0"/>
            </a:endParaRPr>
          </a:p>
        </p:txBody>
      </p:sp>
      <p:sp>
        <p:nvSpPr>
          <p:cNvPr id="90124" name="Text Box 19"/>
          <p:cNvSpPr txBox="1"/>
          <p:nvPr/>
        </p:nvSpPr>
        <p:spPr>
          <a:xfrm>
            <a:off x="971550" y="620713"/>
            <a:ext cx="4105275"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差模电压增益</a:t>
            </a:r>
            <a:endParaRPr lang="zh-CN" altLang="en-US" dirty="0">
              <a:latin typeface="Arial" panose="020B0604020202020204" pitchFamily="34" charset="0"/>
            </a:endParaRPr>
          </a:p>
        </p:txBody>
      </p:sp>
      <p:sp>
        <p:nvSpPr>
          <p:cNvPr id="90125" name="灯片编号占位符 1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1138" name="Object 4"/>
          <p:cNvGraphicFramePr>
            <a:graphicFrameLocks noChangeAspect="1"/>
          </p:cNvGraphicFramePr>
          <p:nvPr/>
        </p:nvGraphicFramePr>
        <p:xfrm>
          <a:off x="1765300" y="549275"/>
          <a:ext cx="4427538" cy="857250"/>
        </p:xfrm>
        <a:graphic>
          <a:graphicData uri="http://schemas.openxmlformats.org/presentationml/2006/ole">
            <mc:AlternateContent xmlns:mc="http://schemas.openxmlformats.org/markup-compatibility/2006">
              <mc:Choice xmlns:v="urn:schemas-microsoft-com:vml" Requires="v">
                <p:oleObj spid="_x0000_s3526" name="" r:id="rId1" imgW="1181100" imgH="228600" progId="Equation.3">
                  <p:embed/>
                </p:oleObj>
              </mc:Choice>
              <mc:Fallback>
                <p:oleObj name="" r:id="rId1" imgW="1181100" imgH="228600" progId="Equation.3">
                  <p:embed/>
                  <p:pic>
                    <p:nvPicPr>
                      <p:cNvPr id="0" name="图片 3525"/>
                      <p:cNvPicPr/>
                      <p:nvPr/>
                    </p:nvPicPr>
                    <p:blipFill>
                      <a:blip r:embed="rId2"/>
                      <a:stretch>
                        <a:fillRect/>
                      </a:stretch>
                    </p:blipFill>
                    <p:spPr>
                      <a:xfrm>
                        <a:off x="1765300" y="549275"/>
                        <a:ext cx="4427538" cy="857250"/>
                      </a:xfrm>
                      <a:prstGeom prst="rect">
                        <a:avLst/>
                      </a:prstGeom>
                      <a:noFill/>
                      <a:ln w="38100">
                        <a:noFill/>
                        <a:miter/>
                      </a:ln>
                    </p:spPr>
                  </p:pic>
                </p:oleObj>
              </mc:Fallback>
            </mc:AlternateContent>
          </a:graphicData>
        </a:graphic>
      </p:graphicFrame>
      <p:sp>
        <p:nvSpPr>
          <p:cNvPr id="91142" name="Text Box 5"/>
          <p:cNvSpPr txBox="1"/>
          <p:nvPr/>
        </p:nvSpPr>
        <p:spPr>
          <a:xfrm>
            <a:off x="611188" y="1341438"/>
            <a:ext cx="7775575"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两管的电流或是同时增加，或是同时减少</a:t>
            </a:r>
            <a:endParaRPr lang="zh-CN" altLang="en-US" dirty="0">
              <a:latin typeface="Arial" panose="020B0604020202020204" pitchFamily="34" charset="0"/>
            </a:endParaRPr>
          </a:p>
        </p:txBody>
      </p:sp>
      <p:graphicFrame>
        <p:nvGraphicFramePr>
          <p:cNvPr id="91139" name="Object 7"/>
          <p:cNvGraphicFramePr>
            <a:graphicFrameLocks noChangeAspect="1"/>
          </p:cNvGraphicFramePr>
          <p:nvPr/>
        </p:nvGraphicFramePr>
        <p:xfrm>
          <a:off x="2327275" y="1916113"/>
          <a:ext cx="3786188" cy="735012"/>
        </p:xfrm>
        <a:graphic>
          <a:graphicData uri="http://schemas.openxmlformats.org/presentationml/2006/ole">
            <mc:AlternateContent xmlns:mc="http://schemas.openxmlformats.org/markup-compatibility/2006">
              <mc:Choice xmlns:v="urn:schemas-microsoft-com:vml" Requires="v">
                <p:oleObj spid="_x0000_s3533" name="" r:id="rId3" imgW="1828800" imgH="228600" progId="Equation.3">
                  <p:embed/>
                </p:oleObj>
              </mc:Choice>
              <mc:Fallback>
                <p:oleObj name="" r:id="rId3" imgW="1828800" imgH="228600" progId="Equation.3">
                  <p:embed/>
                  <p:pic>
                    <p:nvPicPr>
                      <p:cNvPr id="0" name="图片 3532"/>
                      <p:cNvPicPr/>
                      <p:nvPr/>
                    </p:nvPicPr>
                    <p:blipFill>
                      <a:blip r:embed="rId4"/>
                      <a:stretch>
                        <a:fillRect/>
                      </a:stretch>
                    </p:blipFill>
                    <p:spPr>
                      <a:xfrm>
                        <a:off x="2327275" y="1916113"/>
                        <a:ext cx="3786188" cy="735012"/>
                      </a:xfrm>
                      <a:prstGeom prst="rect">
                        <a:avLst/>
                      </a:prstGeom>
                      <a:noFill/>
                      <a:ln w="38100">
                        <a:noFill/>
                        <a:miter/>
                      </a:ln>
                    </p:spPr>
                  </p:pic>
                </p:oleObj>
              </mc:Fallback>
            </mc:AlternateContent>
          </a:graphicData>
        </a:graphic>
      </p:graphicFrame>
      <p:sp>
        <p:nvSpPr>
          <p:cNvPr id="91143" name="Text Box 8"/>
          <p:cNvSpPr txBox="1"/>
          <p:nvPr/>
        </p:nvSpPr>
        <p:spPr>
          <a:xfrm>
            <a:off x="1331913" y="1989138"/>
            <a:ext cx="576262" cy="519112"/>
          </a:xfrm>
          <a:prstGeom prst="rect">
            <a:avLst/>
          </a:prstGeom>
          <a:noFill/>
          <a:ln w="9525">
            <a:noFill/>
          </a:ln>
        </p:spPr>
        <p:txBody>
          <a:bodyPr>
            <a:spAutoFit/>
          </a:bodyPr>
          <a:p>
            <a:pPr>
              <a:spcBef>
                <a:spcPct val="50000"/>
              </a:spcBef>
            </a:pPr>
            <a:r>
              <a:rPr lang="en-US" altLang="zh-CN" dirty="0">
                <a:latin typeface="宋体" panose="02010600030101010101" pitchFamily="2" charset="-122"/>
              </a:rPr>
              <a:t>∴</a:t>
            </a:r>
            <a:endParaRPr lang="en-US" altLang="en-US" dirty="0">
              <a:latin typeface="宋体" panose="02010600030101010101" pitchFamily="2" charset="-122"/>
            </a:endParaRPr>
          </a:p>
        </p:txBody>
      </p:sp>
      <p:sp>
        <p:nvSpPr>
          <p:cNvPr id="91144" name="Rectangle 10"/>
          <p:cNvSpPr/>
          <p:nvPr/>
        </p:nvSpPr>
        <p:spPr>
          <a:xfrm>
            <a:off x="827088" y="2492375"/>
            <a:ext cx="5895975" cy="579438"/>
          </a:xfrm>
          <a:prstGeom prst="rect">
            <a:avLst/>
          </a:prstGeom>
          <a:noFill/>
          <a:ln w="9525">
            <a:noFill/>
          </a:ln>
        </p:spPr>
        <p:txBody>
          <a:bodyPr wrap="none">
            <a:spAutoFit/>
          </a:bodyPr>
          <a:p>
            <a:r>
              <a:rPr lang="zh-CN" altLang="en-US" dirty="0">
                <a:latin typeface="Arial" panose="020B0604020202020204" pitchFamily="34" charset="0"/>
              </a:rPr>
              <a:t>在双端输出时，其输出电压为：</a:t>
            </a:r>
            <a:endParaRPr lang="zh-CN" altLang="en-US" dirty="0">
              <a:latin typeface="Arial" panose="020B0604020202020204" pitchFamily="34" charset="0"/>
            </a:endParaRPr>
          </a:p>
        </p:txBody>
      </p:sp>
      <p:graphicFrame>
        <p:nvGraphicFramePr>
          <p:cNvPr id="91140" name="Object 11"/>
          <p:cNvGraphicFramePr>
            <a:graphicFrameLocks noChangeAspect="1"/>
          </p:cNvGraphicFramePr>
          <p:nvPr/>
        </p:nvGraphicFramePr>
        <p:xfrm>
          <a:off x="2411413" y="3068638"/>
          <a:ext cx="3168650" cy="796925"/>
        </p:xfrm>
        <a:graphic>
          <a:graphicData uri="http://schemas.openxmlformats.org/presentationml/2006/ole">
            <mc:AlternateContent xmlns:mc="http://schemas.openxmlformats.org/markup-compatibility/2006">
              <mc:Choice xmlns:v="urn:schemas-microsoft-com:vml" Requires="v">
                <p:oleObj spid="_x0000_s3534" name="" r:id="rId5" imgW="1181100" imgH="228600" progId="Equation.3">
                  <p:embed/>
                </p:oleObj>
              </mc:Choice>
              <mc:Fallback>
                <p:oleObj name="" r:id="rId5" imgW="1181100" imgH="228600" progId="Equation.3">
                  <p:embed/>
                  <p:pic>
                    <p:nvPicPr>
                      <p:cNvPr id="0" name="图片 3533"/>
                      <p:cNvPicPr/>
                      <p:nvPr/>
                    </p:nvPicPr>
                    <p:blipFill>
                      <a:blip r:embed="rId6"/>
                      <a:stretch>
                        <a:fillRect/>
                      </a:stretch>
                    </p:blipFill>
                    <p:spPr>
                      <a:xfrm>
                        <a:off x="2411413" y="3068638"/>
                        <a:ext cx="3168650" cy="796925"/>
                      </a:xfrm>
                      <a:prstGeom prst="rect">
                        <a:avLst/>
                      </a:prstGeom>
                      <a:noFill/>
                      <a:ln w="38100">
                        <a:noFill/>
                        <a:miter/>
                      </a:ln>
                    </p:spPr>
                  </p:pic>
                </p:oleObj>
              </mc:Fallback>
            </mc:AlternateContent>
          </a:graphicData>
        </a:graphic>
      </p:graphicFrame>
      <p:graphicFrame>
        <p:nvGraphicFramePr>
          <p:cNvPr id="91141" name="Object 12"/>
          <p:cNvGraphicFramePr>
            <a:graphicFrameLocks noChangeAspect="1"/>
          </p:cNvGraphicFramePr>
          <p:nvPr/>
        </p:nvGraphicFramePr>
        <p:xfrm>
          <a:off x="3492500" y="3644900"/>
          <a:ext cx="4208463" cy="1409700"/>
        </p:xfrm>
        <a:graphic>
          <a:graphicData uri="http://schemas.openxmlformats.org/presentationml/2006/ole">
            <mc:AlternateContent xmlns:mc="http://schemas.openxmlformats.org/markup-compatibility/2006">
              <mc:Choice xmlns:v="urn:schemas-microsoft-com:vml" Requires="v">
                <p:oleObj spid="_x0000_s3532" name="" r:id="rId7" imgW="1637665" imgH="431800" progId="Equation.3">
                  <p:embed/>
                </p:oleObj>
              </mc:Choice>
              <mc:Fallback>
                <p:oleObj name="" r:id="rId7" imgW="1637665" imgH="431800" progId="Equation.3">
                  <p:embed/>
                  <p:pic>
                    <p:nvPicPr>
                      <p:cNvPr id="0" name="图片 3531"/>
                      <p:cNvPicPr/>
                      <p:nvPr/>
                    </p:nvPicPr>
                    <p:blipFill>
                      <a:blip r:embed="rId8"/>
                      <a:stretch>
                        <a:fillRect/>
                      </a:stretch>
                    </p:blipFill>
                    <p:spPr>
                      <a:xfrm>
                        <a:off x="3492500" y="3644900"/>
                        <a:ext cx="4208463" cy="1409700"/>
                      </a:xfrm>
                      <a:prstGeom prst="rect">
                        <a:avLst/>
                      </a:prstGeom>
                      <a:noFill/>
                      <a:ln w="38100">
                        <a:noFill/>
                        <a:miter/>
                      </a:ln>
                    </p:spPr>
                  </p:pic>
                </p:oleObj>
              </mc:Fallback>
            </mc:AlternateContent>
          </a:graphicData>
        </a:graphic>
      </p:graphicFrame>
      <p:sp>
        <p:nvSpPr>
          <p:cNvPr id="91145" name="Text Box 13"/>
          <p:cNvSpPr txBox="1"/>
          <p:nvPr/>
        </p:nvSpPr>
        <p:spPr>
          <a:xfrm>
            <a:off x="684213" y="4797425"/>
            <a:ext cx="6913562" cy="774700"/>
          </a:xfrm>
          <a:prstGeom prst="rect">
            <a:avLst/>
          </a:prstGeom>
          <a:noFill/>
          <a:ln w="9525">
            <a:noFill/>
          </a:ln>
        </p:spPr>
        <p:txBody>
          <a:bodyPr>
            <a:spAutoFit/>
          </a:bodyPr>
          <a:p>
            <a:pPr>
              <a:lnSpc>
                <a:spcPct val="140000"/>
              </a:lnSpc>
              <a:spcBef>
                <a:spcPct val="50000"/>
              </a:spcBef>
            </a:pPr>
            <a:r>
              <a:rPr lang="zh-CN" altLang="en-US" dirty="0">
                <a:latin typeface="Arial" panose="020B0604020202020204" pitchFamily="34" charset="0"/>
              </a:rPr>
              <a:t>可见对共模信号几乎没有任何放大。</a:t>
            </a:r>
            <a:endParaRPr lang="zh-CN" altLang="en-US" dirty="0">
              <a:latin typeface="Arial" panose="020B0604020202020204" pitchFamily="34" charset="0"/>
            </a:endParaRPr>
          </a:p>
        </p:txBody>
      </p:sp>
      <p:sp>
        <p:nvSpPr>
          <p:cNvPr id="91146" name="Text Box 14"/>
          <p:cNvSpPr txBox="1"/>
          <p:nvPr/>
        </p:nvSpPr>
        <p:spPr>
          <a:xfrm>
            <a:off x="684213" y="5589588"/>
            <a:ext cx="6767512" cy="579437"/>
          </a:xfrm>
          <a:prstGeom prst="rect">
            <a:avLst/>
          </a:prstGeom>
          <a:solidFill>
            <a:srgbClr val="FFFFCC"/>
          </a:solidFill>
          <a:ln w="9525">
            <a:noFill/>
          </a:ln>
        </p:spPr>
        <p:txBody>
          <a:bodyPr>
            <a:spAutoFit/>
          </a:bodyPr>
          <a:p>
            <a:pPr>
              <a:spcBef>
                <a:spcPct val="50000"/>
              </a:spcBef>
            </a:pPr>
            <a:r>
              <a:rPr lang="en-US" altLang="zh-CN" i="1" dirty="0">
                <a:solidFill>
                  <a:srgbClr val="000000"/>
                </a:solidFill>
                <a:latin typeface="宋体" panose="02010600030101010101" pitchFamily="2" charset="-122"/>
              </a:rPr>
              <a:t>A</a:t>
            </a:r>
            <a:r>
              <a:rPr lang="en-US" altLang="zh-CN" i="1" baseline="-25000" dirty="0">
                <a:solidFill>
                  <a:srgbClr val="000000"/>
                </a:solidFill>
                <a:latin typeface="宋体" panose="02010600030101010101" pitchFamily="2" charset="-122"/>
              </a:rPr>
              <a:t>VC</a:t>
            </a:r>
            <a:r>
              <a:rPr lang="zh-CN" altLang="en-US" dirty="0">
                <a:solidFill>
                  <a:srgbClr val="000000"/>
                </a:solidFill>
                <a:latin typeface="宋体" panose="02010600030101010101" pitchFamily="2" charset="-122"/>
              </a:rPr>
              <a:t>越小，说明放大电路的性能越好</a:t>
            </a:r>
            <a:r>
              <a:rPr lang="zh-CN" altLang="en-US" b="0" dirty="0">
                <a:solidFill>
                  <a:srgbClr val="000000"/>
                </a:solidFill>
                <a:latin typeface="宋体" panose="02010600030101010101" pitchFamily="2" charset="-122"/>
              </a:rPr>
              <a:t>。</a:t>
            </a:r>
            <a:endParaRPr lang="zh-CN" altLang="en-US" b="0" dirty="0">
              <a:solidFill>
                <a:srgbClr val="000000"/>
              </a:solidFill>
              <a:latin typeface="宋体" panose="02010600030101010101" pitchFamily="2" charset="-122"/>
            </a:endParaRPr>
          </a:p>
        </p:txBody>
      </p:sp>
      <p:sp>
        <p:nvSpPr>
          <p:cNvPr id="91147" name="Text Box 15"/>
          <p:cNvSpPr txBox="1"/>
          <p:nvPr/>
        </p:nvSpPr>
        <p:spPr>
          <a:xfrm>
            <a:off x="611188" y="4005263"/>
            <a:ext cx="2665412"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共模电压增益</a:t>
            </a:r>
            <a:endParaRPr lang="zh-CN" altLang="en-US" dirty="0">
              <a:latin typeface="Arial" panose="020B0604020202020204" pitchFamily="34" charset="0"/>
            </a:endParaRPr>
          </a:p>
        </p:txBody>
      </p:sp>
      <p:sp>
        <p:nvSpPr>
          <p:cNvPr id="91148" name="灯片编号占位符 1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4" name="Rectangle 2"/>
          <p:cNvSpPr/>
          <p:nvPr/>
        </p:nvSpPr>
        <p:spPr>
          <a:xfrm>
            <a:off x="827088" y="644525"/>
            <a:ext cx="3149600" cy="523875"/>
          </a:xfrm>
          <a:prstGeom prst="rect">
            <a:avLst/>
          </a:prstGeom>
          <a:noFill/>
          <a:ln w="9525">
            <a:noFill/>
          </a:ln>
        </p:spPr>
        <p:txBody>
          <a:bodyPr wrap="none">
            <a:spAutoFit/>
          </a:bodyPr>
          <a:p>
            <a:r>
              <a:rPr lang="en-US" altLang="zh-CN" dirty="0">
                <a:latin typeface="Arial" panose="020B0604020202020204" pitchFamily="34" charset="0"/>
              </a:rPr>
              <a:t>(3)</a:t>
            </a:r>
            <a:r>
              <a:rPr lang="zh-CN" altLang="en-US" dirty="0">
                <a:latin typeface="Arial" panose="020B0604020202020204" pitchFamily="34" charset="0"/>
              </a:rPr>
              <a:t>、</a:t>
            </a:r>
            <a:r>
              <a:rPr lang="zh-CN" altLang="en-US" dirty="0">
                <a:solidFill>
                  <a:srgbClr val="FF3300"/>
                </a:solidFill>
                <a:latin typeface="Arial" panose="020B0604020202020204" pitchFamily="34" charset="0"/>
              </a:rPr>
              <a:t>差动</a:t>
            </a:r>
            <a:r>
              <a:rPr lang="zh-CN" altLang="en-US" dirty="0">
                <a:latin typeface="Arial" panose="020B0604020202020204" pitchFamily="34" charset="0"/>
              </a:rPr>
              <a:t>输入信号</a:t>
            </a:r>
            <a:endParaRPr lang="zh-CN" altLang="en-US" dirty="0">
              <a:latin typeface="Arial" panose="020B0604020202020204" pitchFamily="34" charset="0"/>
            </a:endParaRPr>
          </a:p>
        </p:txBody>
      </p:sp>
      <p:sp>
        <p:nvSpPr>
          <p:cNvPr id="92165" name="Text Box 3"/>
          <p:cNvSpPr txBox="1"/>
          <p:nvPr/>
        </p:nvSpPr>
        <p:spPr>
          <a:xfrm>
            <a:off x="755650" y="1268413"/>
            <a:ext cx="7559675" cy="2041525"/>
          </a:xfrm>
          <a:prstGeom prst="rect">
            <a:avLst/>
          </a:prstGeom>
          <a:noFill/>
          <a:ln w="9525">
            <a:noFill/>
          </a:ln>
        </p:spPr>
        <p:txBody>
          <a:bodyPr>
            <a:spAutoFit/>
          </a:bodyPr>
          <a:p>
            <a:pPr>
              <a:spcBef>
                <a:spcPct val="50000"/>
              </a:spcBef>
            </a:pPr>
            <a:r>
              <a:rPr lang="en-US" altLang="zh-CN" dirty="0">
                <a:latin typeface="Arial" panose="020B0604020202020204" pitchFamily="34" charset="0"/>
              </a:rPr>
              <a:t>      </a:t>
            </a:r>
            <a:r>
              <a:rPr lang="zh-CN" altLang="en-US" dirty="0">
                <a:latin typeface="Arial" panose="020B0604020202020204" pitchFamily="34" charset="0"/>
              </a:rPr>
              <a:t>当</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a:latin typeface="Arial" panose="020B0604020202020204" pitchFamily="34" charset="0"/>
              </a:rPr>
              <a:t>│u</a:t>
            </a:r>
            <a:r>
              <a:rPr lang="en-US" altLang="zh-CN" baseline="-25000" dirty="0">
                <a:latin typeface="Arial" panose="020B0604020202020204" pitchFamily="34" charset="0"/>
              </a:rPr>
              <a:t>i2</a:t>
            </a:r>
            <a:r>
              <a:rPr lang="en-US" altLang="zh-CN" dirty="0">
                <a:latin typeface="Arial" panose="020B0604020202020204" pitchFamily="34" charset="0"/>
              </a:rPr>
              <a:t>│</a:t>
            </a:r>
            <a:r>
              <a:rPr lang="zh-CN" altLang="en-US" dirty="0">
                <a:latin typeface="Arial" panose="020B0604020202020204" pitchFamily="34" charset="0"/>
              </a:rPr>
              <a:t>时，差动放大电路的两个输入端既有差模电压 </a:t>
            </a:r>
            <a:r>
              <a:rPr lang="en-US" altLang="zh-CN" dirty="0">
                <a:latin typeface="Arial" panose="020B0604020202020204" pitchFamily="34" charset="0"/>
              </a:rPr>
              <a:t>u</a:t>
            </a:r>
            <a:r>
              <a:rPr lang="en-US" altLang="zh-CN" baseline="-25000" dirty="0">
                <a:latin typeface="Arial" panose="020B0604020202020204" pitchFamily="34" charset="0"/>
              </a:rPr>
              <a:t>id</a:t>
            </a:r>
            <a:r>
              <a:rPr lang="en-US" altLang="zh-CN" dirty="0">
                <a:latin typeface="Arial" panose="020B0604020202020204" pitchFamily="34" charset="0"/>
              </a:rPr>
              <a:t> </a:t>
            </a:r>
            <a:r>
              <a:rPr lang="zh-CN" altLang="en-US" dirty="0">
                <a:latin typeface="Arial" panose="020B0604020202020204" pitchFamily="34" charset="0"/>
              </a:rPr>
              <a:t>输入，也有共模输入电压</a:t>
            </a:r>
            <a:r>
              <a:rPr lang="en-US" altLang="zh-CN" dirty="0">
                <a:latin typeface="Arial" panose="020B0604020202020204" pitchFamily="34" charset="0"/>
              </a:rPr>
              <a:t>u</a:t>
            </a:r>
            <a:r>
              <a:rPr lang="en-US" altLang="zh-CN" baseline="-25000" dirty="0">
                <a:latin typeface="Arial" panose="020B0604020202020204" pitchFamily="34" charset="0"/>
              </a:rPr>
              <a:t>ic</a:t>
            </a:r>
            <a:r>
              <a:rPr lang="en-US" altLang="zh-CN" dirty="0">
                <a:latin typeface="Arial" panose="020B0604020202020204" pitchFamily="34" charset="0"/>
              </a:rPr>
              <a:t> </a:t>
            </a:r>
            <a:r>
              <a:rPr lang="zh-CN" altLang="en-US" dirty="0">
                <a:latin typeface="Arial" panose="020B0604020202020204" pitchFamily="34" charset="0"/>
              </a:rPr>
              <a:t>，它们的大小和相位是任意的，称为</a:t>
            </a:r>
            <a:r>
              <a:rPr lang="zh-CN" altLang="en-US" dirty="0">
                <a:solidFill>
                  <a:srgbClr val="FF3300"/>
                </a:solidFill>
                <a:latin typeface="Arial" panose="020B0604020202020204" pitchFamily="34" charset="0"/>
              </a:rPr>
              <a:t>差动</a:t>
            </a:r>
            <a:r>
              <a:rPr lang="zh-CN" altLang="en-US" dirty="0">
                <a:latin typeface="Arial" panose="020B0604020202020204" pitchFamily="34" charset="0"/>
              </a:rPr>
              <a:t>输入。</a:t>
            </a:r>
            <a:endParaRPr lang="zh-CN" altLang="en-US" dirty="0">
              <a:latin typeface="Arial" panose="020B0604020202020204" pitchFamily="34" charset="0"/>
            </a:endParaRPr>
          </a:p>
        </p:txBody>
      </p:sp>
      <p:graphicFrame>
        <p:nvGraphicFramePr>
          <p:cNvPr id="55307" name="Object 11"/>
          <p:cNvGraphicFramePr>
            <a:graphicFrameLocks noChangeAspect="1"/>
          </p:cNvGraphicFramePr>
          <p:nvPr/>
        </p:nvGraphicFramePr>
        <p:xfrm>
          <a:off x="5724525" y="3429000"/>
          <a:ext cx="2736850" cy="2492375"/>
        </p:xfrm>
        <a:graphic>
          <a:graphicData uri="http://schemas.openxmlformats.org/presentationml/2006/ole">
            <mc:AlternateContent xmlns:mc="http://schemas.openxmlformats.org/markup-compatibility/2006">
              <mc:Choice xmlns:v="urn:schemas-microsoft-com:vml" Requires="v">
                <p:oleObj spid="_x0000_s3535" name="" r:id="rId1" imgW="939165" imgH="812165" progId="Equation.3">
                  <p:embed/>
                </p:oleObj>
              </mc:Choice>
              <mc:Fallback>
                <p:oleObj name="" r:id="rId1" imgW="939165" imgH="812165" progId="Equation.3">
                  <p:embed/>
                  <p:pic>
                    <p:nvPicPr>
                      <p:cNvPr id="0" name="图片 3534"/>
                      <p:cNvPicPr/>
                      <p:nvPr/>
                    </p:nvPicPr>
                    <p:blipFill>
                      <a:blip r:embed="rId2"/>
                      <a:stretch>
                        <a:fillRect/>
                      </a:stretch>
                    </p:blipFill>
                    <p:spPr>
                      <a:xfrm>
                        <a:off x="5724525" y="3429000"/>
                        <a:ext cx="2736850" cy="2492375"/>
                      </a:xfrm>
                      <a:prstGeom prst="rect">
                        <a:avLst/>
                      </a:prstGeom>
                      <a:noFill/>
                      <a:ln w="38100">
                        <a:noFill/>
                        <a:miter/>
                      </a:ln>
                    </p:spPr>
                  </p:pic>
                </p:oleObj>
              </mc:Fallback>
            </mc:AlternateContent>
          </a:graphicData>
        </a:graphic>
      </p:graphicFrame>
      <p:graphicFrame>
        <p:nvGraphicFramePr>
          <p:cNvPr id="92163" name="Object 12"/>
          <p:cNvGraphicFramePr>
            <a:graphicFrameLocks noChangeAspect="1"/>
          </p:cNvGraphicFramePr>
          <p:nvPr/>
        </p:nvGraphicFramePr>
        <p:xfrm>
          <a:off x="1403350" y="3789363"/>
          <a:ext cx="3240088" cy="2000250"/>
        </p:xfrm>
        <a:graphic>
          <a:graphicData uri="http://schemas.openxmlformats.org/presentationml/2006/ole">
            <mc:AlternateContent xmlns:mc="http://schemas.openxmlformats.org/markup-compatibility/2006">
              <mc:Choice xmlns:v="urn:schemas-microsoft-com:vml" Requires="v">
                <p:oleObj spid="_x0000_s3536" name="" r:id="rId3" imgW="1028065" imgH="635000" progId="Equation.3">
                  <p:embed/>
                </p:oleObj>
              </mc:Choice>
              <mc:Fallback>
                <p:oleObj name="" r:id="rId3" imgW="1028065" imgH="635000" progId="Equation.3">
                  <p:embed/>
                  <p:pic>
                    <p:nvPicPr>
                      <p:cNvPr id="0" name="图片 3535"/>
                      <p:cNvPicPr/>
                      <p:nvPr/>
                    </p:nvPicPr>
                    <p:blipFill>
                      <a:blip r:embed="rId4"/>
                      <a:stretch>
                        <a:fillRect/>
                      </a:stretch>
                    </p:blipFill>
                    <p:spPr>
                      <a:xfrm>
                        <a:off x="1403350" y="3789363"/>
                        <a:ext cx="3240088" cy="2000250"/>
                      </a:xfrm>
                      <a:prstGeom prst="rect">
                        <a:avLst/>
                      </a:prstGeom>
                      <a:noFill/>
                      <a:ln w="38100">
                        <a:noFill/>
                        <a:miter/>
                      </a:ln>
                    </p:spPr>
                  </p:pic>
                </p:oleObj>
              </mc:Fallback>
            </mc:AlternateContent>
          </a:graphicData>
        </a:graphic>
      </p:graphicFrame>
      <p:sp>
        <p:nvSpPr>
          <p:cNvPr id="92166" name="Text Box 14"/>
          <p:cNvSpPr txBox="1"/>
          <p:nvPr/>
        </p:nvSpPr>
        <p:spPr>
          <a:xfrm>
            <a:off x="539750" y="3573463"/>
            <a:ext cx="671513" cy="2305050"/>
          </a:xfrm>
          <a:prstGeom prst="rect">
            <a:avLst/>
          </a:prstGeom>
          <a:gradFill rotWithShape="1">
            <a:gsLst>
              <a:gs pos="0">
                <a:srgbClr val="FFFFCC">
                  <a:alpha val="40999"/>
                </a:srgbClr>
              </a:gs>
              <a:gs pos="100000">
                <a:srgbClr val="76765E">
                  <a:alpha val="40999"/>
                </a:srgbClr>
              </a:gs>
            </a:gsLst>
            <a:lin ang="5400000" scaled="1"/>
            <a:tileRect/>
          </a:gradFill>
          <a:ln w="9525">
            <a:noFill/>
          </a:ln>
        </p:spPr>
        <p:txBody>
          <a:bodyPr vert="eaVert">
            <a:spAutoFit/>
          </a:bodyPr>
          <a:p>
            <a:pPr>
              <a:spcBef>
                <a:spcPct val="50000"/>
              </a:spcBef>
            </a:pPr>
            <a:r>
              <a:rPr lang="zh-CN" altLang="en-US" dirty="0">
                <a:latin typeface="Arial" panose="020B0604020202020204" pitchFamily="34" charset="0"/>
              </a:rPr>
              <a:t>分别表示为</a:t>
            </a:r>
            <a:endParaRPr lang="zh-CN" altLang="en-US" dirty="0">
              <a:latin typeface="Arial" panose="020B0604020202020204" pitchFamily="34" charset="0"/>
            </a:endParaRPr>
          </a:p>
        </p:txBody>
      </p:sp>
      <p:sp>
        <p:nvSpPr>
          <p:cNvPr id="55311" name="AutoShape 15" descr="窄竖线"/>
          <p:cNvSpPr/>
          <p:nvPr/>
        </p:nvSpPr>
        <p:spPr>
          <a:xfrm>
            <a:off x="4859338" y="4365625"/>
            <a:ext cx="649287" cy="865188"/>
          </a:xfrm>
          <a:prstGeom prst="notchedRightArrow">
            <a:avLst>
              <a:gd name="adj1" fmla="val 50000"/>
              <a:gd name="adj2" fmla="val 25000"/>
            </a:avLst>
          </a:prstGeom>
          <a:pattFill prst="narVert">
            <a:fgClr>
              <a:srgbClr val="0033CC"/>
            </a:fgClr>
            <a:bgClr>
              <a:schemeClr val="bg1"/>
            </a:bgClr>
          </a:pattFill>
          <a:ln w="28575" cap="flat" cmpd="sng">
            <a:solidFill>
              <a:srgbClr val="0033CC"/>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5312" name="Text Box 16"/>
          <p:cNvSpPr txBox="1"/>
          <p:nvPr/>
        </p:nvSpPr>
        <p:spPr>
          <a:xfrm>
            <a:off x="323850" y="5949950"/>
            <a:ext cx="6696075"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共模输入电压</a:t>
            </a:r>
            <a:r>
              <a:rPr lang="en-US" altLang="zh-CN" dirty="0">
                <a:latin typeface="Arial" panose="020B0604020202020204" pitchFamily="34" charset="0"/>
                <a:cs typeface="Arial" panose="020B0604020202020204" pitchFamily="34" charset="0"/>
              </a:rPr>
              <a:t>u</a:t>
            </a:r>
            <a:r>
              <a:rPr lang="en-US" altLang="zh-CN" baseline="-25000" dirty="0">
                <a:latin typeface="Arial" panose="020B0604020202020204" pitchFamily="34" charset="0"/>
                <a:cs typeface="Arial" panose="020B0604020202020204" pitchFamily="34" charset="0"/>
              </a:rPr>
              <a:t>ic</a:t>
            </a:r>
            <a:r>
              <a:rPr lang="zh-CN" altLang="en-US" dirty="0">
                <a:latin typeface="Arial" panose="020B0604020202020204" pitchFamily="34" charset="0"/>
              </a:rPr>
              <a:t>为二者的平均值。</a:t>
            </a:r>
            <a:endParaRPr lang="zh-CN" altLang="en-US" dirty="0">
              <a:latin typeface="Arial" panose="020B0604020202020204" pitchFamily="34" charset="0"/>
            </a:endParaRPr>
          </a:p>
        </p:txBody>
      </p:sp>
      <p:sp>
        <p:nvSpPr>
          <p:cNvPr id="92169" name="灯片编号占位符 10"/>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312"/>
                                        </p:tgtEl>
                                        <p:attrNameLst>
                                          <p:attrName>style.visibility</p:attrName>
                                        </p:attrNameLst>
                                      </p:cBhvr>
                                      <p:to>
                                        <p:strVal val="visible"/>
                                      </p:to>
                                    </p:set>
                                    <p:animEffect transition="in" filter="box(in)">
                                      <p:cBhvr>
                                        <p:cTn id="7" dur="500"/>
                                        <p:tgtEl>
                                          <p:spTgt spid="553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11"/>
                                        </p:tgtEl>
                                        <p:attrNameLst>
                                          <p:attrName>style.visibility</p:attrName>
                                        </p:attrNameLst>
                                      </p:cBhvr>
                                      <p:to>
                                        <p:strVal val="visible"/>
                                      </p:to>
                                    </p:set>
                                    <p:animEffect transition="in" filter="wipe(left)">
                                      <p:cBhvr>
                                        <p:cTn id="12" dur="1000"/>
                                        <p:tgtEl>
                                          <p:spTgt spid="553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7"/>
                                        </p:tgtEl>
                                        <p:attrNameLst>
                                          <p:attrName>style.visibility</p:attrName>
                                        </p:attrNameLst>
                                      </p:cBhvr>
                                      <p:to>
                                        <p:strVal val="visible"/>
                                      </p:to>
                                    </p:set>
                                    <p:animEffect transition="in" filter="wipe(left)">
                                      <p:cBhvr>
                                        <p:cTn id="17"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1" grpId="0" animBg="1"/>
      <p:bldP spid="5531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684213" y="2133600"/>
            <a:ext cx="6842125"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进一步可得输出信号电压可表示为：</a:t>
            </a:r>
            <a:endParaRPr lang="zh-CN" altLang="en-US" dirty="0">
              <a:latin typeface="Arial" panose="020B0604020202020204" pitchFamily="34" charset="0"/>
            </a:endParaRPr>
          </a:p>
        </p:txBody>
      </p:sp>
      <p:sp>
        <p:nvSpPr>
          <p:cNvPr id="54275" name="Text Box 3"/>
          <p:cNvSpPr txBox="1"/>
          <p:nvPr/>
        </p:nvSpPr>
        <p:spPr>
          <a:xfrm>
            <a:off x="2555875" y="2852738"/>
            <a:ext cx="3313113" cy="579437"/>
          </a:xfrm>
          <a:prstGeom prst="rect">
            <a:avLst/>
          </a:prstGeom>
          <a:solidFill>
            <a:srgbClr val="FFFFCC"/>
          </a:solidFill>
          <a:ln w="9525">
            <a:noFill/>
          </a:ln>
        </p:spPr>
        <p:txBody>
          <a:bodyPr>
            <a:spAutoFit/>
          </a:bodyPr>
          <a:p>
            <a:pPr>
              <a:spcBef>
                <a:spcPct val="50000"/>
              </a:spcBef>
            </a:pPr>
            <a:r>
              <a:rPr lang="en-US" altLang="zh-CN" i="1" dirty="0">
                <a:latin typeface="宋体" panose="02010600030101010101" pitchFamily="2" charset="-122"/>
              </a:rPr>
              <a:t>u</a:t>
            </a:r>
            <a:r>
              <a:rPr lang="en-US" altLang="zh-CN" i="1" baseline="-25000" dirty="0">
                <a:latin typeface="宋体" panose="02010600030101010101" pitchFamily="2" charset="-122"/>
              </a:rPr>
              <a:t>o</a:t>
            </a:r>
            <a:r>
              <a:rPr lang="en-US" altLang="zh-CN" dirty="0">
                <a:latin typeface="宋体" panose="02010600030101010101" pitchFamily="2" charset="-122"/>
              </a:rPr>
              <a:t>=</a:t>
            </a:r>
            <a:r>
              <a:rPr lang="en-US" altLang="zh-CN" i="1" dirty="0">
                <a:latin typeface="宋体" panose="02010600030101010101" pitchFamily="2" charset="-122"/>
              </a:rPr>
              <a:t>A</a:t>
            </a:r>
            <a:r>
              <a:rPr lang="en-US" altLang="zh-CN" i="1" baseline="-25000" dirty="0">
                <a:latin typeface="宋体" panose="02010600030101010101" pitchFamily="2" charset="-122"/>
              </a:rPr>
              <a:t>VD</a:t>
            </a:r>
            <a:r>
              <a:rPr lang="en-US" altLang="zh-CN" dirty="0">
                <a:latin typeface="宋体" panose="02010600030101010101" pitchFamily="2" charset="-122"/>
              </a:rPr>
              <a:t>(</a:t>
            </a:r>
            <a:r>
              <a:rPr lang="en-US" altLang="zh-CN" i="1" dirty="0">
                <a:latin typeface="宋体" panose="02010600030101010101" pitchFamily="2" charset="-122"/>
              </a:rPr>
              <a:t>u</a:t>
            </a:r>
            <a:r>
              <a:rPr lang="en-US" altLang="zh-CN" i="1" baseline="-25000" dirty="0">
                <a:latin typeface="宋体" panose="02010600030101010101" pitchFamily="2" charset="-122"/>
              </a:rPr>
              <a:t>i1</a:t>
            </a:r>
            <a:r>
              <a:rPr lang="en-US" altLang="zh-CN" dirty="0">
                <a:latin typeface="宋体" panose="02010600030101010101" pitchFamily="2" charset="-122"/>
              </a:rPr>
              <a:t>-</a:t>
            </a:r>
            <a:r>
              <a:rPr lang="en-US" altLang="zh-CN" i="1" dirty="0">
                <a:latin typeface="宋体" panose="02010600030101010101" pitchFamily="2" charset="-122"/>
              </a:rPr>
              <a:t>u</a:t>
            </a:r>
            <a:r>
              <a:rPr lang="en-US" altLang="zh-CN" i="1" baseline="-25000" dirty="0">
                <a:latin typeface="宋体" panose="02010600030101010101" pitchFamily="2" charset="-122"/>
              </a:rPr>
              <a:t>i2</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54276" name="Rectangle 4"/>
          <p:cNvSpPr/>
          <p:nvPr/>
        </p:nvSpPr>
        <p:spPr>
          <a:xfrm>
            <a:off x="900113" y="620713"/>
            <a:ext cx="3268662" cy="579437"/>
          </a:xfrm>
          <a:prstGeom prst="rect">
            <a:avLst/>
          </a:prstGeom>
          <a:noFill/>
          <a:ln w="9525">
            <a:noFill/>
          </a:ln>
        </p:spPr>
        <p:txBody>
          <a:bodyPr anchor="b">
            <a:spAutoFit/>
          </a:bodyPr>
          <a:p>
            <a:pPr algn="ctr"/>
            <a:r>
              <a:rPr lang="zh-CN" altLang="en-US" dirty="0">
                <a:solidFill>
                  <a:srgbClr val="0033CC"/>
                </a:solidFill>
                <a:latin typeface="Arial" panose="020B0604020202020204" pitchFamily="34" charset="0"/>
              </a:rPr>
              <a:t>求总的输出电压：</a:t>
            </a:r>
            <a:endParaRPr lang="zh-CN" altLang="en-US" dirty="0">
              <a:solidFill>
                <a:srgbClr val="0033CC"/>
              </a:solidFill>
              <a:latin typeface="Arial" panose="020B0604020202020204" pitchFamily="34" charset="0"/>
            </a:endParaRPr>
          </a:p>
        </p:txBody>
      </p:sp>
      <p:sp>
        <p:nvSpPr>
          <p:cNvPr id="54277" name="Rectangle 5"/>
          <p:cNvSpPr/>
          <p:nvPr/>
        </p:nvSpPr>
        <p:spPr>
          <a:xfrm>
            <a:off x="4427538" y="620713"/>
            <a:ext cx="2632075"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利用叠加定理</a:t>
            </a:r>
            <a:endParaRPr lang="zh-CN" altLang="en-US" dirty="0">
              <a:latin typeface="Arial" panose="020B0604020202020204" pitchFamily="34" charset="0"/>
            </a:endParaRPr>
          </a:p>
        </p:txBody>
      </p:sp>
      <p:graphicFrame>
        <p:nvGraphicFramePr>
          <p:cNvPr id="54278" name="Object 6"/>
          <p:cNvGraphicFramePr>
            <a:graphicFrameLocks noChangeAspect="1"/>
          </p:cNvGraphicFramePr>
          <p:nvPr/>
        </p:nvGraphicFramePr>
        <p:xfrm>
          <a:off x="1835150" y="1341438"/>
          <a:ext cx="4608513" cy="808037"/>
        </p:xfrm>
        <a:graphic>
          <a:graphicData uri="http://schemas.openxmlformats.org/presentationml/2006/ole">
            <mc:AlternateContent xmlns:mc="http://schemas.openxmlformats.org/markup-compatibility/2006">
              <mc:Choice xmlns:v="urn:schemas-microsoft-com:vml" Requires="v">
                <p:oleObj spid="_x0000_s3530" name="" r:id="rId1" imgW="1384300" imgH="228600" progId="Equation.3">
                  <p:embed/>
                </p:oleObj>
              </mc:Choice>
              <mc:Fallback>
                <p:oleObj name="" r:id="rId1" imgW="1384300" imgH="228600" progId="Equation.3">
                  <p:embed/>
                  <p:pic>
                    <p:nvPicPr>
                      <p:cNvPr id="0" name="图片 3529"/>
                      <p:cNvPicPr/>
                      <p:nvPr/>
                    </p:nvPicPr>
                    <p:blipFill>
                      <a:blip r:embed="rId2"/>
                      <a:stretch>
                        <a:fillRect/>
                      </a:stretch>
                    </p:blipFill>
                    <p:spPr>
                      <a:xfrm>
                        <a:off x="1835150" y="1341438"/>
                        <a:ext cx="4608513" cy="808037"/>
                      </a:xfrm>
                      <a:prstGeom prst="rect">
                        <a:avLst/>
                      </a:prstGeom>
                      <a:solidFill>
                        <a:schemeClr val="bg1"/>
                      </a:solidFill>
                      <a:ln w="38100">
                        <a:noFill/>
                        <a:miter/>
                      </a:ln>
                    </p:spPr>
                  </p:pic>
                </p:oleObj>
              </mc:Fallback>
            </mc:AlternateContent>
          </a:graphicData>
        </a:graphic>
      </p:graphicFrame>
      <p:sp>
        <p:nvSpPr>
          <p:cNvPr id="54281" name="Text Box 9"/>
          <p:cNvSpPr txBox="1"/>
          <p:nvPr/>
        </p:nvSpPr>
        <p:spPr>
          <a:xfrm>
            <a:off x="250825" y="3573463"/>
            <a:ext cx="8353425" cy="2774950"/>
          </a:xfrm>
          <a:prstGeom prst="rect">
            <a:avLst/>
          </a:prstGeom>
          <a:noFill/>
          <a:ln w="9525">
            <a:noFill/>
          </a:ln>
        </p:spPr>
        <p:txBody>
          <a:bodyPr>
            <a:spAutoFit/>
          </a:bodyPr>
          <a:p>
            <a:pPr>
              <a:lnSpc>
                <a:spcPct val="110000"/>
              </a:lnSpc>
            </a:pPr>
            <a:r>
              <a:rPr lang="en-US" altLang="zh-CN" dirty="0">
                <a:latin typeface="Arial" panose="020B0604020202020204" pitchFamily="34" charset="0"/>
              </a:rPr>
              <a:t>       </a:t>
            </a:r>
            <a:r>
              <a:rPr lang="zh-CN" altLang="en-US" dirty="0">
                <a:latin typeface="Arial" panose="020B0604020202020204" pitchFamily="34" charset="0"/>
              </a:rPr>
              <a:t>该式说明，当两个输入信号有差别时，有信号电压输出；当两个输入信号完全相同时，输出电压为零。由此可见，完全对称的差动放大器只能放大差模信号，不能放大共模信号。这正是差动放大器名称的来由。</a:t>
            </a:r>
            <a:endParaRPr lang="zh-CN" altLang="en-US" dirty="0">
              <a:latin typeface="Arial" panose="020B0604020202020204" pitchFamily="34" charset="0"/>
            </a:endParaRPr>
          </a:p>
        </p:txBody>
      </p:sp>
      <p:sp>
        <p:nvSpPr>
          <p:cNvPr id="93192" name="灯片编号占位符 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4277"/>
                                        </p:tgtEl>
                                        <p:attrNameLst>
                                          <p:attrName>style.visibility</p:attrName>
                                        </p:attrNameLst>
                                      </p:cBhvr>
                                      <p:to>
                                        <p:strVal val="visible"/>
                                      </p:to>
                                    </p:set>
                                    <p:animEffect transition="in" filter="box(in)">
                                      <p:cBhvr>
                                        <p:cTn id="11" dur="500"/>
                                        <p:tgtEl>
                                          <p:spTgt spid="542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wipe(left)">
                                      <p:cBhvr>
                                        <p:cTn id="16" dur="500"/>
                                        <p:tgtEl>
                                          <p:spTgt spid="5427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4274"/>
                                        </p:tgtEl>
                                        <p:attrNameLst>
                                          <p:attrName>style.visibility</p:attrName>
                                        </p:attrNameLst>
                                      </p:cBhvr>
                                      <p:to>
                                        <p:strVal val="visible"/>
                                      </p:to>
                                    </p:set>
                                    <p:animEffect transition="in" filter="box(in)">
                                      <p:cBhvr>
                                        <p:cTn id="21" dur="500"/>
                                        <p:tgtEl>
                                          <p:spTgt spid="5427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4275"/>
                                        </p:tgtEl>
                                        <p:attrNameLst>
                                          <p:attrName>style.visibility</p:attrName>
                                        </p:attrNameLst>
                                      </p:cBhvr>
                                      <p:to>
                                        <p:strVal val="visible"/>
                                      </p:to>
                                    </p:set>
                                    <p:animEffect transition="in" filter="wipe(left)">
                                      <p:cBhvr>
                                        <p:cTn id="25" dur="500"/>
                                        <p:tgtEl>
                                          <p:spTgt spid="5427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4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animBg="1"/>
      <p:bldP spid="54276" grpId="0"/>
      <p:bldP spid="54277" grpId="0"/>
      <p:bldP spid="5428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2" name="Text Box 3"/>
          <p:cNvSpPr txBox="1"/>
          <p:nvPr/>
        </p:nvSpPr>
        <p:spPr>
          <a:xfrm>
            <a:off x="755650" y="692150"/>
            <a:ext cx="7345363"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为确切地表明差动电路的共模抑制能力，引入</a:t>
            </a:r>
            <a:r>
              <a:rPr lang="zh-CN" altLang="en-US" dirty="0">
                <a:solidFill>
                  <a:srgbClr val="FF0000"/>
                </a:solidFill>
                <a:latin typeface="Arial" panose="020B0604020202020204" pitchFamily="34" charset="0"/>
              </a:rPr>
              <a:t>共模抑制比</a:t>
            </a:r>
            <a:r>
              <a:rPr lang="zh-CN" altLang="en-US" dirty="0">
                <a:latin typeface="Arial" panose="020B0604020202020204" pitchFamily="34" charset="0"/>
              </a:rPr>
              <a:t>来反映抑制零漂的能力</a:t>
            </a:r>
            <a:endParaRPr lang="zh-CN" altLang="en-US" dirty="0">
              <a:latin typeface="Arial" panose="020B0604020202020204" pitchFamily="34" charset="0"/>
            </a:endParaRPr>
          </a:p>
        </p:txBody>
      </p:sp>
      <p:graphicFrame>
        <p:nvGraphicFramePr>
          <p:cNvPr id="56324" name="Object 4"/>
          <p:cNvGraphicFramePr>
            <a:graphicFrameLocks noChangeAspect="1"/>
          </p:cNvGraphicFramePr>
          <p:nvPr/>
        </p:nvGraphicFramePr>
        <p:xfrm>
          <a:off x="2195513" y="1844675"/>
          <a:ext cx="3382962" cy="1227138"/>
        </p:xfrm>
        <a:graphic>
          <a:graphicData uri="http://schemas.openxmlformats.org/presentationml/2006/ole">
            <mc:AlternateContent xmlns:mc="http://schemas.openxmlformats.org/markup-compatibility/2006">
              <mc:Choice xmlns:v="urn:schemas-microsoft-com:vml" Requires="v">
                <p:oleObj spid="_x0000_s3531" name="" r:id="rId1" imgW="761365" imgH="482600" progId="Equation.3">
                  <p:embed/>
                </p:oleObj>
              </mc:Choice>
              <mc:Fallback>
                <p:oleObj name="" r:id="rId1" imgW="761365" imgH="482600" progId="Equation.3">
                  <p:embed/>
                  <p:pic>
                    <p:nvPicPr>
                      <p:cNvPr id="0" name="图片 3530"/>
                      <p:cNvPicPr/>
                      <p:nvPr/>
                    </p:nvPicPr>
                    <p:blipFill>
                      <a:blip r:embed="rId2"/>
                      <a:stretch>
                        <a:fillRect/>
                      </a:stretch>
                    </p:blipFill>
                    <p:spPr>
                      <a:xfrm>
                        <a:off x="2195513" y="1844675"/>
                        <a:ext cx="3382962" cy="1227138"/>
                      </a:xfrm>
                      <a:prstGeom prst="rect">
                        <a:avLst/>
                      </a:prstGeom>
                      <a:noFill/>
                      <a:ln w="38100">
                        <a:noFill/>
                        <a:miter/>
                      </a:ln>
                    </p:spPr>
                  </p:pic>
                </p:oleObj>
              </mc:Fallback>
            </mc:AlternateContent>
          </a:graphicData>
        </a:graphic>
      </p:graphicFrame>
      <p:sp>
        <p:nvSpPr>
          <p:cNvPr id="94213" name="Text Box 5"/>
          <p:cNvSpPr txBox="1"/>
          <p:nvPr/>
        </p:nvSpPr>
        <p:spPr>
          <a:xfrm>
            <a:off x="684213" y="3068638"/>
            <a:ext cx="7848600"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共模抑制能力是指差动电路在共模干扰下，正常放大差模信号的能力。</a:t>
            </a:r>
            <a:endParaRPr lang="zh-CN" altLang="en-US" dirty="0">
              <a:latin typeface="Arial" panose="020B0604020202020204" pitchFamily="34" charset="0"/>
            </a:endParaRPr>
          </a:p>
        </p:txBody>
      </p:sp>
      <p:sp>
        <p:nvSpPr>
          <p:cNvPr id="94214" name="Text Box 6"/>
          <p:cNvSpPr txBox="1"/>
          <p:nvPr/>
        </p:nvSpPr>
        <p:spPr>
          <a:xfrm>
            <a:off x="684213" y="4149725"/>
            <a:ext cx="4535487"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双端输出，理想情况</a:t>
            </a:r>
            <a:endParaRPr lang="zh-CN" altLang="en-US" dirty="0">
              <a:latin typeface="Arial" panose="020B0604020202020204" pitchFamily="34" charset="0"/>
            </a:endParaRPr>
          </a:p>
        </p:txBody>
      </p:sp>
      <p:graphicFrame>
        <p:nvGraphicFramePr>
          <p:cNvPr id="56327" name="Object 7"/>
          <p:cNvGraphicFramePr>
            <a:graphicFrameLocks noChangeAspect="1"/>
          </p:cNvGraphicFramePr>
          <p:nvPr/>
        </p:nvGraphicFramePr>
        <p:xfrm>
          <a:off x="2916238" y="4797425"/>
          <a:ext cx="2520950" cy="750888"/>
        </p:xfrm>
        <a:graphic>
          <a:graphicData uri="http://schemas.openxmlformats.org/presentationml/2006/ole">
            <mc:AlternateContent xmlns:mc="http://schemas.openxmlformats.org/markup-compatibility/2006">
              <mc:Choice xmlns:v="urn:schemas-microsoft-com:vml" Requires="v">
                <p:oleObj spid="_x0000_s3537" name="" r:id="rId3" imgW="647700" imgH="228600" progId="Equation.3">
                  <p:embed/>
                </p:oleObj>
              </mc:Choice>
              <mc:Fallback>
                <p:oleObj name="" r:id="rId3" imgW="647700" imgH="228600" progId="Equation.3">
                  <p:embed/>
                  <p:pic>
                    <p:nvPicPr>
                      <p:cNvPr id="0" name="图片 3536"/>
                      <p:cNvPicPr/>
                      <p:nvPr/>
                    </p:nvPicPr>
                    <p:blipFill>
                      <a:blip r:embed="rId4"/>
                      <a:stretch>
                        <a:fillRect/>
                      </a:stretch>
                    </p:blipFill>
                    <p:spPr>
                      <a:xfrm>
                        <a:off x="2916238" y="4797425"/>
                        <a:ext cx="2520950" cy="750888"/>
                      </a:xfrm>
                      <a:prstGeom prst="rect">
                        <a:avLst/>
                      </a:prstGeom>
                      <a:noFill/>
                      <a:ln w="38100">
                        <a:noFill/>
                        <a:miter/>
                      </a:ln>
                    </p:spPr>
                  </p:pic>
                </p:oleObj>
              </mc:Fallback>
            </mc:AlternateContent>
          </a:graphicData>
        </a:graphic>
      </p:graphicFrame>
      <p:sp>
        <p:nvSpPr>
          <p:cNvPr id="94215" name="灯片编号占位符 8"/>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strips(downRight)">
                                      <p:cBhvr>
                                        <p:cTn id="7" dur="500"/>
                                        <p:tgtEl>
                                          <p:spTgt spid="56324"/>
                                        </p:tgtEl>
                                      </p:cBhvr>
                                    </p:animEffect>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strips(downRight)">
                                      <p:cBhvr>
                                        <p:cTn id="12" dur="500"/>
                                        <p:tgtEl>
                                          <p:spTgt spid="56327"/>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5238" name="Group 3"/>
          <p:cNvGrpSpPr/>
          <p:nvPr/>
        </p:nvGrpSpPr>
        <p:grpSpPr>
          <a:xfrm>
            <a:off x="4356100" y="1196975"/>
            <a:ext cx="4537075" cy="3311525"/>
            <a:chOff x="2069" y="241"/>
            <a:chExt cx="3622" cy="2776"/>
          </a:xfrm>
        </p:grpSpPr>
        <p:pic>
          <p:nvPicPr>
            <p:cNvPr id="95246" name="Picture 4"/>
            <p:cNvPicPr>
              <a:picLocks noChangeAspect="1"/>
            </p:cNvPicPr>
            <p:nvPr/>
          </p:nvPicPr>
          <p:blipFill>
            <a:blip r:embed="rId1"/>
            <a:stretch>
              <a:fillRect/>
            </a:stretch>
          </p:blipFill>
          <p:spPr>
            <a:xfrm>
              <a:off x="2124" y="329"/>
              <a:ext cx="3414" cy="2688"/>
            </a:xfrm>
            <a:prstGeom prst="rect">
              <a:avLst/>
            </a:prstGeom>
            <a:noFill/>
            <a:ln w="9525">
              <a:noFill/>
            </a:ln>
          </p:spPr>
        </p:pic>
        <p:graphicFrame>
          <p:nvGraphicFramePr>
            <p:cNvPr id="95234" name="Object 5"/>
            <p:cNvGraphicFramePr>
              <a:graphicFrameLocks noChangeAspect="1"/>
            </p:cNvGraphicFramePr>
            <p:nvPr/>
          </p:nvGraphicFramePr>
          <p:xfrm>
            <a:off x="2069" y="1820"/>
            <a:ext cx="272" cy="326"/>
          </p:xfrm>
          <a:graphic>
            <a:graphicData uri="http://schemas.openxmlformats.org/presentationml/2006/ole">
              <mc:AlternateContent xmlns:mc="http://schemas.openxmlformats.org/markup-compatibility/2006">
                <mc:Choice xmlns:v="urn:schemas-microsoft-com:vml" Requires="v">
                  <p:oleObj spid="_x0000_s3542" name="" r:id="rId2" imgW="190500" imgH="228600" progId="Equation.3">
                    <p:embed/>
                  </p:oleObj>
                </mc:Choice>
                <mc:Fallback>
                  <p:oleObj name="" r:id="rId2" imgW="190500" imgH="228600" progId="Equation.3">
                    <p:embed/>
                    <p:pic>
                      <p:nvPicPr>
                        <p:cNvPr id="0" name="图片 3541"/>
                        <p:cNvPicPr/>
                        <p:nvPr/>
                      </p:nvPicPr>
                      <p:blipFill>
                        <a:blip r:embed="rId3"/>
                        <a:stretch>
                          <a:fillRect/>
                        </a:stretch>
                      </p:blipFill>
                      <p:spPr>
                        <a:xfrm>
                          <a:off x="2069" y="1820"/>
                          <a:ext cx="272" cy="326"/>
                        </a:xfrm>
                        <a:prstGeom prst="rect">
                          <a:avLst/>
                        </a:prstGeom>
                        <a:noFill/>
                        <a:ln w="38100">
                          <a:noFill/>
                          <a:miter/>
                        </a:ln>
                      </p:spPr>
                    </p:pic>
                  </p:oleObj>
                </mc:Fallback>
              </mc:AlternateContent>
            </a:graphicData>
          </a:graphic>
        </p:graphicFrame>
        <p:graphicFrame>
          <p:nvGraphicFramePr>
            <p:cNvPr id="95235" name="Object 6"/>
            <p:cNvGraphicFramePr>
              <a:graphicFrameLocks noChangeAspect="1"/>
            </p:cNvGraphicFramePr>
            <p:nvPr/>
          </p:nvGraphicFramePr>
          <p:xfrm>
            <a:off x="3860" y="241"/>
            <a:ext cx="416" cy="375"/>
          </p:xfrm>
          <a:graphic>
            <a:graphicData uri="http://schemas.openxmlformats.org/presentationml/2006/ole">
              <mc:AlternateContent xmlns:mc="http://schemas.openxmlformats.org/markup-compatibility/2006">
                <mc:Choice xmlns:v="urn:schemas-microsoft-com:vml" Requires="v">
                  <p:oleObj spid="_x0000_s3540" name="" r:id="rId4" imgW="254000" imgH="228600" progId="Equation.3">
                    <p:embed/>
                  </p:oleObj>
                </mc:Choice>
                <mc:Fallback>
                  <p:oleObj name="" r:id="rId4" imgW="254000" imgH="228600" progId="Equation.3">
                    <p:embed/>
                    <p:pic>
                      <p:nvPicPr>
                        <p:cNvPr id="0" name="图片 3539"/>
                        <p:cNvPicPr/>
                        <p:nvPr/>
                      </p:nvPicPr>
                      <p:blipFill>
                        <a:blip r:embed="rId5"/>
                        <a:stretch>
                          <a:fillRect/>
                        </a:stretch>
                      </p:blipFill>
                      <p:spPr>
                        <a:xfrm>
                          <a:off x="3860" y="241"/>
                          <a:ext cx="416" cy="375"/>
                        </a:xfrm>
                        <a:prstGeom prst="rect">
                          <a:avLst/>
                        </a:prstGeom>
                        <a:noFill/>
                        <a:ln w="38100">
                          <a:noFill/>
                          <a:miter/>
                        </a:ln>
                      </p:spPr>
                    </p:pic>
                  </p:oleObj>
                </mc:Fallback>
              </mc:AlternateContent>
            </a:graphicData>
          </a:graphic>
        </p:graphicFrame>
        <p:graphicFrame>
          <p:nvGraphicFramePr>
            <p:cNvPr id="95236" name="Object 7"/>
            <p:cNvGraphicFramePr>
              <a:graphicFrameLocks noChangeAspect="1"/>
            </p:cNvGraphicFramePr>
            <p:nvPr/>
          </p:nvGraphicFramePr>
          <p:xfrm>
            <a:off x="3835" y="2656"/>
            <a:ext cx="586" cy="356"/>
          </p:xfrm>
          <a:graphic>
            <a:graphicData uri="http://schemas.openxmlformats.org/presentationml/2006/ole">
              <mc:AlternateContent xmlns:mc="http://schemas.openxmlformats.org/markup-compatibility/2006">
                <mc:Choice xmlns:v="urn:schemas-microsoft-com:vml" Requires="v">
                  <p:oleObj spid="_x0000_s3538" name="" r:id="rId6" imgW="355600" imgH="215900" progId="Equation.3">
                    <p:embed/>
                  </p:oleObj>
                </mc:Choice>
                <mc:Fallback>
                  <p:oleObj name="" r:id="rId6" imgW="355600" imgH="215900" progId="Equation.3">
                    <p:embed/>
                    <p:pic>
                      <p:nvPicPr>
                        <p:cNvPr id="0" name="图片 3537"/>
                        <p:cNvPicPr/>
                        <p:nvPr/>
                      </p:nvPicPr>
                      <p:blipFill>
                        <a:blip r:embed="rId7"/>
                        <a:stretch>
                          <a:fillRect/>
                        </a:stretch>
                      </p:blipFill>
                      <p:spPr>
                        <a:xfrm>
                          <a:off x="3835" y="2656"/>
                          <a:ext cx="586" cy="356"/>
                        </a:xfrm>
                        <a:prstGeom prst="rect">
                          <a:avLst/>
                        </a:prstGeom>
                        <a:noFill/>
                        <a:ln w="38100">
                          <a:noFill/>
                          <a:miter/>
                        </a:ln>
                      </p:spPr>
                    </p:pic>
                  </p:oleObj>
                </mc:Fallback>
              </mc:AlternateContent>
            </a:graphicData>
          </a:graphic>
        </p:graphicFrame>
        <p:graphicFrame>
          <p:nvGraphicFramePr>
            <p:cNvPr id="95237" name="Object 8"/>
            <p:cNvGraphicFramePr>
              <a:graphicFrameLocks noChangeAspect="1"/>
            </p:cNvGraphicFramePr>
            <p:nvPr/>
          </p:nvGraphicFramePr>
          <p:xfrm>
            <a:off x="5383" y="1888"/>
            <a:ext cx="308" cy="346"/>
          </p:xfrm>
          <a:graphic>
            <a:graphicData uri="http://schemas.openxmlformats.org/presentationml/2006/ole">
              <mc:AlternateContent xmlns:mc="http://schemas.openxmlformats.org/markup-compatibility/2006">
                <mc:Choice xmlns:v="urn:schemas-microsoft-com:vml" Requires="v">
                  <p:oleObj spid="_x0000_s3539" name="" r:id="rId8" imgW="203200" imgH="228600" progId="Equation.3">
                    <p:embed/>
                  </p:oleObj>
                </mc:Choice>
                <mc:Fallback>
                  <p:oleObj name="" r:id="rId8" imgW="203200" imgH="228600" progId="Equation.3">
                    <p:embed/>
                    <p:pic>
                      <p:nvPicPr>
                        <p:cNvPr id="0" name="图片 3538"/>
                        <p:cNvPicPr/>
                        <p:nvPr/>
                      </p:nvPicPr>
                      <p:blipFill>
                        <a:blip r:embed="rId9"/>
                        <a:stretch>
                          <a:fillRect/>
                        </a:stretch>
                      </p:blipFill>
                      <p:spPr>
                        <a:xfrm>
                          <a:off x="5383" y="1888"/>
                          <a:ext cx="308" cy="346"/>
                        </a:xfrm>
                        <a:prstGeom prst="rect">
                          <a:avLst/>
                        </a:prstGeom>
                        <a:noFill/>
                        <a:ln w="38100">
                          <a:noFill/>
                          <a:miter/>
                        </a:ln>
                      </p:spPr>
                    </p:pic>
                  </p:oleObj>
                </mc:Fallback>
              </mc:AlternateContent>
            </a:graphicData>
          </a:graphic>
        </p:graphicFrame>
      </p:grpSp>
      <p:sp>
        <p:nvSpPr>
          <p:cNvPr id="95239" name="Text Box 9"/>
          <p:cNvSpPr txBox="1"/>
          <p:nvPr/>
        </p:nvSpPr>
        <p:spPr>
          <a:xfrm>
            <a:off x="611188" y="836613"/>
            <a:ext cx="3311525" cy="1554162"/>
          </a:xfrm>
          <a:prstGeom prst="rect">
            <a:avLst/>
          </a:prstGeom>
          <a:noFill/>
          <a:ln w="9525">
            <a:noFill/>
          </a:ln>
        </p:spPr>
        <p:txBody>
          <a:bodyPr>
            <a:spAutoFit/>
          </a:bodyPr>
          <a:p>
            <a:pPr>
              <a:spcBef>
                <a:spcPct val="50000"/>
              </a:spcBef>
            </a:pPr>
            <a:r>
              <a:rPr lang="zh-CN" altLang="en-US" dirty="0">
                <a:latin typeface="Arial" panose="020B0604020202020204" pitchFamily="34" charset="0"/>
              </a:rPr>
              <a:t>为了便于调节静态工作点，电源和信号源共地。</a:t>
            </a:r>
            <a:endParaRPr lang="zh-CN" altLang="en-US" dirty="0">
              <a:latin typeface="Arial" panose="020B0604020202020204" pitchFamily="34" charset="0"/>
            </a:endParaRPr>
          </a:p>
        </p:txBody>
      </p:sp>
      <p:sp>
        <p:nvSpPr>
          <p:cNvPr id="95240" name="Text Box 10"/>
          <p:cNvSpPr txBox="1"/>
          <p:nvPr/>
        </p:nvSpPr>
        <p:spPr>
          <a:xfrm>
            <a:off x="5508625" y="4652963"/>
            <a:ext cx="2881313" cy="396875"/>
          </a:xfrm>
          <a:prstGeom prst="rect">
            <a:avLst/>
          </a:prstGeom>
          <a:noFill/>
          <a:ln w="9525">
            <a:noFill/>
          </a:ln>
        </p:spPr>
        <p:txBody>
          <a:bodyPr>
            <a:spAutoFit/>
          </a:bodyPr>
          <a:p>
            <a:pPr>
              <a:spcBef>
                <a:spcPct val="50000"/>
              </a:spcBef>
            </a:pPr>
            <a:r>
              <a:rPr lang="zh-CN" altLang="en-US" sz="2000" dirty="0">
                <a:latin typeface="Arial" panose="020B0604020202020204" pitchFamily="34" charset="0"/>
              </a:rPr>
              <a:t>长尾式差分放大电路</a:t>
            </a:r>
            <a:endParaRPr lang="zh-CN" altLang="en-US" sz="2000" dirty="0">
              <a:latin typeface="Arial" panose="020B0604020202020204" pitchFamily="34" charset="0"/>
            </a:endParaRPr>
          </a:p>
        </p:txBody>
      </p:sp>
      <p:sp>
        <p:nvSpPr>
          <p:cNvPr id="53259" name="Text Box 11"/>
          <p:cNvSpPr txBox="1">
            <a:spLocks noChangeArrowheads="1"/>
          </p:cNvSpPr>
          <p:nvPr/>
        </p:nvSpPr>
        <p:spPr bwMode="auto">
          <a:xfrm>
            <a:off x="539750" y="3500438"/>
            <a:ext cx="3887788" cy="10668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由于</a:t>
            </a:r>
            <a:r>
              <a:rPr kumimoji="1" lang="en-US" altLang="zh-CN" i="1" kern="1200" cap="none" spc="0" normalizeH="0" baseline="0" noProof="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1" lang="en-US" altLang="zh-CN" kern="1200" cap="none" spc="0" normalizeH="0" baseline="-25000" noProof="0" dirty="0" err="1">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较小，其上的电压降可忽略不计。</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
        <p:nvSpPr>
          <p:cNvPr id="95242" name="Rectangle 12"/>
          <p:cNvSpPr/>
          <p:nvPr/>
        </p:nvSpPr>
        <p:spPr>
          <a:xfrm>
            <a:off x="684213" y="2781300"/>
            <a:ext cx="1627187" cy="522288"/>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静态分析</a:t>
            </a:r>
            <a:endParaRPr lang="zh-CN" altLang="en-US" dirty="0">
              <a:solidFill>
                <a:srgbClr val="FF3300"/>
              </a:solidFill>
              <a:latin typeface="Arial" panose="020B0604020202020204" pitchFamily="34" charset="0"/>
            </a:endParaRPr>
          </a:p>
        </p:txBody>
      </p:sp>
      <p:sp>
        <p:nvSpPr>
          <p:cNvPr id="95243" name="Text Box 13"/>
          <p:cNvSpPr txBox="1"/>
          <p:nvPr/>
        </p:nvSpPr>
        <p:spPr>
          <a:xfrm>
            <a:off x="1547813" y="5157788"/>
            <a:ext cx="4895850" cy="519112"/>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E2</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e </a:t>
            </a:r>
            <a:r>
              <a:rPr lang="zh-CN" altLang="en-US" dirty="0">
                <a:solidFill>
                  <a:srgbClr val="000000"/>
                </a:solidFill>
                <a:latin typeface="宋体" panose="02010600030101010101" pitchFamily="2" charset="-122"/>
              </a:rPr>
              <a:t>；</a:t>
            </a:r>
            <a:endParaRPr lang="zh-CN" altLang="en-US" dirty="0">
              <a:latin typeface="宋体" panose="02010600030101010101" pitchFamily="2" charset="-122"/>
            </a:endParaRPr>
          </a:p>
        </p:txBody>
      </p:sp>
      <p:sp>
        <p:nvSpPr>
          <p:cNvPr id="95244" name="Text Box 14"/>
          <p:cNvSpPr txBox="1"/>
          <p:nvPr/>
        </p:nvSpPr>
        <p:spPr>
          <a:xfrm>
            <a:off x="1619250" y="5876925"/>
            <a:ext cx="5473700" cy="519113"/>
          </a:xfrm>
          <a:prstGeom prst="rect">
            <a:avLst/>
          </a:prstGeom>
          <a:noFill/>
          <a:ln w="9525">
            <a:noFill/>
          </a:ln>
        </p:spPr>
        <p:txBody>
          <a:bodyPr>
            <a:spAutoFit/>
          </a:bodyPr>
          <a:p>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B1</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B2 </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r>
              <a:rPr lang="en-US" altLang="zh-CN" dirty="0">
                <a:solidFill>
                  <a:srgbClr val="000000"/>
                </a:solidFill>
                <a:latin typeface="宋体" panose="02010600030101010101" pitchFamily="2" charset="-122"/>
              </a:rPr>
              <a:t>/(1+ β)</a:t>
            </a:r>
            <a:endParaRPr lang="en-US" altLang="zh-CN" dirty="0">
              <a:latin typeface="宋体" panose="02010600030101010101" pitchFamily="2" charset="-122"/>
            </a:endParaRPr>
          </a:p>
        </p:txBody>
      </p:sp>
      <p:sp>
        <p:nvSpPr>
          <p:cNvPr id="95245" name="灯片编号占位符 1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124" name="Rectangle 2"/>
          <p:cNvSpPr/>
          <p:nvPr/>
        </p:nvSpPr>
        <p:spPr>
          <a:xfrm>
            <a:off x="684213" y="836613"/>
            <a:ext cx="1951037" cy="579437"/>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输出回路</a:t>
            </a:r>
            <a:r>
              <a:rPr lang="en-US" altLang="zh-CN" dirty="0">
                <a:solidFill>
                  <a:srgbClr val="FF0000"/>
                </a:solidFill>
                <a:latin typeface="Arial" panose="020B0604020202020204" pitchFamily="34" charset="0"/>
              </a:rPr>
              <a:t>:</a:t>
            </a:r>
            <a:endParaRPr lang="en-US" altLang="zh-CN" dirty="0">
              <a:solidFill>
                <a:srgbClr val="FF0000"/>
              </a:solidFill>
              <a:latin typeface="Arial" panose="020B0604020202020204" pitchFamily="34" charset="0"/>
            </a:endParaRPr>
          </a:p>
        </p:txBody>
      </p:sp>
      <p:sp>
        <p:nvSpPr>
          <p:cNvPr id="5125" name="Rectangle 3"/>
          <p:cNvSpPr/>
          <p:nvPr/>
        </p:nvSpPr>
        <p:spPr>
          <a:xfrm>
            <a:off x="1476375" y="1412875"/>
            <a:ext cx="5146675" cy="579438"/>
          </a:xfrm>
          <a:prstGeom prst="rect">
            <a:avLst/>
          </a:prstGeom>
          <a:noFill/>
          <a:ln w="9525">
            <a:noFill/>
          </a:ln>
        </p:spPr>
        <p:txBody>
          <a:bodyPr wrap="none">
            <a:spAutoFit/>
          </a:bodyPr>
          <a:p>
            <a:pPr>
              <a:spcBef>
                <a:spcPct val="50000"/>
              </a:spcBef>
            </a:pPr>
            <a:r>
              <a:rPr lang="en-US" altLang="zh-CN" i="1" dirty="0">
                <a:solidFill>
                  <a:srgbClr val="0000FF"/>
                </a:solidFill>
                <a:latin typeface="宋体" panose="02010600030101010101" pitchFamily="2" charset="-122"/>
              </a:rPr>
              <a:t>V</a:t>
            </a:r>
            <a:r>
              <a:rPr lang="en-US" altLang="zh-CN" baseline="-25000" dirty="0">
                <a:solidFill>
                  <a:srgbClr val="0000FF"/>
                </a:solidFill>
                <a:latin typeface="宋体" panose="02010600030101010101" pitchFamily="2" charset="-122"/>
              </a:rPr>
              <a:t>CC</a:t>
            </a:r>
            <a:r>
              <a:rPr lang="zh-CN" altLang="en-US" dirty="0">
                <a:solidFill>
                  <a:srgbClr val="0000FF"/>
                </a:solidFill>
                <a:latin typeface="宋体" panose="02010600030101010101" pitchFamily="2" charset="-122"/>
              </a:rPr>
              <a:t>：</a:t>
            </a:r>
            <a:r>
              <a:rPr lang="zh-CN" altLang="en-US" dirty="0">
                <a:solidFill>
                  <a:srgbClr val="000000"/>
                </a:solidFill>
                <a:latin typeface="宋体" panose="02010600030101010101" pitchFamily="2" charset="-122"/>
              </a:rPr>
              <a:t>为输出信号提供能量</a:t>
            </a:r>
            <a:r>
              <a:rPr lang="zh-CN" altLang="en-US"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p:sp>
        <p:nvSpPr>
          <p:cNvPr id="5126" name="Text Box 4"/>
          <p:cNvSpPr txBox="1"/>
          <p:nvPr/>
        </p:nvSpPr>
        <p:spPr>
          <a:xfrm>
            <a:off x="611188" y="1989138"/>
            <a:ext cx="6985000" cy="1844675"/>
          </a:xfrm>
          <a:prstGeom prst="rect">
            <a:avLst/>
          </a:prstGeom>
          <a:noFill/>
          <a:ln w="9525">
            <a:noFill/>
          </a:ln>
        </p:spPr>
        <p:txBody>
          <a:bodyPr>
            <a:spAutoFit/>
          </a:bodyPr>
          <a:p>
            <a:pPr algn="just">
              <a:lnSpc>
                <a:spcPct val="120000"/>
              </a:lnSpc>
            </a:pPr>
            <a:r>
              <a:rPr lang="en-US" altLang="zh-CN" i="1" dirty="0">
                <a:solidFill>
                  <a:srgbClr val="0000FF"/>
                </a:solidFill>
                <a:latin typeface="宋体" panose="02010600030101010101" pitchFamily="2" charset="-122"/>
              </a:rPr>
              <a:t>R</a:t>
            </a:r>
            <a:r>
              <a:rPr lang="en-US" altLang="zh-CN" baseline="-25000" dirty="0">
                <a:solidFill>
                  <a:srgbClr val="0000FF"/>
                </a:solidFill>
                <a:latin typeface="宋体" panose="02010600030101010101" pitchFamily="2" charset="-122"/>
              </a:rPr>
              <a:t>C</a:t>
            </a:r>
            <a:r>
              <a:rPr lang="zh-CN" altLang="en-US" dirty="0">
                <a:solidFill>
                  <a:srgbClr val="0000FF"/>
                </a:solidFill>
                <a:latin typeface="宋体" panose="02010600030101010101" pitchFamily="2" charset="-122"/>
              </a:rPr>
              <a:t>：</a:t>
            </a:r>
            <a:r>
              <a:rPr lang="zh-CN" altLang="en-US" dirty="0">
                <a:solidFill>
                  <a:srgbClr val="000000"/>
                </a:solidFill>
                <a:latin typeface="宋体" panose="02010600030101010101" pitchFamily="2" charset="-122"/>
              </a:rPr>
              <a:t>当 </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 </a:t>
            </a:r>
            <a:r>
              <a:rPr lang="zh-CN" altLang="en-US" dirty="0">
                <a:solidFill>
                  <a:srgbClr val="000000"/>
                </a:solidFill>
                <a:latin typeface="宋体" panose="02010600030101010101" pitchFamily="2" charset="-122"/>
              </a:rPr>
              <a:t>通过 </a:t>
            </a:r>
            <a:r>
              <a:rPr lang="en-US" altLang="zh-CN" i="1"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，将电流的变化转化为集电极电压的变化，传送到电路的输出端；</a:t>
            </a:r>
            <a:endParaRPr lang="zh-CN" altLang="en-US" b="0" dirty="0">
              <a:latin typeface="宋体" panose="02010600030101010101" pitchFamily="2" charset="-122"/>
            </a:endParaRPr>
          </a:p>
        </p:txBody>
      </p:sp>
      <p:graphicFrame>
        <p:nvGraphicFramePr>
          <p:cNvPr id="5122" name="Object 5"/>
          <p:cNvGraphicFramePr/>
          <p:nvPr/>
        </p:nvGraphicFramePr>
        <p:xfrm>
          <a:off x="2916238" y="3644900"/>
          <a:ext cx="2592387" cy="754063"/>
        </p:xfrm>
        <a:graphic>
          <a:graphicData uri="http://schemas.openxmlformats.org/presentationml/2006/ole">
            <mc:AlternateContent xmlns:mc="http://schemas.openxmlformats.org/markup-compatibility/2006">
              <mc:Choice xmlns:v="urn:schemas-microsoft-com:vml" Requires="v">
                <p:oleObj spid="_x0000_s3100" name="" r:id="rId1" imgW="927100" imgH="228600" progId="Equation.3">
                  <p:embed/>
                </p:oleObj>
              </mc:Choice>
              <mc:Fallback>
                <p:oleObj name="" r:id="rId1" imgW="927100" imgH="228600" progId="Equation.3">
                  <p:embed/>
                  <p:pic>
                    <p:nvPicPr>
                      <p:cNvPr id="0" name="图片 3099"/>
                      <p:cNvPicPr/>
                      <p:nvPr/>
                    </p:nvPicPr>
                    <p:blipFill>
                      <a:blip r:embed="rId2"/>
                      <a:stretch>
                        <a:fillRect/>
                      </a:stretch>
                    </p:blipFill>
                    <p:spPr>
                      <a:xfrm>
                        <a:off x="2916238" y="3644900"/>
                        <a:ext cx="2592387" cy="754063"/>
                      </a:xfrm>
                      <a:prstGeom prst="rect">
                        <a:avLst/>
                      </a:prstGeom>
                      <a:noFill/>
                      <a:ln w="38100">
                        <a:noFill/>
                        <a:miter/>
                      </a:ln>
                    </p:spPr>
                  </p:pic>
                </p:oleObj>
              </mc:Fallback>
            </mc:AlternateContent>
          </a:graphicData>
        </a:graphic>
      </p:graphicFrame>
      <p:sp>
        <p:nvSpPr>
          <p:cNvPr id="5127" name="Text Box 6"/>
          <p:cNvSpPr txBox="1"/>
          <p:nvPr/>
        </p:nvSpPr>
        <p:spPr>
          <a:xfrm>
            <a:off x="755650" y="4724400"/>
            <a:ext cx="7920038"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由于发射极是输出、输入回路的公共端，所以称这种电路为</a:t>
            </a:r>
            <a:r>
              <a:rPr lang="zh-CN" altLang="en-US" dirty="0">
                <a:solidFill>
                  <a:srgbClr val="00B050"/>
                </a:solidFill>
                <a:latin typeface="Arial" panose="020B0604020202020204" pitchFamily="34" charset="0"/>
              </a:rPr>
              <a:t>共射极电路</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9" name="Rectangle 3"/>
          <p:cNvSpPr/>
          <p:nvPr/>
        </p:nvSpPr>
        <p:spPr>
          <a:xfrm>
            <a:off x="1763713" y="620713"/>
            <a:ext cx="4941887" cy="519112"/>
          </a:xfrm>
          <a:prstGeom prst="rect">
            <a:avLst/>
          </a:prstGeom>
          <a:noFill/>
          <a:ln w="9525">
            <a:noFill/>
          </a:ln>
        </p:spPr>
        <p:txBody>
          <a:bodyPr wrap="none">
            <a:spAutoFit/>
          </a:bodyPr>
          <a:p>
            <a:pPr>
              <a:spcBef>
                <a:spcPct val="50000"/>
              </a:spcBef>
            </a:pPr>
            <a:r>
              <a:rPr lang="en-US" altLang="zh-CN"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CE1</a:t>
            </a:r>
            <a:r>
              <a:rPr lang="en-US" altLang="zh-CN"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CE2</a:t>
            </a:r>
            <a:r>
              <a:rPr lang="en-US" altLang="zh-CN"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CC</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endParaRPr lang="en-US" altLang="zh-CN" baseline="-25000" dirty="0">
              <a:solidFill>
                <a:srgbClr val="000000"/>
              </a:solidFill>
              <a:latin typeface="宋体" panose="02010600030101010101" pitchFamily="2" charset="-122"/>
            </a:endParaRPr>
          </a:p>
        </p:txBody>
      </p:sp>
      <p:sp>
        <p:nvSpPr>
          <p:cNvPr id="96260" name="Rectangle 4"/>
          <p:cNvSpPr/>
          <p:nvPr/>
        </p:nvSpPr>
        <p:spPr>
          <a:xfrm>
            <a:off x="611188" y="1196975"/>
            <a:ext cx="7748587" cy="1066800"/>
          </a:xfrm>
          <a:prstGeom prst="rect">
            <a:avLst/>
          </a:prstGeom>
          <a:noFill/>
          <a:ln w="9525">
            <a:noFill/>
          </a:ln>
        </p:spPr>
        <p:txBody>
          <a:bodyPr>
            <a:spAutoFit/>
          </a:bodyPr>
          <a:p>
            <a:r>
              <a:rPr lang="zh-CN" altLang="en-US" dirty="0">
                <a:latin typeface="Arial" panose="020B0604020202020204" pitchFamily="34" charset="0"/>
              </a:rPr>
              <a:t>共模信号的输入使两管集电极电压有相同的变化。</a:t>
            </a:r>
            <a:endParaRPr lang="zh-CN" altLang="en-US" dirty="0">
              <a:latin typeface="Arial" panose="020B0604020202020204" pitchFamily="34" charset="0"/>
            </a:endParaRPr>
          </a:p>
        </p:txBody>
      </p:sp>
      <p:sp>
        <p:nvSpPr>
          <p:cNvPr id="96261" name="Rectangle 5"/>
          <p:cNvSpPr/>
          <p:nvPr/>
        </p:nvSpPr>
        <p:spPr>
          <a:xfrm>
            <a:off x="1116013" y="2133600"/>
            <a:ext cx="1000125" cy="676275"/>
          </a:xfrm>
          <a:prstGeom prst="rect">
            <a:avLst/>
          </a:prstGeom>
          <a:noFill/>
          <a:ln w="9525">
            <a:noFill/>
          </a:ln>
        </p:spPr>
        <p:txBody>
          <a:bodyPr wrap="none">
            <a:spAutoFit/>
          </a:bodyPr>
          <a:p>
            <a:pPr>
              <a:lnSpc>
                <a:spcPct val="120000"/>
              </a:lnSpc>
            </a:pPr>
            <a:r>
              <a:rPr lang="zh-CN" altLang="en-US" dirty="0">
                <a:latin typeface="Arial" panose="020B0604020202020204" pitchFamily="34" charset="0"/>
              </a:rPr>
              <a:t>所以</a:t>
            </a:r>
            <a:endParaRPr lang="zh-CN" altLang="en-US" dirty="0">
              <a:latin typeface="Arial" panose="020B0604020202020204" pitchFamily="34" charset="0"/>
            </a:endParaRPr>
          </a:p>
        </p:txBody>
      </p:sp>
      <p:graphicFrame>
        <p:nvGraphicFramePr>
          <p:cNvPr id="96258" name="Object 6"/>
          <p:cNvGraphicFramePr>
            <a:graphicFrameLocks noChangeAspect="1"/>
          </p:cNvGraphicFramePr>
          <p:nvPr/>
        </p:nvGraphicFramePr>
        <p:xfrm>
          <a:off x="2411413" y="2133600"/>
          <a:ext cx="3600450" cy="800100"/>
        </p:xfrm>
        <a:graphic>
          <a:graphicData uri="http://schemas.openxmlformats.org/presentationml/2006/ole">
            <mc:AlternateContent xmlns:mc="http://schemas.openxmlformats.org/markup-compatibility/2006">
              <mc:Choice xmlns:v="urn:schemas-microsoft-com:vml" Requires="v">
                <p:oleObj spid="_x0000_s3541" name="" r:id="rId1" imgW="1435100" imgH="279400" progId="Equation.3">
                  <p:embed/>
                </p:oleObj>
              </mc:Choice>
              <mc:Fallback>
                <p:oleObj name="" r:id="rId1" imgW="1435100" imgH="279400" progId="Equation.3">
                  <p:embed/>
                  <p:pic>
                    <p:nvPicPr>
                      <p:cNvPr id="0" name="图片 3540"/>
                      <p:cNvPicPr/>
                      <p:nvPr/>
                    </p:nvPicPr>
                    <p:blipFill>
                      <a:blip r:embed="rId2"/>
                      <a:stretch>
                        <a:fillRect/>
                      </a:stretch>
                    </p:blipFill>
                    <p:spPr>
                      <a:xfrm>
                        <a:off x="2411413" y="2133600"/>
                        <a:ext cx="3600450" cy="800100"/>
                      </a:xfrm>
                      <a:prstGeom prst="rect">
                        <a:avLst/>
                      </a:prstGeom>
                      <a:noFill/>
                      <a:ln w="38100">
                        <a:noFill/>
                        <a:miter/>
                      </a:ln>
                    </p:spPr>
                  </p:pic>
                </p:oleObj>
              </mc:Fallback>
            </mc:AlternateContent>
          </a:graphicData>
        </a:graphic>
      </p:graphicFrame>
      <p:sp>
        <p:nvSpPr>
          <p:cNvPr id="96262" name="Text Box 7"/>
          <p:cNvSpPr txBox="1"/>
          <p:nvPr/>
        </p:nvSpPr>
        <p:spPr>
          <a:xfrm>
            <a:off x="468313" y="2852738"/>
            <a:ext cx="8135937" cy="2041525"/>
          </a:xfrm>
          <a:prstGeom prst="rect">
            <a:avLst/>
          </a:prstGeom>
          <a:noFill/>
          <a:ln w="9525">
            <a:noFill/>
          </a:ln>
        </p:spPr>
        <p:txBody>
          <a:bodyPr>
            <a:spAutoFit/>
          </a:bodyPr>
          <a:p>
            <a:pPr>
              <a:spcBef>
                <a:spcPct val="50000"/>
              </a:spcBef>
            </a:pPr>
            <a:r>
              <a:rPr lang="zh-CN" altLang="en-US" dirty="0">
                <a:latin typeface="Arial" panose="020B0604020202020204" pitchFamily="34" charset="0"/>
              </a:rPr>
              <a:t>电路参数的理想对称性，温度变化时管子的电流变化完全相同，故可以</a:t>
            </a:r>
            <a:r>
              <a:rPr lang="zh-CN" altLang="en-US" dirty="0">
                <a:solidFill>
                  <a:srgbClr val="FF0000"/>
                </a:solidFill>
                <a:latin typeface="Arial" panose="020B0604020202020204" pitchFamily="34" charset="0"/>
              </a:rPr>
              <a:t>将温度漂移等效成共模信号</a:t>
            </a:r>
            <a:r>
              <a:rPr lang="zh-CN" altLang="en-US" dirty="0">
                <a:latin typeface="Arial" panose="020B0604020202020204" pitchFamily="34" charset="0"/>
              </a:rPr>
              <a:t>，差分放大电路对共模信号有很强的抑制作用。</a:t>
            </a:r>
            <a:endParaRPr lang="zh-CN" altLang="en-US" dirty="0">
              <a:latin typeface="Arial" panose="020B0604020202020204" pitchFamily="34" charset="0"/>
            </a:endParaRPr>
          </a:p>
        </p:txBody>
      </p:sp>
      <p:sp>
        <p:nvSpPr>
          <p:cNvPr id="51208" name="Text Box 8"/>
          <p:cNvSpPr txBox="1">
            <a:spLocks noChangeArrowheads="1"/>
          </p:cNvSpPr>
          <p:nvPr/>
        </p:nvSpPr>
        <p:spPr bwMode="auto">
          <a:xfrm>
            <a:off x="468313" y="4941888"/>
            <a:ext cx="8207375" cy="1384300"/>
          </a:xfrm>
          <a:prstGeom prst="rect">
            <a:avLst/>
          </a:prstGeom>
          <a:noFill/>
          <a:ln w="9525">
            <a:noFill/>
            <a:miter lim="800000"/>
          </a:ln>
          <a:effectLst/>
        </p:spPr>
        <p:txBody>
          <a:bodyPr>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rPr>
              <a:t>射极电阻</a:t>
            </a:r>
            <a:r>
              <a:rPr kumimoji="1" lang="en-US" altLang="zh-CN" sz="2800" b="1" i="1"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ea"/>
                <a:ea typeface="+mn-ea"/>
                <a:cs typeface="+mn-cs"/>
              </a:rPr>
              <a:t>R</a:t>
            </a:r>
            <a:r>
              <a:rPr kumimoji="1" lang="en-US" altLang="zh-CN" sz="2800" b="1" i="0" u="none" strike="noStrike" kern="1200" cap="none" spc="0" normalizeH="0" baseline="-25000" noProof="0" dirty="0" smtClean="0">
                <a:ln>
                  <a:noFill/>
                </a:ln>
                <a:solidFill>
                  <a:schemeClr val="tx1"/>
                </a:solidFill>
                <a:effectLst>
                  <a:outerShdw blurRad="38100" dist="38100" dir="2700000" algn="tl">
                    <a:srgbClr val="C0C0C0"/>
                  </a:outerShdw>
                </a:effectLst>
                <a:uLnTx/>
                <a:uFillTx/>
                <a:latin typeface="+mn-ea"/>
                <a:ea typeface="+mn-ea"/>
                <a:cs typeface="+mn-cs"/>
              </a:rPr>
              <a:t>e</a:t>
            </a:r>
            <a:r>
              <a:rPr kumimoji="1" lang="zh-CN" altLang="en-US" sz="2800" b="1" i="0" u="none" strike="noStrike" kern="1200" cap="none" spc="0" normalizeH="0" baseline="0" noProof="0" dirty="0" smtClean="0">
                <a:ln>
                  <a:noFill/>
                </a:ln>
                <a:solidFill>
                  <a:schemeClr val="tx1"/>
                </a:solidFill>
                <a:effectLst/>
                <a:uLnTx/>
                <a:uFillTx/>
                <a:latin typeface="+mn-ea"/>
                <a:ea typeface="+mn-ea"/>
                <a:cs typeface="+mn-cs"/>
              </a:rPr>
              <a:t>对共模信号的负反馈作用，抑制了每只晶体管集电极电流的变化，从而抑制集电极的电位的变化。</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96264" name="灯片编号占位符 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Rectangle 2"/>
          <p:cNvSpPr/>
          <p:nvPr/>
        </p:nvSpPr>
        <p:spPr>
          <a:xfrm>
            <a:off x="611188" y="1196975"/>
            <a:ext cx="7921625" cy="1554163"/>
          </a:xfrm>
          <a:prstGeom prst="rect">
            <a:avLst/>
          </a:prstGeom>
          <a:noFill/>
          <a:ln w="9525">
            <a:noFill/>
          </a:ln>
        </p:spPr>
        <p:txBody>
          <a:bodyPr>
            <a:spAutoFit/>
          </a:bodyPr>
          <a:p>
            <a:r>
              <a:rPr lang="en-US" altLang="zh-CN" dirty="0">
                <a:latin typeface="Arial" panose="020B0604020202020204" pitchFamily="34" charset="0"/>
              </a:rPr>
              <a:t>      </a:t>
            </a:r>
            <a:r>
              <a:rPr lang="zh-CN" altLang="en-US" dirty="0">
                <a:latin typeface="Arial" panose="020B0604020202020204" pitchFamily="34" charset="0"/>
              </a:rPr>
              <a:t>根据输入、输出的不同，可组合成四种典型电路（双入双出、双入单出、单入双出、单入单出）。</a:t>
            </a:r>
            <a:endParaRPr lang="zh-CN" altLang="en-US" dirty="0">
              <a:latin typeface="Arial" panose="020B0604020202020204" pitchFamily="34" charset="0"/>
            </a:endParaRPr>
          </a:p>
        </p:txBody>
      </p:sp>
      <p:sp>
        <p:nvSpPr>
          <p:cNvPr id="97284" name="Rectangle 3"/>
          <p:cNvSpPr/>
          <p:nvPr/>
        </p:nvSpPr>
        <p:spPr>
          <a:xfrm>
            <a:off x="684213" y="549275"/>
            <a:ext cx="5772150" cy="523875"/>
          </a:xfrm>
          <a:prstGeom prst="rect">
            <a:avLst/>
          </a:prstGeom>
          <a:noFill/>
          <a:ln w="9525">
            <a:noFill/>
          </a:ln>
        </p:spPr>
        <p:txBody>
          <a:bodyPr wrap="none">
            <a:spAutoFit/>
          </a:bodyPr>
          <a:p>
            <a:r>
              <a:rPr lang="en-US" altLang="zh-CN" dirty="0">
                <a:latin typeface="Arial" panose="020B0604020202020204" pitchFamily="34" charset="0"/>
              </a:rPr>
              <a:t>3.5.2 </a:t>
            </a:r>
            <a:r>
              <a:rPr lang="zh-CN" altLang="zh-CN" dirty="0">
                <a:latin typeface="Arial" panose="020B0604020202020204" pitchFamily="34" charset="0"/>
              </a:rPr>
              <a:t>差分放大电路的输入输出方式</a:t>
            </a:r>
            <a:endParaRPr lang="zh-CN" altLang="en-US" dirty="0">
              <a:latin typeface="Arial" panose="020B0604020202020204" pitchFamily="34" charset="0"/>
            </a:endParaRPr>
          </a:p>
        </p:txBody>
      </p:sp>
      <p:sp>
        <p:nvSpPr>
          <p:cNvPr id="97285" name="Rectangle 4"/>
          <p:cNvSpPr/>
          <p:nvPr/>
        </p:nvSpPr>
        <p:spPr>
          <a:xfrm>
            <a:off x="684213" y="2781300"/>
            <a:ext cx="3106737" cy="579438"/>
          </a:xfrm>
          <a:prstGeom prst="rect">
            <a:avLst/>
          </a:prstGeom>
          <a:noFill/>
          <a:ln w="9525">
            <a:noFill/>
          </a:ln>
        </p:spPr>
        <p:txBody>
          <a:bodyPr wrap="none">
            <a:spAutoFit/>
          </a:bodyPr>
          <a:p>
            <a:r>
              <a:rPr lang="en-US" altLang="zh-CN" dirty="0">
                <a:solidFill>
                  <a:srgbClr val="000000"/>
                </a:solidFill>
                <a:latin typeface="Arial" panose="020B0604020202020204" pitchFamily="34" charset="0"/>
              </a:rPr>
              <a:t>&lt;A&gt; </a:t>
            </a:r>
            <a:r>
              <a:rPr lang="zh-CN" altLang="en-US" dirty="0">
                <a:solidFill>
                  <a:srgbClr val="000000"/>
                </a:solidFill>
                <a:latin typeface="Arial" panose="020B0604020202020204" pitchFamily="34" charset="0"/>
              </a:rPr>
              <a:t>双入、双出</a:t>
            </a:r>
            <a:endParaRPr lang="zh-CN" altLang="en-US" dirty="0">
              <a:solidFill>
                <a:srgbClr val="000000"/>
              </a:solidFill>
              <a:latin typeface="Arial" panose="020B0604020202020204" pitchFamily="34" charset="0"/>
            </a:endParaRPr>
          </a:p>
        </p:txBody>
      </p:sp>
      <p:sp>
        <p:nvSpPr>
          <p:cNvPr id="97286" name="Rectangle 7"/>
          <p:cNvSpPr/>
          <p:nvPr/>
        </p:nvSpPr>
        <p:spPr>
          <a:xfrm>
            <a:off x="468313" y="3573463"/>
            <a:ext cx="1135062"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静态</a:t>
            </a:r>
            <a:r>
              <a:rPr lang="en-US" altLang="zh-CN" dirty="0">
                <a:solidFill>
                  <a:srgbClr val="0000FF"/>
                </a:solidFill>
                <a:latin typeface="Arial" panose="020B0604020202020204" pitchFamily="34" charset="0"/>
              </a:rPr>
              <a:t>:</a:t>
            </a:r>
            <a:endParaRPr lang="en-US" altLang="zh-CN" dirty="0">
              <a:solidFill>
                <a:srgbClr val="0000FF"/>
              </a:solidFill>
              <a:latin typeface="Arial" panose="020B0604020202020204" pitchFamily="34" charset="0"/>
            </a:endParaRPr>
          </a:p>
        </p:txBody>
      </p:sp>
      <p:sp>
        <p:nvSpPr>
          <p:cNvPr id="52235" name="Text Box 11"/>
          <p:cNvSpPr txBox="1"/>
          <p:nvPr/>
        </p:nvSpPr>
        <p:spPr>
          <a:xfrm>
            <a:off x="539750" y="4149725"/>
            <a:ext cx="3600450" cy="1006475"/>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E2</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 (2R</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b1</a:t>
            </a:r>
            <a:r>
              <a:rPr lang="en-US" altLang="zh-CN" dirty="0">
                <a:solidFill>
                  <a:srgbClr val="000000"/>
                </a:solidFill>
                <a:latin typeface="Arial" panose="020B0604020202020204" pitchFamily="34" charset="0"/>
              </a:rPr>
              <a:t>/</a:t>
            </a:r>
            <a:r>
              <a:rPr lang="el-GR" altLang="zh-CN" dirty="0">
                <a:solidFill>
                  <a:srgbClr val="000000"/>
                </a:solidFill>
                <a:latin typeface="Arial" panose="020B0604020202020204" pitchFamily="34" charset="0"/>
              </a:rPr>
              <a:t>β</a:t>
            </a:r>
            <a:r>
              <a:rPr lang="en-US" altLang="zh-CN" dirty="0">
                <a:solidFill>
                  <a:srgbClr val="000000"/>
                </a:solidFill>
                <a:latin typeface="Arial" panose="020B0604020202020204" pitchFamily="34" charset="0"/>
              </a:rPr>
              <a:t>)</a:t>
            </a:r>
            <a:r>
              <a:rPr lang="en-US" altLang="zh-CN" baseline="-25000"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sp>
        <p:nvSpPr>
          <p:cNvPr id="52236" name="Text Box 12"/>
          <p:cNvSpPr txBox="1"/>
          <p:nvPr/>
        </p:nvSpPr>
        <p:spPr>
          <a:xfrm>
            <a:off x="539750" y="5300663"/>
            <a:ext cx="5184775" cy="519112"/>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CE1</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CE2</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CC</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a:t>
            </a:r>
            <a:endParaRPr lang="en-US" altLang="zh-CN" baseline="-25000" dirty="0">
              <a:solidFill>
                <a:srgbClr val="000000"/>
              </a:solidFill>
              <a:latin typeface="宋体" panose="02010600030101010101" pitchFamily="2" charset="-122"/>
            </a:endParaRPr>
          </a:p>
        </p:txBody>
      </p:sp>
      <p:sp>
        <p:nvSpPr>
          <p:cNvPr id="52237" name="Text Box 13"/>
          <p:cNvSpPr txBox="1"/>
          <p:nvPr/>
        </p:nvSpPr>
        <p:spPr>
          <a:xfrm>
            <a:off x="827088" y="5805488"/>
            <a:ext cx="3505200" cy="519112"/>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o</a:t>
            </a:r>
            <a:r>
              <a:rPr lang="en-US" altLang="zh-CN" dirty="0">
                <a:solidFill>
                  <a:srgbClr val="000000"/>
                </a:solidFill>
                <a:latin typeface="宋体" panose="02010600030101010101" pitchFamily="2" charset="-122"/>
              </a:rPr>
              <a:t>=0</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grpSp>
        <p:nvGrpSpPr>
          <p:cNvPr id="97290" name="Group 14"/>
          <p:cNvGrpSpPr/>
          <p:nvPr/>
        </p:nvGrpSpPr>
        <p:grpSpPr>
          <a:xfrm>
            <a:off x="4648200" y="2276475"/>
            <a:ext cx="4495800" cy="3505200"/>
            <a:chOff x="144" y="864"/>
            <a:chExt cx="2832" cy="2208"/>
          </a:xfrm>
        </p:grpSpPr>
        <p:grpSp>
          <p:nvGrpSpPr>
            <p:cNvPr id="97293" name="Group 15"/>
            <p:cNvGrpSpPr/>
            <p:nvPr/>
          </p:nvGrpSpPr>
          <p:grpSpPr>
            <a:xfrm>
              <a:off x="311" y="864"/>
              <a:ext cx="2329" cy="2208"/>
              <a:chOff x="336" y="1008"/>
              <a:chExt cx="2308" cy="2208"/>
            </a:xfrm>
          </p:grpSpPr>
          <p:grpSp>
            <p:nvGrpSpPr>
              <p:cNvPr id="97330" name="Group 16"/>
              <p:cNvGrpSpPr/>
              <p:nvPr/>
            </p:nvGrpSpPr>
            <p:grpSpPr>
              <a:xfrm>
                <a:off x="336" y="1008"/>
                <a:ext cx="2304" cy="2208"/>
                <a:chOff x="336" y="1008"/>
                <a:chExt cx="2304" cy="2208"/>
              </a:xfrm>
            </p:grpSpPr>
            <p:graphicFrame>
              <p:nvGraphicFramePr>
                <p:cNvPr id="97282" name="Object 17"/>
                <p:cNvGraphicFramePr>
                  <a:graphicFrameLocks noChangeAspect="1"/>
                </p:cNvGraphicFramePr>
                <p:nvPr/>
              </p:nvGraphicFramePr>
              <p:xfrm>
                <a:off x="336" y="1008"/>
                <a:ext cx="2304" cy="2208"/>
              </p:xfrm>
              <a:graphic>
                <a:graphicData uri="http://schemas.openxmlformats.org/presentationml/2006/ole">
                  <mc:AlternateContent xmlns:mc="http://schemas.openxmlformats.org/markup-compatibility/2006">
                    <mc:Choice xmlns:v="urn:schemas-microsoft-com:vml" Requires="v">
                      <p:oleObj spid="_x0000_s3303" name="" r:id="rId1" imgW="1695450" imgH="1857375" progId="Paint.Picture">
                        <p:embed/>
                      </p:oleObj>
                    </mc:Choice>
                    <mc:Fallback>
                      <p:oleObj name="" r:id="rId1" imgW="1695450" imgH="1857375" progId="Paint.Picture">
                        <p:embed/>
                        <p:pic>
                          <p:nvPicPr>
                            <p:cNvPr id="0" name="图片 3302"/>
                            <p:cNvPicPr/>
                            <p:nvPr/>
                          </p:nvPicPr>
                          <p:blipFill>
                            <a:blip r:embed="rId2"/>
                            <a:stretch>
                              <a:fillRect/>
                            </a:stretch>
                          </p:blipFill>
                          <p:spPr>
                            <a:xfrm>
                              <a:off x="336" y="1008"/>
                              <a:ext cx="2304" cy="2208"/>
                            </a:xfrm>
                            <a:prstGeom prst="rect">
                              <a:avLst/>
                            </a:prstGeom>
                            <a:solidFill>
                              <a:schemeClr val="bg1"/>
                            </a:solidFill>
                            <a:ln w="38100">
                              <a:noFill/>
                              <a:miter/>
                            </a:ln>
                          </p:spPr>
                        </p:pic>
                      </p:oleObj>
                    </mc:Fallback>
                  </mc:AlternateContent>
                </a:graphicData>
              </a:graphic>
            </p:graphicFrame>
            <p:sp>
              <p:nvSpPr>
                <p:cNvPr id="97332" name="Text Box 18"/>
                <p:cNvSpPr txBox="1"/>
                <p:nvPr/>
              </p:nvSpPr>
              <p:spPr>
                <a:xfrm>
                  <a:off x="816" y="2391"/>
                  <a:ext cx="1440" cy="633"/>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97333" name="Text Box 19"/>
                <p:cNvSpPr txBox="1"/>
                <p:nvPr/>
              </p:nvSpPr>
              <p:spPr>
                <a:xfrm>
                  <a:off x="432" y="1920"/>
                  <a:ext cx="336" cy="288"/>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97331" name="Text Box 20"/>
              <p:cNvSpPr txBox="1"/>
              <p:nvPr/>
            </p:nvSpPr>
            <p:spPr>
              <a:xfrm>
                <a:off x="2256" y="2016"/>
                <a:ext cx="388" cy="287"/>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97294" name="Rectangle 21"/>
            <p:cNvSpPr/>
            <p:nvPr/>
          </p:nvSpPr>
          <p:spPr>
            <a:xfrm>
              <a:off x="2249" y="1968"/>
              <a:ext cx="145" cy="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7295" name="Rectangle 22"/>
            <p:cNvSpPr/>
            <p:nvPr/>
          </p:nvSpPr>
          <p:spPr>
            <a:xfrm>
              <a:off x="699" y="1968"/>
              <a:ext cx="145" cy="8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7296" name="Oval 23"/>
            <p:cNvSpPr/>
            <p:nvPr/>
          </p:nvSpPr>
          <p:spPr>
            <a:xfrm>
              <a:off x="454" y="2016"/>
              <a:ext cx="51" cy="4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297" name="Oval 24"/>
            <p:cNvSpPr/>
            <p:nvPr/>
          </p:nvSpPr>
          <p:spPr>
            <a:xfrm>
              <a:off x="2539" y="2016"/>
              <a:ext cx="51" cy="4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298" name="Line 25"/>
            <p:cNvSpPr/>
            <p:nvPr/>
          </p:nvSpPr>
          <p:spPr>
            <a:xfrm>
              <a:off x="505" y="2016"/>
              <a:ext cx="194" cy="0"/>
            </a:xfrm>
            <a:prstGeom prst="line">
              <a:avLst/>
            </a:prstGeom>
            <a:ln w="9525" cap="flat" cmpd="sng">
              <a:solidFill>
                <a:schemeClr val="tx1"/>
              </a:solidFill>
              <a:prstDash val="solid"/>
              <a:headEnd type="none" w="med" len="med"/>
              <a:tailEnd type="none" w="med" len="med"/>
            </a:ln>
          </p:spPr>
        </p:sp>
        <p:sp>
          <p:nvSpPr>
            <p:cNvPr id="97299" name="Line 26"/>
            <p:cNvSpPr/>
            <p:nvPr/>
          </p:nvSpPr>
          <p:spPr>
            <a:xfrm>
              <a:off x="2394" y="2016"/>
              <a:ext cx="145" cy="0"/>
            </a:xfrm>
            <a:prstGeom prst="line">
              <a:avLst/>
            </a:prstGeom>
            <a:ln w="9525" cap="flat" cmpd="sng">
              <a:solidFill>
                <a:schemeClr val="tx1"/>
              </a:solidFill>
              <a:prstDash val="solid"/>
              <a:headEnd type="none" w="med" len="med"/>
              <a:tailEnd type="none" w="med" len="med"/>
            </a:ln>
          </p:spPr>
        </p:sp>
        <p:sp>
          <p:nvSpPr>
            <p:cNvPr id="97300" name="Line 27"/>
            <p:cNvSpPr/>
            <p:nvPr/>
          </p:nvSpPr>
          <p:spPr>
            <a:xfrm>
              <a:off x="1474" y="2256"/>
              <a:ext cx="0" cy="432"/>
            </a:xfrm>
            <a:prstGeom prst="line">
              <a:avLst/>
            </a:prstGeom>
            <a:ln w="9525" cap="flat" cmpd="sng">
              <a:solidFill>
                <a:schemeClr val="tx1"/>
              </a:solidFill>
              <a:prstDash val="solid"/>
              <a:headEnd type="oval" w="med" len="med"/>
              <a:tailEnd type="oval" w="med" len="med"/>
            </a:ln>
          </p:spPr>
        </p:sp>
        <p:sp>
          <p:nvSpPr>
            <p:cNvPr id="97301" name="Rectangle 28"/>
            <p:cNvSpPr/>
            <p:nvPr/>
          </p:nvSpPr>
          <p:spPr>
            <a:xfrm>
              <a:off x="1425" y="2400"/>
              <a:ext cx="97" cy="144"/>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2253" name="Rectangle 29"/>
            <p:cNvSpPr>
              <a:spLocks noChangeArrowheads="1"/>
            </p:cNvSpPr>
            <p:nvPr/>
          </p:nvSpPr>
          <p:spPr bwMode="auto">
            <a:xfrm>
              <a:off x="1134" y="2400"/>
              <a:ext cx="240" cy="212"/>
            </a:xfrm>
            <a:prstGeom prst="rect">
              <a:avLst/>
            </a:prstGeom>
            <a:solidFill>
              <a:schemeClr val="bg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2254" name="Rectangle 30"/>
            <p:cNvSpPr>
              <a:spLocks noChangeArrowheads="1"/>
            </p:cNvSpPr>
            <p:nvPr/>
          </p:nvSpPr>
          <p:spPr bwMode="auto">
            <a:xfrm>
              <a:off x="682" y="1680"/>
              <a:ext cx="294" cy="212"/>
            </a:xfrm>
            <a:prstGeom prst="rect">
              <a:avLst/>
            </a:prstGeom>
            <a:solidFill>
              <a:schemeClr val="bg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2255" name="Rectangle 31"/>
            <p:cNvSpPr>
              <a:spLocks noChangeArrowheads="1"/>
            </p:cNvSpPr>
            <p:nvPr/>
          </p:nvSpPr>
          <p:spPr bwMode="auto">
            <a:xfrm>
              <a:off x="2170" y="1680"/>
              <a:ext cx="294" cy="212"/>
            </a:xfrm>
            <a:prstGeom prst="rect">
              <a:avLst/>
            </a:prstGeom>
            <a:solidFill>
              <a:schemeClr val="bg1"/>
            </a:solid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97305" name="Line 32"/>
            <p:cNvSpPr/>
            <p:nvPr/>
          </p:nvSpPr>
          <p:spPr>
            <a:xfrm>
              <a:off x="1148" y="2256"/>
              <a:ext cx="744" cy="0"/>
            </a:xfrm>
            <a:prstGeom prst="line">
              <a:avLst/>
            </a:prstGeom>
            <a:ln w="38100" cap="flat" cmpd="sng">
              <a:solidFill>
                <a:schemeClr val="tx1"/>
              </a:solidFill>
              <a:prstDash val="solid"/>
              <a:headEnd type="none" w="med" len="med"/>
              <a:tailEnd type="none" w="med" len="med"/>
            </a:ln>
          </p:spPr>
        </p:sp>
        <p:grpSp>
          <p:nvGrpSpPr>
            <p:cNvPr id="97306" name="Group 33"/>
            <p:cNvGrpSpPr/>
            <p:nvPr/>
          </p:nvGrpSpPr>
          <p:grpSpPr>
            <a:xfrm>
              <a:off x="365" y="2064"/>
              <a:ext cx="176" cy="576"/>
              <a:chOff x="5280" y="2400"/>
              <a:chExt cx="192" cy="480"/>
            </a:xfrm>
          </p:grpSpPr>
          <p:sp>
            <p:nvSpPr>
              <p:cNvPr id="97328" name="Oval 34"/>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329" name="Line 35"/>
              <p:cNvSpPr/>
              <p:nvPr/>
            </p:nvSpPr>
            <p:spPr>
              <a:xfrm>
                <a:off x="5376" y="2400"/>
                <a:ext cx="0" cy="480"/>
              </a:xfrm>
              <a:prstGeom prst="line">
                <a:avLst/>
              </a:prstGeom>
              <a:ln w="38100" cap="flat" cmpd="sng">
                <a:solidFill>
                  <a:schemeClr val="tx1"/>
                </a:solidFill>
                <a:prstDash val="solid"/>
                <a:headEnd type="none" w="med" len="med"/>
                <a:tailEnd type="none" w="med" len="med"/>
              </a:ln>
            </p:spPr>
          </p:sp>
        </p:grpSp>
        <p:sp>
          <p:nvSpPr>
            <p:cNvPr id="97307" name="Rectangle 36"/>
            <p:cNvSpPr/>
            <p:nvPr/>
          </p:nvSpPr>
          <p:spPr>
            <a:xfrm>
              <a:off x="144" y="2064"/>
              <a:ext cx="309" cy="164"/>
            </a:xfrm>
            <a:prstGeom prst="rect">
              <a:avLst/>
            </a:prstGeom>
            <a:solidFill>
              <a:schemeClr val="bg1"/>
            </a:solidFill>
            <a:ln w="9525">
              <a:noFill/>
            </a:ln>
          </p:spPr>
          <p:txBody>
            <a:bodyPr>
              <a:spAutoFit/>
            </a:bodyPr>
            <a:p>
              <a:endParaRPr lang="zh-CN" altLang="zh-CN" sz="1600" baseline="-25000" dirty="0">
                <a:solidFill>
                  <a:srgbClr val="FF3300"/>
                </a:solidFill>
                <a:latin typeface="Times New Roman" panose="02020603050405020304" pitchFamily="18" charset="0"/>
              </a:endParaRPr>
            </a:p>
          </p:txBody>
        </p:sp>
        <p:sp>
          <p:nvSpPr>
            <p:cNvPr id="52261" name="Rectangle 37"/>
            <p:cNvSpPr>
              <a:spLocks noChangeArrowheads="1"/>
            </p:cNvSpPr>
            <p:nvPr/>
          </p:nvSpPr>
          <p:spPr bwMode="auto">
            <a:xfrm>
              <a:off x="1632" y="2784"/>
              <a:ext cx="432" cy="212"/>
            </a:xfrm>
            <a:prstGeom prst="rect">
              <a:avLst/>
            </a:prstGeom>
            <a:solidFill>
              <a:schemeClr val="bg1"/>
            </a:solid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a:t>
              </a:r>
              <a:r>
                <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EE</a:t>
              </a:r>
              <a:endParaRPr kumimoji="1" lang="en-US" altLang="zh-CN" sz="1600" b="1" i="0"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97309" name="Group 38"/>
            <p:cNvGrpSpPr/>
            <p:nvPr/>
          </p:nvGrpSpPr>
          <p:grpSpPr>
            <a:xfrm>
              <a:off x="2491" y="2073"/>
              <a:ext cx="176" cy="567"/>
              <a:chOff x="5280" y="2400"/>
              <a:chExt cx="192" cy="480"/>
            </a:xfrm>
          </p:grpSpPr>
          <p:sp>
            <p:nvSpPr>
              <p:cNvPr id="97326" name="Oval 39"/>
              <p:cNvSpPr/>
              <p:nvPr/>
            </p:nvSpPr>
            <p:spPr>
              <a:xfrm>
                <a:off x="5280" y="2544"/>
                <a:ext cx="192" cy="192"/>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327" name="Line 40"/>
              <p:cNvSpPr/>
              <p:nvPr/>
            </p:nvSpPr>
            <p:spPr>
              <a:xfrm>
                <a:off x="5376" y="2400"/>
                <a:ext cx="0" cy="480"/>
              </a:xfrm>
              <a:prstGeom prst="line">
                <a:avLst/>
              </a:prstGeom>
              <a:ln w="38100" cap="flat" cmpd="sng">
                <a:solidFill>
                  <a:schemeClr val="tx1"/>
                </a:solidFill>
                <a:prstDash val="solid"/>
                <a:headEnd type="none" w="med" len="med"/>
                <a:tailEnd type="none" w="med" len="med"/>
              </a:ln>
            </p:spPr>
          </p:sp>
        </p:grpSp>
        <p:sp>
          <p:nvSpPr>
            <p:cNvPr id="97310" name="Rectangle 41"/>
            <p:cNvSpPr/>
            <p:nvPr/>
          </p:nvSpPr>
          <p:spPr>
            <a:xfrm>
              <a:off x="2667" y="2016"/>
              <a:ext cx="309" cy="164"/>
            </a:xfrm>
            <a:prstGeom prst="rect">
              <a:avLst/>
            </a:prstGeom>
            <a:solidFill>
              <a:schemeClr val="bg1"/>
            </a:solidFill>
            <a:ln w="9525">
              <a:noFill/>
            </a:ln>
          </p:spPr>
          <p:txBody>
            <a:bodyPr>
              <a:spAutoFit/>
            </a:bodyPr>
            <a:p>
              <a:endParaRPr lang="zh-CN" altLang="zh-CN" sz="1600" baseline="-25000" dirty="0">
                <a:solidFill>
                  <a:srgbClr val="FF3300"/>
                </a:solidFill>
                <a:latin typeface="Times New Roman" panose="02020603050405020304" pitchFamily="18" charset="0"/>
              </a:endParaRPr>
            </a:p>
          </p:txBody>
        </p:sp>
        <p:sp>
          <p:nvSpPr>
            <p:cNvPr id="97311" name="Line 42"/>
            <p:cNvSpPr/>
            <p:nvPr/>
          </p:nvSpPr>
          <p:spPr>
            <a:xfrm>
              <a:off x="480" y="2640"/>
              <a:ext cx="2064" cy="0"/>
            </a:xfrm>
            <a:prstGeom prst="line">
              <a:avLst/>
            </a:prstGeom>
            <a:ln w="38100" cap="flat" cmpd="sng">
              <a:solidFill>
                <a:srgbClr val="0000FF"/>
              </a:solidFill>
              <a:prstDash val="solid"/>
              <a:headEnd type="oval" w="med" len="med"/>
              <a:tailEnd type="oval" w="med" len="med"/>
            </a:ln>
          </p:spPr>
        </p:sp>
        <p:sp>
          <p:nvSpPr>
            <p:cNvPr id="97312" name="Line 43"/>
            <p:cNvSpPr/>
            <p:nvPr/>
          </p:nvSpPr>
          <p:spPr>
            <a:xfrm>
              <a:off x="473" y="2665"/>
              <a:ext cx="0" cy="91"/>
            </a:xfrm>
            <a:prstGeom prst="line">
              <a:avLst/>
            </a:prstGeom>
            <a:ln w="28575" cap="flat" cmpd="sng">
              <a:solidFill>
                <a:srgbClr val="000000"/>
              </a:solidFill>
              <a:prstDash val="solid"/>
              <a:headEnd type="none" w="med" len="med"/>
              <a:tailEnd type="none" w="med" len="med"/>
            </a:ln>
          </p:spPr>
        </p:sp>
        <p:sp>
          <p:nvSpPr>
            <p:cNvPr id="97313" name="Line 44"/>
            <p:cNvSpPr/>
            <p:nvPr/>
          </p:nvSpPr>
          <p:spPr>
            <a:xfrm>
              <a:off x="384" y="2756"/>
              <a:ext cx="177" cy="0"/>
            </a:xfrm>
            <a:prstGeom prst="line">
              <a:avLst/>
            </a:prstGeom>
            <a:ln w="38100" cap="flat" cmpd="sng">
              <a:solidFill>
                <a:srgbClr val="000000"/>
              </a:solidFill>
              <a:prstDash val="solid"/>
              <a:headEnd type="none" w="med" len="med"/>
              <a:tailEnd type="none" w="med" len="med"/>
            </a:ln>
          </p:spPr>
        </p:sp>
        <p:sp>
          <p:nvSpPr>
            <p:cNvPr id="97314" name="Oval 45"/>
            <p:cNvSpPr/>
            <p:nvPr/>
          </p:nvSpPr>
          <p:spPr>
            <a:xfrm>
              <a:off x="447" y="2640"/>
              <a:ext cx="44" cy="46"/>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315" name="Oval 46"/>
            <p:cNvSpPr/>
            <p:nvPr/>
          </p:nvSpPr>
          <p:spPr>
            <a:xfrm>
              <a:off x="1441" y="2939"/>
              <a:ext cx="50" cy="46"/>
            </a:xfrm>
            <a:prstGeom prst="ellipse">
              <a:avLst/>
            </a:prstGeom>
            <a:solidFill>
              <a:schemeClr val="bg1"/>
            </a:solid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7316" name="Line 47"/>
            <p:cNvSpPr/>
            <p:nvPr/>
          </p:nvSpPr>
          <p:spPr>
            <a:xfrm>
              <a:off x="1470" y="2688"/>
              <a:ext cx="0" cy="288"/>
            </a:xfrm>
            <a:prstGeom prst="line">
              <a:avLst/>
            </a:prstGeom>
            <a:ln w="9525" cap="flat" cmpd="sng">
              <a:solidFill>
                <a:schemeClr val="tx1"/>
              </a:solidFill>
              <a:prstDash val="solid"/>
              <a:headEnd type="none" w="med" len="med"/>
              <a:tailEnd type="none" w="med" len="med"/>
            </a:ln>
          </p:spPr>
        </p:sp>
        <p:sp>
          <p:nvSpPr>
            <p:cNvPr id="97317" name="Line 48"/>
            <p:cNvSpPr/>
            <p:nvPr/>
          </p:nvSpPr>
          <p:spPr>
            <a:xfrm>
              <a:off x="624" y="2112"/>
              <a:ext cx="240" cy="0"/>
            </a:xfrm>
            <a:prstGeom prst="line">
              <a:avLst/>
            </a:prstGeom>
            <a:ln w="9525" cap="flat" cmpd="sng">
              <a:solidFill>
                <a:srgbClr val="FF3300"/>
              </a:solidFill>
              <a:prstDash val="solid"/>
              <a:headEnd type="none" w="med" len="med"/>
              <a:tailEnd type="triangle" w="med" len="med"/>
            </a:ln>
          </p:spPr>
        </p:sp>
        <p:sp>
          <p:nvSpPr>
            <p:cNvPr id="97318" name="Line 49"/>
            <p:cNvSpPr/>
            <p:nvPr/>
          </p:nvSpPr>
          <p:spPr>
            <a:xfrm flipH="1">
              <a:off x="2208" y="2112"/>
              <a:ext cx="240" cy="0"/>
            </a:xfrm>
            <a:prstGeom prst="line">
              <a:avLst/>
            </a:prstGeom>
            <a:ln w="9525" cap="flat" cmpd="sng">
              <a:solidFill>
                <a:srgbClr val="FF3300"/>
              </a:solidFill>
              <a:prstDash val="solid"/>
              <a:headEnd type="none" w="med" len="med"/>
              <a:tailEnd type="triangle" w="med" len="med"/>
            </a:ln>
          </p:spPr>
        </p:sp>
        <p:sp>
          <p:nvSpPr>
            <p:cNvPr id="97319" name="Line 50"/>
            <p:cNvSpPr/>
            <p:nvPr/>
          </p:nvSpPr>
          <p:spPr>
            <a:xfrm>
              <a:off x="1584" y="2352"/>
              <a:ext cx="0" cy="240"/>
            </a:xfrm>
            <a:prstGeom prst="line">
              <a:avLst/>
            </a:prstGeom>
            <a:ln w="9525" cap="flat" cmpd="sng">
              <a:solidFill>
                <a:srgbClr val="FF3300"/>
              </a:solidFill>
              <a:prstDash val="solid"/>
              <a:headEnd type="none" w="med" len="med"/>
              <a:tailEnd type="triangle" w="med" len="med"/>
            </a:ln>
          </p:spPr>
        </p:sp>
        <p:sp>
          <p:nvSpPr>
            <p:cNvPr id="97320" name="Line 51"/>
            <p:cNvSpPr/>
            <p:nvPr/>
          </p:nvSpPr>
          <p:spPr>
            <a:xfrm>
              <a:off x="1104" y="2304"/>
              <a:ext cx="192" cy="0"/>
            </a:xfrm>
            <a:prstGeom prst="line">
              <a:avLst/>
            </a:prstGeom>
            <a:ln w="9525" cap="flat" cmpd="sng">
              <a:solidFill>
                <a:srgbClr val="FF3300"/>
              </a:solidFill>
              <a:prstDash val="solid"/>
              <a:headEnd type="none" w="med" len="med"/>
              <a:tailEnd type="triangle" w="med" len="med"/>
            </a:ln>
          </p:spPr>
        </p:sp>
        <p:sp>
          <p:nvSpPr>
            <p:cNvPr id="97321" name="Line 52"/>
            <p:cNvSpPr/>
            <p:nvPr/>
          </p:nvSpPr>
          <p:spPr>
            <a:xfrm flipH="1">
              <a:off x="1632" y="2304"/>
              <a:ext cx="192" cy="0"/>
            </a:xfrm>
            <a:prstGeom prst="line">
              <a:avLst/>
            </a:prstGeom>
            <a:ln w="9525" cap="flat" cmpd="sng">
              <a:solidFill>
                <a:srgbClr val="FF3300"/>
              </a:solidFill>
              <a:prstDash val="solid"/>
              <a:headEnd type="none" w="med" len="med"/>
              <a:tailEnd type="triangle" w="med" len="med"/>
            </a:ln>
          </p:spPr>
        </p:sp>
        <p:sp>
          <p:nvSpPr>
            <p:cNvPr id="97322" name="Line 53"/>
            <p:cNvSpPr/>
            <p:nvPr/>
          </p:nvSpPr>
          <p:spPr>
            <a:xfrm>
              <a:off x="1200" y="1680"/>
              <a:ext cx="0" cy="192"/>
            </a:xfrm>
            <a:prstGeom prst="line">
              <a:avLst/>
            </a:prstGeom>
            <a:ln w="9525" cap="flat" cmpd="sng">
              <a:solidFill>
                <a:srgbClr val="FF3300"/>
              </a:solidFill>
              <a:prstDash val="solid"/>
              <a:headEnd type="none" w="med" len="med"/>
              <a:tailEnd type="triangle" w="med" len="med"/>
            </a:ln>
          </p:spPr>
        </p:sp>
        <p:sp>
          <p:nvSpPr>
            <p:cNvPr id="97323" name="Line 54"/>
            <p:cNvSpPr/>
            <p:nvPr/>
          </p:nvSpPr>
          <p:spPr>
            <a:xfrm>
              <a:off x="1824" y="1680"/>
              <a:ext cx="0" cy="192"/>
            </a:xfrm>
            <a:prstGeom prst="line">
              <a:avLst/>
            </a:prstGeom>
            <a:ln w="9525" cap="flat" cmpd="sng">
              <a:solidFill>
                <a:srgbClr val="FF3300"/>
              </a:solidFill>
              <a:prstDash val="solid"/>
              <a:headEnd type="none" w="med" len="med"/>
              <a:tailEnd type="triangle" w="med" len="med"/>
            </a:ln>
          </p:spPr>
        </p:sp>
        <p:sp>
          <p:nvSpPr>
            <p:cNvPr id="97324" name="Rectangle 55"/>
            <p:cNvSpPr/>
            <p:nvPr/>
          </p:nvSpPr>
          <p:spPr>
            <a:xfrm>
              <a:off x="144" y="2112"/>
              <a:ext cx="309" cy="472"/>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I1</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sp>
          <p:nvSpPr>
            <p:cNvPr id="97325" name="Rectangle 56"/>
            <p:cNvSpPr/>
            <p:nvPr/>
          </p:nvSpPr>
          <p:spPr>
            <a:xfrm>
              <a:off x="2667" y="2112"/>
              <a:ext cx="309" cy="472"/>
            </a:xfrm>
            <a:prstGeom prst="rect">
              <a:avLst/>
            </a:prstGeom>
            <a:noFill/>
            <a:ln w="9525">
              <a:noFill/>
            </a:ln>
          </p:spPr>
          <p:txBody>
            <a:bodyPr>
              <a:spAutoFit/>
            </a:bodyPr>
            <a:p>
              <a:r>
                <a:rPr lang="en-US" altLang="zh-CN" sz="1600" i="1" dirty="0">
                  <a:solidFill>
                    <a:srgbClr val="FF3300"/>
                  </a:solidFill>
                  <a:latin typeface="Times New Roman" panose="02020603050405020304" pitchFamily="18" charset="0"/>
                </a:rPr>
                <a:t>+</a:t>
              </a:r>
              <a:endParaRPr lang="en-US" altLang="zh-CN" sz="1600" i="1" dirty="0">
                <a:solidFill>
                  <a:srgbClr val="FF3300"/>
                </a:solidFill>
                <a:latin typeface="Times New Roman" panose="02020603050405020304" pitchFamily="18" charset="0"/>
              </a:endParaRPr>
            </a:p>
            <a:p>
              <a:r>
                <a:rPr lang="en-US" altLang="zh-CN" sz="1600" i="1" dirty="0">
                  <a:solidFill>
                    <a:srgbClr val="FF3300"/>
                  </a:solidFill>
                  <a:latin typeface="Times New Roman" panose="02020603050405020304" pitchFamily="18" charset="0"/>
                </a:rPr>
                <a:t>u</a:t>
              </a:r>
              <a:r>
                <a:rPr lang="en-US" altLang="zh-CN" sz="1600" baseline="-25000" dirty="0">
                  <a:solidFill>
                    <a:srgbClr val="FF3300"/>
                  </a:solidFill>
                  <a:latin typeface="Times New Roman" panose="02020603050405020304" pitchFamily="18" charset="0"/>
                </a:rPr>
                <a:t>I1</a:t>
              </a:r>
              <a:endParaRPr lang="en-US" altLang="zh-CN" sz="1600" baseline="-25000" dirty="0">
                <a:solidFill>
                  <a:srgbClr val="FF3300"/>
                </a:solidFill>
                <a:latin typeface="Times New Roman" panose="02020603050405020304" pitchFamily="18" charset="0"/>
              </a:endParaRPr>
            </a:p>
            <a:p>
              <a:r>
                <a:rPr lang="en-US" altLang="zh-CN" sz="1600" baseline="-25000" dirty="0">
                  <a:solidFill>
                    <a:srgbClr val="FF3300"/>
                  </a:solidFill>
                  <a:latin typeface="Times New Roman" panose="02020603050405020304" pitchFamily="18" charset="0"/>
                </a:rPr>
                <a:t>-</a:t>
              </a:r>
              <a:endParaRPr lang="en-US" altLang="zh-CN" sz="1600" baseline="-25000" dirty="0">
                <a:solidFill>
                  <a:srgbClr val="FF3300"/>
                </a:solidFill>
                <a:latin typeface="Times New Roman" panose="02020603050405020304" pitchFamily="18" charset="0"/>
              </a:endParaRPr>
            </a:p>
          </p:txBody>
        </p:sp>
      </p:grpSp>
      <p:sp>
        <p:nvSpPr>
          <p:cNvPr id="97291" name="Text Box 134"/>
          <p:cNvSpPr txBox="1"/>
          <p:nvPr/>
        </p:nvSpPr>
        <p:spPr>
          <a:xfrm>
            <a:off x="6588125" y="4149725"/>
            <a:ext cx="360363" cy="396875"/>
          </a:xfrm>
          <a:prstGeom prst="rect">
            <a:avLst/>
          </a:prstGeom>
          <a:noFill/>
          <a:ln w="9525">
            <a:noFill/>
          </a:ln>
        </p:spPr>
        <p:txBody>
          <a:bodyPr>
            <a:spAutoFit/>
          </a:bodyPr>
          <a:p>
            <a:pPr>
              <a:spcBef>
                <a:spcPct val="50000"/>
              </a:spcBef>
            </a:pPr>
            <a:r>
              <a:rPr lang="en-US" altLang="zh-CN" sz="2000" dirty="0">
                <a:latin typeface="Arial" panose="020B0604020202020204" pitchFamily="34" charset="0"/>
              </a:rPr>
              <a:t>E</a:t>
            </a:r>
            <a:endParaRPr lang="en-US" altLang="zh-CN" sz="2000" dirty="0">
              <a:latin typeface="Arial" panose="020B0604020202020204" pitchFamily="34" charset="0"/>
            </a:endParaRPr>
          </a:p>
        </p:txBody>
      </p:sp>
      <p:sp>
        <p:nvSpPr>
          <p:cNvPr id="97292" name="灯片编号占位符 5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5" grpId="0"/>
      <p:bldP spid="52236" grpId="0"/>
      <p:bldP spid="5223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15" name="Text Box 2"/>
          <p:cNvSpPr txBox="1"/>
          <p:nvPr/>
        </p:nvSpPr>
        <p:spPr>
          <a:xfrm>
            <a:off x="611188" y="476250"/>
            <a:ext cx="5113337" cy="579438"/>
          </a:xfrm>
          <a:prstGeom prst="rect">
            <a:avLst/>
          </a:prstGeom>
          <a:noFill/>
          <a:ln w="12700">
            <a:noFill/>
          </a:ln>
        </p:spPr>
        <p:txBody>
          <a:bodyPr>
            <a:spAutoFit/>
          </a:bodyPr>
          <a:p>
            <a:r>
              <a:rPr lang="zh-CN" altLang="en-US" dirty="0">
                <a:solidFill>
                  <a:srgbClr val="0000FF"/>
                </a:solidFill>
                <a:latin typeface="Times New Roman" panose="02020603050405020304" pitchFamily="18" charset="0"/>
              </a:rPr>
              <a:t>动态</a:t>
            </a:r>
            <a:r>
              <a:rPr lang="en-US" altLang="zh-CN" dirty="0">
                <a:solidFill>
                  <a:srgbClr val="0000FF"/>
                </a:solidFill>
                <a:latin typeface="Times New Roman" panose="02020603050405020304" pitchFamily="18" charset="0"/>
              </a:rPr>
              <a:t>:</a:t>
            </a:r>
            <a:endParaRPr lang="en-US" altLang="zh-CN" dirty="0">
              <a:solidFill>
                <a:srgbClr val="FF3300"/>
              </a:solidFill>
              <a:latin typeface="Arial" panose="020B0604020202020204" pitchFamily="34" charset="0"/>
            </a:endParaRPr>
          </a:p>
        </p:txBody>
      </p:sp>
      <p:sp>
        <p:nvSpPr>
          <p:cNvPr id="98316" name="Rectangle 3"/>
          <p:cNvSpPr/>
          <p:nvPr/>
        </p:nvSpPr>
        <p:spPr>
          <a:xfrm>
            <a:off x="468313" y="1052513"/>
            <a:ext cx="4248150" cy="579437"/>
          </a:xfrm>
          <a:prstGeom prst="rect">
            <a:avLst/>
          </a:prstGeom>
          <a:noFill/>
          <a:ln w="9525">
            <a:noFill/>
          </a:ln>
        </p:spPr>
        <p:txBody>
          <a:bodyPr>
            <a:spAutoFit/>
          </a:bodyPr>
          <a:p>
            <a:pPr>
              <a:spcBef>
                <a:spcPct val="50000"/>
              </a:spcBef>
            </a:pPr>
            <a:r>
              <a:rPr lang="en-US" altLang="zh-CN" dirty="0">
                <a:latin typeface="Arial" panose="020B0604020202020204" pitchFamily="34" charset="0"/>
              </a:rPr>
              <a:t>(1) </a:t>
            </a:r>
            <a:r>
              <a:rPr lang="zh-CN" altLang="en-US" dirty="0">
                <a:latin typeface="Arial" panose="020B0604020202020204" pitchFamily="34" charset="0"/>
              </a:rPr>
              <a:t>仅输入差模信号；</a:t>
            </a:r>
            <a:endParaRPr lang="zh-CN" altLang="en-US" dirty="0">
              <a:solidFill>
                <a:srgbClr val="FF3300"/>
              </a:solidFill>
              <a:latin typeface="Arial" panose="020B0604020202020204" pitchFamily="34" charset="0"/>
            </a:endParaRPr>
          </a:p>
        </p:txBody>
      </p:sp>
      <p:grpSp>
        <p:nvGrpSpPr>
          <p:cNvPr id="98317" name="Group 5"/>
          <p:cNvGrpSpPr/>
          <p:nvPr/>
        </p:nvGrpSpPr>
        <p:grpSpPr>
          <a:xfrm>
            <a:off x="3995738" y="908050"/>
            <a:ext cx="4419600" cy="3573463"/>
            <a:chOff x="2880" y="720"/>
            <a:chExt cx="2784" cy="2251"/>
          </a:xfrm>
        </p:grpSpPr>
        <p:grpSp>
          <p:nvGrpSpPr>
            <p:cNvPr id="98323" name="Group 6"/>
            <p:cNvGrpSpPr/>
            <p:nvPr/>
          </p:nvGrpSpPr>
          <p:grpSpPr>
            <a:xfrm>
              <a:off x="2880" y="720"/>
              <a:ext cx="2784" cy="2251"/>
              <a:chOff x="3024" y="816"/>
              <a:chExt cx="2784" cy="2199"/>
            </a:xfrm>
          </p:grpSpPr>
          <p:grpSp>
            <p:nvGrpSpPr>
              <p:cNvPr id="98326" name="Group 7"/>
              <p:cNvGrpSpPr/>
              <p:nvPr/>
            </p:nvGrpSpPr>
            <p:grpSpPr>
              <a:xfrm>
                <a:off x="3024" y="816"/>
                <a:ext cx="2784" cy="2199"/>
                <a:chOff x="1920" y="528"/>
                <a:chExt cx="2784" cy="2199"/>
              </a:xfrm>
            </p:grpSpPr>
            <p:grpSp>
              <p:nvGrpSpPr>
                <p:cNvPr id="98329" name="Group 8"/>
                <p:cNvGrpSpPr/>
                <p:nvPr/>
              </p:nvGrpSpPr>
              <p:grpSpPr>
                <a:xfrm>
                  <a:off x="1920" y="528"/>
                  <a:ext cx="2784" cy="2199"/>
                  <a:chOff x="2976" y="1780"/>
                  <a:chExt cx="2784" cy="2199"/>
                </a:xfrm>
              </p:grpSpPr>
              <p:grpSp>
                <p:nvGrpSpPr>
                  <p:cNvPr id="98332" name="Group 9"/>
                  <p:cNvGrpSpPr/>
                  <p:nvPr/>
                </p:nvGrpSpPr>
                <p:grpSpPr>
                  <a:xfrm>
                    <a:off x="2976" y="1780"/>
                    <a:ext cx="2784" cy="2199"/>
                    <a:chOff x="2976" y="816"/>
                    <a:chExt cx="2784" cy="2199"/>
                  </a:xfrm>
                </p:grpSpPr>
                <p:grpSp>
                  <p:nvGrpSpPr>
                    <p:cNvPr id="98339" name="Group 10"/>
                    <p:cNvGrpSpPr/>
                    <p:nvPr/>
                  </p:nvGrpSpPr>
                  <p:grpSpPr>
                    <a:xfrm>
                      <a:off x="2976" y="864"/>
                      <a:ext cx="2784" cy="2119"/>
                      <a:chOff x="2256" y="1200"/>
                      <a:chExt cx="3120" cy="2071"/>
                    </a:xfrm>
                  </p:grpSpPr>
                  <p:grpSp>
                    <p:nvGrpSpPr>
                      <p:cNvPr id="98373" name="Group 11"/>
                      <p:cNvGrpSpPr/>
                      <p:nvPr/>
                    </p:nvGrpSpPr>
                    <p:grpSpPr>
                      <a:xfrm>
                        <a:off x="2256" y="1200"/>
                        <a:ext cx="3072" cy="2071"/>
                        <a:chOff x="2256" y="1200"/>
                        <a:chExt cx="3072" cy="2071"/>
                      </a:xfrm>
                    </p:grpSpPr>
                    <p:graphicFrame>
                      <p:nvGraphicFramePr>
                        <p:cNvPr id="98314" name="Object 12"/>
                        <p:cNvGraphicFramePr>
                          <a:graphicFrameLocks noChangeAspect="1"/>
                        </p:cNvGraphicFramePr>
                        <p:nvPr/>
                      </p:nvGraphicFramePr>
                      <p:xfrm>
                        <a:off x="2256" y="1200"/>
                        <a:ext cx="3072" cy="2071"/>
                      </p:xfrm>
                      <a:graphic>
                        <a:graphicData uri="http://schemas.openxmlformats.org/presentationml/2006/ole">
                          <mc:AlternateContent xmlns:mc="http://schemas.openxmlformats.org/markup-compatibility/2006">
                            <mc:Choice xmlns:v="urn:schemas-microsoft-com:vml" Requires="v">
                              <p:oleObj spid="_x0000_s3304" name="" r:id="rId1" imgW="3352800" imgH="2333625" progId="Paint.Picture">
                                <p:embed/>
                              </p:oleObj>
                            </mc:Choice>
                            <mc:Fallback>
                              <p:oleObj name="" r:id="rId1" imgW="3352800" imgH="2333625" progId="Paint.Picture">
                                <p:embed/>
                                <p:pic>
                                  <p:nvPicPr>
                                    <p:cNvPr id="0" name="图片 3303"/>
                                    <p:cNvPicPr/>
                                    <p:nvPr/>
                                  </p:nvPicPr>
                                  <p:blipFill>
                                    <a:blip r:embed="rId2"/>
                                    <a:stretch>
                                      <a:fillRect/>
                                    </a:stretch>
                                  </p:blipFill>
                                  <p:spPr>
                                    <a:xfrm>
                                      <a:off x="2256" y="1200"/>
                                      <a:ext cx="3072" cy="2071"/>
                                    </a:xfrm>
                                    <a:prstGeom prst="rect">
                                      <a:avLst/>
                                    </a:prstGeom>
                                    <a:noFill/>
                                    <a:ln w="38100">
                                      <a:noFill/>
                                      <a:miter/>
                                    </a:ln>
                                  </p:spPr>
                                </p:pic>
                              </p:oleObj>
                            </mc:Fallback>
                          </mc:AlternateContent>
                        </a:graphicData>
                      </a:graphic>
                    </p:graphicFrame>
                    <p:grpSp>
                      <p:nvGrpSpPr>
                        <p:cNvPr id="98376" name="Group 13"/>
                        <p:cNvGrpSpPr/>
                        <p:nvPr/>
                      </p:nvGrpSpPr>
                      <p:grpSpPr>
                        <a:xfrm>
                          <a:off x="2304" y="1439"/>
                          <a:ext cx="1440" cy="1475"/>
                          <a:chOff x="2304" y="1439"/>
                          <a:chExt cx="1440" cy="1475"/>
                        </a:xfrm>
                      </p:grpSpPr>
                      <p:sp>
                        <p:nvSpPr>
                          <p:cNvPr id="98377" name="Text Box 14"/>
                          <p:cNvSpPr txBox="1"/>
                          <p:nvPr/>
                        </p:nvSpPr>
                        <p:spPr>
                          <a:xfrm>
                            <a:off x="2304" y="1584"/>
                            <a:ext cx="1200" cy="1263"/>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98378" name="Text Box 15"/>
                          <p:cNvSpPr txBox="1"/>
                          <p:nvPr/>
                        </p:nvSpPr>
                        <p:spPr>
                          <a:xfrm>
                            <a:off x="3120" y="1439"/>
                            <a:ext cx="481" cy="275"/>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98379" name="Text Box 16"/>
                          <p:cNvSpPr txBox="1"/>
                          <p:nvPr/>
                        </p:nvSpPr>
                        <p:spPr>
                          <a:xfrm>
                            <a:off x="3266" y="2640"/>
                            <a:ext cx="382" cy="274"/>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98380" name="Text Box 17"/>
                          <p:cNvSpPr txBox="1"/>
                          <p:nvPr/>
                        </p:nvSpPr>
                        <p:spPr>
                          <a:xfrm>
                            <a:off x="3456" y="2063"/>
                            <a:ext cx="288" cy="275"/>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grpSp>
                  <p:sp>
                    <p:nvSpPr>
                      <p:cNvPr id="98374" name="Text Box 18"/>
                      <p:cNvSpPr txBox="1"/>
                      <p:nvPr/>
                    </p:nvSpPr>
                    <p:spPr>
                      <a:xfrm>
                        <a:off x="4752" y="1392"/>
                        <a:ext cx="624" cy="1593"/>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98375" name="Text Box 19"/>
                      <p:cNvSpPr txBox="1"/>
                      <p:nvPr/>
                    </p:nvSpPr>
                    <p:spPr>
                      <a:xfrm>
                        <a:off x="2399" y="1200"/>
                        <a:ext cx="913" cy="1921"/>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grpSp>
                <p:grpSp>
                  <p:nvGrpSpPr>
                    <p:cNvPr id="98340" name="Group 20"/>
                    <p:cNvGrpSpPr/>
                    <p:nvPr/>
                  </p:nvGrpSpPr>
                  <p:grpSpPr>
                    <a:xfrm>
                      <a:off x="4320" y="864"/>
                      <a:ext cx="1440" cy="2131"/>
                      <a:chOff x="4320" y="864"/>
                      <a:chExt cx="1440" cy="2131"/>
                    </a:xfrm>
                  </p:grpSpPr>
                  <p:sp>
                    <p:nvSpPr>
                      <p:cNvPr id="98355" name="Line 21"/>
                      <p:cNvSpPr/>
                      <p:nvPr/>
                    </p:nvSpPr>
                    <p:spPr>
                      <a:xfrm>
                        <a:off x="4608" y="1056"/>
                        <a:ext cx="0" cy="240"/>
                      </a:xfrm>
                      <a:prstGeom prst="line">
                        <a:avLst/>
                      </a:prstGeom>
                      <a:ln w="9525" cap="flat" cmpd="sng">
                        <a:solidFill>
                          <a:srgbClr val="FF3300"/>
                        </a:solidFill>
                        <a:prstDash val="solid"/>
                        <a:headEnd type="none" w="med" len="med"/>
                        <a:tailEnd type="triangle" w="med" len="med"/>
                      </a:ln>
                    </p:spPr>
                  </p:sp>
                  <p:sp>
                    <p:nvSpPr>
                      <p:cNvPr id="98356" name="Line 22"/>
                      <p:cNvSpPr/>
                      <p:nvPr/>
                    </p:nvSpPr>
                    <p:spPr>
                      <a:xfrm flipV="1">
                        <a:off x="4560" y="2304"/>
                        <a:ext cx="0" cy="336"/>
                      </a:xfrm>
                      <a:prstGeom prst="line">
                        <a:avLst/>
                      </a:prstGeom>
                      <a:ln w="9525" cap="flat" cmpd="sng">
                        <a:solidFill>
                          <a:srgbClr val="FF3300"/>
                        </a:solidFill>
                        <a:prstDash val="solid"/>
                        <a:headEnd type="none" w="med" len="med"/>
                        <a:tailEnd type="triangle" w="med" len="med"/>
                      </a:ln>
                    </p:spPr>
                  </p:sp>
                  <p:grpSp>
                    <p:nvGrpSpPr>
                      <p:cNvPr id="98357" name="Group 23"/>
                      <p:cNvGrpSpPr/>
                      <p:nvPr/>
                    </p:nvGrpSpPr>
                    <p:grpSpPr>
                      <a:xfrm rot="-5400000">
                        <a:off x="5135" y="2449"/>
                        <a:ext cx="386" cy="96"/>
                        <a:chOff x="1822" y="2352"/>
                        <a:chExt cx="386" cy="96"/>
                      </a:xfrm>
                    </p:grpSpPr>
                    <p:sp>
                      <p:nvSpPr>
                        <p:cNvPr id="98370" name="Rectangle 24"/>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8371" name="Line 25"/>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98372" name="Oval 26"/>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98358" name="Line 27"/>
                      <p:cNvSpPr/>
                      <p:nvPr/>
                    </p:nvSpPr>
                    <p:spPr>
                      <a:xfrm>
                        <a:off x="5040" y="1104"/>
                        <a:ext cx="528" cy="0"/>
                      </a:xfrm>
                      <a:prstGeom prst="line">
                        <a:avLst/>
                      </a:prstGeom>
                      <a:ln w="38100" cap="flat" cmpd="sng">
                        <a:solidFill>
                          <a:schemeClr val="tx1"/>
                        </a:solidFill>
                        <a:prstDash val="solid"/>
                        <a:headEnd type="none" w="med" len="med"/>
                        <a:tailEnd type="none" w="med" len="med"/>
                      </a:ln>
                    </p:spPr>
                  </p:sp>
                  <p:sp>
                    <p:nvSpPr>
                      <p:cNvPr id="98359" name="Line 28"/>
                      <p:cNvSpPr/>
                      <p:nvPr/>
                    </p:nvSpPr>
                    <p:spPr>
                      <a:xfrm>
                        <a:off x="5040" y="2688"/>
                        <a:ext cx="528" cy="0"/>
                      </a:xfrm>
                      <a:prstGeom prst="line">
                        <a:avLst/>
                      </a:prstGeom>
                      <a:ln w="9525" cap="flat" cmpd="sng">
                        <a:solidFill>
                          <a:schemeClr val="tx1"/>
                        </a:solidFill>
                        <a:prstDash val="solid"/>
                        <a:headEnd type="none" w="med" len="med"/>
                        <a:tailEnd type="none" w="med" len="med"/>
                      </a:ln>
                    </p:spPr>
                  </p:sp>
                  <p:sp>
                    <p:nvSpPr>
                      <p:cNvPr id="98360" name="Line 29"/>
                      <p:cNvSpPr/>
                      <p:nvPr/>
                    </p:nvSpPr>
                    <p:spPr>
                      <a:xfrm>
                        <a:off x="5328" y="1488"/>
                        <a:ext cx="0" cy="816"/>
                      </a:xfrm>
                      <a:prstGeom prst="line">
                        <a:avLst/>
                      </a:prstGeom>
                      <a:ln w="9525" cap="flat" cmpd="sng">
                        <a:solidFill>
                          <a:schemeClr val="tx1"/>
                        </a:solidFill>
                        <a:prstDash val="solid"/>
                        <a:headEnd type="none" w="med" len="med"/>
                        <a:tailEnd type="none" w="med" len="med"/>
                      </a:ln>
                    </p:spPr>
                  </p:sp>
                  <p:sp>
                    <p:nvSpPr>
                      <p:cNvPr id="98361" name="Line 30"/>
                      <p:cNvSpPr/>
                      <p:nvPr/>
                    </p:nvSpPr>
                    <p:spPr>
                      <a:xfrm>
                        <a:off x="4320" y="1872"/>
                        <a:ext cx="1008" cy="0"/>
                      </a:xfrm>
                      <a:prstGeom prst="line">
                        <a:avLst/>
                      </a:prstGeom>
                      <a:ln w="38100" cap="flat" cmpd="sng">
                        <a:solidFill>
                          <a:schemeClr val="tx1"/>
                        </a:solidFill>
                        <a:prstDash val="solid"/>
                        <a:headEnd type="oval" w="med" len="med"/>
                        <a:tailEnd type="oval" w="med" len="med"/>
                      </a:ln>
                    </p:spPr>
                  </p:sp>
                  <p:sp>
                    <p:nvSpPr>
                      <p:cNvPr id="98362" name="Rectangle 31"/>
                      <p:cNvSpPr/>
                      <p:nvPr/>
                    </p:nvSpPr>
                    <p:spPr>
                      <a:xfrm>
                        <a:off x="5475" y="1056"/>
                        <a:ext cx="189" cy="207"/>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98363" name="Oval 32"/>
                      <p:cNvSpPr/>
                      <p:nvPr/>
                    </p:nvSpPr>
                    <p:spPr>
                      <a:xfrm>
                        <a:off x="5568" y="1056"/>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8364" name="Rectangle 33"/>
                      <p:cNvSpPr/>
                      <p:nvPr/>
                    </p:nvSpPr>
                    <p:spPr>
                      <a:xfrm>
                        <a:off x="5520" y="2401"/>
                        <a:ext cx="159" cy="207"/>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graphicFrame>
                    <p:nvGraphicFramePr>
                      <p:cNvPr id="98309" name="Object 34"/>
                      <p:cNvGraphicFramePr>
                        <a:graphicFrameLocks noChangeAspect="1"/>
                      </p:cNvGraphicFramePr>
                      <p:nvPr/>
                    </p:nvGraphicFramePr>
                    <p:xfrm>
                      <a:off x="5356" y="1776"/>
                      <a:ext cx="404" cy="271"/>
                    </p:xfrm>
                    <a:graphic>
                      <a:graphicData uri="http://schemas.openxmlformats.org/presentationml/2006/ole">
                        <mc:AlternateContent xmlns:mc="http://schemas.openxmlformats.org/markup-compatibility/2006">
                          <mc:Choice xmlns:v="urn:schemas-microsoft-com:vml" Requires="v">
                            <p:oleObj spid="_x0000_s3310" name="" r:id="rId3" imgW="393700" imgH="279400" progId="Equation.3">
                              <p:embed/>
                            </p:oleObj>
                          </mc:Choice>
                          <mc:Fallback>
                            <p:oleObj name="" r:id="rId3" imgW="393700" imgH="279400" progId="Equation.3">
                              <p:embed/>
                              <p:pic>
                                <p:nvPicPr>
                                  <p:cNvPr id="0" name="图片 3309"/>
                                  <p:cNvPicPr/>
                                  <p:nvPr/>
                                </p:nvPicPr>
                                <p:blipFill>
                                  <a:blip r:embed="rId4"/>
                                  <a:stretch>
                                    <a:fillRect/>
                                  </a:stretch>
                                </p:blipFill>
                                <p:spPr>
                                  <a:xfrm>
                                    <a:off x="5356" y="1776"/>
                                    <a:ext cx="404" cy="271"/>
                                  </a:xfrm>
                                  <a:prstGeom prst="rect">
                                    <a:avLst/>
                                  </a:prstGeom>
                                  <a:noFill/>
                                  <a:ln w="38100">
                                    <a:noFill/>
                                    <a:miter/>
                                  </a:ln>
                                </p:spPr>
                              </p:pic>
                            </p:oleObj>
                          </mc:Fallback>
                        </mc:AlternateContent>
                      </a:graphicData>
                    </a:graphic>
                  </p:graphicFrame>
                  <p:grpSp>
                    <p:nvGrpSpPr>
                      <p:cNvPr id="98365" name="Group 35"/>
                      <p:cNvGrpSpPr/>
                      <p:nvPr/>
                    </p:nvGrpSpPr>
                    <p:grpSpPr>
                      <a:xfrm>
                        <a:off x="4416" y="1872"/>
                        <a:ext cx="192" cy="122"/>
                        <a:chOff x="3416" y="3238"/>
                        <a:chExt cx="192" cy="122"/>
                      </a:xfrm>
                    </p:grpSpPr>
                    <p:grpSp>
                      <p:nvGrpSpPr>
                        <p:cNvPr id="98366" name="Group 36"/>
                        <p:cNvGrpSpPr/>
                        <p:nvPr/>
                      </p:nvGrpSpPr>
                      <p:grpSpPr>
                        <a:xfrm>
                          <a:off x="3416" y="3264"/>
                          <a:ext cx="192" cy="96"/>
                          <a:chOff x="4080" y="4128"/>
                          <a:chExt cx="192" cy="96"/>
                        </a:xfrm>
                      </p:grpSpPr>
                      <p:sp>
                        <p:nvSpPr>
                          <p:cNvPr id="98368" name="Line 37"/>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98369" name="Line 38"/>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98367" name="Oval 39"/>
                        <p:cNvSpPr/>
                        <p:nvPr/>
                      </p:nvSpPr>
                      <p:spPr>
                        <a:xfrm>
                          <a:off x="3484" y="3238"/>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aphicFrame>
                    <p:nvGraphicFramePr>
                      <p:cNvPr id="98310" name="Object 40"/>
                      <p:cNvGraphicFramePr>
                        <a:graphicFrameLocks noChangeAspect="1"/>
                      </p:cNvGraphicFramePr>
                      <p:nvPr/>
                    </p:nvGraphicFramePr>
                    <p:xfrm>
                      <a:off x="4464" y="864"/>
                      <a:ext cx="576" cy="251"/>
                    </p:xfrm>
                    <a:graphic>
                      <a:graphicData uri="http://schemas.openxmlformats.org/presentationml/2006/ole">
                        <mc:AlternateContent xmlns:mc="http://schemas.openxmlformats.org/markup-compatibility/2006">
                          <mc:Choice xmlns:v="urn:schemas-microsoft-com:vml" Requires="v">
                            <p:oleObj spid="_x0000_s3307" name="" r:id="rId5" imgW="494665" imgH="266700" progId="Equation.3">
                              <p:embed/>
                            </p:oleObj>
                          </mc:Choice>
                          <mc:Fallback>
                            <p:oleObj name="" r:id="rId5" imgW="494665" imgH="266700" progId="Equation.3">
                              <p:embed/>
                              <p:pic>
                                <p:nvPicPr>
                                  <p:cNvPr id="0" name="图片 3306"/>
                                  <p:cNvPicPr/>
                                  <p:nvPr/>
                                </p:nvPicPr>
                                <p:blipFill>
                                  <a:blip r:embed="rId6"/>
                                  <a:stretch>
                                    <a:fillRect/>
                                  </a:stretch>
                                </p:blipFill>
                                <p:spPr>
                                  <a:xfrm>
                                    <a:off x="4464" y="864"/>
                                    <a:ext cx="576" cy="251"/>
                                  </a:xfrm>
                                  <a:prstGeom prst="rect">
                                    <a:avLst/>
                                  </a:prstGeom>
                                  <a:noFill/>
                                  <a:ln w="38100">
                                    <a:noFill/>
                                    <a:miter/>
                                  </a:ln>
                                </p:spPr>
                              </p:pic>
                            </p:oleObj>
                          </mc:Fallback>
                        </mc:AlternateContent>
                      </a:graphicData>
                    </a:graphic>
                  </p:graphicFrame>
                  <p:graphicFrame>
                    <p:nvGraphicFramePr>
                      <p:cNvPr id="98311" name="Object 41"/>
                      <p:cNvGraphicFramePr>
                        <a:graphicFrameLocks noChangeAspect="1"/>
                      </p:cNvGraphicFramePr>
                      <p:nvPr/>
                    </p:nvGraphicFramePr>
                    <p:xfrm>
                      <a:off x="4556" y="2736"/>
                      <a:ext cx="628" cy="259"/>
                    </p:xfrm>
                    <a:graphic>
                      <a:graphicData uri="http://schemas.openxmlformats.org/presentationml/2006/ole">
                        <mc:AlternateContent xmlns:mc="http://schemas.openxmlformats.org/markup-compatibility/2006">
                          <mc:Choice xmlns:v="urn:schemas-microsoft-com:vml" Requires="v">
                            <p:oleObj spid="_x0000_s3308" name="" r:id="rId7" imgW="532765" imgH="266700" progId="Equation.3">
                              <p:embed/>
                            </p:oleObj>
                          </mc:Choice>
                          <mc:Fallback>
                            <p:oleObj name="" r:id="rId7" imgW="532765" imgH="266700" progId="Equation.3">
                              <p:embed/>
                              <p:pic>
                                <p:nvPicPr>
                                  <p:cNvPr id="0" name="图片 3307"/>
                                  <p:cNvPicPr/>
                                  <p:nvPr/>
                                </p:nvPicPr>
                                <p:blipFill>
                                  <a:blip r:embed="rId8"/>
                                  <a:stretch>
                                    <a:fillRect/>
                                  </a:stretch>
                                </p:blipFill>
                                <p:spPr>
                                  <a:xfrm>
                                    <a:off x="4556" y="2736"/>
                                    <a:ext cx="628" cy="259"/>
                                  </a:xfrm>
                                  <a:prstGeom prst="rect">
                                    <a:avLst/>
                                  </a:prstGeom>
                                  <a:noFill/>
                                  <a:ln w="38100">
                                    <a:noFill/>
                                    <a:miter/>
                                  </a:ln>
                                </p:spPr>
                              </p:pic>
                            </p:oleObj>
                          </mc:Fallback>
                        </mc:AlternateContent>
                      </a:graphicData>
                    </a:graphic>
                  </p:graphicFrame>
                  <p:graphicFrame>
                    <p:nvGraphicFramePr>
                      <p:cNvPr id="98312" name="Object 42"/>
                      <p:cNvGraphicFramePr>
                        <a:graphicFrameLocks noChangeAspect="1"/>
                      </p:cNvGraphicFramePr>
                      <p:nvPr/>
                    </p:nvGraphicFramePr>
                    <p:xfrm>
                      <a:off x="5440" y="2208"/>
                      <a:ext cx="224" cy="336"/>
                    </p:xfrm>
                    <a:graphic>
                      <a:graphicData uri="http://schemas.openxmlformats.org/presentationml/2006/ole">
                        <mc:AlternateContent xmlns:mc="http://schemas.openxmlformats.org/markup-compatibility/2006">
                          <mc:Choice xmlns:v="urn:schemas-microsoft-com:vml" Requires="v">
                            <p:oleObj spid="_x0000_s3309" name="" r:id="rId9" imgW="279400" imgH="508000" progId="Equation.3">
                              <p:embed/>
                            </p:oleObj>
                          </mc:Choice>
                          <mc:Fallback>
                            <p:oleObj name="" r:id="rId9" imgW="279400" imgH="508000" progId="Equation.3">
                              <p:embed/>
                              <p:pic>
                                <p:nvPicPr>
                                  <p:cNvPr id="0" name="图片 3308"/>
                                  <p:cNvPicPr/>
                                  <p:nvPr/>
                                </p:nvPicPr>
                                <p:blipFill>
                                  <a:blip r:embed="rId10"/>
                                  <a:stretch>
                                    <a:fillRect/>
                                  </a:stretch>
                                </p:blipFill>
                                <p:spPr>
                                  <a:xfrm>
                                    <a:off x="5440" y="2208"/>
                                    <a:ext cx="224" cy="336"/>
                                  </a:xfrm>
                                  <a:prstGeom prst="rect">
                                    <a:avLst/>
                                  </a:prstGeom>
                                  <a:noFill/>
                                  <a:ln w="38100">
                                    <a:noFill/>
                                    <a:miter/>
                                  </a:ln>
                                </p:spPr>
                              </p:pic>
                            </p:oleObj>
                          </mc:Fallback>
                        </mc:AlternateContent>
                      </a:graphicData>
                    </a:graphic>
                  </p:graphicFrame>
                  <p:graphicFrame>
                    <p:nvGraphicFramePr>
                      <p:cNvPr id="98313" name="Object 43"/>
                      <p:cNvGraphicFramePr>
                        <a:graphicFrameLocks noChangeAspect="1"/>
                      </p:cNvGraphicFramePr>
                      <p:nvPr/>
                    </p:nvGraphicFramePr>
                    <p:xfrm>
                      <a:off x="5424" y="1248"/>
                      <a:ext cx="224" cy="336"/>
                    </p:xfrm>
                    <a:graphic>
                      <a:graphicData uri="http://schemas.openxmlformats.org/presentationml/2006/ole">
                        <mc:AlternateContent xmlns:mc="http://schemas.openxmlformats.org/markup-compatibility/2006">
                          <mc:Choice xmlns:v="urn:schemas-microsoft-com:vml" Requires="v">
                            <p:oleObj spid="_x0000_s3312" name="" r:id="rId11" imgW="279400" imgH="508000" progId="Equation.3">
                              <p:embed/>
                            </p:oleObj>
                          </mc:Choice>
                          <mc:Fallback>
                            <p:oleObj name="" r:id="rId11" imgW="279400" imgH="508000" progId="Equation.3">
                              <p:embed/>
                              <p:pic>
                                <p:nvPicPr>
                                  <p:cNvPr id="0" name="图片 3311"/>
                                  <p:cNvPicPr/>
                                  <p:nvPr/>
                                </p:nvPicPr>
                                <p:blipFill>
                                  <a:blip r:embed="rId10"/>
                                  <a:stretch>
                                    <a:fillRect/>
                                  </a:stretch>
                                </p:blipFill>
                                <p:spPr>
                                  <a:xfrm>
                                    <a:off x="5424" y="1248"/>
                                    <a:ext cx="224" cy="336"/>
                                  </a:xfrm>
                                  <a:prstGeom prst="rect">
                                    <a:avLst/>
                                  </a:prstGeom>
                                  <a:noFill/>
                                  <a:ln w="38100">
                                    <a:noFill/>
                                    <a:miter/>
                                  </a:ln>
                                </p:spPr>
                              </p:pic>
                            </p:oleObj>
                          </mc:Fallback>
                        </mc:AlternateContent>
                      </a:graphicData>
                    </a:graphic>
                  </p:graphicFrame>
                </p:grpSp>
                <p:grpSp>
                  <p:nvGrpSpPr>
                    <p:cNvPr id="98341" name="Group 44"/>
                    <p:cNvGrpSpPr/>
                    <p:nvPr/>
                  </p:nvGrpSpPr>
                  <p:grpSpPr>
                    <a:xfrm>
                      <a:off x="3295" y="816"/>
                      <a:ext cx="833" cy="2199"/>
                      <a:chOff x="3295" y="816"/>
                      <a:chExt cx="833" cy="2199"/>
                    </a:xfrm>
                  </p:grpSpPr>
                  <p:grpSp>
                    <p:nvGrpSpPr>
                      <p:cNvPr id="98342" name="Group 45"/>
                      <p:cNvGrpSpPr/>
                      <p:nvPr/>
                    </p:nvGrpSpPr>
                    <p:grpSpPr>
                      <a:xfrm>
                        <a:off x="3552" y="1056"/>
                        <a:ext cx="386" cy="96"/>
                        <a:chOff x="1822" y="2352"/>
                        <a:chExt cx="386" cy="96"/>
                      </a:xfrm>
                    </p:grpSpPr>
                    <p:sp>
                      <p:nvSpPr>
                        <p:cNvPr id="98352" name="Rectangle 46"/>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8353" name="Line 47"/>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98354" name="Oval 48"/>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98343" name="Group 49"/>
                      <p:cNvGrpSpPr/>
                      <p:nvPr/>
                    </p:nvGrpSpPr>
                    <p:grpSpPr>
                      <a:xfrm>
                        <a:off x="3552" y="2640"/>
                        <a:ext cx="386" cy="96"/>
                        <a:chOff x="1822" y="2352"/>
                        <a:chExt cx="386" cy="96"/>
                      </a:xfrm>
                    </p:grpSpPr>
                    <p:sp>
                      <p:nvSpPr>
                        <p:cNvPr id="98349" name="Rectangle 50"/>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8350" name="Line 51"/>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98351" name="Oval 52"/>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aphicFrame>
                    <p:nvGraphicFramePr>
                      <p:cNvPr id="98306" name="Object 53"/>
                      <p:cNvGraphicFramePr>
                        <a:graphicFrameLocks noChangeAspect="1"/>
                      </p:cNvGraphicFramePr>
                      <p:nvPr/>
                    </p:nvGraphicFramePr>
                    <p:xfrm>
                      <a:off x="3295" y="1776"/>
                      <a:ext cx="593" cy="313"/>
                    </p:xfrm>
                    <a:graphic>
                      <a:graphicData uri="http://schemas.openxmlformats.org/presentationml/2006/ole">
                        <mc:AlternateContent xmlns:mc="http://schemas.openxmlformats.org/markup-compatibility/2006">
                          <mc:Choice xmlns:v="urn:schemas-microsoft-com:vml" Requires="v">
                            <p:oleObj spid="_x0000_s3311" name="" r:id="rId12" imgW="368300" imgH="279400" progId="Equation.3">
                              <p:embed/>
                            </p:oleObj>
                          </mc:Choice>
                          <mc:Fallback>
                            <p:oleObj name="" r:id="rId12" imgW="368300" imgH="279400" progId="Equation.3">
                              <p:embed/>
                              <p:pic>
                                <p:nvPicPr>
                                  <p:cNvPr id="0" name="图片 3310"/>
                                  <p:cNvPicPr/>
                                  <p:nvPr/>
                                </p:nvPicPr>
                                <p:blipFill>
                                  <a:blip r:embed="rId13"/>
                                  <a:stretch>
                                    <a:fillRect/>
                                  </a:stretch>
                                </p:blipFill>
                                <p:spPr>
                                  <a:xfrm>
                                    <a:off x="3295" y="1776"/>
                                    <a:ext cx="593" cy="313"/>
                                  </a:xfrm>
                                  <a:prstGeom prst="rect">
                                    <a:avLst/>
                                  </a:prstGeom>
                                  <a:noFill/>
                                  <a:ln w="38100">
                                    <a:noFill/>
                                    <a:miter/>
                                  </a:ln>
                                </p:spPr>
                              </p:pic>
                            </p:oleObj>
                          </mc:Fallback>
                        </mc:AlternateContent>
                      </a:graphicData>
                    </a:graphic>
                  </p:graphicFrame>
                  <p:sp>
                    <p:nvSpPr>
                      <p:cNvPr id="98344" name="Rectangle 54"/>
                      <p:cNvSpPr/>
                      <p:nvPr/>
                    </p:nvSpPr>
                    <p:spPr>
                      <a:xfrm>
                        <a:off x="3456" y="1161"/>
                        <a:ext cx="189" cy="207"/>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98345" name="Line 55"/>
                      <p:cNvSpPr/>
                      <p:nvPr/>
                    </p:nvSpPr>
                    <p:spPr>
                      <a:xfrm>
                        <a:off x="3744" y="1200"/>
                        <a:ext cx="384" cy="0"/>
                      </a:xfrm>
                      <a:prstGeom prst="line">
                        <a:avLst/>
                      </a:prstGeom>
                      <a:ln w="9525" cap="flat" cmpd="sng">
                        <a:solidFill>
                          <a:srgbClr val="FF3300"/>
                        </a:solidFill>
                        <a:prstDash val="solid"/>
                        <a:headEnd type="none" w="med" len="med"/>
                        <a:tailEnd type="triangle" w="med" len="med"/>
                      </a:ln>
                    </p:spPr>
                  </p:sp>
                  <p:sp>
                    <p:nvSpPr>
                      <p:cNvPr id="98346" name="Line 56"/>
                      <p:cNvSpPr/>
                      <p:nvPr/>
                    </p:nvSpPr>
                    <p:spPr>
                      <a:xfrm>
                        <a:off x="3744" y="2592"/>
                        <a:ext cx="336" cy="0"/>
                      </a:xfrm>
                      <a:prstGeom prst="line">
                        <a:avLst/>
                      </a:prstGeom>
                      <a:ln w="9525" cap="flat" cmpd="sng">
                        <a:solidFill>
                          <a:srgbClr val="FF3300"/>
                        </a:solidFill>
                        <a:prstDash val="solid"/>
                        <a:headEnd type="none" w="med" len="med"/>
                        <a:tailEnd type="triangle" w="med" len="med"/>
                      </a:ln>
                    </p:spPr>
                  </p:sp>
                  <p:sp>
                    <p:nvSpPr>
                      <p:cNvPr id="50233" name="Rectangle 57"/>
                      <p:cNvSpPr>
                        <a:spLocks noChangeArrowheads="1"/>
                      </p:cNvSpPr>
                      <p:nvPr/>
                    </p:nvSpPr>
                    <p:spPr bwMode="auto">
                      <a:xfrm>
                        <a:off x="3696" y="816"/>
                        <a:ext cx="432" cy="207"/>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0234" name="Rectangle 58"/>
                      <p:cNvSpPr>
                        <a:spLocks noChangeArrowheads="1"/>
                      </p:cNvSpPr>
                      <p:nvPr/>
                    </p:nvSpPr>
                    <p:spPr bwMode="auto">
                      <a:xfrm>
                        <a:off x="3696" y="2808"/>
                        <a:ext cx="294" cy="207"/>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98307" name="Object 59"/>
                      <p:cNvGraphicFramePr>
                        <a:graphicFrameLocks noChangeAspect="1"/>
                      </p:cNvGraphicFramePr>
                      <p:nvPr/>
                    </p:nvGraphicFramePr>
                    <p:xfrm>
                      <a:off x="3744" y="2328"/>
                      <a:ext cx="336" cy="216"/>
                    </p:xfrm>
                    <a:graphic>
                      <a:graphicData uri="http://schemas.openxmlformats.org/presentationml/2006/ole">
                        <mc:AlternateContent xmlns:mc="http://schemas.openxmlformats.org/markup-compatibility/2006">
                          <mc:Choice xmlns:v="urn:schemas-microsoft-com:vml" Requires="v">
                            <p:oleObj spid="_x0000_s3305" name="" r:id="rId14" imgW="342900" imgH="266700" progId="Equation.3">
                              <p:embed/>
                            </p:oleObj>
                          </mc:Choice>
                          <mc:Fallback>
                            <p:oleObj name="" r:id="rId14" imgW="342900" imgH="266700" progId="Equation.3">
                              <p:embed/>
                              <p:pic>
                                <p:nvPicPr>
                                  <p:cNvPr id="0" name="图片 3304"/>
                                  <p:cNvPicPr/>
                                  <p:nvPr/>
                                </p:nvPicPr>
                                <p:blipFill>
                                  <a:blip r:embed="rId15"/>
                                  <a:stretch>
                                    <a:fillRect/>
                                  </a:stretch>
                                </p:blipFill>
                                <p:spPr>
                                  <a:xfrm>
                                    <a:off x="3744" y="2328"/>
                                    <a:ext cx="336" cy="216"/>
                                  </a:xfrm>
                                  <a:prstGeom prst="rect">
                                    <a:avLst/>
                                  </a:prstGeom>
                                  <a:noFill/>
                                  <a:ln w="38100">
                                    <a:noFill/>
                                    <a:miter/>
                                  </a:ln>
                                </p:spPr>
                              </p:pic>
                            </p:oleObj>
                          </mc:Fallback>
                        </mc:AlternateContent>
                      </a:graphicData>
                    </a:graphic>
                  </p:graphicFrame>
                  <p:graphicFrame>
                    <p:nvGraphicFramePr>
                      <p:cNvPr id="98308" name="Object 60"/>
                      <p:cNvGraphicFramePr>
                        <a:graphicFrameLocks noChangeAspect="1"/>
                      </p:cNvGraphicFramePr>
                      <p:nvPr/>
                    </p:nvGraphicFramePr>
                    <p:xfrm>
                      <a:off x="3696" y="1248"/>
                      <a:ext cx="336" cy="224"/>
                    </p:xfrm>
                    <a:graphic>
                      <a:graphicData uri="http://schemas.openxmlformats.org/presentationml/2006/ole">
                        <mc:AlternateContent xmlns:mc="http://schemas.openxmlformats.org/markup-compatibility/2006">
                          <mc:Choice xmlns:v="urn:schemas-microsoft-com:vml" Requires="v">
                            <p:oleObj spid="_x0000_s3306" name="" r:id="rId16" imgW="330200" imgH="266700" progId="Equation.3">
                              <p:embed/>
                            </p:oleObj>
                          </mc:Choice>
                          <mc:Fallback>
                            <p:oleObj name="" r:id="rId16" imgW="330200" imgH="266700" progId="Equation.3">
                              <p:embed/>
                              <p:pic>
                                <p:nvPicPr>
                                  <p:cNvPr id="0" name="图片 3305"/>
                                  <p:cNvPicPr/>
                                  <p:nvPr/>
                                </p:nvPicPr>
                                <p:blipFill>
                                  <a:blip r:embed="rId17"/>
                                  <a:stretch>
                                    <a:fillRect/>
                                  </a:stretch>
                                </p:blipFill>
                                <p:spPr>
                                  <a:xfrm>
                                    <a:off x="3696" y="1248"/>
                                    <a:ext cx="336" cy="224"/>
                                  </a:xfrm>
                                  <a:prstGeom prst="rect">
                                    <a:avLst/>
                                  </a:prstGeom>
                                  <a:noFill/>
                                  <a:ln w="38100">
                                    <a:noFill/>
                                    <a:miter/>
                                  </a:ln>
                                </p:spPr>
                              </p:pic>
                            </p:oleObj>
                          </mc:Fallback>
                        </mc:AlternateContent>
                      </a:graphicData>
                    </a:graphic>
                  </p:graphicFrame>
                </p:grpSp>
              </p:grpSp>
              <p:sp>
                <p:nvSpPr>
                  <p:cNvPr id="98333" name="Text Box 61"/>
                  <p:cNvSpPr txBox="1"/>
                  <p:nvPr/>
                </p:nvSpPr>
                <p:spPr>
                  <a:xfrm>
                    <a:off x="4224" y="1824"/>
                    <a:ext cx="240" cy="226"/>
                  </a:xfrm>
                  <a:prstGeom prst="rect">
                    <a:avLst/>
                  </a:prstGeom>
                  <a:solidFill>
                    <a:schemeClr val="bg1"/>
                  </a:solidFill>
                  <a:ln w="9525">
                    <a:noFill/>
                  </a:ln>
                </p:spPr>
                <p:txBody>
                  <a:bodyPr>
                    <a:spAutoFit/>
                  </a:bodyPr>
                  <a:p>
                    <a:pPr>
                      <a:spcBef>
                        <a:spcPct val="50000"/>
                      </a:spcBef>
                    </a:pPr>
                    <a:endParaRPr lang="zh-CN" altLang="zh-CN" sz="1800" b="0" dirty="0">
                      <a:latin typeface="Times New Roman" panose="02020603050405020304" pitchFamily="18" charset="0"/>
                    </a:endParaRPr>
                  </a:p>
                </p:txBody>
              </p:sp>
              <p:sp>
                <p:nvSpPr>
                  <p:cNvPr id="98334" name="Text Box 62"/>
                  <p:cNvSpPr txBox="1"/>
                  <p:nvPr/>
                </p:nvSpPr>
                <p:spPr>
                  <a:xfrm>
                    <a:off x="4752" y="2160"/>
                    <a:ext cx="192" cy="1293"/>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grpSp>
                <p:nvGrpSpPr>
                  <p:cNvPr id="98335" name="Group 63"/>
                  <p:cNvGrpSpPr/>
                  <p:nvPr/>
                </p:nvGrpSpPr>
                <p:grpSpPr>
                  <a:xfrm rot="5345576">
                    <a:off x="5135" y="2161"/>
                    <a:ext cx="386" cy="96"/>
                    <a:chOff x="1822" y="2352"/>
                    <a:chExt cx="386" cy="96"/>
                  </a:xfrm>
                </p:grpSpPr>
                <p:sp>
                  <p:nvSpPr>
                    <p:cNvPr id="98336" name="Rectangle 64"/>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98337" name="Line 65"/>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98338" name="Oval 66"/>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sp>
              <p:nvSpPr>
                <p:cNvPr id="98330" name="Oval 67"/>
                <p:cNvSpPr/>
                <p:nvPr/>
              </p:nvSpPr>
              <p:spPr>
                <a:xfrm>
                  <a:off x="451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8331" name="Text Box 68"/>
                <p:cNvSpPr txBox="1"/>
                <p:nvPr/>
              </p:nvSpPr>
              <p:spPr>
                <a:xfrm>
                  <a:off x="3120" y="2448"/>
                  <a:ext cx="240" cy="244"/>
                </a:xfrm>
                <a:prstGeom prst="rect">
                  <a:avLst/>
                </a:prstGeom>
                <a:solidFill>
                  <a:schemeClr val="bg1"/>
                </a:solidFill>
                <a:ln w="9525">
                  <a:noFill/>
                </a:ln>
              </p:spPr>
              <p:txBody>
                <a:bodyPr>
                  <a:spAutoFit/>
                </a:bodyPr>
                <a:p>
                  <a:pPr>
                    <a:spcBef>
                      <a:spcPct val="50000"/>
                    </a:spcBef>
                  </a:pPr>
                  <a:endParaRPr lang="zh-CN" altLang="zh-CN" sz="2000" b="0" dirty="0">
                    <a:latin typeface="Times New Roman" panose="02020603050405020304" pitchFamily="18" charset="0"/>
                  </a:endParaRPr>
                </a:p>
              </p:txBody>
            </p:sp>
          </p:grpSp>
          <p:sp>
            <p:nvSpPr>
              <p:cNvPr id="98327" name="Rectangle 69"/>
              <p:cNvSpPr/>
              <p:nvPr/>
            </p:nvSpPr>
            <p:spPr>
              <a:xfrm>
                <a:off x="3537" y="2361"/>
                <a:ext cx="159" cy="207"/>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98328" name="Line 70"/>
              <p:cNvSpPr/>
              <p:nvPr/>
            </p:nvSpPr>
            <p:spPr>
              <a:xfrm>
                <a:off x="4512" y="1872"/>
                <a:ext cx="576" cy="0"/>
              </a:xfrm>
              <a:prstGeom prst="line">
                <a:avLst/>
              </a:prstGeom>
              <a:ln w="38100" cap="flat" cmpd="sng">
                <a:solidFill>
                  <a:schemeClr val="tx1"/>
                </a:solidFill>
                <a:prstDash val="solid"/>
                <a:headEnd type="none" w="med" len="med"/>
                <a:tailEnd type="none" w="med" len="med"/>
              </a:ln>
            </p:spPr>
          </p:sp>
        </p:grpSp>
        <p:sp>
          <p:nvSpPr>
            <p:cNvPr id="98324" name="Text Box 71"/>
            <p:cNvSpPr txBox="1"/>
            <p:nvPr/>
          </p:nvSpPr>
          <p:spPr>
            <a:xfrm>
              <a:off x="4224" y="912"/>
              <a:ext cx="144" cy="288"/>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98325" name="Text Box 72"/>
            <p:cNvSpPr txBox="1"/>
            <p:nvPr/>
          </p:nvSpPr>
          <p:spPr>
            <a:xfrm>
              <a:off x="4224" y="2400"/>
              <a:ext cx="144" cy="288"/>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98318" name="Text Box 78"/>
          <p:cNvSpPr txBox="1"/>
          <p:nvPr/>
        </p:nvSpPr>
        <p:spPr>
          <a:xfrm>
            <a:off x="5795963" y="4581525"/>
            <a:ext cx="2951162" cy="1701800"/>
          </a:xfrm>
          <a:prstGeom prst="rect">
            <a:avLst/>
          </a:prstGeom>
          <a:noFill/>
          <a:ln w="9525">
            <a:noFill/>
          </a:ln>
        </p:spPr>
        <p:txBody>
          <a:bodyPr>
            <a:spAutoFit/>
          </a:bodyPr>
          <a:p>
            <a:pPr algn="ctr">
              <a:lnSpc>
                <a:spcPct val="110000"/>
              </a:lnSpc>
              <a:spcBef>
                <a:spcPct val="20000"/>
              </a:spcBef>
            </a:pPr>
            <a:r>
              <a:rPr lang="zh-CN" altLang="en-US" dirty="0">
                <a:solidFill>
                  <a:srgbClr val="FF0000"/>
                </a:solidFill>
                <a:latin typeface="Arial" panose="020B0604020202020204" pitchFamily="34" charset="0"/>
              </a:rPr>
              <a:t>以双倍的元器件换取抑制零漂的能力</a:t>
            </a:r>
            <a:endParaRPr lang="zh-CN" altLang="en-US" dirty="0">
              <a:latin typeface="Arial" panose="020B0604020202020204" pitchFamily="34" charset="0"/>
            </a:endParaRPr>
          </a:p>
        </p:txBody>
      </p:sp>
      <p:sp>
        <p:nvSpPr>
          <p:cNvPr id="98319" name="Text Box 79"/>
          <p:cNvSpPr txBox="1"/>
          <p:nvPr/>
        </p:nvSpPr>
        <p:spPr>
          <a:xfrm>
            <a:off x="539750" y="2636838"/>
            <a:ext cx="3887788" cy="1570037"/>
          </a:xfrm>
          <a:prstGeom prst="rect">
            <a:avLst/>
          </a:prstGeom>
          <a:noFill/>
          <a:ln w="9525">
            <a:noFill/>
          </a:ln>
        </p:spPr>
        <p:txBody>
          <a:bodyPr>
            <a:spAutoFit/>
          </a:bodyPr>
          <a:p>
            <a:pPr>
              <a:spcBef>
                <a:spcPct val="50000"/>
              </a:spcBef>
            </a:pPr>
            <a:r>
              <a:rPr lang="en-US" altLang="zh-CN" dirty="0">
                <a:latin typeface="Arial" panose="020B0604020202020204" pitchFamily="34" charset="0"/>
              </a:rPr>
              <a:t>E</a:t>
            </a:r>
            <a:r>
              <a:rPr lang="zh-CN" altLang="en-US" dirty="0">
                <a:latin typeface="Arial" panose="020B0604020202020204" pitchFamily="34" charset="0"/>
              </a:rPr>
              <a:t>点电位在差模信号作用下</a:t>
            </a:r>
            <a:r>
              <a:rPr lang="zh-CN" altLang="en-US" dirty="0">
                <a:solidFill>
                  <a:srgbClr val="FFC000"/>
                </a:solidFill>
                <a:latin typeface="Arial" panose="020B0604020202020204" pitchFamily="34" charset="0"/>
              </a:rPr>
              <a:t>不变</a:t>
            </a:r>
            <a:r>
              <a:rPr lang="zh-CN" altLang="en-US" dirty="0">
                <a:latin typeface="Arial" panose="020B0604020202020204" pitchFamily="34" charset="0"/>
              </a:rPr>
              <a:t>，相当于接“地”。</a:t>
            </a:r>
            <a:endParaRPr lang="zh-CN" altLang="en-US" dirty="0">
              <a:latin typeface="Arial" panose="020B0604020202020204" pitchFamily="34" charset="0"/>
            </a:endParaRPr>
          </a:p>
        </p:txBody>
      </p:sp>
      <p:sp>
        <p:nvSpPr>
          <p:cNvPr id="98320" name="Text Box 80"/>
          <p:cNvSpPr txBox="1"/>
          <p:nvPr/>
        </p:nvSpPr>
        <p:spPr>
          <a:xfrm>
            <a:off x="539750" y="4292600"/>
            <a:ext cx="3887788"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负载电阻的中点电位在差模信号作用下不变，相当于接“地”。</a:t>
            </a:r>
            <a:endParaRPr lang="zh-CN" altLang="en-US" dirty="0">
              <a:latin typeface="Arial" panose="020B0604020202020204" pitchFamily="34" charset="0"/>
            </a:endParaRPr>
          </a:p>
        </p:txBody>
      </p:sp>
      <p:sp>
        <p:nvSpPr>
          <p:cNvPr id="98321" name="Rectangle 81"/>
          <p:cNvSpPr/>
          <p:nvPr/>
        </p:nvSpPr>
        <p:spPr>
          <a:xfrm>
            <a:off x="395288" y="1773238"/>
            <a:ext cx="4262437" cy="579437"/>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分析时注意二个“虚地”</a:t>
            </a:r>
            <a:endParaRPr lang="zh-CN" altLang="en-US" dirty="0">
              <a:solidFill>
                <a:srgbClr val="FF3300"/>
              </a:solidFill>
              <a:latin typeface="Arial" panose="020B0604020202020204" pitchFamily="34" charset="0"/>
            </a:endParaRPr>
          </a:p>
        </p:txBody>
      </p:sp>
      <p:sp>
        <p:nvSpPr>
          <p:cNvPr id="98322" name="灯片编号占位符 77"/>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Object 2"/>
          <p:cNvGraphicFramePr>
            <a:graphicFrameLocks noChangeAspect="1"/>
          </p:cNvGraphicFramePr>
          <p:nvPr/>
        </p:nvGraphicFramePr>
        <p:xfrm>
          <a:off x="2555875" y="1412875"/>
          <a:ext cx="3798888" cy="2089150"/>
        </p:xfrm>
        <a:graphic>
          <a:graphicData uri="http://schemas.openxmlformats.org/presentationml/2006/ole">
            <mc:AlternateContent xmlns:mc="http://schemas.openxmlformats.org/markup-compatibility/2006">
              <mc:Choice xmlns:v="urn:schemas-microsoft-com:vml" Requires="v">
                <p:oleObj spid="_x0000_s3314" name="" r:id="rId1" imgW="1511300" imgH="1041400" progId="Equation.3">
                  <p:embed/>
                </p:oleObj>
              </mc:Choice>
              <mc:Fallback>
                <p:oleObj name="" r:id="rId1" imgW="1511300" imgH="1041400" progId="Equation.3">
                  <p:embed/>
                  <p:pic>
                    <p:nvPicPr>
                      <p:cNvPr id="0" name="图片 3313"/>
                      <p:cNvPicPr/>
                      <p:nvPr/>
                    </p:nvPicPr>
                    <p:blipFill>
                      <a:blip r:embed="rId2"/>
                      <a:stretch>
                        <a:fillRect/>
                      </a:stretch>
                    </p:blipFill>
                    <p:spPr>
                      <a:xfrm>
                        <a:off x="2555875" y="1412875"/>
                        <a:ext cx="3798888" cy="2089150"/>
                      </a:xfrm>
                      <a:prstGeom prst="rect">
                        <a:avLst/>
                      </a:prstGeom>
                      <a:noFill/>
                      <a:ln w="38100">
                        <a:noFill/>
                        <a:miter/>
                      </a:ln>
                    </p:spPr>
                  </p:pic>
                </p:oleObj>
              </mc:Fallback>
            </mc:AlternateContent>
          </a:graphicData>
        </a:graphic>
      </p:graphicFrame>
      <p:sp>
        <p:nvSpPr>
          <p:cNvPr id="99331" name="Rectangle 3"/>
          <p:cNvSpPr/>
          <p:nvPr/>
        </p:nvSpPr>
        <p:spPr>
          <a:xfrm>
            <a:off x="755650" y="836613"/>
            <a:ext cx="2632075"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差模电压增益</a:t>
            </a:r>
            <a:endParaRPr lang="zh-CN" altLang="en-US" dirty="0">
              <a:solidFill>
                <a:srgbClr val="0000FF"/>
              </a:solidFill>
              <a:latin typeface="Arial" panose="020B0604020202020204" pitchFamily="34" charset="0"/>
            </a:endParaRPr>
          </a:p>
        </p:txBody>
      </p:sp>
      <p:sp>
        <p:nvSpPr>
          <p:cNvPr id="48132" name="Rectangle 4"/>
          <p:cNvSpPr/>
          <p:nvPr/>
        </p:nvSpPr>
        <p:spPr>
          <a:xfrm>
            <a:off x="2916238" y="3860800"/>
            <a:ext cx="2409825" cy="519113"/>
          </a:xfrm>
          <a:prstGeom prst="rect">
            <a:avLst/>
          </a:prstGeom>
          <a:noFill/>
          <a:ln w="9525">
            <a:noFill/>
          </a:ln>
        </p:spPr>
        <p:txBody>
          <a:bodyPr wrap="none">
            <a:spAutoFit/>
          </a:bodyPr>
          <a:p>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id</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b</a:t>
            </a:r>
            <a:r>
              <a:rPr lang="en-US" altLang="zh-CN" dirty="0">
                <a:solidFill>
                  <a:srgbClr val="000000"/>
                </a:solidFill>
                <a:latin typeface="宋体" panose="02010600030101010101" pitchFamily="2" charset="-122"/>
              </a:rPr>
              <a:t> +r</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48133" name="Rectangle 5"/>
          <p:cNvSpPr/>
          <p:nvPr/>
        </p:nvSpPr>
        <p:spPr>
          <a:xfrm>
            <a:off x="3059113" y="4652963"/>
            <a:ext cx="1268412" cy="519112"/>
          </a:xfrm>
          <a:prstGeom prst="rect">
            <a:avLst/>
          </a:prstGeom>
          <a:noFill/>
          <a:ln w="9525">
            <a:noFill/>
          </a:ln>
        </p:spPr>
        <p:txBody>
          <a:bodyPr wrap="none">
            <a:spAutoFit/>
          </a:bodyPr>
          <a:p>
            <a:pPr>
              <a:spcBef>
                <a:spcPct val="50000"/>
              </a:spcBef>
            </a:pP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od</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C</a:t>
            </a:r>
            <a:endParaRPr lang="en-US" altLang="zh-CN" baseline="-25000" dirty="0">
              <a:solidFill>
                <a:srgbClr val="000000"/>
              </a:solidFill>
              <a:latin typeface="宋体" panose="02010600030101010101" pitchFamily="2" charset="-122"/>
            </a:endParaRPr>
          </a:p>
        </p:txBody>
      </p:sp>
      <p:sp>
        <p:nvSpPr>
          <p:cNvPr id="99334" name="灯片编号占位符 7"/>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strips(downRight)">
                                      <p:cBhvr>
                                        <p:cTn id="7" dur="500"/>
                                        <p:tgtEl>
                                          <p:spTgt spid="4813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box(in)">
                                      <p:cBhvr>
                                        <p:cTn id="1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7" name="Rectangle 2"/>
          <p:cNvSpPr/>
          <p:nvPr/>
        </p:nvSpPr>
        <p:spPr>
          <a:xfrm>
            <a:off x="827088" y="644525"/>
            <a:ext cx="4489450"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）仅输入共模信号：</a:t>
            </a:r>
            <a:endParaRPr lang="zh-CN" altLang="en-US" dirty="0">
              <a:latin typeface="Arial" panose="020B0604020202020204" pitchFamily="34" charset="0"/>
            </a:endParaRPr>
          </a:p>
        </p:txBody>
      </p:sp>
      <p:sp>
        <p:nvSpPr>
          <p:cNvPr id="100358" name="Rectangle 3"/>
          <p:cNvSpPr/>
          <p:nvPr/>
        </p:nvSpPr>
        <p:spPr>
          <a:xfrm>
            <a:off x="755650" y="1196975"/>
            <a:ext cx="2632075"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共模电压增益</a:t>
            </a:r>
            <a:endParaRPr lang="zh-CN" altLang="en-US" dirty="0">
              <a:solidFill>
                <a:srgbClr val="0000FF"/>
              </a:solidFill>
              <a:latin typeface="Arial" panose="020B0604020202020204" pitchFamily="34" charset="0"/>
            </a:endParaRPr>
          </a:p>
        </p:txBody>
      </p:sp>
      <p:sp>
        <p:nvSpPr>
          <p:cNvPr id="100359" name="Rectangle 4"/>
          <p:cNvSpPr/>
          <p:nvPr/>
        </p:nvSpPr>
        <p:spPr>
          <a:xfrm>
            <a:off x="755650" y="1628775"/>
            <a:ext cx="8072438" cy="1260475"/>
          </a:xfrm>
          <a:prstGeom prst="rect">
            <a:avLst/>
          </a:prstGeom>
          <a:noFill/>
          <a:ln w="9525">
            <a:noFill/>
          </a:ln>
        </p:spPr>
        <p:txBody>
          <a:bodyPr>
            <a:spAutoFit/>
          </a:bodyPr>
          <a:p>
            <a:pPr>
              <a:lnSpc>
                <a:spcPct val="120000"/>
              </a:lnSpc>
            </a:pPr>
            <a:r>
              <a:rPr lang="zh-CN" altLang="en-US" dirty="0">
                <a:latin typeface="Arial" panose="020B0604020202020204" pitchFamily="34" charset="0"/>
              </a:rPr>
              <a:t>共模信号的输入使两管集电极电压有相同的变化。</a:t>
            </a:r>
            <a:endParaRPr lang="zh-CN" altLang="en-US" dirty="0">
              <a:latin typeface="Arial" panose="020B0604020202020204" pitchFamily="34" charset="0"/>
            </a:endParaRPr>
          </a:p>
        </p:txBody>
      </p:sp>
      <p:sp>
        <p:nvSpPr>
          <p:cNvPr id="100360" name="Rectangle 5"/>
          <p:cNvSpPr/>
          <p:nvPr/>
        </p:nvSpPr>
        <p:spPr>
          <a:xfrm>
            <a:off x="900113" y="3500438"/>
            <a:ext cx="1816100" cy="579437"/>
          </a:xfrm>
          <a:prstGeom prst="rect">
            <a:avLst/>
          </a:prstGeom>
          <a:noFill/>
          <a:ln w="9525">
            <a:noFill/>
          </a:ln>
        </p:spPr>
        <p:txBody>
          <a:bodyPr wrap="none">
            <a:spAutoFit/>
          </a:bodyPr>
          <a:p>
            <a:r>
              <a:rPr lang="zh-CN" altLang="en-US" dirty="0">
                <a:latin typeface="Arial" panose="020B0604020202020204" pitchFamily="34" charset="0"/>
              </a:rPr>
              <a:t>共模增益</a:t>
            </a:r>
            <a:endParaRPr lang="zh-CN" altLang="en-US" dirty="0">
              <a:latin typeface="Arial" panose="020B0604020202020204" pitchFamily="34" charset="0"/>
            </a:endParaRPr>
          </a:p>
        </p:txBody>
      </p:sp>
      <p:sp>
        <p:nvSpPr>
          <p:cNvPr id="100361" name="Rectangle 9"/>
          <p:cNvSpPr/>
          <p:nvPr/>
        </p:nvSpPr>
        <p:spPr>
          <a:xfrm>
            <a:off x="1258888" y="2852738"/>
            <a:ext cx="1000125" cy="579437"/>
          </a:xfrm>
          <a:prstGeom prst="rect">
            <a:avLst/>
          </a:prstGeom>
          <a:noFill/>
          <a:ln w="9525">
            <a:noFill/>
          </a:ln>
        </p:spPr>
        <p:txBody>
          <a:bodyPr wrap="none">
            <a:spAutoFit/>
          </a:bodyPr>
          <a:p>
            <a:r>
              <a:rPr lang="zh-CN" altLang="en-US" dirty="0">
                <a:latin typeface="Arial" panose="020B0604020202020204" pitchFamily="34" charset="0"/>
              </a:rPr>
              <a:t>所以</a:t>
            </a:r>
            <a:endParaRPr lang="zh-CN" altLang="en-US" dirty="0">
              <a:latin typeface="Arial" panose="020B0604020202020204" pitchFamily="34" charset="0"/>
            </a:endParaRPr>
          </a:p>
        </p:txBody>
      </p:sp>
      <p:graphicFrame>
        <p:nvGraphicFramePr>
          <p:cNvPr id="49162" name="Object 10"/>
          <p:cNvGraphicFramePr>
            <a:graphicFrameLocks noChangeAspect="1"/>
          </p:cNvGraphicFramePr>
          <p:nvPr/>
        </p:nvGraphicFramePr>
        <p:xfrm>
          <a:off x="2627313" y="2781300"/>
          <a:ext cx="3671887" cy="700088"/>
        </p:xfrm>
        <a:graphic>
          <a:graphicData uri="http://schemas.openxmlformats.org/presentationml/2006/ole">
            <mc:AlternateContent xmlns:mc="http://schemas.openxmlformats.org/markup-compatibility/2006">
              <mc:Choice xmlns:v="urn:schemas-microsoft-com:vml" Requires="v">
                <p:oleObj spid="_x0000_s3316" name="" r:id="rId1" imgW="1168400" imgH="228600" progId="Equation.3">
                  <p:embed/>
                </p:oleObj>
              </mc:Choice>
              <mc:Fallback>
                <p:oleObj name="" r:id="rId1" imgW="1168400" imgH="228600" progId="Equation.3">
                  <p:embed/>
                  <p:pic>
                    <p:nvPicPr>
                      <p:cNvPr id="0" name="图片 3315"/>
                      <p:cNvPicPr/>
                      <p:nvPr/>
                    </p:nvPicPr>
                    <p:blipFill>
                      <a:blip r:embed="rId2"/>
                      <a:stretch>
                        <a:fillRect/>
                      </a:stretch>
                    </p:blipFill>
                    <p:spPr>
                      <a:xfrm>
                        <a:off x="2627313" y="2781300"/>
                        <a:ext cx="3671887" cy="700088"/>
                      </a:xfrm>
                      <a:prstGeom prst="rect">
                        <a:avLst/>
                      </a:prstGeom>
                      <a:noFill/>
                      <a:ln w="38100">
                        <a:noFill/>
                        <a:miter/>
                      </a:ln>
                    </p:spPr>
                  </p:pic>
                </p:oleObj>
              </mc:Fallback>
            </mc:AlternateContent>
          </a:graphicData>
        </a:graphic>
      </p:graphicFrame>
      <p:graphicFrame>
        <p:nvGraphicFramePr>
          <p:cNvPr id="49163" name="Object 11"/>
          <p:cNvGraphicFramePr>
            <a:graphicFrameLocks noChangeAspect="1"/>
          </p:cNvGraphicFramePr>
          <p:nvPr/>
        </p:nvGraphicFramePr>
        <p:xfrm>
          <a:off x="3276600" y="3284538"/>
          <a:ext cx="2663825" cy="1301750"/>
        </p:xfrm>
        <a:graphic>
          <a:graphicData uri="http://schemas.openxmlformats.org/presentationml/2006/ole">
            <mc:AlternateContent xmlns:mc="http://schemas.openxmlformats.org/markup-compatibility/2006">
              <mc:Choice xmlns:v="urn:schemas-microsoft-com:vml" Requires="v">
                <p:oleObj spid="_x0000_s3315" name="" r:id="rId3" imgW="862965" imgH="431800" progId="Equation.3">
                  <p:embed/>
                </p:oleObj>
              </mc:Choice>
              <mc:Fallback>
                <p:oleObj name="" r:id="rId3" imgW="862965" imgH="431800" progId="Equation.3">
                  <p:embed/>
                  <p:pic>
                    <p:nvPicPr>
                      <p:cNvPr id="0" name="图片 3314"/>
                      <p:cNvPicPr/>
                      <p:nvPr/>
                    </p:nvPicPr>
                    <p:blipFill>
                      <a:blip r:embed="rId4"/>
                      <a:stretch>
                        <a:fillRect/>
                      </a:stretch>
                    </p:blipFill>
                    <p:spPr>
                      <a:xfrm>
                        <a:off x="3276600" y="3284538"/>
                        <a:ext cx="2663825" cy="1301750"/>
                      </a:xfrm>
                      <a:prstGeom prst="rect">
                        <a:avLst/>
                      </a:prstGeom>
                      <a:noFill/>
                      <a:ln w="38100">
                        <a:noFill/>
                        <a:miter/>
                      </a:ln>
                    </p:spPr>
                  </p:pic>
                </p:oleObj>
              </mc:Fallback>
            </mc:AlternateContent>
          </a:graphicData>
        </a:graphic>
      </p:graphicFrame>
      <p:sp>
        <p:nvSpPr>
          <p:cNvPr id="100362" name="Rectangle 12"/>
          <p:cNvSpPr/>
          <p:nvPr/>
        </p:nvSpPr>
        <p:spPr>
          <a:xfrm>
            <a:off x="468313" y="4508500"/>
            <a:ext cx="7935912" cy="579438"/>
          </a:xfrm>
          <a:prstGeom prst="rect">
            <a:avLst/>
          </a:prstGeom>
          <a:noFill/>
          <a:ln w="9525">
            <a:noFill/>
          </a:ln>
        </p:spPr>
        <p:txBody>
          <a:bodyPr wrap="none">
            <a:spAutoFit/>
          </a:bodyPr>
          <a:p>
            <a:r>
              <a:rPr lang="zh-CN" altLang="en-US" dirty="0">
                <a:latin typeface="Arial" panose="020B0604020202020204" pitchFamily="34" charset="0"/>
              </a:rPr>
              <a:t>共模电压增益越小，放大电路的性能越好。</a:t>
            </a:r>
            <a:endParaRPr lang="zh-CN" altLang="en-US" dirty="0">
              <a:latin typeface="Arial" panose="020B0604020202020204" pitchFamily="34" charset="0"/>
            </a:endParaRPr>
          </a:p>
        </p:txBody>
      </p:sp>
      <p:graphicFrame>
        <p:nvGraphicFramePr>
          <p:cNvPr id="49165" name="Object 13"/>
          <p:cNvGraphicFramePr>
            <a:graphicFrameLocks noChangeAspect="1"/>
          </p:cNvGraphicFramePr>
          <p:nvPr/>
        </p:nvGraphicFramePr>
        <p:xfrm>
          <a:off x="684213" y="5157788"/>
          <a:ext cx="4175125" cy="1047750"/>
        </p:xfrm>
        <a:graphic>
          <a:graphicData uri="http://schemas.openxmlformats.org/presentationml/2006/ole">
            <mc:AlternateContent xmlns:mc="http://schemas.openxmlformats.org/markup-compatibility/2006">
              <mc:Choice xmlns:v="urn:schemas-microsoft-com:vml" Requires="v">
                <p:oleObj spid="_x0000_s3313" name="" r:id="rId5" imgW="1536065" imgH="393700" progId="Equation.3">
                  <p:embed/>
                </p:oleObj>
              </mc:Choice>
              <mc:Fallback>
                <p:oleObj name="" r:id="rId5" imgW="1536065" imgH="393700" progId="Equation.3">
                  <p:embed/>
                  <p:pic>
                    <p:nvPicPr>
                      <p:cNvPr id="0" name="图片 3312"/>
                      <p:cNvPicPr/>
                      <p:nvPr/>
                    </p:nvPicPr>
                    <p:blipFill>
                      <a:blip r:embed="rId6"/>
                      <a:stretch>
                        <a:fillRect/>
                      </a:stretch>
                    </p:blipFill>
                    <p:spPr>
                      <a:xfrm>
                        <a:off x="684213" y="5157788"/>
                        <a:ext cx="4175125" cy="1047750"/>
                      </a:xfrm>
                      <a:prstGeom prst="rect">
                        <a:avLst/>
                      </a:prstGeom>
                      <a:noFill/>
                      <a:ln w="38100">
                        <a:noFill/>
                        <a:miter/>
                      </a:ln>
                    </p:spPr>
                  </p:pic>
                </p:oleObj>
              </mc:Fallback>
            </mc:AlternateContent>
          </a:graphicData>
        </a:graphic>
      </p:graphicFrame>
      <p:sp>
        <p:nvSpPr>
          <p:cNvPr id="100363" name="Rectangle 15"/>
          <p:cNvSpPr/>
          <p:nvPr/>
        </p:nvSpPr>
        <p:spPr>
          <a:xfrm>
            <a:off x="5651500" y="5321300"/>
            <a:ext cx="1408113" cy="579438"/>
          </a:xfrm>
          <a:prstGeom prst="rect">
            <a:avLst/>
          </a:prstGeom>
          <a:noFill/>
          <a:ln w="9525">
            <a:noFill/>
          </a:ln>
        </p:spPr>
        <p:txBody>
          <a:bodyPr wrap="none">
            <a:spAutoFit/>
          </a:bodyPr>
          <a:p>
            <a:pPr>
              <a:spcBef>
                <a:spcPct val="50000"/>
              </a:spcBef>
            </a:pP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oc</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C</a:t>
            </a:r>
            <a:endParaRPr lang="en-US" altLang="zh-CN" baseline="-25000" dirty="0">
              <a:solidFill>
                <a:srgbClr val="000000"/>
              </a:solidFill>
              <a:latin typeface="宋体" panose="02010600030101010101" pitchFamily="2" charset="-122"/>
            </a:endParaRPr>
          </a:p>
        </p:txBody>
      </p:sp>
      <p:sp>
        <p:nvSpPr>
          <p:cNvPr id="100364" name="灯片编号占位符 1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strips(downRight)">
                                      <p:cBhvr>
                                        <p:cTn id="7" dur="500"/>
                                        <p:tgtEl>
                                          <p:spTgt spid="4916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9163"/>
                                        </p:tgtEl>
                                        <p:attrNameLst>
                                          <p:attrName>style.visibility</p:attrName>
                                        </p:attrNameLst>
                                      </p:cBhvr>
                                      <p:to>
                                        <p:strVal val="visible"/>
                                      </p:to>
                                    </p:set>
                                    <p:animEffect transition="in" filter="strips(downRight)">
                                      <p:cBhvr>
                                        <p:cTn id="12" dur="500"/>
                                        <p:tgtEl>
                                          <p:spTgt spid="49163"/>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9165"/>
                                        </p:tgtEl>
                                        <p:attrNameLst>
                                          <p:attrName>style.visibility</p:attrName>
                                        </p:attrNameLst>
                                      </p:cBhvr>
                                      <p:to>
                                        <p:strVal val="visible"/>
                                      </p:to>
                                    </p:set>
                                    <p:animEffect transition="in" filter="strips(downRight)">
                                      <p:cBhvr>
                                        <p:cTn id="17" dur="500"/>
                                        <p:tgtEl>
                                          <p:spTgt spid="49165"/>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1" name="Text Box 2"/>
          <p:cNvSpPr txBox="1"/>
          <p:nvPr/>
        </p:nvSpPr>
        <p:spPr>
          <a:xfrm>
            <a:off x="611188" y="620713"/>
            <a:ext cx="7343775" cy="579437"/>
          </a:xfrm>
          <a:prstGeom prst="rect">
            <a:avLst/>
          </a:prstGeom>
          <a:noFill/>
          <a:ln w="9525">
            <a:noFill/>
          </a:ln>
        </p:spPr>
        <p:txBody>
          <a:bodyPr>
            <a:spAutoFit/>
          </a:bodyPr>
          <a:p>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3</a:t>
            </a:r>
            <a:r>
              <a:rPr lang="zh-CN" altLang="en-US" dirty="0">
                <a:solidFill>
                  <a:srgbClr val="0000FF"/>
                </a:solidFill>
                <a:latin typeface="Arial" panose="020B0604020202020204" pitchFamily="34" charset="0"/>
              </a:rPr>
              <a:t>）共模抑制比</a:t>
            </a:r>
            <a:endParaRPr lang="zh-CN" altLang="en-US" dirty="0">
              <a:solidFill>
                <a:srgbClr val="0000FF"/>
              </a:solidFill>
              <a:latin typeface="Arial" panose="020B0604020202020204" pitchFamily="34" charset="0"/>
            </a:endParaRPr>
          </a:p>
        </p:txBody>
      </p:sp>
      <p:sp>
        <p:nvSpPr>
          <p:cNvPr id="101382" name="Text Box 3"/>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aphicFrame>
        <p:nvGraphicFramePr>
          <p:cNvPr id="29700" name="Object 4"/>
          <p:cNvGraphicFramePr>
            <a:graphicFrameLocks noChangeAspect="1"/>
          </p:cNvGraphicFramePr>
          <p:nvPr/>
        </p:nvGraphicFramePr>
        <p:xfrm>
          <a:off x="1476375" y="1268413"/>
          <a:ext cx="1873250" cy="1050925"/>
        </p:xfrm>
        <a:graphic>
          <a:graphicData uri="http://schemas.openxmlformats.org/presentationml/2006/ole">
            <mc:AlternateContent xmlns:mc="http://schemas.openxmlformats.org/markup-compatibility/2006">
              <mc:Choice xmlns:v="urn:schemas-microsoft-com:vml" Requires="v">
                <p:oleObj spid="_x0000_s3317" name="" r:id="rId1" imgW="800100" imgH="457200" progId="Equation.3">
                  <p:embed/>
                </p:oleObj>
              </mc:Choice>
              <mc:Fallback>
                <p:oleObj name="" r:id="rId1" imgW="800100" imgH="457200" progId="Equation.3">
                  <p:embed/>
                  <p:pic>
                    <p:nvPicPr>
                      <p:cNvPr id="0" name="图片 3316"/>
                      <p:cNvPicPr/>
                      <p:nvPr/>
                    </p:nvPicPr>
                    <p:blipFill>
                      <a:blip r:embed="rId2"/>
                      <a:stretch>
                        <a:fillRect/>
                      </a:stretch>
                    </p:blipFill>
                    <p:spPr>
                      <a:xfrm>
                        <a:off x="1476375" y="1268413"/>
                        <a:ext cx="1873250" cy="1050925"/>
                      </a:xfrm>
                      <a:prstGeom prst="rect">
                        <a:avLst/>
                      </a:prstGeom>
                      <a:noFill/>
                      <a:ln w="38100">
                        <a:noFill/>
                        <a:miter/>
                      </a:ln>
                    </p:spPr>
                  </p:pic>
                </p:oleObj>
              </mc:Fallback>
            </mc:AlternateContent>
          </a:graphicData>
        </a:graphic>
      </p:graphicFrame>
      <p:graphicFrame>
        <p:nvGraphicFramePr>
          <p:cNvPr id="29701" name="Object 5"/>
          <p:cNvGraphicFramePr>
            <a:graphicFrameLocks noChangeAspect="1"/>
          </p:cNvGraphicFramePr>
          <p:nvPr/>
        </p:nvGraphicFramePr>
        <p:xfrm>
          <a:off x="3995738" y="1268413"/>
          <a:ext cx="3122612" cy="1050925"/>
        </p:xfrm>
        <a:graphic>
          <a:graphicData uri="http://schemas.openxmlformats.org/presentationml/2006/ole">
            <mc:AlternateContent xmlns:mc="http://schemas.openxmlformats.org/markup-compatibility/2006">
              <mc:Choice xmlns:v="urn:schemas-microsoft-com:vml" Requires="v">
                <p:oleObj spid="_x0000_s3318" name="" r:id="rId3" imgW="1333500" imgH="457200" progId="Equation.3">
                  <p:embed/>
                </p:oleObj>
              </mc:Choice>
              <mc:Fallback>
                <p:oleObj name="" r:id="rId3" imgW="1333500" imgH="457200" progId="Equation.3">
                  <p:embed/>
                  <p:pic>
                    <p:nvPicPr>
                      <p:cNvPr id="0" name="图片 3317"/>
                      <p:cNvPicPr/>
                      <p:nvPr/>
                    </p:nvPicPr>
                    <p:blipFill>
                      <a:blip r:embed="rId4"/>
                      <a:stretch>
                        <a:fillRect/>
                      </a:stretch>
                    </p:blipFill>
                    <p:spPr>
                      <a:xfrm>
                        <a:off x="3995738" y="1268413"/>
                        <a:ext cx="3122612" cy="1050925"/>
                      </a:xfrm>
                      <a:prstGeom prst="rect">
                        <a:avLst/>
                      </a:prstGeom>
                      <a:noFill/>
                      <a:ln w="38100">
                        <a:noFill/>
                        <a:miter/>
                      </a:ln>
                    </p:spPr>
                  </p:pic>
                </p:oleObj>
              </mc:Fallback>
            </mc:AlternateContent>
          </a:graphicData>
        </a:graphic>
      </p:graphicFrame>
      <p:sp>
        <p:nvSpPr>
          <p:cNvPr id="101383" name="Rectangle 7"/>
          <p:cNvSpPr/>
          <p:nvPr/>
        </p:nvSpPr>
        <p:spPr>
          <a:xfrm>
            <a:off x="971550" y="2565400"/>
            <a:ext cx="3856038" cy="579438"/>
          </a:xfrm>
          <a:prstGeom prst="rect">
            <a:avLst/>
          </a:prstGeom>
          <a:noFill/>
          <a:ln w="9525">
            <a:noFill/>
          </a:ln>
        </p:spPr>
        <p:txBody>
          <a:bodyPr wrap="none">
            <a:spAutoFit/>
          </a:bodyPr>
          <a:p>
            <a:r>
              <a:rPr lang="zh-CN" altLang="en-US" dirty="0">
                <a:latin typeface="Arial" panose="020B0604020202020204" pitchFamily="34" charset="0"/>
              </a:rPr>
              <a:t>双端输出，理想情况</a:t>
            </a:r>
            <a:endParaRPr lang="zh-CN" altLang="en-US" dirty="0">
              <a:latin typeface="Arial" panose="020B0604020202020204" pitchFamily="34" charset="0"/>
            </a:endParaRPr>
          </a:p>
        </p:txBody>
      </p:sp>
      <p:graphicFrame>
        <p:nvGraphicFramePr>
          <p:cNvPr id="29704" name="Object 8"/>
          <p:cNvGraphicFramePr>
            <a:graphicFrameLocks noChangeAspect="1"/>
          </p:cNvGraphicFramePr>
          <p:nvPr/>
        </p:nvGraphicFramePr>
        <p:xfrm>
          <a:off x="5148263" y="2565400"/>
          <a:ext cx="1514475" cy="527050"/>
        </p:xfrm>
        <a:graphic>
          <a:graphicData uri="http://schemas.openxmlformats.org/presentationml/2006/ole">
            <mc:AlternateContent xmlns:mc="http://schemas.openxmlformats.org/markup-compatibility/2006">
              <mc:Choice xmlns:v="urn:schemas-microsoft-com:vml" Requires="v">
                <p:oleObj spid="_x0000_s3319" name="" r:id="rId5" imgW="647700" imgH="228600" progId="Equation.3">
                  <p:embed/>
                </p:oleObj>
              </mc:Choice>
              <mc:Fallback>
                <p:oleObj name="" r:id="rId5" imgW="647700" imgH="228600" progId="Equation.3">
                  <p:embed/>
                  <p:pic>
                    <p:nvPicPr>
                      <p:cNvPr id="0" name="图片 3318"/>
                      <p:cNvPicPr/>
                      <p:nvPr/>
                    </p:nvPicPr>
                    <p:blipFill>
                      <a:blip r:embed="rId6"/>
                      <a:stretch>
                        <a:fillRect/>
                      </a:stretch>
                    </p:blipFill>
                    <p:spPr>
                      <a:xfrm>
                        <a:off x="5148263" y="2565400"/>
                        <a:ext cx="1514475" cy="527050"/>
                      </a:xfrm>
                      <a:prstGeom prst="rect">
                        <a:avLst/>
                      </a:prstGeom>
                      <a:noFill/>
                      <a:ln w="38100">
                        <a:noFill/>
                        <a:miter/>
                      </a:ln>
                    </p:spPr>
                  </p:pic>
                </p:oleObj>
              </mc:Fallback>
            </mc:AlternateContent>
          </a:graphicData>
        </a:graphic>
      </p:graphicFrame>
      <p:sp>
        <p:nvSpPr>
          <p:cNvPr id="101384" name="灯片编号占位符 10"/>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strips(downRight)">
                                      <p:cBhvr>
                                        <p:cTn id="7" dur="500"/>
                                        <p:tgtEl>
                                          <p:spTgt spid="29700"/>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strips(downRight)">
                                      <p:cBhvr>
                                        <p:cTn id="12" dur="500"/>
                                        <p:tgtEl>
                                          <p:spTgt spid="29701"/>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strips(downRight)">
                                      <p:cBhvr>
                                        <p:cTn id="17" dur="500"/>
                                        <p:tgtEl>
                                          <p:spTgt spid="29704"/>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3" name="Text Box 3"/>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2404" name="Rectangle 4"/>
          <p:cNvSpPr/>
          <p:nvPr/>
        </p:nvSpPr>
        <p:spPr>
          <a:xfrm>
            <a:off x="900113" y="836613"/>
            <a:ext cx="3106737" cy="579437"/>
          </a:xfrm>
          <a:prstGeom prst="rect">
            <a:avLst/>
          </a:prstGeom>
          <a:noFill/>
          <a:ln w="9525">
            <a:noFill/>
          </a:ln>
        </p:spPr>
        <p:txBody>
          <a:bodyPr wrap="none">
            <a:spAutoFit/>
          </a:bodyPr>
          <a:p>
            <a:pPr>
              <a:spcBef>
                <a:spcPct val="20000"/>
              </a:spcBef>
            </a:pPr>
            <a:r>
              <a:rPr lang="en-US" altLang="zh-CN" dirty="0">
                <a:solidFill>
                  <a:srgbClr val="000000"/>
                </a:solidFill>
                <a:latin typeface="Arial" panose="020B0604020202020204" pitchFamily="34" charset="0"/>
              </a:rPr>
              <a:t>&lt;B&gt; </a:t>
            </a:r>
            <a:r>
              <a:rPr lang="zh-CN" altLang="en-US" dirty="0">
                <a:solidFill>
                  <a:srgbClr val="000000"/>
                </a:solidFill>
                <a:latin typeface="Arial" panose="020B0604020202020204" pitchFamily="34" charset="0"/>
              </a:rPr>
              <a:t>双入、单出</a:t>
            </a:r>
            <a:endParaRPr lang="zh-CN" altLang="en-US" dirty="0">
              <a:solidFill>
                <a:srgbClr val="000000"/>
              </a:solidFill>
              <a:latin typeface="Arial" panose="020B0604020202020204" pitchFamily="34" charset="0"/>
            </a:endParaRPr>
          </a:p>
        </p:txBody>
      </p:sp>
      <p:sp>
        <p:nvSpPr>
          <p:cNvPr id="102405" name="Rectangle 5"/>
          <p:cNvSpPr/>
          <p:nvPr/>
        </p:nvSpPr>
        <p:spPr>
          <a:xfrm>
            <a:off x="755650" y="1484313"/>
            <a:ext cx="1135063"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静态</a:t>
            </a:r>
            <a:r>
              <a:rPr lang="en-US" altLang="zh-CN" dirty="0">
                <a:solidFill>
                  <a:srgbClr val="0000FF"/>
                </a:solidFill>
                <a:latin typeface="Arial" panose="020B0604020202020204" pitchFamily="34" charset="0"/>
              </a:rPr>
              <a:t>:</a:t>
            </a:r>
            <a:endParaRPr lang="en-US" altLang="zh-CN" dirty="0">
              <a:solidFill>
                <a:srgbClr val="0000FF"/>
              </a:solidFill>
              <a:latin typeface="Arial" panose="020B0604020202020204" pitchFamily="34" charset="0"/>
            </a:endParaRPr>
          </a:p>
        </p:txBody>
      </p:sp>
      <p:sp>
        <p:nvSpPr>
          <p:cNvPr id="60423" name="Text Box 7"/>
          <p:cNvSpPr txBox="1"/>
          <p:nvPr/>
        </p:nvSpPr>
        <p:spPr>
          <a:xfrm>
            <a:off x="250825" y="2276475"/>
            <a:ext cx="4608513" cy="579438"/>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b1</a:t>
            </a:r>
            <a:r>
              <a:rPr lang="en-US" altLang="zh-CN" dirty="0">
                <a:solidFill>
                  <a:srgbClr val="000000"/>
                </a:solidFill>
                <a:latin typeface="Arial" panose="020B0604020202020204" pitchFamily="34" charset="0"/>
              </a:rPr>
              <a:t>/</a:t>
            </a:r>
            <a:r>
              <a:rPr lang="el-GR" altLang="zh-CN" dirty="0">
                <a:solidFill>
                  <a:srgbClr val="000000"/>
                </a:solidFill>
                <a:latin typeface="Arial" panose="020B0604020202020204" pitchFamily="34" charset="0"/>
              </a:rPr>
              <a:t>β</a:t>
            </a:r>
            <a:r>
              <a:rPr lang="en-US" altLang="zh-CN" dirty="0">
                <a:solidFill>
                  <a:srgbClr val="000000"/>
                </a:solidFill>
                <a:latin typeface="Arial" panose="020B0604020202020204" pitchFamily="34" charset="0"/>
              </a:rPr>
              <a:t>)</a:t>
            </a:r>
            <a:r>
              <a:rPr lang="en-US" altLang="zh-CN" baseline="-25000" dirty="0">
                <a:solidFill>
                  <a:srgbClr val="000000"/>
                </a:solidFill>
                <a:latin typeface="宋体" panose="02010600030101010101" pitchFamily="2" charset="-122"/>
              </a:rPr>
              <a:t> </a:t>
            </a:r>
            <a:endParaRPr lang="en-US" altLang="zh-CN" baseline="-25000" dirty="0">
              <a:solidFill>
                <a:srgbClr val="000000"/>
              </a:solidFill>
              <a:latin typeface="宋体" panose="02010600030101010101" pitchFamily="2" charset="-122"/>
            </a:endParaRPr>
          </a:p>
        </p:txBody>
      </p:sp>
      <p:grpSp>
        <p:nvGrpSpPr>
          <p:cNvPr id="2" name="Group 8"/>
          <p:cNvGrpSpPr/>
          <p:nvPr/>
        </p:nvGrpSpPr>
        <p:grpSpPr>
          <a:xfrm>
            <a:off x="4876800" y="333375"/>
            <a:ext cx="4267200" cy="3733800"/>
            <a:chOff x="336" y="864"/>
            <a:chExt cx="2688" cy="2352"/>
          </a:xfrm>
        </p:grpSpPr>
        <p:grpSp>
          <p:nvGrpSpPr>
            <p:cNvPr id="102414" name="Group 9"/>
            <p:cNvGrpSpPr/>
            <p:nvPr/>
          </p:nvGrpSpPr>
          <p:grpSpPr>
            <a:xfrm>
              <a:off x="336" y="864"/>
              <a:ext cx="2688" cy="2352"/>
              <a:chOff x="96" y="1248"/>
              <a:chExt cx="2688" cy="2160"/>
            </a:xfrm>
          </p:grpSpPr>
          <p:grpSp>
            <p:nvGrpSpPr>
              <p:cNvPr id="102416" name="Group 10"/>
              <p:cNvGrpSpPr/>
              <p:nvPr/>
            </p:nvGrpSpPr>
            <p:grpSpPr>
              <a:xfrm>
                <a:off x="96" y="1248"/>
                <a:ext cx="2688" cy="2160"/>
                <a:chOff x="96" y="1248"/>
                <a:chExt cx="2688" cy="2160"/>
              </a:xfrm>
            </p:grpSpPr>
            <p:grpSp>
              <p:nvGrpSpPr>
                <p:cNvPr id="102419" name="Group 11"/>
                <p:cNvGrpSpPr/>
                <p:nvPr/>
              </p:nvGrpSpPr>
              <p:grpSpPr>
                <a:xfrm>
                  <a:off x="96" y="1248"/>
                  <a:ext cx="2688" cy="2160"/>
                  <a:chOff x="96" y="1344"/>
                  <a:chExt cx="2688" cy="2160"/>
                </a:xfrm>
              </p:grpSpPr>
              <p:grpSp>
                <p:nvGrpSpPr>
                  <p:cNvPr id="102431" name="Group 12"/>
                  <p:cNvGrpSpPr/>
                  <p:nvPr/>
                </p:nvGrpSpPr>
                <p:grpSpPr>
                  <a:xfrm>
                    <a:off x="96" y="1344"/>
                    <a:ext cx="2688" cy="2160"/>
                    <a:chOff x="3888" y="720"/>
                    <a:chExt cx="1882" cy="1947"/>
                  </a:xfrm>
                </p:grpSpPr>
                <p:graphicFrame>
                  <p:nvGraphicFramePr>
                    <p:cNvPr id="102402" name="Object 13"/>
                    <p:cNvGraphicFramePr>
                      <a:graphicFrameLocks noChangeAspect="1"/>
                    </p:cNvGraphicFramePr>
                    <p:nvPr/>
                  </p:nvGraphicFramePr>
                  <p:xfrm>
                    <a:off x="3888" y="720"/>
                    <a:ext cx="1882" cy="1947"/>
                  </p:xfrm>
                  <a:graphic>
                    <a:graphicData uri="http://schemas.openxmlformats.org/presentationml/2006/ole">
                      <mc:AlternateContent xmlns:mc="http://schemas.openxmlformats.org/markup-compatibility/2006">
                        <mc:Choice xmlns:v="urn:schemas-microsoft-com:vml" Requires="v">
                          <p:oleObj spid="_x0000_s3320" name="" r:id="rId1" imgW="1657350" imgH="1714500" progId="Paint.Picture">
                            <p:embed/>
                          </p:oleObj>
                        </mc:Choice>
                        <mc:Fallback>
                          <p:oleObj name="" r:id="rId1" imgW="1657350" imgH="1714500" progId="Paint.Picture">
                            <p:embed/>
                            <p:pic>
                              <p:nvPicPr>
                                <p:cNvPr id="0" name="图片 3319"/>
                                <p:cNvPicPr/>
                                <p:nvPr/>
                              </p:nvPicPr>
                              <p:blipFill>
                                <a:blip r:embed="rId2"/>
                                <a:stretch>
                                  <a:fillRect/>
                                </a:stretch>
                              </p:blipFill>
                              <p:spPr>
                                <a:xfrm>
                                  <a:off x="3888" y="720"/>
                                  <a:ext cx="1882" cy="1947"/>
                                </a:xfrm>
                                <a:prstGeom prst="rect">
                                  <a:avLst/>
                                </a:prstGeom>
                                <a:noFill/>
                                <a:ln w="38100">
                                  <a:noFill/>
                                  <a:miter/>
                                </a:ln>
                              </p:spPr>
                            </p:pic>
                          </p:oleObj>
                        </mc:Fallback>
                      </mc:AlternateContent>
                    </a:graphicData>
                  </a:graphic>
                </p:graphicFrame>
                <p:sp>
                  <p:nvSpPr>
                    <p:cNvPr id="102434" name="Text Box 14"/>
                    <p:cNvSpPr txBox="1"/>
                    <p:nvPr/>
                  </p:nvSpPr>
                  <p:spPr>
                    <a:xfrm>
                      <a:off x="4560" y="2399"/>
                      <a:ext cx="240" cy="207"/>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sp>
                <p:nvSpPr>
                  <p:cNvPr id="102432" name="Text Box 15"/>
                  <p:cNvSpPr txBox="1"/>
                  <p:nvPr/>
                </p:nvSpPr>
                <p:spPr>
                  <a:xfrm>
                    <a:off x="96" y="2304"/>
                    <a:ext cx="432" cy="264"/>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102433" name="Text Box 16"/>
                  <p:cNvSpPr txBox="1"/>
                  <p:nvPr/>
                </p:nvSpPr>
                <p:spPr>
                  <a:xfrm>
                    <a:off x="2208" y="2352"/>
                    <a:ext cx="528" cy="265"/>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grpSp>
              <p:nvGrpSpPr>
                <p:cNvPr id="102420" name="Group 17"/>
                <p:cNvGrpSpPr/>
                <p:nvPr/>
              </p:nvGrpSpPr>
              <p:grpSpPr>
                <a:xfrm>
                  <a:off x="192" y="2400"/>
                  <a:ext cx="386" cy="96"/>
                  <a:chOff x="1822" y="2352"/>
                  <a:chExt cx="386" cy="96"/>
                </a:xfrm>
              </p:grpSpPr>
              <p:sp>
                <p:nvSpPr>
                  <p:cNvPr id="102428" name="Rectangle 18"/>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2429" name="Line 19"/>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2430" name="Oval 20"/>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02421" name="Group 21"/>
                <p:cNvGrpSpPr/>
                <p:nvPr/>
              </p:nvGrpSpPr>
              <p:grpSpPr>
                <a:xfrm flipV="1">
                  <a:off x="2208" y="2400"/>
                  <a:ext cx="384" cy="96"/>
                  <a:chOff x="3504" y="2352"/>
                  <a:chExt cx="288" cy="96"/>
                </a:xfrm>
              </p:grpSpPr>
              <p:sp>
                <p:nvSpPr>
                  <p:cNvPr id="102425" name="Rectangle 22"/>
                  <p:cNvSpPr/>
                  <p:nvPr/>
                </p:nvSpPr>
                <p:spPr>
                  <a:xfrm>
                    <a:off x="350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2426" name="Line 23"/>
                  <p:cNvSpPr/>
                  <p:nvPr/>
                </p:nvSpPr>
                <p:spPr>
                  <a:xfrm>
                    <a:off x="3648" y="2400"/>
                    <a:ext cx="144" cy="0"/>
                  </a:xfrm>
                  <a:prstGeom prst="line">
                    <a:avLst/>
                  </a:prstGeom>
                  <a:ln w="38100" cap="flat" cmpd="sng">
                    <a:solidFill>
                      <a:schemeClr val="tx1"/>
                    </a:solidFill>
                    <a:prstDash val="solid"/>
                    <a:headEnd type="none" w="med" len="med"/>
                    <a:tailEnd type="none" w="med" len="med"/>
                  </a:ln>
                </p:spPr>
              </p:sp>
              <p:sp>
                <p:nvSpPr>
                  <p:cNvPr id="102427" name="Oval 24"/>
                  <p:cNvSpPr/>
                  <p:nvPr/>
                </p:nvSpPr>
                <p:spPr>
                  <a:xfrm>
                    <a:off x="3742" y="2354"/>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2422" name="Line 25"/>
                <p:cNvSpPr/>
                <p:nvPr/>
              </p:nvSpPr>
              <p:spPr>
                <a:xfrm>
                  <a:off x="240" y="3360"/>
                  <a:ext cx="2352" cy="0"/>
                </a:xfrm>
                <a:prstGeom prst="line">
                  <a:avLst/>
                </a:prstGeom>
                <a:ln w="9525" cap="flat" cmpd="sng">
                  <a:solidFill>
                    <a:schemeClr val="tx1"/>
                  </a:solidFill>
                  <a:prstDash val="solid"/>
                  <a:headEnd type="none" w="med" len="med"/>
                  <a:tailEnd type="none" w="med" len="med"/>
                </a:ln>
              </p:spPr>
            </p:sp>
            <p:sp>
              <p:nvSpPr>
                <p:cNvPr id="102423" name="Line 26"/>
                <p:cNvSpPr/>
                <p:nvPr/>
              </p:nvSpPr>
              <p:spPr>
                <a:xfrm>
                  <a:off x="2592" y="2448"/>
                  <a:ext cx="0" cy="912"/>
                </a:xfrm>
                <a:prstGeom prst="line">
                  <a:avLst/>
                </a:prstGeom>
                <a:ln w="9525" cap="flat" cmpd="sng">
                  <a:solidFill>
                    <a:schemeClr val="tx1"/>
                  </a:solidFill>
                  <a:prstDash val="solid"/>
                  <a:headEnd type="none" w="med" len="med"/>
                  <a:tailEnd type="none" w="med" len="med"/>
                </a:ln>
              </p:spPr>
            </p:sp>
            <p:sp>
              <p:nvSpPr>
                <p:cNvPr id="102424" name="Oval 27"/>
                <p:cNvSpPr/>
                <p:nvPr/>
              </p:nvSpPr>
              <p:spPr>
                <a:xfrm>
                  <a:off x="190" y="3314"/>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2417" name="Rectangle 28"/>
              <p:cNvSpPr/>
              <p:nvPr/>
            </p:nvSpPr>
            <p:spPr>
              <a:xfrm>
                <a:off x="144" y="2640"/>
                <a:ext cx="309" cy="521"/>
              </a:xfrm>
              <a:prstGeom prst="rect">
                <a:avLst/>
              </a:prstGeom>
              <a:noFill/>
              <a:ln w="9525">
                <a:noFill/>
              </a:ln>
            </p:spPr>
            <p:txBody>
              <a:bodyPr>
                <a:spAutoFit/>
              </a:bodyPr>
              <a:p>
                <a:r>
                  <a:rPr lang="en-US" altLang="zh-CN" sz="2000" i="1" dirty="0">
                    <a:solidFill>
                      <a:srgbClr val="FF3300"/>
                    </a:solidFill>
                    <a:latin typeface="Times New Roman" panose="02020603050405020304" pitchFamily="18" charset="0"/>
                  </a:rPr>
                  <a:t>+</a:t>
                </a:r>
                <a:endParaRPr lang="en-US" altLang="zh-CN" sz="2000" i="1" dirty="0">
                  <a:solidFill>
                    <a:srgbClr val="FF3300"/>
                  </a:solidFill>
                  <a:latin typeface="Times New Roman" panose="02020603050405020304" pitchFamily="18" charset="0"/>
                </a:endParaRPr>
              </a:p>
              <a:p>
                <a:r>
                  <a:rPr lang="en-US" altLang="zh-CN" sz="2000" i="1" dirty="0">
                    <a:solidFill>
                      <a:srgbClr val="FF3300"/>
                    </a:solidFill>
                    <a:latin typeface="Times New Roman" panose="02020603050405020304" pitchFamily="18" charset="0"/>
                  </a:rPr>
                  <a:t>u</a:t>
                </a:r>
                <a:r>
                  <a:rPr lang="en-US" altLang="zh-CN" sz="2000" baseline="-25000" dirty="0">
                    <a:solidFill>
                      <a:srgbClr val="FF3300"/>
                    </a:solidFill>
                    <a:latin typeface="Times New Roman" panose="02020603050405020304" pitchFamily="18" charset="0"/>
                  </a:rPr>
                  <a:t>I</a:t>
                </a:r>
                <a:endParaRPr lang="en-US" altLang="zh-CN" sz="2000" baseline="-25000" dirty="0">
                  <a:solidFill>
                    <a:srgbClr val="FF3300"/>
                  </a:solidFill>
                  <a:latin typeface="Times New Roman" panose="02020603050405020304" pitchFamily="18" charset="0"/>
                </a:endParaRPr>
              </a:p>
              <a:p>
                <a:r>
                  <a:rPr lang="en-US" altLang="zh-CN" sz="2000" baseline="-25000" dirty="0">
                    <a:solidFill>
                      <a:srgbClr val="FF3300"/>
                    </a:solidFill>
                    <a:latin typeface="Times New Roman" panose="02020603050405020304" pitchFamily="18" charset="0"/>
                  </a:rPr>
                  <a:t>-</a:t>
                </a:r>
                <a:endParaRPr lang="en-US" altLang="zh-CN" sz="2000" baseline="-25000" dirty="0">
                  <a:solidFill>
                    <a:srgbClr val="FF3300"/>
                  </a:solidFill>
                  <a:latin typeface="Times New Roman" panose="02020603050405020304" pitchFamily="18" charset="0"/>
                </a:endParaRPr>
              </a:p>
            </p:txBody>
          </p:sp>
          <p:sp>
            <p:nvSpPr>
              <p:cNvPr id="60445" name="Rectangle 29"/>
              <p:cNvSpPr>
                <a:spLocks noChangeArrowheads="1"/>
              </p:cNvSpPr>
              <p:nvPr/>
            </p:nvSpPr>
            <p:spPr bwMode="auto">
              <a:xfrm>
                <a:off x="2160" y="2112"/>
                <a:ext cx="313" cy="212"/>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800" b="1" i="0" u="none" strike="noStrike" kern="1200" cap="none" spc="0" normalizeH="0" baseline="-2500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800" b="1" i="0" u="none" strike="noStrike" kern="1200" cap="none" spc="0" normalizeH="0" baseline="-2500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60446" name="Rectangle 30"/>
            <p:cNvSpPr>
              <a:spLocks noChangeArrowheads="1"/>
            </p:cNvSpPr>
            <p:nvPr/>
          </p:nvSpPr>
          <p:spPr bwMode="auto">
            <a:xfrm>
              <a:off x="624" y="1824"/>
              <a:ext cx="313" cy="231"/>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1"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800" b="1" i="0" u="none" strike="noStrike" kern="1200" cap="none" spc="0" normalizeH="0" baseline="-2500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800" b="1" i="0" u="none" strike="noStrike" kern="1200" cap="none" spc="0" normalizeH="0" baseline="-2500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102408" name="Rectangle 32"/>
          <p:cNvSpPr/>
          <p:nvPr/>
        </p:nvSpPr>
        <p:spPr>
          <a:xfrm>
            <a:off x="827088" y="3357563"/>
            <a:ext cx="2709862" cy="519112"/>
          </a:xfrm>
          <a:prstGeom prst="rect">
            <a:avLst/>
          </a:prstGeom>
          <a:noFill/>
          <a:ln w="9525">
            <a:noFill/>
          </a:ln>
        </p:spPr>
        <p:txBody>
          <a:bodyPr wrap="none">
            <a:spAutoFit/>
          </a:bodyPr>
          <a:p>
            <a:pPr>
              <a:spcBef>
                <a:spcPct val="50000"/>
              </a:spcBef>
            </a:pP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a:t>
            </a:r>
            <a:r>
              <a:rPr lang="en-US" altLang="zh-CN" dirty="0">
                <a:solidFill>
                  <a:srgbClr val="000000"/>
                </a:solidFill>
                <a:latin typeface="宋体" panose="02010600030101010101" pitchFamily="2" charset="-122"/>
              </a:rPr>
              <a:t>=Vo+V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E</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a:t>
            </a:r>
            <a:endParaRPr lang="en-US" altLang="zh-CN" baseline="-25000" dirty="0">
              <a:solidFill>
                <a:srgbClr val="000000"/>
              </a:solidFill>
              <a:latin typeface="宋体" panose="02010600030101010101" pitchFamily="2" charset="-122"/>
            </a:endParaRPr>
          </a:p>
        </p:txBody>
      </p:sp>
      <p:sp>
        <p:nvSpPr>
          <p:cNvPr id="102409" name="Rectangle 33"/>
          <p:cNvSpPr/>
          <p:nvPr/>
        </p:nvSpPr>
        <p:spPr>
          <a:xfrm>
            <a:off x="684213" y="4244975"/>
            <a:ext cx="1135062"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动态</a:t>
            </a:r>
            <a:r>
              <a:rPr lang="en-US" altLang="zh-CN" dirty="0">
                <a:solidFill>
                  <a:srgbClr val="0000FF"/>
                </a:solidFill>
                <a:latin typeface="Arial" panose="020B0604020202020204" pitchFamily="34" charset="0"/>
              </a:rPr>
              <a:t>:</a:t>
            </a:r>
            <a:endParaRPr lang="en-US" altLang="zh-CN" dirty="0">
              <a:solidFill>
                <a:srgbClr val="0000FF"/>
              </a:solidFill>
              <a:latin typeface="Arial" panose="020B0604020202020204" pitchFamily="34" charset="0"/>
            </a:endParaRPr>
          </a:p>
        </p:txBody>
      </p:sp>
      <p:sp>
        <p:nvSpPr>
          <p:cNvPr id="102410" name="Rectangle 34"/>
          <p:cNvSpPr/>
          <p:nvPr/>
        </p:nvSpPr>
        <p:spPr>
          <a:xfrm>
            <a:off x="611188" y="4868863"/>
            <a:ext cx="4056062" cy="579437"/>
          </a:xfrm>
          <a:prstGeom prst="rect">
            <a:avLst/>
          </a:prstGeom>
          <a:noFill/>
          <a:ln w="9525">
            <a:noFill/>
          </a:ln>
        </p:spPr>
        <p:txBody>
          <a:bodyPr wrap="none">
            <a:spAutoFit/>
          </a:bodyPr>
          <a:p>
            <a:r>
              <a:rPr lang="en-US" altLang="zh-CN" dirty="0">
                <a:latin typeface="Arial" panose="020B0604020202020204" pitchFamily="34" charset="0"/>
              </a:rPr>
              <a:t>(1) </a:t>
            </a:r>
            <a:r>
              <a:rPr lang="zh-CN" altLang="en-US" dirty="0">
                <a:latin typeface="Arial" panose="020B0604020202020204" pitchFamily="34" charset="0"/>
              </a:rPr>
              <a:t>仅输入差模信号；</a:t>
            </a:r>
            <a:endParaRPr lang="zh-CN" altLang="en-US" dirty="0">
              <a:latin typeface="Arial" panose="020B0604020202020204" pitchFamily="34" charset="0"/>
            </a:endParaRPr>
          </a:p>
        </p:txBody>
      </p:sp>
      <p:sp>
        <p:nvSpPr>
          <p:cNvPr id="102411" name="Rectangle 35"/>
          <p:cNvSpPr/>
          <p:nvPr/>
        </p:nvSpPr>
        <p:spPr>
          <a:xfrm>
            <a:off x="827088" y="5589588"/>
            <a:ext cx="2632075" cy="579437"/>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差模电压增益</a:t>
            </a:r>
            <a:endParaRPr lang="zh-CN" altLang="en-US" dirty="0">
              <a:solidFill>
                <a:srgbClr val="0000FF"/>
              </a:solidFill>
              <a:latin typeface="Arial" panose="020B0604020202020204" pitchFamily="34" charset="0"/>
            </a:endParaRPr>
          </a:p>
        </p:txBody>
      </p:sp>
      <p:sp>
        <p:nvSpPr>
          <p:cNvPr id="102412" name="Text Box 36"/>
          <p:cNvSpPr txBox="1"/>
          <p:nvPr/>
        </p:nvSpPr>
        <p:spPr>
          <a:xfrm>
            <a:off x="4859338" y="4149725"/>
            <a:ext cx="4032250" cy="2238375"/>
          </a:xfrm>
          <a:prstGeom prst="rect">
            <a:avLst/>
          </a:prstGeom>
          <a:noFill/>
          <a:ln w="9525">
            <a:noFill/>
          </a:ln>
        </p:spPr>
        <p:txBody>
          <a:bodyPr>
            <a:spAutoFit/>
          </a:bodyPr>
          <a:p>
            <a:pPr>
              <a:lnSpc>
                <a:spcPct val="110000"/>
              </a:lnSpc>
              <a:spcBef>
                <a:spcPct val="50000"/>
              </a:spcBef>
            </a:pPr>
            <a:r>
              <a:rPr lang="zh-CN" altLang="en-US" dirty="0">
                <a:latin typeface="Arial" panose="020B0604020202020204" pitchFamily="34" charset="0"/>
              </a:rPr>
              <a:t>将</a:t>
            </a:r>
            <a:r>
              <a:rPr lang="zh-CN" altLang="en-US" dirty="0">
                <a:solidFill>
                  <a:schemeClr val="folHlink"/>
                </a:solidFill>
                <a:latin typeface="Arial" panose="020B0604020202020204" pitchFamily="34" charset="0"/>
              </a:rPr>
              <a:t>双端输入转换为单端输出</a:t>
            </a:r>
            <a:r>
              <a:rPr lang="zh-CN" altLang="en-US" dirty="0">
                <a:latin typeface="Arial" panose="020B0604020202020204" pitchFamily="34" charset="0"/>
              </a:rPr>
              <a:t>，常用于多级直接耦合放大电路的输入级和中间级。</a:t>
            </a:r>
            <a:endParaRPr lang="zh-CN" altLang="en-US" dirty="0">
              <a:latin typeface="Arial" panose="020B0604020202020204" pitchFamily="34" charset="0"/>
            </a:endParaRPr>
          </a:p>
        </p:txBody>
      </p:sp>
      <p:sp>
        <p:nvSpPr>
          <p:cNvPr id="102413" name="灯片编号占位符 3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subTnLst>
                                    <p:cmd type="evt" cmd="onstopaudio">
                                      <p:cBhvr>
                                        <p:cTn display="0" masterRel="sameClick">
                                          <p:stCondLst>
                                            <p:cond evt="begin" delay="0">
                                              <p:tn val="9"/>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37"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pSp>
        <p:nvGrpSpPr>
          <p:cNvPr id="2" name="Group 3"/>
          <p:cNvGrpSpPr/>
          <p:nvPr/>
        </p:nvGrpSpPr>
        <p:grpSpPr>
          <a:xfrm>
            <a:off x="4067175" y="620713"/>
            <a:ext cx="4724400" cy="3717925"/>
            <a:chOff x="384" y="672"/>
            <a:chExt cx="2976" cy="2342"/>
          </a:xfrm>
        </p:grpSpPr>
        <p:grpSp>
          <p:nvGrpSpPr>
            <p:cNvPr id="103443" name="Group 4"/>
            <p:cNvGrpSpPr/>
            <p:nvPr/>
          </p:nvGrpSpPr>
          <p:grpSpPr>
            <a:xfrm>
              <a:off x="384" y="672"/>
              <a:ext cx="2976" cy="2342"/>
              <a:chOff x="384" y="528"/>
              <a:chExt cx="2976" cy="2342"/>
            </a:xfrm>
          </p:grpSpPr>
          <p:grpSp>
            <p:nvGrpSpPr>
              <p:cNvPr id="103445" name="Group 5"/>
              <p:cNvGrpSpPr/>
              <p:nvPr/>
            </p:nvGrpSpPr>
            <p:grpSpPr>
              <a:xfrm>
                <a:off x="384" y="528"/>
                <a:ext cx="2784" cy="2342"/>
                <a:chOff x="384" y="528"/>
                <a:chExt cx="2784" cy="2342"/>
              </a:xfrm>
            </p:grpSpPr>
            <p:grpSp>
              <p:nvGrpSpPr>
                <p:cNvPr id="103447" name="Group 6"/>
                <p:cNvGrpSpPr/>
                <p:nvPr/>
              </p:nvGrpSpPr>
              <p:grpSpPr>
                <a:xfrm>
                  <a:off x="384" y="528"/>
                  <a:ext cx="2784" cy="2342"/>
                  <a:chOff x="192" y="624"/>
                  <a:chExt cx="2784" cy="2242"/>
                </a:xfrm>
              </p:grpSpPr>
              <p:grpSp>
                <p:nvGrpSpPr>
                  <p:cNvPr id="103452" name="Group 7"/>
                  <p:cNvGrpSpPr/>
                  <p:nvPr/>
                </p:nvGrpSpPr>
                <p:grpSpPr>
                  <a:xfrm>
                    <a:off x="192" y="624"/>
                    <a:ext cx="2784" cy="2242"/>
                    <a:chOff x="192" y="624"/>
                    <a:chExt cx="2784" cy="2242"/>
                  </a:xfrm>
                </p:grpSpPr>
                <p:grpSp>
                  <p:nvGrpSpPr>
                    <p:cNvPr id="103454" name="Group 8"/>
                    <p:cNvGrpSpPr/>
                    <p:nvPr/>
                  </p:nvGrpSpPr>
                  <p:grpSpPr>
                    <a:xfrm>
                      <a:off x="192" y="624"/>
                      <a:ext cx="2784" cy="2242"/>
                      <a:chOff x="0" y="672"/>
                      <a:chExt cx="2784" cy="2242"/>
                    </a:xfrm>
                  </p:grpSpPr>
                  <p:grpSp>
                    <p:nvGrpSpPr>
                      <p:cNvPr id="103457" name="Group 9"/>
                      <p:cNvGrpSpPr/>
                      <p:nvPr/>
                    </p:nvGrpSpPr>
                    <p:grpSpPr>
                      <a:xfrm>
                        <a:off x="0" y="672"/>
                        <a:ext cx="2784" cy="2242"/>
                        <a:chOff x="2880" y="720"/>
                        <a:chExt cx="2784" cy="2242"/>
                      </a:xfrm>
                    </p:grpSpPr>
                    <p:grpSp>
                      <p:nvGrpSpPr>
                        <p:cNvPr id="103460" name="Group 10"/>
                        <p:cNvGrpSpPr/>
                        <p:nvPr/>
                      </p:nvGrpSpPr>
                      <p:grpSpPr>
                        <a:xfrm>
                          <a:off x="2880" y="720"/>
                          <a:ext cx="2784" cy="2242"/>
                          <a:chOff x="3024" y="816"/>
                          <a:chExt cx="2784" cy="2190"/>
                        </a:xfrm>
                      </p:grpSpPr>
                      <p:grpSp>
                        <p:nvGrpSpPr>
                          <p:cNvPr id="103463" name="Group 11"/>
                          <p:cNvGrpSpPr/>
                          <p:nvPr/>
                        </p:nvGrpSpPr>
                        <p:grpSpPr>
                          <a:xfrm>
                            <a:off x="3024" y="816"/>
                            <a:ext cx="2784" cy="2190"/>
                            <a:chOff x="1920" y="528"/>
                            <a:chExt cx="2784" cy="2190"/>
                          </a:xfrm>
                        </p:grpSpPr>
                        <p:grpSp>
                          <p:nvGrpSpPr>
                            <p:cNvPr id="103466" name="Group 12"/>
                            <p:cNvGrpSpPr/>
                            <p:nvPr/>
                          </p:nvGrpSpPr>
                          <p:grpSpPr>
                            <a:xfrm>
                              <a:off x="1920" y="528"/>
                              <a:ext cx="2784" cy="2190"/>
                              <a:chOff x="2976" y="1780"/>
                              <a:chExt cx="2784" cy="2190"/>
                            </a:xfrm>
                          </p:grpSpPr>
                          <p:grpSp>
                            <p:nvGrpSpPr>
                              <p:cNvPr id="103469" name="Group 13"/>
                              <p:cNvGrpSpPr/>
                              <p:nvPr/>
                            </p:nvGrpSpPr>
                            <p:grpSpPr>
                              <a:xfrm>
                                <a:off x="2976" y="1780"/>
                                <a:ext cx="2784" cy="2190"/>
                                <a:chOff x="2976" y="816"/>
                                <a:chExt cx="2784" cy="2190"/>
                              </a:xfrm>
                            </p:grpSpPr>
                            <p:grpSp>
                              <p:nvGrpSpPr>
                                <p:cNvPr id="103476" name="Group 14"/>
                                <p:cNvGrpSpPr/>
                                <p:nvPr/>
                              </p:nvGrpSpPr>
                              <p:grpSpPr>
                                <a:xfrm>
                                  <a:off x="2976" y="864"/>
                                  <a:ext cx="2784" cy="2119"/>
                                  <a:chOff x="2256" y="1200"/>
                                  <a:chExt cx="3120" cy="2071"/>
                                </a:xfrm>
                              </p:grpSpPr>
                              <p:grpSp>
                                <p:nvGrpSpPr>
                                  <p:cNvPr id="103510" name="Group 15"/>
                                  <p:cNvGrpSpPr/>
                                  <p:nvPr/>
                                </p:nvGrpSpPr>
                                <p:grpSpPr>
                                  <a:xfrm>
                                    <a:off x="2256" y="1200"/>
                                    <a:ext cx="3072" cy="2071"/>
                                    <a:chOff x="2256" y="1200"/>
                                    <a:chExt cx="3072" cy="2071"/>
                                  </a:xfrm>
                                </p:grpSpPr>
                                <p:graphicFrame>
                                  <p:nvGraphicFramePr>
                                    <p:cNvPr id="103436" name="Object 16"/>
                                    <p:cNvGraphicFramePr>
                                      <a:graphicFrameLocks noChangeAspect="1"/>
                                    </p:cNvGraphicFramePr>
                                    <p:nvPr/>
                                  </p:nvGraphicFramePr>
                                  <p:xfrm>
                                    <a:off x="2256" y="1200"/>
                                    <a:ext cx="3072" cy="2071"/>
                                  </p:xfrm>
                                  <a:graphic>
                                    <a:graphicData uri="http://schemas.openxmlformats.org/presentationml/2006/ole">
                                      <mc:AlternateContent xmlns:mc="http://schemas.openxmlformats.org/markup-compatibility/2006">
                                        <mc:Choice xmlns:v="urn:schemas-microsoft-com:vml" Requires="v">
                                          <p:oleObj spid="_x0000_s3321" name="" r:id="rId1" imgW="3352800" imgH="2333625" progId="Paint.Picture">
                                            <p:embed/>
                                          </p:oleObj>
                                        </mc:Choice>
                                        <mc:Fallback>
                                          <p:oleObj name="" r:id="rId1" imgW="3352800" imgH="2333625" progId="Paint.Picture">
                                            <p:embed/>
                                            <p:pic>
                                              <p:nvPicPr>
                                                <p:cNvPr id="0" name="图片 3320"/>
                                                <p:cNvPicPr/>
                                                <p:nvPr/>
                                              </p:nvPicPr>
                                              <p:blipFill>
                                                <a:blip r:embed="rId2"/>
                                                <a:stretch>
                                                  <a:fillRect/>
                                                </a:stretch>
                                              </p:blipFill>
                                              <p:spPr>
                                                <a:xfrm>
                                                  <a:off x="2256" y="1200"/>
                                                  <a:ext cx="3072" cy="2071"/>
                                                </a:xfrm>
                                                <a:prstGeom prst="rect">
                                                  <a:avLst/>
                                                </a:prstGeom>
                                                <a:noFill/>
                                                <a:ln w="38100">
                                                  <a:noFill/>
                                                  <a:miter/>
                                                </a:ln>
                                              </p:spPr>
                                            </p:pic>
                                          </p:oleObj>
                                        </mc:Fallback>
                                      </mc:AlternateContent>
                                    </a:graphicData>
                                  </a:graphic>
                                </p:graphicFrame>
                                <p:grpSp>
                                  <p:nvGrpSpPr>
                                    <p:cNvPr id="103513" name="Group 17"/>
                                    <p:cNvGrpSpPr/>
                                    <p:nvPr/>
                                  </p:nvGrpSpPr>
                                  <p:grpSpPr>
                                    <a:xfrm>
                                      <a:off x="2304" y="1439"/>
                                      <a:ext cx="1440" cy="1465"/>
                                      <a:chOff x="2304" y="1439"/>
                                      <a:chExt cx="1440" cy="1465"/>
                                    </a:xfrm>
                                  </p:grpSpPr>
                                  <p:sp>
                                    <p:nvSpPr>
                                      <p:cNvPr id="103514" name="Text Box 18"/>
                                      <p:cNvSpPr txBox="1"/>
                                      <p:nvPr/>
                                    </p:nvSpPr>
                                    <p:spPr>
                                      <a:xfrm>
                                        <a:off x="2304" y="1585"/>
                                        <a:ext cx="1200" cy="1209"/>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103515" name="Text Box 19"/>
                                      <p:cNvSpPr txBox="1"/>
                                      <p:nvPr/>
                                    </p:nvSpPr>
                                    <p:spPr>
                                      <a:xfrm>
                                        <a:off x="3120" y="1439"/>
                                        <a:ext cx="481" cy="263"/>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103516" name="Text Box 20"/>
                                      <p:cNvSpPr txBox="1"/>
                                      <p:nvPr/>
                                    </p:nvSpPr>
                                    <p:spPr>
                                      <a:xfrm>
                                        <a:off x="3266" y="2641"/>
                                        <a:ext cx="382" cy="263"/>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103517" name="Text Box 21"/>
                                      <p:cNvSpPr txBox="1"/>
                                      <p:nvPr/>
                                    </p:nvSpPr>
                                    <p:spPr>
                                      <a:xfrm>
                                        <a:off x="3456" y="2064"/>
                                        <a:ext cx="288" cy="263"/>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grpSp>
                              <p:sp>
                                <p:nvSpPr>
                                  <p:cNvPr id="103511" name="Text Box 22"/>
                                  <p:cNvSpPr txBox="1"/>
                                  <p:nvPr/>
                                </p:nvSpPr>
                                <p:spPr>
                                  <a:xfrm>
                                    <a:off x="4752" y="1393"/>
                                    <a:ext cx="624" cy="1524"/>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103512" name="Text Box 23"/>
                                  <p:cNvSpPr txBox="1"/>
                                  <p:nvPr/>
                                </p:nvSpPr>
                                <p:spPr>
                                  <a:xfrm>
                                    <a:off x="2399" y="1201"/>
                                    <a:ext cx="913" cy="1839"/>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grpSp>
                            <p:grpSp>
                              <p:nvGrpSpPr>
                                <p:cNvPr id="103477" name="Group 24"/>
                                <p:cNvGrpSpPr/>
                                <p:nvPr/>
                              </p:nvGrpSpPr>
                              <p:grpSpPr>
                                <a:xfrm>
                                  <a:off x="4320" y="864"/>
                                  <a:ext cx="1440" cy="2131"/>
                                  <a:chOff x="4320" y="864"/>
                                  <a:chExt cx="1440" cy="2131"/>
                                </a:xfrm>
                              </p:grpSpPr>
                              <p:sp>
                                <p:nvSpPr>
                                  <p:cNvPr id="103492" name="Line 25"/>
                                  <p:cNvSpPr/>
                                  <p:nvPr/>
                                </p:nvSpPr>
                                <p:spPr>
                                  <a:xfrm>
                                    <a:off x="4608" y="1056"/>
                                    <a:ext cx="0" cy="240"/>
                                  </a:xfrm>
                                  <a:prstGeom prst="line">
                                    <a:avLst/>
                                  </a:prstGeom>
                                  <a:ln w="9525" cap="flat" cmpd="sng">
                                    <a:solidFill>
                                      <a:srgbClr val="FF3300"/>
                                    </a:solidFill>
                                    <a:prstDash val="solid"/>
                                    <a:headEnd type="none" w="med" len="med"/>
                                    <a:tailEnd type="triangle" w="med" len="med"/>
                                  </a:ln>
                                </p:spPr>
                              </p:sp>
                              <p:sp>
                                <p:nvSpPr>
                                  <p:cNvPr id="103493" name="Line 26"/>
                                  <p:cNvSpPr/>
                                  <p:nvPr/>
                                </p:nvSpPr>
                                <p:spPr>
                                  <a:xfrm flipV="1">
                                    <a:off x="4560" y="2304"/>
                                    <a:ext cx="0" cy="336"/>
                                  </a:xfrm>
                                  <a:prstGeom prst="line">
                                    <a:avLst/>
                                  </a:prstGeom>
                                  <a:ln w="9525" cap="flat" cmpd="sng">
                                    <a:solidFill>
                                      <a:srgbClr val="FF3300"/>
                                    </a:solidFill>
                                    <a:prstDash val="solid"/>
                                    <a:headEnd type="none" w="med" len="med"/>
                                    <a:tailEnd type="triangle" w="med" len="med"/>
                                  </a:ln>
                                </p:spPr>
                              </p:sp>
                              <p:grpSp>
                                <p:nvGrpSpPr>
                                  <p:cNvPr id="103494" name="Group 27"/>
                                  <p:cNvGrpSpPr/>
                                  <p:nvPr/>
                                </p:nvGrpSpPr>
                                <p:grpSpPr>
                                  <a:xfrm rot="-5400000">
                                    <a:off x="5135" y="2449"/>
                                    <a:ext cx="386" cy="96"/>
                                    <a:chOff x="1822" y="2352"/>
                                    <a:chExt cx="386" cy="96"/>
                                  </a:xfrm>
                                </p:grpSpPr>
                                <p:sp>
                                  <p:nvSpPr>
                                    <p:cNvPr id="103507" name="Rectangle 28"/>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508" name="Line 29"/>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3509" name="Oval 30"/>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3495" name="Line 31"/>
                                  <p:cNvSpPr/>
                                  <p:nvPr/>
                                </p:nvSpPr>
                                <p:spPr>
                                  <a:xfrm>
                                    <a:off x="5040" y="1104"/>
                                    <a:ext cx="528" cy="0"/>
                                  </a:xfrm>
                                  <a:prstGeom prst="line">
                                    <a:avLst/>
                                  </a:prstGeom>
                                  <a:ln w="38100" cap="flat" cmpd="sng">
                                    <a:solidFill>
                                      <a:schemeClr val="tx1"/>
                                    </a:solidFill>
                                    <a:prstDash val="solid"/>
                                    <a:headEnd type="none" w="med" len="med"/>
                                    <a:tailEnd type="none" w="med" len="med"/>
                                  </a:ln>
                                </p:spPr>
                              </p:sp>
                              <p:sp>
                                <p:nvSpPr>
                                  <p:cNvPr id="103496" name="Line 32"/>
                                  <p:cNvSpPr/>
                                  <p:nvPr/>
                                </p:nvSpPr>
                                <p:spPr>
                                  <a:xfrm>
                                    <a:off x="5040" y="2688"/>
                                    <a:ext cx="528" cy="0"/>
                                  </a:xfrm>
                                  <a:prstGeom prst="line">
                                    <a:avLst/>
                                  </a:prstGeom>
                                  <a:ln w="9525" cap="flat" cmpd="sng">
                                    <a:solidFill>
                                      <a:schemeClr val="tx1"/>
                                    </a:solidFill>
                                    <a:prstDash val="solid"/>
                                    <a:headEnd type="none" w="med" len="med"/>
                                    <a:tailEnd type="none" w="med" len="med"/>
                                  </a:ln>
                                </p:spPr>
                              </p:sp>
                              <p:sp>
                                <p:nvSpPr>
                                  <p:cNvPr id="103497" name="Line 33"/>
                                  <p:cNvSpPr/>
                                  <p:nvPr/>
                                </p:nvSpPr>
                                <p:spPr>
                                  <a:xfrm>
                                    <a:off x="5328" y="1488"/>
                                    <a:ext cx="0" cy="816"/>
                                  </a:xfrm>
                                  <a:prstGeom prst="line">
                                    <a:avLst/>
                                  </a:prstGeom>
                                  <a:ln w="9525" cap="flat" cmpd="sng">
                                    <a:solidFill>
                                      <a:schemeClr val="tx1"/>
                                    </a:solidFill>
                                    <a:prstDash val="solid"/>
                                    <a:headEnd type="none" w="med" len="med"/>
                                    <a:tailEnd type="none" w="med" len="med"/>
                                  </a:ln>
                                </p:spPr>
                              </p:sp>
                              <p:sp>
                                <p:nvSpPr>
                                  <p:cNvPr id="103498" name="Line 34"/>
                                  <p:cNvSpPr/>
                                  <p:nvPr/>
                                </p:nvSpPr>
                                <p:spPr>
                                  <a:xfrm>
                                    <a:off x="4320" y="1872"/>
                                    <a:ext cx="1008" cy="0"/>
                                  </a:xfrm>
                                  <a:prstGeom prst="line">
                                    <a:avLst/>
                                  </a:prstGeom>
                                  <a:ln w="38100" cap="flat" cmpd="sng">
                                    <a:solidFill>
                                      <a:schemeClr val="tx1"/>
                                    </a:solidFill>
                                    <a:prstDash val="solid"/>
                                    <a:headEnd type="oval" w="med" len="med"/>
                                    <a:tailEnd type="oval" w="med" len="med"/>
                                  </a:ln>
                                </p:spPr>
                              </p:sp>
                              <p:sp>
                                <p:nvSpPr>
                                  <p:cNvPr id="103499" name="Rectangle 35"/>
                                  <p:cNvSpPr/>
                                  <p:nvPr/>
                                </p:nvSpPr>
                                <p:spPr>
                                  <a:xfrm>
                                    <a:off x="5475" y="1054"/>
                                    <a:ext cx="189" cy="199"/>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103500" name="Oval 36"/>
                                  <p:cNvSpPr/>
                                  <p:nvPr/>
                                </p:nvSpPr>
                                <p:spPr>
                                  <a:xfrm>
                                    <a:off x="5568" y="1056"/>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3501" name="Rectangle 37"/>
                                  <p:cNvSpPr/>
                                  <p:nvPr/>
                                </p:nvSpPr>
                                <p:spPr>
                                  <a:xfrm>
                                    <a:off x="5520" y="2400"/>
                                    <a:ext cx="159" cy="199"/>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graphicFrame>
                                <p:nvGraphicFramePr>
                                  <p:cNvPr id="103431" name="Object 38"/>
                                  <p:cNvGraphicFramePr>
                                    <a:graphicFrameLocks noChangeAspect="1"/>
                                  </p:cNvGraphicFramePr>
                                  <p:nvPr/>
                                </p:nvGraphicFramePr>
                                <p:xfrm>
                                  <a:off x="5356" y="1776"/>
                                  <a:ext cx="404" cy="271"/>
                                </p:xfrm>
                                <a:graphic>
                                  <a:graphicData uri="http://schemas.openxmlformats.org/presentationml/2006/ole">
                                    <mc:AlternateContent xmlns:mc="http://schemas.openxmlformats.org/markup-compatibility/2006">
                                      <mc:Choice xmlns:v="urn:schemas-microsoft-com:vml" Requires="v">
                                        <p:oleObj spid="_x0000_s3326" name="" r:id="rId3" imgW="393700" imgH="279400" progId="Equation.3">
                                          <p:embed/>
                                        </p:oleObj>
                                      </mc:Choice>
                                      <mc:Fallback>
                                        <p:oleObj name="" r:id="rId3" imgW="393700" imgH="279400" progId="Equation.3">
                                          <p:embed/>
                                          <p:pic>
                                            <p:nvPicPr>
                                              <p:cNvPr id="0" name="图片 3325"/>
                                              <p:cNvPicPr/>
                                              <p:nvPr/>
                                            </p:nvPicPr>
                                            <p:blipFill>
                                              <a:blip r:embed="rId4"/>
                                              <a:stretch>
                                                <a:fillRect/>
                                              </a:stretch>
                                            </p:blipFill>
                                            <p:spPr>
                                              <a:xfrm>
                                                <a:off x="5356" y="1776"/>
                                                <a:ext cx="404" cy="271"/>
                                              </a:xfrm>
                                              <a:prstGeom prst="rect">
                                                <a:avLst/>
                                              </a:prstGeom>
                                              <a:noFill/>
                                              <a:ln w="38100">
                                                <a:noFill/>
                                                <a:miter/>
                                              </a:ln>
                                            </p:spPr>
                                          </p:pic>
                                        </p:oleObj>
                                      </mc:Fallback>
                                    </mc:AlternateContent>
                                  </a:graphicData>
                                </a:graphic>
                              </p:graphicFrame>
                              <p:grpSp>
                                <p:nvGrpSpPr>
                                  <p:cNvPr id="103502" name="Group 39"/>
                                  <p:cNvGrpSpPr/>
                                  <p:nvPr/>
                                </p:nvGrpSpPr>
                                <p:grpSpPr>
                                  <a:xfrm>
                                    <a:off x="4416" y="1872"/>
                                    <a:ext cx="192" cy="122"/>
                                    <a:chOff x="3416" y="3238"/>
                                    <a:chExt cx="192" cy="122"/>
                                  </a:xfrm>
                                </p:grpSpPr>
                                <p:grpSp>
                                  <p:nvGrpSpPr>
                                    <p:cNvPr id="103503" name="Group 40"/>
                                    <p:cNvGrpSpPr/>
                                    <p:nvPr/>
                                  </p:nvGrpSpPr>
                                  <p:grpSpPr>
                                    <a:xfrm>
                                      <a:off x="3416" y="3264"/>
                                      <a:ext cx="192" cy="96"/>
                                      <a:chOff x="4080" y="4128"/>
                                      <a:chExt cx="192" cy="96"/>
                                    </a:xfrm>
                                  </p:grpSpPr>
                                  <p:sp>
                                    <p:nvSpPr>
                                      <p:cNvPr id="103505" name="Line 41"/>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103506" name="Line 42"/>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103504" name="Oval 43"/>
                                    <p:cNvSpPr/>
                                    <p:nvPr/>
                                  </p:nvSpPr>
                                  <p:spPr>
                                    <a:xfrm>
                                      <a:off x="3484" y="3238"/>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aphicFrame>
                                <p:nvGraphicFramePr>
                                  <p:cNvPr id="103432" name="Object 44"/>
                                  <p:cNvGraphicFramePr>
                                    <a:graphicFrameLocks noChangeAspect="1"/>
                                  </p:cNvGraphicFramePr>
                                  <p:nvPr/>
                                </p:nvGraphicFramePr>
                                <p:xfrm>
                                  <a:off x="4464" y="864"/>
                                  <a:ext cx="576" cy="251"/>
                                </p:xfrm>
                                <a:graphic>
                                  <a:graphicData uri="http://schemas.openxmlformats.org/presentationml/2006/ole">
                                    <mc:AlternateContent xmlns:mc="http://schemas.openxmlformats.org/markup-compatibility/2006">
                                      <mc:Choice xmlns:v="urn:schemas-microsoft-com:vml" Requires="v">
                                        <p:oleObj spid="_x0000_s3327" name="" r:id="rId5" imgW="494665" imgH="266700" progId="Equation.3">
                                          <p:embed/>
                                        </p:oleObj>
                                      </mc:Choice>
                                      <mc:Fallback>
                                        <p:oleObj name="" r:id="rId5" imgW="494665" imgH="266700" progId="Equation.3">
                                          <p:embed/>
                                          <p:pic>
                                            <p:nvPicPr>
                                              <p:cNvPr id="0" name="图片 3326"/>
                                              <p:cNvPicPr/>
                                              <p:nvPr/>
                                            </p:nvPicPr>
                                            <p:blipFill>
                                              <a:blip r:embed="rId6"/>
                                              <a:stretch>
                                                <a:fillRect/>
                                              </a:stretch>
                                            </p:blipFill>
                                            <p:spPr>
                                              <a:xfrm>
                                                <a:off x="4464" y="864"/>
                                                <a:ext cx="576" cy="251"/>
                                              </a:xfrm>
                                              <a:prstGeom prst="rect">
                                                <a:avLst/>
                                              </a:prstGeom>
                                              <a:noFill/>
                                              <a:ln w="38100">
                                                <a:noFill/>
                                                <a:miter/>
                                              </a:ln>
                                            </p:spPr>
                                          </p:pic>
                                        </p:oleObj>
                                      </mc:Fallback>
                                    </mc:AlternateContent>
                                  </a:graphicData>
                                </a:graphic>
                              </p:graphicFrame>
                              <p:graphicFrame>
                                <p:nvGraphicFramePr>
                                  <p:cNvPr id="103433" name="Object 45"/>
                                  <p:cNvGraphicFramePr>
                                    <a:graphicFrameLocks noChangeAspect="1"/>
                                  </p:cNvGraphicFramePr>
                                  <p:nvPr/>
                                </p:nvGraphicFramePr>
                                <p:xfrm>
                                  <a:off x="4556" y="2736"/>
                                  <a:ext cx="628" cy="259"/>
                                </p:xfrm>
                                <a:graphic>
                                  <a:graphicData uri="http://schemas.openxmlformats.org/presentationml/2006/ole">
                                    <mc:AlternateContent xmlns:mc="http://schemas.openxmlformats.org/markup-compatibility/2006">
                                      <mc:Choice xmlns:v="urn:schemas-microsoft-com:vml" Requires="v">
                                        <p:oleObj spid="_x0000_s3328" name="" r:id="rId7" imgW="532765" imgH="266700" progId="Equation.3">
                                          <p:embed/>
                                        </p:oleObj>
                                      </mc:Choice>
                                      <mc:Fallback>
                                        <p:oleObj name="" r:id="rId7" imgW="532765" imgH="266700" progId="Equation.3">
                                          <p:embed/>
                                          <p:pic>
                                            <p:nvPicPr>
                                              <p:cNvPr id="0" name="图片 3327"/>
                                              <p:cNvPicPr/>
                                              <p:nvPr/>
                                            </p:nvPicPr>
                                            <p:blipFill>
                                              <a:blip r:embed="rId8"/>
                                              <a:stretch>
                                                <a:fillRect/>
                                              </a:stretch>
                                            </p:blipFill>
                                            <p:spPr>
                                              <a:xfrm>
                                                <a:off x="4556" y="2736"/>
                                                <a:ext cx="628" cy="259"/>
                                              </a:xfrm>
                                              <a:prstGeom prst="rect">
                                                <a:avLst/>
                                              </a:prstGeom>
                                              <a:noFill/>
                                              <a:ln w="38100">
                                                <a:noFill/>
                                                <a:miter/>
                                              </a:ln>
                                            </p:spPr>
                                          </p:pic>
                                        </p:oleObj>
                                      </mc:Fallback>
                                    </mc:AlternateContent>
                                  </a:graphicData>
                                </a:graphic>
                              </p:graphicFrame>
                              <p:graphicFrame>
                                <p:nvGraphicFramePr>
                                  <p:cNvPr id="103434" name="Object 46"/>
                                  <p:cNvGraphicFramePr>
                                    <a:graphicFrameLocks noChangeAspect="1"/>
                                  </p:cNvGraphicFramePr>
                                  <p:nvPr/>
                                </p:nvGraphicFramePr>
                                <p:xfrm>
                                  <a:off x="5440" y="2208"/>
                                  <a:ext cx="224" cy="336"/>
                                </p:xfrm>
                                <a:graphic>
                                  <a:graphicData uri="http://schemas.openxmlformats.org/presentationml/2006/ole">
                                    <mc:AlternateContent xmlns:mc="http://schemas.openxmlformats.org/markup-compatibility/2006">
                                      <mc:Choice xmlns:v="urn:schemas-microsoft-com:vml" Requires="v">
                                        <p:oleObj spid="_x0000_s3323" name="" r:id="rId9" imgW="279400" imgH="508000" progId="Equation.3">
                                          <p:embed/>
                                        </p:oleObj>
                                      </mc:Choice>
                                      <mc:Fallback>
                                        <p:oleObj name="" r:id="rId9" imgW="279400" imgH="508000" progId="Equation.3">
                                          <p:embed/>
                                          <p:pic>
                                            <p:nvPicPr>
                                              <p:cNvPr id="0" name="图片 3322"/>
                                              <p:cNvPicPr/>
                                              <p:nvPr/>
                                            </p:nvPicPr>
                                            <p:blipFill>
                                              <a:blip r:embed="rId10"/>
                                              <a:stretch>
                                                <a:fillRect/>
                                              </a:stretch>
                                            </p:blipFill>
                                            <p:spPr>
                                              <a:xfrm>
                                                <a:off x="5440" y="2208"/>
                                                <a:ext cx="224" cy="336"/>
                                              </a:xfrm>
                                              <a:prstGeom prst="rect">
                                                <a:avLst/>
                                              </a:prstGeom>
                                              <a:noFill/>
                                              <a:ln w="38100">
                                                <a:noFill/>
                                                <a:miter/>
                                              </a:ln>
                                            </p:spPr>
                                          </p:pic>
                                        </p:oleObj>
                                      </mc:Fallback>
                                    </mc:AlternateContent>
                                  </a:graphicData>
                                </a:graphic>
                              </p:graphicFrame>
                              <p:graphicFrame>
                                <p:nvGraphicFramePr>
                                  <p:cNvPr id="103435" name="Object 47"/>
                                  <p:cNvGraphicFramePr>
                                    <a:graphicFrameLocks noChangeAspect="1"/>
                                  </p:cNvGraphicFramePr>
                                  <p:nvPr/>
                                </p:nvGraphicFramePr>
                                <p:xfrm>
                                  <a:off x="5424" y="1248"/>
                                  <a:ext cx="224" cy="336"/>
                                </p:xfrm>
                                <a:graphic>
                                  <a:graphicData uri="http://schemas.openxmlformats.org/presentationml/2006/ole">
                                    <mc:AlternateContent xmlns:mc="http://schemas.openxmlformats.org/markup-compatibility/2006">
                                      <mc:Choice xmlns:v="urn:schemas-microsoft-com:vml" Requires="v">
                                        <p:oleObj spid="_x0000_s3329" name="" r:id="rId11" imgW="279400" imgH="508000" progId="Equation.3">
                                          <p:embed/>
                                        </p:oleObj>
                                      </mc:Choice>
                                      <mc:Fallback>
                                        <p:oleObj name="" r:id="rId11" imgW="279400" imgH="508000" progId="Equation.3">
                                          <p:embed/>
                                          <p:pic>
                                            <p:nvPicPr>
                                              <p:cNvPr id="0" name="图片 3328"/>
                                              <p:cNvPicPr/>
                                              <p:nvPr/>
                                            </p:nvPicPr>
                                            <p:blipFill>
                                              <a:blip r:embed="rId10"/>
                                              <a:stretch>
                                                <a:fillRect/>
                                              </a:stretch>
                                            </p:blipFill>
                                            <p:spPr>
                                              <a:xfrm>
                                                <a:off x="5424" y="1248"/>
                                                <a:ext cx="224" cy="336"/>
                                              </a:xfrm>
                                              <a:prstGeom prst="rect">
                                                <a:avLst/>
                                              </a:prstGeom>
                                              <a:noFill/>
                                              <a:ln w="38100">
                                                <a:noFill/>
                                                <a:miter/>
                                              </a:ln>
                                            </p:spPr>
                                          </p:pic>
                                        </p:oleObj>
                                      </mc:Fallback>
                                    </mc:AlternateContent>
                                  </a:graphicData>
                                </a:graphic>
                              </p:graphicFrame>
                            </p:grpSp>
                            <p:grpSp>
                              <p:nvGrpSpPr>
                                <p:cNvPr id="103478" name="Group 48"/>
                                <p:cNvGrpSpPr/>
                                <p:nvPr/>
                              </p:nvGrpSpPr>
                              <p:grpSpPr>
                                <a:xfrm>
                                  <a:off x="3295" y="816"/>
                                  <a:ext cx="833" cy="2190"/>
                                  <a:chOff x="3295" y="816"/>
                                  <a:chExt cx="833" cy="2190"/>
                                </a:xfrm>
                              </p:grpSpPr>
                              <p:grpSp>
                                <p:nvGrpSpPr>
                                  <p:cNvPr id="103479" name="Group 49"/>
                                  <p:cNvGrpSpPr/>
                                  <p:nvPr/>
                                </p:nvGrpSpPr>
                                <p:grpSpPr>
                                  <a:xfrm>
                                    <a:off x="3552" y="1056"/>
                                    <a:ext cx="386" cy="96"/>
                                    <a:chOff x="1822" y="2352"/>
                                    <a:chExt cx="386" cy="96"/>
                                  </a:xfrm>
                                </p:grpSpPr>
                                <p:sp>
                                  <p:nvSpPr>
                                    <p:cNvPr id="103489" name="Rectangle 50"/>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490" name="Line 51"/>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3491" name="Oval 52"/>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03480" name="Group 53"/>
                                  <p:cNvGrpSpPr/>
                                  <p:nvPr/>
                                </p:nvGrpSpPr>
                                <p:grpSpPr>
                                  <a:xfrm>
                                    <a:off x="3552" y="2640"/>
                                    <a:ext cx="386" cy="96"/>
                                    <a:chOff x="1822" y="2352"/>
                                    <a:chExt cx="386" cy="96"/>
                                  </a:xfrm>
                                </p:grpSpPr>
                                <p:sp>
                                  <p:nvSpPr>
                                    <p:cNvPr id="103486" name="Rectangle 54"/>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487" name="Line 55"/>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3488" name="Oval 56"/>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aphicFrame>
                                <p:nvGraphicFramePr>
                                  <p:cNvPr id="103428" name="Object 57"/>
                                  <p:cNvGraphicFramePr>
                                    <a:graphicFrameLocks noChangeAspect="1"/>
                                  </p:cNvGraphicFramePr>
                                  <p:nvPr/>
                                </p:nvGraphicFramePr>
                                <p:xfrm>
                                  <a:off x="3295" y="1776"/>
                                  <a:ext cx="593" cy="313"/>
                                </p:xfrm>
                                <a:graphic>
                                  <a:graphicData uri="http://schemas.openxmlformats.org/presentationml/2006/ole">
                                    <mc:AlternateContent xmlns:mc="http://schemas.openxmlformats.org/markup-compatibility/2006">
                                      <mc:Choice xmlns:v="urn:schemas-microsoft-com:vml" Requires="v">
                                        <p:oleObj spid="_x0000_s3324" name="" r:id="rId12" imgW="368300" imgH="279400" progId="Equation.3">
                                          <p:embed/>
                                        </p:oleObj>
                                      </mc:Choice>
                                      <mc:Fallback>
                                        <p:oleObj name="" r:id="rId12" imgW="368300" imgH="279400" progId="Equation.3">
                                          <p:embed/>
                                          <p:pic>
                                            <p:nvPicPr>
                                              <p:cNvPr id="0" name="图片 3323"/>
                                              <p:cNvPicPr/>
                                              <p:nvPr/>
                                            </p:nvPicPr>
                                            <p:blipFill>
                                              <a:blip r:embed="rId13"/>
                                              <a:stretch>
                                                <a:fillRect/>
                                              </a:stretch>
                                            </p:blipFill>
                                            <p:spPr>
                                              <a:xfrm>
                                                <a:off x="3295" y="1776"/>
                                                <a:ext cx="593" cy="313"/>
                                              </a:xfrm>
                                              <a:prstGeom prst="rect">
                                                <a:avLst/>
                                              </a:prstGeom>
                                              <a:noFill/>
                                              <a:ln w="38100">
                                                <a:noFill/>
                                                <a:miter/>
                                              </a:ln>
                                            </p:spPr>
                                          </p:pic>
                                        </p:oleObj>
                                      </mc:Fallback>
                                    </mc:AlternateContent>
                                  </a:graphicData>
                                </a:graphic>
                              </p:graphicFrame>
                              <p:sp>
                                <p:nvSpPr>
                                  <p:cNvPr id="103481" name="Rectangle 58"/>
                                  <p:cNvSpPr/>
                                  <p:nvPr/>
                                </p:nvSpPr>
                                <p:spPr>
                                  <a:xfrm>
                                    <a:off x="3456" y="1161"/>
                                    <a:ext cx="189" cy="198"/>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103482" name="Line 59"/>
                                  <p:cNvSpPr/>
                                  <p:nvPr/>
                                </p:nvSpPr>
                                <p:spPr>
                                  <a:xfrm>
                                    <a:off x="3744" y="1200"/>
                                    <a:ext cx="384" cy="0"/>
                                  </a:xfrm>
                                  <a:prstGeom prst="line">
                                    <a:avLst/>
                                  </a:prstGeom>
                                  <a:ln w="9525" cap="flat" cmpd="sng">
                                    <a:solidFill>
                                      <a:srgbClr val="FF3300"/>
                                    </a:solidFill>
                                    <a:prstDash val="solid"/>
                                    <a:headEnd type="none" w="med" len="med"/>
                                    <a:tailEnd type="triangle" w="med" len="med"/>
                                  </a:ln>
                                </p:spPr>
                              </p:sp>
                              <p:sp>
                                <p:nvSpPr>
                                  <p:cNvPr id="103483" name="Line 60"/>
                                  <p:cNvSpPr/>
                                  <p:nvPr/>
                                </p:nvSpPr>
                                <p:spPr>
                                  <a:xfrm>
                                    <a:off x="3744" y="2592"/>
                                    <a:ext cx="336" cy="0"/>
                                  </a:xfrm>
                                  <a:prstGeom prst="line">
                                    <a:avLst/>
                                  </a:prstGeom>
                                  <a:ln w="9525" cap="flat" cmpd="sng">
                                    <a:solidFill>
                                      <a:srgbClr val="FF3300"/>
                                    </a:solidFill>
                                    <a:prstDash val="solid"/>
                                    <a:headEnd type="none" w="med" len="med"/>
                                    <a:tailEnd type="triangle" w="med" len="med"/>
                                  </a:ln>
                                </p:spPr>
                              </p:sp>
                              <p:sp>
                                <p:nvSpPr>
                                  <p:cNvPr id="61501" name="Rectangle 61"/>
                                  <p:cNvSpPr>
                                    <a:spLocks noChangeArrowheads="1"/>
                                  </p:cNvSpPr>
                                  <p:nvPr/>
                                </p:nvSpPr>
                                <p:spPr bwMode="auto">
                                  <a:xfrm>
                                    <a:off x="3696" y="816"/>
                                    <a:ext cx="432" cy="19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b1</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1502" name="Rectangle 62"/>
                                  <p:cNvSpPr>
                                    <a:spLocks noChangeArrowheads="1"/>
                                  </p:cNvSpPr>
                                  <p:nvPr/>
                                </p:nvSpPr>
                                <p:spPr bwMode="auto">
                                  <a:xfrm>
                                    <a:off x="3696" y="2808"/>
                                    <a:ext cx="294" cy="198"/>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b2</a:t>
                                    </a:r>
                                    <a:endParaRPr kumimoji="1" lang="en-US" altLang="zh-CN" sz="1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103429" name="Object 63"/>
                                  <p:cNvGraphicFramePr>
                                    <a:graphicFrameLocks noChangeAspect="1"/>
                                  </p:cNvGraphicFramePr>
                                  <p:nvPr/>
                                </p:nvGraphicFramePr>
                                <p:xfrm>
                                  <a:off x="3744" y="2328"/>
                                  <a:ext cx="336" cy="216"/>
                                </p:xfrm>
                                <a:graphic>
                                  <a:graphicData uri="http://schemas.openxmlformats.org/presentationml/2006/ole">
                                    <mc:AlternateContent xmlns:mc="http://schemas.openxmlformats.org/markup-compatibility/2006">
                                      <mc:Choice xmlns:v="urn:schemas-microsoft-com:vml" Requires="v">
                                        <p:oleObj spid="_x0000_s3325" name="" r:id="rId14" imgW="342900" imgH="266700" progId="Equation.3">
                                          <p:embed/>
                                        </p:oleObj>
                                      </mc:Choice>
                                      <mc:Fallback>
                                        <p:oleObj name="" r:id="rId14" imgW="342900" imgH="266700" progId="Equation.3">
                                          <p:embed/>
                                          <p:pic>
                                            <p:nvPicPr>
                                              <p:cNvPr id="0" name="图片 3324"/>
                                              <p:cNvPicPr/>
                                              <p:nvPr/>
                                            </p:nvPicPr>
                                            <p:blipFill>
                                              <a:blip r:embed="rId15"/>
                                              <a:stretch>
                                                <a:fillRect/>
                                              </a:stretch>
                                            </p:blipFill>
                                            <p:spPr>
                                              <a:xfrm>
                                                <a:off x="3744" y="2328"/>
                                                <a:ext cx="336" cy="216"/>
                                              </a:xfrm>
                                              <a:prstGeom prst="rect">
                                                <a:avLst/>
                                              </a:prstGeom>
                                              <a:noFill/>
                                              <a:ln w="38100">
                                                <a:noFill/>
                                                <a:miter/>
                                              </a:ln>
                                            </p:spPr>
                                          </p:pic>
                                        </p:oleObj>
                                      </mc:Fallback>
                                    </mc:AlternateContent>
                                  </a:graphicData>
                                </a:graphic>
                              </p:graphicFrame>
                              <p:graphicFrame>
                                <p:nvGraphicFramePr>
                                  <p:cNvPr id="103430" name="Object 64"/>
                                  <p:cNvGraphicFramePr>
                                    <a:graphicFrameLocks noChangeAspect="1"/>
                                  </p:cNvGraphicFramePr>
                                  <p:nvPr/>
                                </p:nvGraphicFramePr>
                                <p:xfrm>
                                  <a:off x="3696" y="1248"/>
                                  <a:ext cx="336" cy="224"/>
                                </p:xfrm>
                                <a:graphic>
                                  <a:graphicData uri="http://schemas.openxmlformats.org/presentationml/2006/ole">
                                    <mc:AlternateContent xmlns:mc="http://schemas.openxmlformats.org/markup-compatibility/2006">
                                      <mc:Choice xmlns:v="urn:schemas-microsoft-com:vml" Requires="v">
                                        <p:oleObj spid="_x0000_s3322" name="" r:id="rId16" imgW="330200" imgH="266700" progId="Equation.3">
                                          <p:embed/>
                                        </p:oleObj>
                                      </mc:Choice>
                                      <mc:Fallback>
                                        <p:oleObj name="" r:id="rId16" imgW="330200" imgH="266700" progId="Equation.3">
                                          <p:embed/>
                                          <p:pic>
                                            <p:nvPicPr>
                                              <p:cNvPr id="0" name="图片 3321"/>
                                              <p:cNvPicPr/>
                                              <p:nvPr/>
                                            </p:nvPicPr>
                                            <p:blipFill>
                                              <a:blip r:embed="rId17"/>
                                              <a:stretch>
                                                <a:fillRect/>
                                              </a:stretch>
                                            </p:blipFill>
                                            <p:spPr>
                                              <a:xfrm>
                                                <a:off x="3696" y="1248"/>
                                                <a:ext cx="336" cy="224"/>
                                              </a:xfrm>
                                              <a:prstGeom prst="rect">
                                                <a:avLst/>
                                              </a:prstGeom>
                                              <a:noFill/>
                                              <a:ln w="38100">
                                                <a:noFill/>
                                                <a:miter/>
                                              </a:ln>
                                            </p:spPr>
                                          </p:pic>
                                        </p:oleObj>
                                      </mc:Fallback>
                                    </mc:AlternateContent>
                                  </a:graphicData>
                                </a:graphic>
                              </p:graphicFrame>
                            </p:grpSp>
                          </p:grpSp>
                          <p:sp>
                            <p:nvSpPr>
                              <p:cNvPr id="103470" name="Text Box 65"/>
                              <p:cNvSpPr txBox="1"/>
                              <p:nvPr/>
                            </p:nvSpPr>
                            <p:spPr>
                              <a:xfrm>
                                <a:off x="4224" y="1824"/>
                                <a:ext cx="240" cy="216"/>
                              </a:xfrm>
                              <a:prstGeom prst="rect">
                                <a:avLst/>
                              </a:prstGeom>
                              <a:solidFill>
                                <a:schemeClr val="bg1"/>
                              </a:solidFill>
                              <a:ln w="9525">
                                <a:noFill/>
                              </a:ln>
                            </p:spPr>
                            <p:txBody>
                              <a:bodyPr>
                                <a:spAutoFit/>
                              </a:bodyPr>
                              <a:p>
                                <a:pPr>
                                  <a:spcBef>
                                    <a:spcPct val="50000"/>
                                  </a:spcBef>
                                </a:pPr>
                                <a:endParaRPr lang="zh-CN" altLang="zh-CN" sz="1800" b="0" dirty="0">
                                  <a:latin typeface="Times New Roman" panose="02020603050405020304" pitchFamily="18" charset="0"/>
                                </a:endParaRPr>
                              </a:p>
                            </p:txBody>
                          </p:sp>
                          <p:sp>
                            <p:nvSpPr>
                              <p:cNvPr id="103471" name="Text Box 66"/>
                              <p:cNvSpPr txBox="1"/>
                              <p:nvPr/>
                            </p:nvSpPr>
                            <p:spPr>
                              <a:xfrm>
                                <a:off x="4752" y="2161"/>
                                <a:ext cx="192" cy="1236"/>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grpSp>
                            <p:nvGrpSpPr>
                              <p:cNvPr id="103472" name="Group 67"/>
                              <p:cNvGrpSpPr/>
                              <p:nvPr/>
                            </p:nvGrpSpPr>
                            <p:grpSpPr>
                              <a:xfrm rot="5345576">
                                <a:off x="5135" y="2161"/>
                                <a:ext cx="386" cy="96"/>
                                <a:chOff x="1822" y="2352"/>
                                <a:chExt cx="386" cy="96"/>
                              </a:xfrm>
                            </p:grpSpPr>
                            <p:sp>
                              <p:nvSpPr>
                                <p:cNvPr id="103473" name="Rectangle 68"/>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3474" name="Line 69"/>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3475" name="Oval 70"/>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sp>
                          <p:nvSpPr>
                            <p:cNvPr id="103467" name="Oval 71"/>
                            <p:cNvSpPr/>
                            <p:nvPr/>
                          </p:nvSpPr>
                          <p:spPr>
                            <a:xfrm>
                              <a:off x="451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3468" name="Text Box 72"/>
                            <p:cNvSpPr txBox="1"/>
                            <p:nvPr/>
                          </p:nvSpPr>
                          <p:spPr>
                            <a:xfrm>
                              <a:off x="3120" y="2449"/>
                              <a:ext cx="240" cy="234"/>
                            </a:xfrm>
                            <a:prstGeom prst="rect">
                              <a:avLst/>
                            </a:prstGeom>
                            <a:solidFill>
                              <a:schemeClr val="bg1"/>
                            </a:solidFill>
                            <a:ln w="9525">
                              <a:noFill/>
                            </a:ln>
                          </p:spPr>
                          <p:txBody>
                            <a:bodyPr>
                              <a:spAutoFit/>
                            </a:bodyPr>
                            <a:p>
                              <a:pPr>
                                <a:spcBef>
                                  <a:spcPct val="50000"/>
                                </a:spcBef>
                              </a:pPr>
                              <a:endParaRPr lang="zh-CN" altLang="zh-CN" sz="2000" b="0" dirty="0">
                                <a:latin typeface="Times New Roman" panose="02020603050405020304" pitchFamily="18" charset="0"/>
                              </a:endParaRPr>
                            </a:p>
                          </p:txBody>
                        </p:sp>
                      </p:grpSp>
                      <p:sp>
                        <p:nvSpPr>
                          <p:cNvPr id="103464" name="Rectangle 73"/>
                          <p:cNvSpPr/>
                          <p:nvPr/>
                        </p:nvSpPr>
                        <p:spPr>
                          <a:xfrm>
                            <a:off x="3537" y="2359"/>
                            <a:ext cx="159" cy="198"/>
                          </a:xfrm>
                          <a:prstGeom prst="rect">
                            <a:avLst/>
                          </a:prstGeom>
                          <a:noFill/>
                          <a:ln w="9525">
                            <a:noFill/>
                          </a:ln>
                        </p:spPr>
                        <p:txBody>
                          <a:bodyPr wrap="none">
                            <a:spAutoFit/>
                          </a:bodyPr>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sp>
                        <p:nvSpPr>
                          <p:cNvPr id="103465" name="Line 74"/>
                          <p:cNvSpPr/>
                          <p:nvPr/>
                        </p:nvSpPr>
                        <p:spPr>
                          <a:xfrm>
                            <a:off x="4512" y="1872"/>
                            <a:ext cx="576" cy="0"/>
                          </a:xfrm>
                          <a:prstGeom prst="line">
                            <a:avLst/>
                          </a:prstGeom>
                          <a:ln w="38100" cap="flat" cmpd="sng">
                            <a:solidFill>
                              <a:schemeClr val="tx1"/>
                            </a:solidFill>
                            <a:prstDash val="solid"/>
                            <a:headEnd type="none" w="med" len="med"/>
                            <a:tailEnd type="none" w="med" len="med"/>
                          </a:ln>
                        </p:spPr>
                      </p:sp>
                    </p:grpSp>
                    <p:sp>
                      <p:nvSpPr>
                        <p:cNvPr id="103461" name="Text Box 75"/>
                        <p:cNvSpPr txBox="1"/>
                        <p:nvPr/>
                      </p:nvSpPr>
                      <p:spPr>
                        <a:xfrm>
                          <a:off x="4224" y="912"/>
                          <a:ext cx="144" cy="276"/>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103462" name="Text Box 76"/>
                        <p:cNvSpPr txBox="1"/>
                        <p:nvPr/>
                      </p:nvSpPr>
                      <p:spPr>
                        <a:xfrm>
                          <a:off x="4224" y="2400"/>
                          <a:ext cx="144" cy="275"/>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103458" name="Text Box 77"/>
                      <p:cNvSpPr txBox="1"/>
                      <p:nvPr/>
                    </p:nvSpPr>
                    <p:spPr>
                      <a:xfrm>
                        <a:off x="2256" y="1680"/>
                        <a:ext cx="528" cy="936"/>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sp>
                    <p:nvSpPr>
                      <p:cNvPr id="103459" name="Text Box 78"/>
                      <p:cNvSpPr txBox="1"/>
                      <p:nvPr/>
                    </p:nvSpPr>
                    <p:spPr>
                      <a:xfrm>
                        <a:off x="2256" y="720"/>
                        <a:ext cx="432" cy="936"/>
                      </a:xfrm>
                      <a:prstGeom prst="rect">
                        <a:avLst/>
                      </a:prstGeom>
                      <a:solidFill>
                        <a:schemeClr val="bg1"/>
                      </a:solidFill>
                      <a:ln w="9525">
                        <a:noFill/>
                      </a:ln>
                    </p:spPr>
                    <p:txBody>
                      <a:bodyPr>
                        <a:spAutoFit/>
                      </a:bodyPr>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a:p>
                        <a:pPr>
                          <a:spcBef>
                            <a:spcPct val="50000"/>
                          </a:spcBef>
                        </a:pPr>
                        <a:endParaRPr lang="en-US" altLang="zh-CN" sz="2400" b="0" dirty="0">
                          <a:latin typeface="Times New Roman" panose="02020603050405020304" pitchFamily="18" charset="0"/>
                        </a:endParaRPr>
                      </a:p>
                    </p:txBody>
                  </p:sp>
                </p:grpSp>
                <p:sp>
                  <p:nvSpPr>
                    <p:cNvPr id="103455" name="Text Box 79"/>
                    <p:cNvSpPr txBox="1"/>
                    <p:nvPr/>
                  </p:nvSpPr>
                  <p:spPr>
                    <a:xfrm>
                      <a:off x="2256" y="816"/>
                      <a:ext cx="288" cy="276"/>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sp>
                  <p:nvSpPr>
                    <p:cNvPr id="103456" name="Text Box 80"/>
                    <p:cNvSpPr txBox="1"/>
                    <p:nvPr/>
                  </p:nvSpPr>
                  <p:spPr>
                    <a:xfrm>
                      <a:off x="2256" y="2448"/>
                      <a:ext cx="288" cy="276"/>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103453" name="Text Box 81"/>
                  <p:cNvSpPr txBox="1"/>
                  <p:nvPr/>
                </p:nvSpPr>
                <p:spPr>
                  <a:xfrm>
                    <a:off x="2256" y="1632"/>
                    <a:ext cx="288" cy="275"/>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sp>
              <p:nvSpPr>
                <p:cNvPr id="103448" name="Line 82"/>
                <p:cNvSpPr/>
                <p:nvPr/>
              </p:nvSpPr>
              <p:spPr>
                <a:xfrm>
                  <a:off x="2448" y="816"/>
                  <a:ext cx="672" cy="0"/>
                </a:xfrm>
                <a:prstGeom prst="line">
                  <a:avLst/>
                </a:prstGeom>
                <a:ln w="38100" cap="flat" cmpd="sng">
                  <a:solidFill>
                    <a:schemeClr val="tx1"/>
                  </a:solidFill>
                  <a:prstDash val="solid"/>
                  <a:headEnd type="none" w="med" len="med"/>
                  <a:tailEnd type="none" w="med" len="med"/>
                </a:ln>
              </p:spPr>
            </p:sp>
            <p:sp>
              <p:nvSpPr>
                <p:cNvPr id="103449" name="Line 83"/>
                <p:cNvSpPr/>
                <p:nvPr/>
              </p:nvSpPr>
              <p:spPr>
                <a:xfrm flipV="1">
                  <a:off x="2688" y="816"/>
                  <a:ext cx="0" cy="864"/>
                </a:xfrm>
                <a:prstGeom prst="line">
                  <a:avLst/>
                </a:prstGeom>
                <a:ln w="38100" cap="flat" cmpd="sng">
                  <a:solidFill>
                    <a:schemeClr val="tx1"/>
                  </a:solidFill>
                  <a:prstDash val="solid"/>
                  <a:headEnd type="none" w="med" len="med"/>
                  <a:tailEnd type="none" w="med" len="med"/>
                </a:ln>
              </p:spPr>
            </p:sp>
            <p:sp>
              <p:nvSpPr>
                <p:cNvPr id="103450" name="Line 84"/>
                <p:cNvSpPr/>
                <p:nvPr/>
              </p:nvSpPr>
              <p:spPr>
                <a:xfrm>
                  <a:off x="2448" y="1680"/>
                  <a:ext cx="672" cy="0"/>
                </a:xfrm>
                <a:prstGeom prst="line">
                  <a:avLst/>
                </a:prstGeom>
                <a:ln w="38100" cap="flat" cmpd="sng">
                  <a:solidFill>
                    <a:schemeClr val="tx1"/>
                  </a:solidFill>
                  <a:prstDash val="solid"/>
                  <a:headEnd type="none" w="med" len="med"/>
                  <a:tailEnd type="none" w="med" len="med"/>
                </a:ln>
              </p:spPr>
            </p:sp>
            <p:sp>
              <p:nvSpPr>
                <p:cNvPr id="103451" name="Rectangle 85"/>
                <p:cNvSpPr/>
                <p:nvPr/>
              </p:nvSpPr>
              <p:spPr>
                <a:xfrm>
                  <a:off x="2688" y="912"/>
                  <a:ext cx="266" cy="250"/>
                </a:xfrm>
                <a:prstGeom prst="rect">
                  <a:avLst/>
                </a:prstGeom>
                <a:noFill/>
                <a:ln w="9525">
                  <a:noFill/>
                </a:ln>
              </p:spPr>
              <p:txBody>
                <a:bodyPr wrap="none">
                  <a:spAutoFit/>
                </a:bodyPr>
                <a:p>
                  <a:r>
                    <a:rPr lang="en-US" altLang="zh-CN" sz="2000" dirty="0">
                      <a:latin typeface="宋体" panose="02010600030101010101" pitchFamily="2" charset="-122"/>
                    </a:rPr>
                    <a:t>R</a:t>
                  </a:r>
                  <a:r>
                    <a:rPr lang="en-US" altLang="zh-CN" sz="2000" baseline="-25000" dirty="0">
                      <a:latin typeface="Times New Roman" panose="02020603050405020304" pitchFamily="18" charset="0"/>
                    </a:rPr>
                    <a:t>L</a:t>
                  </a:r>
                  <a:endParaRPr lang="en-US" altLang="zh-CN" sz="2000" baseline="-25000" dirty="0">
                    <a:latin typeface="Times New Roman" panose="02020603050405020304" pitchFamily="18" charset="0"/>
                  </a:endParaRPr>
                </a:p>
              </p:txBody>
            </p:sp>
          </p:grpSp>
          <p:sp>
            <p:nvSpPr>
              <p:cNvPr id="103446" name="Rectangle 86"/>
              <p:cNvSpPr/>
              <p:nvPr/>
            </p:nvSpPr>
            <p:spPr>
              <a:xfrm>
                <a:off x="2928" y="768"/>
                <a:ext cx="432" cy="904"/>
              </a:xfrm>
              <a:prstGeom prst="rect">
                <a:avLst/>
              </a:prstGeom>
              <a:noFill/>
              <a:ln w="9525">
                <a:noFill/>
              </a:ln>
            </p:spPr>
            <p:txBody>
              <a:bodyPr>
                <a:spAutoFit/>
              </a:bodyPr>
              <a:p>
                <a:r>
                  <a:rPr lang="en-US" altLang="zh-CN" sz="2400" i="1" dirty="0">
                    <a:solidFill>
                      <a:srgbClr val="FF3300"/>
                    </a:solidFill>
                    <a:latin typeface="Times New Roman" panose="02020603050405020304" pitchFamily="18" charset="0"/>
                  </a:rPr>
                  <a:t>+</a:t>
                </a:r>
                <a:endParaRPr lang="en-US" altLang="zh-CN" sz="2400" i="1" dirty="0">
                  <a:solidFill>
                    <a:srgbClr val="FF3300"/>
                  </a:solidFill>
                  <a:latin typeface="Times New Roman" panose="02020603050405020304" pitchFamily="18" charset="0"/>
                </a:endParaRPr>
              </a:p>
              <a:p>
                <a:endParaRPr lang="en-US" altLang="zh-CN" sz="2400" baseline="-25000" dirty="0">
                  <a:solidFill>
                    <a:srgbClr val="FF3300"/>
                  </a:solidFill>
                  <a:latin typeface="Times New Roman" panose="02020603050405020304" pitchFamily="18" charset="0"/>
                </a:endParaRPr>
              </a:p>
              <a:p>
                <a:endParaRPr lang="en-US" altLang="zh-CN" sz="2400" baseline="-25000" dirty="0">
                  <a:solidFill>
                    <a:srgbClr val="FF3300"/>
                  </a:solidFill>
                  <a:latin typeface="Times New Roman" panose="02020603050405020304" pitchFamily="18" charset="0"/>
                </a:endParaRPr>
              </a:p>
              <a:p>
                <a:endParaRPr lang="en-US" altLang="zh-CN" sz="2400" baseline="-25000" dirty="0">
                  <a:solidFill>
                    <a:srgbClr val="FF3300"/>
                  </a:solidFill>
                  <a:latin typeface="Times New Roman" panose="02020603050405020304" pitchFamily="18" charset="0"/>
                </a:endParaRPr>
              </a:p>
              <a:p>
                <a:r>
                  <a:rPr lang="en-US" altLang="zh-CN" sz="2400" baseline="-25000" dirty="0">
                    <a:solidFill>
                      <a:srgbClr val="FF3300"/>
                    </a:solidFill>
                    <a:latin typeface="Times New Roman" panose="02020603050405020304" pitchFamily="18" charset="0"/>
                  </a:rPr>
                  <a:t>-</a:t>
                </a:r>
                <a:endParaRPr lang="en-US" altLang="zh-CN" sz="2400" baseline="-25000" dirty="0">
                  <a:solidFill>
                    <a:srgbClr val="FF3300"/>
                  </a:solidFill>
                  <a:latin typeface="Times New Roman" panose="02020603050405020304" pitchFamily="18" charset="0"/>
                </a:endParaRPr>
              </a:p>
            </p:txBody>
          </p:sp>
          <p:graphicFrame>
            <p:nvGraphicFramePr>
              <p:cNvPr id="103427" name="Object 87"/>
              <p:cNvGraphicFramePr>
                <a:graphicFrameLocks noChangeAspect="1"/>
              </p:cNvGraphicFramePr>
              <p:nvPr/>
            </p:nvGraphicFramePr>
            <p:xfrm>
              <a:off x="2928" y="1104"/>
              <a:ext cx="432" cy="262"/>
            </p:xfrm>
            <a:graphic>
              <a:graphicData uri="http://schemas.openxmlformats.org/presentationml/2006/ole">
                <mc:AlternateContent xmlns:mc="http://schemas.openxmlformats.org/markup-compatibility/2006">
                  <mc:Choice xmlns:v="urn:schemas-microsoft-com:vml" Requires="v">
                    <p:oleObj spid="_x0000_s3332" name="" r:id="rId18" imgW="393700" imgH="279400" progId="Equation.3">
                      <p:embed/>
                    </p:oleObj>
                  </mc:Choice>
                  <mc:Fallback>
                    <p:oleObj name="" r:id="rId18" imgW="393700" imgH="279400" progId="Equation.3">
                      <p:embed/>
                      <p:pic>
                        <p:nvPicPr>
                          <p:cNvPr id="0" name="图片 3331"/>
                          <p:cNvPicPr/>
                          <p:nvPr/>
                        </p:nvPicPr>
                        <p:blipFill>
                          <a:blip r:embed="rId19"/>
                          <a:stretch>
                            <a:fillRect/>
                          </a:stretch>
                        </p:blipFill>
                        <p:spPr>
                          <a:xfrm>
                            <a:off x="2928" y="1104"/>
                            <a:ext cx="432" cy="262"/>
                          </a:xfrm>
                          <a:prstGeom prst="rect">
                            <a:avLst/>
                          </a:prstGeom>
                          <a:noFill/>
                          <a:ln w="38100">
                            <a:noFill/>
                            <a:miter/>
                          </a:ln>
                        </p:spPr>
                      </p:pic>
                    </p:oleObj>
                  </mc:Fallback>
                </mc:AlternateContent>
              </a:graphicData>
            </a:graphic>
          </p:graphicFrame>
        </p:grpSp>
        <p:sp>
          <p:nvSpPr>
            <p:cNvPr id="103444" name="Rectangle 88"/>
            <p:cNvSpPr/>
            <p:nvPr/>
          </p:nvSpPr>
          <p:spPr>
            <a:xfrm>
              <a:off x="2640" y="1248"/>
              <a:ext cx="96" cy="192"/>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103439" name="Rectangle 89"/>
          <p:cNvSpPr/>
          <p:nvPr/>
        </p:nvSpPr>
        <p:spPr>
          <a:xfrm>
            <a:off x="755650" y="908050"/>
            <a:ext cx="3040063" cy="579438"/>
          </a:xfrm>
          <a:prstGeom prst="rect">
            <a:avLst/>
          </a:prstGeom>
          <a:noFill/>
          <a:ln w="9525">
            <a:noFill/>
          </a:ln>
        </p:spPr>
        <p:txBody>
          <a:bodyPr wrap="none">
            <a:spAutoFit/>
          </a:bodyPr>
          <a:p>
            <a:r>
              <a:rPr lang="zh-CN" altLang="en-US" dirty="0">
                <a:solidFill>
                  <a:srgbClr val="FF0000"/>
                </a:solidFill>
                <a:latin typeface="Arial" panose="020B0604020202020204" pitchFamily="34" charset="0"/>
              </a:rPr>
              <a:t>双端输出的一半</a:t>
            </a:r>
            <a:endParaRPr lang="zh-CN" altLang="en-US" dirty="0">
              <a:solidFill>
                <a:srgbClr val="FF0000"/>
              </a:solidFill>
              <a:latin typeface="Arial" panose="020B0604020202020204" pitchFamily="34" charset="0"/>
            </a:endParaRPr>
          </a:p>
        </p:txBody>
      </p:sp>
      <p:graphicFrame>
        <p:nvGraphicFramePr>
          <p:cNvPr id="61530" name="Object 90"/>
          <p:cNvGraphicFramePr>
            <a:graphicFrameLocks noChangeAspect="1"/>
          </p:cNvGraphicFramePr>
          <p:nvPr/>
        </p:nvGraphicFramePr>
        <p:xfrm>
          <a:off x="736600" y="1773238"/>
          <a:ext cx="3424238" cy="1162050"/>
        </p:xfrm>
        <a:graphic>
          <a:graphicData uri="http://schemas.openxmlformats.org/presentationml/2006/ole">
            <mc:AlternateContent xmlns:mc="http://schemas.openxmlformats.org/markup-compatibility/2006">
              <mc:Choice xmlns:v="urn:schemas-microsoft-com:vml" Requires="v">
                <p:oleObj spid="_x0000_s3333" name="" r:id="rId20" imgW="1244600" imgH="431800" progId="Equation.3">
                  <p:embed/>
                </p:oleObj>
              </mc:Choice>
              <mc:Fallback>
                <p:oleObj name="" r:id="rId20" imgW="1244600" imgH="431800" progId="Equation.3">
                  <p:embed/>
                  <p:pic>
                    <p:nvPicPr>
                      <p:cNvPr id="0" name="图片 3332"/>
                      <p:cNvPicPr/>
                      <p:nvPr/>
                    </p:nvPicPr>
                    <p:blipFill>
                      <a:blip r:embed="rId21"/>
                      <a:stretch>
                        <a:fillRect/>
                      </a:stretch>
                    </p:blipFill>
                    <p:spPr>
                      <a:xfrm>
                        <a:off x="736600" y="1773238"/>
                        <a:ext cx="3424238" cy="1162050"/>
                      </a:xfrm>
                      <a:prstGeom prst="rect">
                        <a:avLst/>
                      </a:prstGeom>
                      <a:noFill/>
                      <a:ln w="38100">
                        <a:noFill/>
                        <a:miter/>
                      </a:ln>
                    </p:spPr>
                  </p:pic>
                </p:oleObj>
              </mc:Fallback>
            </mc:AlternateContent>
          </a:graphicData>
        </a:graphic>
      </p:graphicFrame>
      <p:sp>
        <p:nvSpPr>
          <p:cNvPr id="61532" name="Rectangle 92"/>
          <p:cNvSpPr/>
          <p:nvPr/>
        </p:nvSpPr>
        <p:spPr>
          <a:xfrm>
            <a:off x="1331913" y="3933825"/>
            <a:ext cx="1511300" cy="519113"/>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od</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endParaRPr lang="en-US" altLang="zh-CN" baseline="-25000" dirty="0">
              <a:solidFill>
                <a:srgbClr val="000000"/>
              </a:solidFill>
              <a:latin typeface="宋体" panose="02010600030101010101" pitchFamily="2" charset="-122"/>
            </a:endParaRPr>
          </a:p>
        </p:txBody>
      </p:sp>
      <p:sp>
        <p:nvSpPr>
          <p:cNvPr id="61533" name="Rectangle 93"/>
          <p:cNvSpPr/>
          <p:nvPr/>
        </p:nvSpPr>
        <p:spPr>
          <a:xfrm>
            <a:off x="1116013" y="3141663"/>
            <a:ext cx="2409825" cy="519112"/>
          </a:xfrm>
          <a:prstGeom prst="rect">
            <a:avLst/>
          </a:prstGeom>
          <a:noFill/>
          <a:ln w="9525">
            <a:noFill/>
          </a:ln>
        </p:spPr>
        <p:txBody>
          <a:bodyPr wrap="none">
            <a:spAutoFit/>
          </a:bodyPr>
          <a:p>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id</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b</a:t>
            </a:r>
            <a:r>
              <a:rPr lang="en-US" altLang="zh-CN" dirty="0">
                <a:solidFill>
                  <a:srgbClr val="000000"/>
                </a:solidFill>
                <a:latin typeface="宋体" panose="02010600030101010101" pitchFamily="2" charset="-122"/>
              </a:rPr>
              <a:t> +r</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103442" name="灯片编号占位符 9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1530"/>
                                        </p:tgtEl>
                                        <p:attrNameLst>
                                          <p:attrName>style.visibility</p:attrName>
                                        </p:attrNameLst>
                                      </p:cBhvr>
                                      <p:to>
                                        <p:strVal val="visible"/>
                                      </p:to>
                                    </p:set>
                                    <p:animEffect transition="in" filter="strips(downRight)">
                                      <p:cBhvr>
                                        <p:cTn id="12" dur="500"/>
                                        <p:tgtEl>
                                          <p:spTgt spid="61530"/>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33"/>
                                        </p:tgtEl>
                                        <p:attrNameLst>
                                          <p:attrName>style.visibility</p:attrName>
                                        </p:attrNameLst>
                                      </p:cBhvr>
                                      <p:to>
                                        <p:strVal val="visible"/>
                                      </p:to>
                                    </p:set>
                                    <p:animEffect transition="in" filter="box(in)">
                                      <p:cBhvr>
                                        <p:cTn id="17" dur="500"/>
                                        <p:tgtEl>
                                          <p:spTgt spid="6153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1532"/>
                                        </p:tgtEl>
                                        <p:attrNameLst>
                                          <p:attrName>style.visibility</p:attrName>
                                        </p:attrNameLst>
                                      </p:cBhvr>
                                      <p:to>
                                        <p:strVal val="visible"/>
                                      </p:to>
                                    </p:set>
                                    <p:animEffect transition="in" filter="diamond(in)">
                                      <p:cBhvr>
                                        <p:cTn id="22" dur="2000"/>
                                        <p:tgtEl>
                                          <p:spTgt spid="61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2" grpId="0"/>
      <p:bldP spid="6153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2"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aphicFrame>
        <p:nvGraphicFramePr>
          <p:cNvPr id="104450" name="Object 3"/>
          <p:cNvGraphicFramePr>
            <a:graphicFrameLocks noChangeAspect="1"/>
          </p:cNvGraphicFramePr>
          <p:nvPr/>
        </p:nvGraphicFramePr>
        <p:xfrm>
          <a:off x="539750" y="1412875"/>
          <a:ext cx="3886200" cy="3048000"/>
        </p:xfrm>
        <a:graphic>
          <a:graphicData uri="http://schemas.openxmlformats.org/presentationml/2006/ole">
            <mc:AlternateContent xmlns:mc="http://schemas.openxmlformats.org/markup-compatibility/2006">
              <mc:Choice xmlns:v="urn:schemas-microsoft-com:vml" Requires="v">
                <p:oleObj spid="_x0000_s3330" name="" r:id="rId1" imgW="2676525" imgH="2552700" progId="Paint.Picture">
                  <p:embed/>
                </p:oleObj>
              </mc:Choice>
              <mc:Fallback>
                <p:oleObj name="" r:id="rId1" imgW="2676525" imgH="2552700" progId="Paint.Picture">
                  <p:embed/>
                  <p:pic>
                    <p:nvPicPr>
                      <p:cNvPr id="0" name="图片 3329"/>
                      <p:cNvPicPr/>
                      <p:nvPr/>
                    </p:nvPicPr>
                    <p:blipFill>
                      <a:blip r:embed="rId2"/>
                      <a:stretch>
                        <a:fillRect/>
                      </a:stretch>
                    </p:blipFill>
                    <p:spPr>
                      <a:xfrm>
                        <a:off x="539750" y="1412875"/>
                        <a:ext cx="3886200" cy="3048000"/>
                      </a:xfrm>
                      <a:prstGeom prst="rect">
                        <a:avLst/>
                      </a:prstGeom>
                      <a:noFill/>
                      <a:ln w="38100">
                        <a:noFill/>
                        <a:miter/>
                      </a:ln>
                    </p:spPr>
                  </p:pic>
                </p:oleObj>
              </mc:Fallback>
            </mc:AlternateContent>
          </a:graphicData>
        </a:graphic>
      </p:graphicFrame>
      <p:sp>
        <p:nvSpPr>
          <p:cNvPr id="104453" name="Rectangle 4"/>
          <p:cNvSpPr/>
          <p:nvPr/>
        </p:nvSpPr>
        <p:spPr>
          <a:xfrm>
            <a:off x="755650" y="765175"/>
            <a:ext cx="3535363" cy="579438"/>
          </a:xfrm>
          <a:prstGeom prst="rect">
            <a:avLst/>
          </a:prstGeom>
          <a:noFill/>
          <a:ln w="9525">
            <a:noFill/>
          </a:ln>
        </p:spPr>
        <p:txBody>
          <a:bodyPr wrap="none">
            <a:spAutoFit/>
          </a:bodyPr>
          <a:p>
            <a:r>
              <a:rPr lang="en-US" altLang="zh-CN" dirty="0">
                <a:latin typeface="Arial" panose="020B0604020202020204" pitchFamily="34" charset="0"/>
              </a:rPr>
              <a:t>(2)</a:t>
            </a:r>
            <a:r>
              <a:rPr lang="zh-CN" altLang="en-US" dirty="0">
                <a:latin typeface="Arial" panose="020B0604020202020204" pitchFamily="34" charset="0"/>
              </a:rPr>
              <a:t>输入共模信号：</a:t>
            </a:r>
            <a:endParaRPr lang="zh-CN" altLang="en-US" dirty="0">
              <a:latin typeface="Arial" panose="020B0604020202020204" pitchFamily="34" charset="0"/>
            </a:endParaRPr>
          </a:p>
        </p:txBody>
      </p:sp>
      <p:pic>
        <p:nvPicPr>
          <p:cNvPr id="104454" name="Picture 5"/>
          <p:cNvPicPr>
            <a:picLocks noChangeAspect="1"/>
          </p:cNvPicPr>
          <p:nvPr/>
        </p:nvPicPr>
        <p:blipFill>
          <a:blip r:embed="rId3"/>
          <a:stretch>
            <a:fillRect/>
          </a:stretch>
        </p:blipFill>
        <p:spPr>
          <a:xfrm>
            <a:off x="5364163" y="1196975"/>
            <a:ext cx="3600450" cy="2320925"/>
          </a:xfrm>
          <a:prstGeom prst="rect">
            <a:avLst/>
          </a:prstGeom>
          <a:noFill/>
          <a:ln w="9525">
            <a:noFill/>
          </a:ln>
        </p:spPr>
      </p:pic>
      <p:sp>
        <p:nvSpPr>
          <p:cNvPr id="104455" name="AutoShape 6"/>
          <p:cNvSpPr/>
          <p:nvPr/>
        </p:nvSpPr>
        <p:spPr>
          <a:xfrm>
            <a:off x="3924300" y="2205038"/>
            <a:ext cx="1066800" cy="177800"/>
          </a:xfrm>
          <a:prstGeom prst="rightArrow">
            <a:avLst>
              <a:gd name="adj1" fmla="val 50000"/>
              <a:gd name="adj2" fmla="val 1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4456" name="Text Box 7"/>
          <p:cNvSpPr txBox="1"/>
          <p:nvPr/>
        </p:nvSpPr>
        <p:spPr>
          <a:xfrm>
            <a:off x="5003800" y="3284538"/>
            <a:ext cx="3600450" cy="336550"/>
          </a:xfrm>
          <a:prstGeom prst="rect">
            <a:avLst/>
          </a:prstGeom>
          <a:noFill/>
          <a:ln w="9525">
            <a:noFill/>
          </a:ln>
        </p:spPr>
        <p:txBody>
          <a:bodyPr>
            <a:spAutoFit/>
          </a:bodyPr>
          <a:p>
            <a:pPr algn="ctr">
              <a:spcBef>
                <a:spcPct val="50000"/>
              </a:spcBef>
            </a:pPr>
            <a:r>
              <a:rPr lang="zh-CN" altLang="en-US" sz="1600" dirty="0">
                <a:latin typeface="Arial" panose="020B0604020202020204" pitchFamily="34" charset="0"/>
              </a:rPr>
              <a:t>共模信号作用下的双入单出电路</a:t>
            </a:r>
            <a:endParaRPr lang="zh-CN" altLang="en-US" sz="1600" dirty="0">
              <a:latin typeface="Arial" panose="020B0604020202020204" pitchFamily="34" charset="0"/>
            </a:endParaRPr>
          </a:p>
        </p:txBody>
      </p:sp>
      <p:graphicFrame>
        <p:nvGraphicFramePr>
          <p:cNvPr id="104451" name="Object 8"/>
          <p:cNvGraphicFramePr>
            <a:graphicFrameLocks noChangeAspect="1"/>
          </p:cNvGraphicFramePr>
          <p:nvPr/>
        </p:nvGraphicFramePr>
        <p:xfrm>
          <a:off x="4067175" y="5445125"/>
          <a:ext cx="4368800" cy="1076325"/>
        </p:xfrm>
        <a:graphic>
          <a:graphicData uri="http://schemas.openxmlformats.org/presentationml/2006/ole">
            <mc:AlternateContent xmlns:mc="http://schemas.openxmlformats.org/markup-compatibility/2006">
              <mc:Choice xmlns:v="urn:schemas-microsoft-com:vml" Requires="v">
                <p:oleObj spid="_x0000_s3331" name="" r:id="rId4" imgW="2908300" imgH="571500" progId="Equation.3">
                  <p:embed/>
                </p:oleObj>
              </mc:Choice>
              <mc:Fallback>
                <p:oleObj name="" r:id="rId4" imgW="2908300" imgH="571500" progId="Equation.3">
                  <p:embed/>
                  <p:pic>
                    <p:nvPicPr>
                      <p:cNvPr id="0" name="图片 3330"/>
                      <p:cNvPicPr/>
                      <p:nvPr/>
                    </p:nvPicPr>
                    <p:blipFill>
                      <a:blip r:embed="rId5">
                        <a:clrChange>
                          <a:clrFrom>
                            <a:srgbClr val="000000"/>
                          </a:clrFrom>
                          <a:clrTo>
                            <a:srgbClr val="CC0000"/>
                          </a:clrTo>
                        </a:clrChange>
                      </a:blip>
                      <a:stretch>
                        <a:fillRect/>
                      </a:stretch>
                    </p:blipFill>
                    <p:spPr>
                      <a:xfrm>
                        <a:off x="4067175" y="5445125"/>
                        <a:ext cx="4368800" cy="1076325"/>
                      </a:xfrm>
                      <a:prstGeom prst="rect">
                        <a:avLst/>
                      </a:prstGeom>
                      <a:noFill/>
                      <a:ln w="38100">
                        <a:noFill/>
                        <a:miter/>
                      </a:ln>
                    </p:spPr>
                  </p:pic>
                </p:oleObj>
              </mc:Fallback>
            </mc:AlternateContent>
          </a:graphicData>
        </a:graphic>
      </p:graphicFrame>
      <p:sp>
        <p:nvSpPr>
          <p:cNvPr id="104457" name="Rectangle 9"/>
          <p:cNvSpPr/>
          <p:nvPr/>
        </p:nvSpPr>
        <p:spPr>
          <a:xfrm>
            <a:off x="611188" y="4508500"/>
            <a:ext cx="2632075"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共模电压增益</a:t>
            </a:r>
            <a:endParaRPr lang="zh-CN" altLang="en-US" dirty="0">
              <a:solidFill>
                <a:srgbClr val="0000FF"/>
              </a:solidFill>
              <a:latin typeface="Arial" panose="020B0604020202020204" pitchFamily="34" charset="0"/>
            </a:endParaRPr>
          </a:p>
        </p:txBody>
      </p:sp>
      <p:sp>
        <p:nvSpPr>
          <p:cNvPr id="104458" name="Rectangle 11"/>
          <p:cNvSpPr/>
          <p:nvPr/>
        </p:nvSpPr>
        <p:spPr>
          <a:xfrm>
            <a:off x="3203575" y="4581525"/>
            <a:ext cx="3673475" cy="579438"/>
          </a:xfrm>
          <a:prstGeom prst="rect">
            <a:avLst/>
          </a:prstGeom>
          <a:noFill/>
          <a:ln w="9525">
            <a:noFill/>
          </a:ln>
        </p:spPr>
        <p:txBody>
          <a:bodyPr>
            <a:spAutoFit/>
          </a:bodyPr>
          <a:p>
            <a:pPr lvl="2" eaLnBrk="1" hangingPunct="1"/>
            <a:r>
              <a:rPr lang="en-US" altLang="zh-CN" dirty="0">
                <a:solidFill>
                  <a:srgbClr val="000000"/>
                </a:solidFill>
                <a:latin typeface="宋体" panose="02010600030101010101" pitchFamily="2" charset="-122"/>
              </a:rPr>
              <a:t>u</a:t>
            </a:r>
            <a:r>
              <a:rPr lang="en-US" altLang="zh-CN" i="1" baseline="-25000" dirty="0">
                <a:solidFill>
                  <a:srgbClr val="000000"/>
                </a:solidFill>
                <a:latin typeface="宋体" panose="02010600030101010101" pitchFamily="2" charset="-122"/>
              </a:rPr>
              <a:t>oc</a:t>
            </a:r>
            <a:r>
              <a:rPr lang="en-US" altLang="zh-CN" i="1"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en-US" altLang="zh-CN" dirty="0">
                <a:solidFill>
                  <a:srgbClr val="000000"/>
                </a:solidFill>
                <a:latin typeface="宋体" panose="02010600030101010101" pitchFamily="2" charset="-122"/>
              </a:rPr>
              <a:t>R</a:t>
            </a:r>
            <a:r>
              <a:rPr lang="en-US" altLang="zh-CN" baseline="30000" dirty="0">
                <a:solidFill>
                  <a:srgbClr val="000000"/>
                </a:solidFill>
                <a:latin typeface="宋体" panose="02010600030101010101" pitchFamily="2" charset="-122"/>
              </a:rPr>
              <a:t>'</a:t>
            </a:r>
            <a:r>
              <a:rPr lang="en-US" altLang="zh-CN" baseline="-25000" dirty="0">
                <a:solidFill>
                  <a:srgbClr val="000000"/>
                </a:solidFill>
                <a:latin typeface="宋体" panose="02010600030101010101" pitchFamily="2" charset="-122"/>
              </a:rPr>
              <a:t>L</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104459" name="Rectangle 15"/>
          <p:cNvSpPr/>
          <p:nvPr/>
        </p:nvSpPr>
        <p:spPr>
          <a:xfrm>
            <a:off x="468313" y="5229225"/>
            <a:ext cx="3860800" cy="457200"/>
          </a:xfrm>
          <a:prstGeom prst="rect">
            <a:avLst/>
          </a:prstGeom>
          <a:noFill/>
          <a:ln w="9525">
            <a:noFill/>
          </a:ln>
        </p:spPr>
        <p:txBody>
          <a:bodyPr wrap="none">
            <a:spAutoFit/>
          </a:bodyPr>
          <a:p>
            <a:r>
              <a:rPr lang="en-US" altLang="zh-CN" sz="2400" dirty="0">
                <a:solidFill>
                  <a:srgbClr val="000000"/>
                </a:solidFill>
                <a:latin typeface="Bookman Old Style" panose="02050604050505020204"/>
              </a:rPr>
              <a:t>u</a:t>
            </a:r>
            <a:r>
              <a:rPr lang="en-US" altLang="zh-CN" sz="2400" baseline="-25000" dirty="0">
                <a:solidFill>
                  <a:srgbClr val="000000"/>
                </a:solidFill>
                <a:latin typeface="Bookman Old Style" panose="02050604050505020204"/>
              </a:rPr>
              <a:t>ic</a:t>
            </a:r>
            <a:r>
              <a:rPr lang="en-US" altLang="zh-CN" sz="2400" i="1" dirty="0">
                <a:solidFill>
                  <a:srgbClr val="000000"/>
                </a:solidFill>
                <a:latin typeface="Bookman Old Style" panose="02050604050505020204"/>
              </a:rPr>
              <a:t>=</a:t>
            </a:r>
            <a:r>
              <a:rPr lang="en-US" altLang="zh-CN" sz="2400" dirty="0">
                <a:solidFill>
                  <a:srgbClr val="000000"/>
                </a:solidFill>
                <a:latin typeface="Bookman Old Style" panose="02050604050505020204"/>
              </a:rPr>
              <a:t>I</a:t>
            </a:r>
            <a:r>
              <a:rPr lang="en-US" altLang="zh-CN" sz="2400" baseline="-25000" dirty="0">
                <a:solidFill>
                  <a:srgbClr val="000000"/>
                </a:solidFill>
                <a:latin typeface="Bookman Old Style" panose="02050604050505020204"/>
              </a:rPr>
              <a:t>B</a:t>
            </a:r>
            <a:r>
              <a:rPr lang="en-US" altLang="zh-CN" sz="2400" dirty="0">
                <a:solidFill>
                  <a:srgbClr val="000000"/>
                </a:solidFill>
                <a:latin typeface="Bookman Old Style" panose="02050604050505020204"/>
              </a:rPr>
              <a:t>[R</a:t>
            </a:r>
            <a:r>
              <a:rPr lang="en-US" altLang="zh-CN" sz="2400" baseline="-25000" dirty="0">
                <a:solidFill>
                  <a:srgbClr val="000000"/>
                </a:solidFill>
                <a:latin typeface="Bookman Old Style" panose="02050604050505020204"/>
              </a:rPr>
              <a:t>b</a:t>
            </a:r>
            <a:r>
              <a:rPr lang="en-US" altLang="zh-CN" sz="2400" dirty="0">
                <a:solidFill>
                  <a:srgbClr val="000000"/>
                </a:solidFill>
                <a:latin typeface="Bookman Old Style" panose="02050604050505020204"/>
              </a:rPr>
              <a:t>+r</a:t>
            </a:r>
            <a:r>
              <a:rPr lang="en-US" altLang="zh-CN" sz="2400" baseline="-25000" dirty="0">
                <a:solidFill>
                  <a:srgbClr val="000000"/>
                </a:solidFill>
                <a:latin typeface="Bookman Old Style" panose="02050604050505020204"/>
              </a:rPr>
              <a:t>be</a:t>
            </a:r>
            <a:r>
              <a:rPr lang="en-US" altLang="zh-CN" sz="2400" dirty="0">
                <a:solidFill>
                  <a:srgbClr val="000000"/>
                </a:solidFill>
                <a:latin typeface="Bookman Old Style" panose="02050604050505020204"/>
              </a:rPr>
              <a:t>+(1+</a:t>
            </a:r>
            <a:r>
              <a:rPr lang="en-US" altLang="zh-CN" sz="2400" dirty="0">
                <a:solidFill>
                  <a:srgbClr val="000000"/>
                </a:solidFill>
                <a:latin typeface="宋体" panose="02010600030101010101" pitchFamily="2" charset="-122"/>
              </a:rPr>
              <a:t>β</a:t>
            </a:r>
            <a:r>
              <a:rPr lang="en-US" altLang="zh-CN" sz="2400" dirty="0">
                <a:solidFill>
                  <a:srgbClr val="000000"/>
                </a:solidFill>
                <a:latin typeface="Bookman Old Style" panose="02050604050505020204"/>
              </a:rPr>
              <a:t>)2R</a:t>
            </a:r>
            <a:r>
              <a:rPr lang="en-US" altLang="zh-CN" sz="2400" baseline="-25000" dirty="0">
                <a:solidFill>
                  <a:srgbClr val="000000"/>
                </a:solidFill>
                <a:latin typeface="Bookman Old Style" panose="02050604050505020204"/>
              </a:rPr>
              <a:t>e</a:t>
            </a:r>
            <a:r>
              <a:rPr lang="en-US" altLang="zh-CN" sz="2400" dirty="0">
                <a:solidFill>
                  <a:srgbClr val="000000"/>
                </a:solidFill>
                <a:latin typeface="Bookman Old Style" panose="02050604050505020204"/>
              </a:rPr>
              <a:t>];</a:t>
            </a:r>
            <a:endParaRPr lang="en-US" altLang="zh-CN" sz="2400" dirty="0">
              <a:solidFill>
                <a:srgbClr val="000000"/>
              </a:solidFill>
              <a:latin typeface="Bookman Old Style" panose="02050604050505020204"/>
            </a:endParaRPr>
          </a:p>
        </p:txBody>
      </p:sp>
      <p:sp>
        <p:nvSpPr>
          <p:cNvPr id="104460" name="灯片编号占位符 1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6"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aphicFrame>
        <p:nvGraphicFramePr>
          <p:cNvPr id="105474" name="Object 3"/>
          <p:cNvGraphicFramePr>
            <a:graphicFrameLocks noChangeAspect="1"/>
          </p:cNvGraphicFramePr>
          <p:nvPr/>
        </p:nvGraphicFramePr>
        <p:xfrm>
          <a:off x="971550" y="3213100"/>
          <a:ext cx="6323013" cy="957263"/>
        </p:xfrm>
        <a:graphic>
          <a:graphicData uri="http://schemas.openxmlformats.org/presentationml/2006/ole">
            <mc:AlternateContent xmlns:mc="http://schemas.openxmlformats.org/markup-compatibility/2006">
              <mc:Choice xmlns:v="urn:schemas-microsoft-com:vml" Requires="v">
                <p:oleObj spid="_x0000_s3336" name="" r:id="rId1" imgW="2260600" imgH="482600" progId="Equation.3">
                  <p:embed/>
                </p:oleObj>
              </mc:Choice>
              <mc:Fallback>
                <p:oleObj name="" r:id="rId1" imgW="2260600" imgH="482600" progId="Equation.3">
                  <p:embed/>
                  <p:pic>
                    <p:nvPicPr>
                      <p:cNvPr id="0" name="图片 3335"/>
                      <p:cNvPicPr/>
                      <p:nvPr/>
                    </p:nvPicPr>
                    <p:blipFill>
                      <a:blip r:embed="rId2"/>
                      <a:stretch>
                        <a:fillRect/>
                      </a:stretch>
                    </p:blipFill>
                    <p:spPr>
                      <a:xfrm>
                        <a:off x="971550" y="3213100"/>
                        <a:ext cx="6323013" cy="957263"/>
                      </a:xfrm>
                      <a:prstGeom prst="rect">
                        <a:avLst/>
                      </a:prstGeom>
                      <a:noFill/>
                      <a:ln w="38100">
                        <a:noFill/>
                        <a:miter/>
                      </a:ln>
                    </p:spPr>
                  </p:pic>
                </p:oleObj>
              </mc:Fallback>
            </mc:AlternateContent>
          </a:graphicData>
        </a:graphic>
      </p:graphicFrame>
      <p:sp>
        <p:nvSpPr>
          <p:cNvPr id="105477" name="Rectangle 4"/>
          <p:cNvSpPr/>
          <p:nvPr/>
        </p:nvSpPr>
        <p:spPr>
          <a:xfrm>
            <a:off x="971550" y="4581525"/>
            <a:ext cx="6745288"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增大</a:t>
            </a:r>
            <a:r>
              <a:rPr lang="en-US" altLang="zh-CN" dirty="0">
                <a:latin typeface="Arial" panose="020B0604020202020204" pitchFamily="34" charset="0"/>
              </a:rPr>
              <a:t>R</a:t>
            </a:r>
            <a:r>
              <a:rPr lang="en-US" altLang="zh-CN" baseline="-25000" dirty="0">
                <a:latin typeface="Arial" panose="020B0604020202020204" pitchFamily="34" charset="0"/>
              </a:rPr>
              <a:t>e</a:t>
            </a:r>
            <a:r>
              <a:rPr lang="zh-CN" altLang="en-US" dirty="0">
                <a:latin typeface="Arial" panose="020B0604020202020204" pitchFamily="34" charset="0"/>
              </a:rPr>
              <a:t>是改善共模抑制比的基本措施</a:t>
            </a:r>
            <a:endParaRPr lang="zh-CN" altLang="en-US" dirty="0">
              <a:latin typeface="Arial" panose="020B0604020202020204" pitchFamily="34" charset="0"/>
            </a:endParaRPr>
          </a:p>
        </p:txBody>
      </p:sp>
      <p:graphicFrame>
        <p:nvGraphicFramePr>
          <p:cNvPr id="105475" name="Object 5"/>
          <p:cNvGraphicFramePr>
            <a:graphicFrameLocks noChangeAspect="1"/>
          </p:cNvGraphicFramePr>
          <p:nvPr/>
        </p:nvGraphicFramePr>
        <p:xfrm>
          <a:off x="1692275" y="692150"/>
          <a:ext cx="4283075" cy="903288"/>
        </p:xfrm>
        <a:graphic>
          <a:graphicData uri="http://schemas.openxmlformats.org/presentationml/2006/ole">
            <mc:AlternateContent xmlns:mc="http://schemas.openxmlformats.org/markup-compatibility/2006">
              <mc:Choice xmlns:v="urn:schemas-microsoft-com:vml" Requires="v">
                <p:oleObj spid="_x0000_s3334" name="" r:id="rId3" imgW="1828165" imgH="393700" progId="Equation.3">
                  <p:embed/>
                </p:oleObj>
              </mc:Choice>
              <mc:Fallback>
                <p:oleObj name="" r:id="rId3" imgW="1828165" imgH="393700" progId="Equation.3">
                  <p:embed/>
                  <p:pic>
                    <p:nvPicPr>
                      <p:cNvPr id="0" name="图片 3333"/>
                      <p:cNvPicPr/>
                      <p:nvPr/>
                    </p:nvPicPr>
                    <p:blipFill>
                      <a:blip r:embed="rId4"/>
                      <a:stretch>
                        <a:fillRect/>
                      </a:stretch>
                    </p:blipFill>
                    <p:spPr>
                      <a:xfrm>
                        <a:off x="1692275" y="692150"/>
                        <a:ext cx="4283075" cy="903288"/>
                      </a:xfrm>
                      <a:prstGeom prst="rect">
                        <a:avLst/>
                      </a:prstGeom>
                      <a:noFill/>
                      <a:ln w="38100">
                        <a:noFill/>
                        <a:miter/>
                      </a:ln>
                    </p:spPr>
                  </p:pic>
                </p:oleObj>
              </mc:Fallback>
            </mc:AlternateContent>
          </a:graphicData>
        </a:graphic>
      </p:graphicFrame>
      <p:sp>
        <p:nvSpPr>
          <p:cNvPr id="105478" name="Rectangle 7"/>
          <p:cNvSpPr/>
          <p:nvPr/>
        </p:nvSpPr>
        <p:spPr>
          <a:xfrm>
            <a:off x="1979613" y="1557338"/>
            <a:ext cx="1089025" cy="519112"/>
          </a:xfrm>
          <a:prstGeom prst="rect">
            <a:avLst/>
          </a:prstGeom>
          <a:noFill/>
          <a:ln w="9525">
            <a:noFill/>
          </a:ln>
        </p:spPr>
        <p:txBody>
          <a:bodyPr wrap="none">
            <a:spAutoFit/>
          </a:bodyPr>
          <a:p>
            <a:pPr>
              <a:spcBef>
                <a:spcPct val="50000"/>
              </a:spcBef>
            </a:pP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oc</a:t>
            </a:r>
            <a:r>
              <a:rPr lang="en-US" altLang="zh-CN"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endParaRPr lang="en-US" altLang="zh-CN" baseline="-25000" dirty="0">
              <a:solidFill>
                <a:srgbClr val="000000"/>
              </a:solidFill>
              <a:latin typeface="宋体" panose="02010600030101010101" pitchFamily="2" charset="-122"/>
            </a:endParaRPr>
          </a:p>
        </p:txBody>
      </p:sp>
      <p:sp>
        <p:nvSpPr>
          <p:cNvPr id="105479" name="Text Box 8"/>
          <p:cNvSpPr txBox="1"/>
          <p:nvPr/>
        </p:nvSpPr>
        <p:spPr>
          <a:xfrm>
            <a:off x="611188" y="2349500"/>
            <a:ext cx="7343775" cy="579438"/>
          </a:xfrm>
          <a:prstGeom prst="rect">
            <a:avLst/>
          </a:prstGeom>
          <a:noFill/>
          <a:ln w="9525">
            <a:noFill/>
          </a:ln>
        </p:spPr>
        <p:txBody>
          <a:bodyPr>
            <a:spAutoFit/>
          </a:bodyPr>
          <a:p>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3</a:t>
            </a:r>
            <a:r>
              <a:rPr lang="zh-CN" altLang="en-US" dirty="0">
                <a:solidFill>
                  <a:srgbClr val="0000FF"/>
                </a:solidFill>
                <a:latin typeface="Arial" panose="020B0604020202020204" pitchFamily="34" charset="0"/>
              </a:rPr>
              <a:t>）共模抑制比</a:t>
            </a:r>
            <a:endParaRPr lang="zh-CN" altLang="en-US" dirty="0">
              <a:solidFill>
                <a:srgbClr val="0000FF"/>
              </a:solidFill>
              <a:latin typeface="Arial" panose="020B0604020202020204" pitchFamily="34" charset="0"/>
            </a:endParaRPr>
          </a:p>
        </p:txBody>
      </p:sp>
      <p:sp>
        <p:nvSpPr>
          <p:cNvPr id="105480" name="灯片编号占位符 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6148" name="Group 4"/>
          <p:cNvGrpSpPr/>
          <p:nvPr/>
        </p:nvGrpSpPr>
        <p:grpSpPr>
          <a:xfrm>
            <a:off x="5076825" y="3860800"/>
            <a:ext cx="3733800" cy="2789238"/>
            <a:chOff x="960" y="1488"/>
            <a:chExt cx="2286" cy="1903"/>
          </a:xfrm>
        </p:grpSpPr>
        <p:graphicFrame>
          <p:nvGraphicFramePr>
            <p:cNvPr id="6146" name="Object 5"/>
            <p:cNvGraphicFramePr/>
            <p:nvPr/>
          </p:nvGraphicFramePr>
          <p:xfrm>
            <a:off x="960" y="1488"/>
            <a:ext cx="2286" cy="1620"/>
          </p:xfrm>
          <a:graphic>
            <a:graphicData uri="http://schemas.openxmlformats.org/presentationml/2006/ole">
              <mc:AlternateContent xmlns:mc="http://schemas.openxmlformats.org/markup-compatibility/2006">
                <mc:Choice xmlns:v="urn:schemas-microsoft-com:vml" Requires="v">
                  <p:oleObj spid="_x0000_s3098" name="" r:id="rId1" imgW="3562350" imgH="2505075" progId="Paint.Picture">
                    <p:embed/>
                  </p:oleObj>
                </mc:Choice>
                <mc:Fallback>
                  <p:oleObj name="" r:id="rId1" imgW="3562350" imgH="2505075" progId="Paint.Picture">
                    <p:embed/>
                    <p:pic>
                      <p:nvPicPr>
                        <p:cNvPr id="0" name="图片 3097"/>
                        <p:cNvPicPr/>
                        <p:nvPr/>
                      </p:nvPicPr>
                      <p:blipFill>
                        <a:blip r:embed="rId2"/>
                        <a:stretch>
                          <a:fillRect/>
                        </a:stretch>
                      </p:blipFill>
                      <p:spPr>
                        <a:xfrm>
                          <a:off x="960" y="1488"/>
                          <a:ext cx="2286" cy="1620"/>
                        </a:xfrm>
                        <a:prstGeom prst="rect">
                          <a:avLst/>
                        </a:prstGeom>
                        <a:solidFill>
                          <a:schemeClr val="bg1"/>
                        </a:solidFill>
                        <a:ln w="38100">
                          <a:noFill/>
                          <a:miter/>
                        </a:ln>
                      </p:spPr>
                    </p:pic>
                  </p:oleObj>
                </mc:Fallback>
              </mc:AlternateContent>
            </a:graphicData>
          </a:graphic>
        </p:graphicFrame>
        <p:sp>
          <p:nvSpPr>
            <p:cNvPr id="6154" name="Text Box 6"/>
            <p:cNvSpPr txBox="1"/>
            <p:nvPr/>
          </p:nvSpPr>
          <p:spPr>
            <a:xfrm>
              <a:off x="1344" y="3120"/>
              <a:ext cx="1632" cy="271"/>
            </a:xfrm>
            <a:prstGeom prst="rect">
              <a:avLst/>
            </a:prstGeom>
            <a:noFill/>
            <a:ln w="9525">
              <a:noFill/>
            </a:ln>
          </p:spPr>
          <p:txBody>
            <a:bodyPr>
              <a:spAutoFit/>
            </a:bodyPr>
            <a:p>
              <a:r>
                <a:rPr lang="en-US" altLang="zh-CN" sz="2000" dirty="0">
                  <a:solidFill>
                    <a:schemeClr val="accent2"/>
                  </a:solidFill>
                  <a:latin typeface="Times New Roman" panose="02020603050405020304" pitchFamily="18" charset="0"/>
                </a:rPr>
                <a:t>  </a:t>
              </a:r>
              <a:r>
                <a:rPr lang="zh-CN" altLang="en-US" sz="2000" dirty="0">
                  <a:latin typeface="Times New Roman" panose="02020603050405020304" pitchFamily="18" charset="0"/>
                </a:rPr>
                <a:t>共射极交流放大电路</a:t>
              </a:r>
              <a:endParaRPr lang="zh-CN" altLang="en-US" sz="2400" b="0" dirty="0">
                <a:latin typeface="Times New Roman" panose="02020603050405020304" pitchFamily="18" charset="0"/>
              </a:endParaRPr>
            </a:p>
          </p:txBody>
        </p:sp>
      </p:grpSp>
      <p:sp>
        <p:nvSpPr>
          <p:cNvPr id="6149" name="Text Box 7"/>
          <p:cNvSpPr txBox="1"/>
          <p:nvPr/>
        </p:nvSpPr>
        <p:spPr>
          <a:xfrm>
            <a:off x="4356100" y="1773238"/>
            <a:ext cx="3887788" cy="579437"/>
          </a:xfrm>
          <a:prstGeom prst="rect">
            <a:avLst/>
          </a:prstGeom>
          <a:noFill/>
          <a:ln w="9525">
            <a:noFill/>
          </a:ln>
        </p:spPr>
        <p:txBody>
          <a:bodyPr>
            <a:spAutoFit/>
          </a:bodyPr>
          <a:p>
            <a:pPr>
              <a:spcBef>
                <a:spcPct val="50000"/>
              </a:spcBef>
            </a:pPr>
            <a:r>
              <a:rPr lang="zh-CN" altLang="en-US" dirty="0">
                <a:solidFill>
                  <a:srgbClr val="00B050"/>
                </a:solidFill>
                <a:latin typeface="Arial" panose="020B0604020202020204" pitchFamily="34" charset="0"/>
              </a:rPr>
              <a:t>共射极交流放大电路</a:t>
            </a:r>
            <a:endParaRPr lang="zh-CN" altLang="en-US" dirty="0">
              <a:solidFill>
                <a:srgbClr val="00B050"/>
              </a:solidFill>
              <a:latin typeface="Arial" panose="020B0604020202020204" pitchFamily="34" charset="0"/>
            </a:endParaRPr>
          </a:p>
        </p:txBody>
      </p:sp>
      <p:pic>
        <p:nvPicPr>
          <p:cNvPr id="6150" name="Picture 10"/>
          <p:cNvPicPr>
            <a:picLocks noChangeAspect="1"/>
          </p:cNvPicPr>
          <p:nvPr/>
        </p:nvPicPr>
        <p:blipFill>
          <a:blip r:embed="rId3"/>
          <a:stretch>
            <a:fillRect/>
          </a:stretch>
        </p:blipFill>
        <p:spPr>
          <a:xfrm>
            <a:off x="827088" y="2133600"/>
            <a:ext cx="2914650" cy="2390775"/>
          </a:xfrm>
          <a:prstGeom prst="rect">
            <a:avLst/>
          </a:prstGeom>
          <a:noFill/>
          <a:ln w="9525">
            <a:noFill/>
          </a:ln>
        </p:spPr>
      </p:pic>
      <p:sp>
        <p:nvSpPr>
          <p:cNvPr id="6151" name="Text Box 11"/>
          <p:cNvSpPr txBox="1"/>
          <p:nvPr/>
        </p:nvSpPr>
        <p:spPr>
          <a:xfrm>
            <a:off x="755650" y="620713"/>
            <a:ext cx="7993063" cy="1554162"/>
          </a:xfrm>
          <a:prstGeom prst="rect">
            <a:avLst/>
          </a:prstGeom>
          <a:noFill/>
          <a:ln w="9525">
            <a:noFill/>
          </a:ln>
        </p:spPr>
        <p:txBody>
          <a:bodyPr>
            <a:spAutoFit/>
          </a:bodyPr>
          <a:p>
            <a:pPr>
              <a:spcBef>
                <a:spcPct val="50000"/>
              </a:spcBef>
            </a:pPr>
            <a:r>
              <a:rPr lang="zh-CN" altLang="en-US" dirty="0">
                <a:latin typeface="Arial" panose="020B0604020202020204" pitchFamily="34" charset="0"/>
              </a:rPr>
              <a:t>当提供基极直流的电源由为输出信号提供能量的电源通过电阻降压来代替，则电路变成如下共射极放大电路。</a:t>
            </a:r>
            <a:endParaRPr lang="zh-CN" altLang="en-US" dirty="0">
              <a:latin typeface="Arial" panose="020B0604020202020204" pitchFamily="34" charset="0"/>
            </a:endParaRPr>
          </a:p>
        </p:txBody>
      </p:sp>
      <p:sp>
        <p:nvSpPr>
          <p:cNvPr id="6152" name="Text Box 12"/>
          <p:cNvSpPr txBox="1"/>
          <p:nvPr/>
        </p:nvSpPr>
        <p:spPr>
          <a:xfrm>
            <a:off x="3995738" y="2492375"/>
            <a:ext cx="4860925"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在共射极放大电路的基础上增加两个电容。</a:t>
            </a:r>
            <a:endParaRPr lang="zh-CN" altLang="en-US" dirty="0">
              <a:latin typeface="Arial" panose="020B0604020202020204" pitchFamily="34" charset="0"/>
            </a:endParaRPr>
          </a:p>
        </p:txBody>
      </p:sp>
      <p:sp>
        <p:nvSpPr>
          <p:cNvPr id="6153" name="Text Box 13"/>
          <p:cNvSpPr txBox="1"/>
          <p:nvPr/>
        </p:nvSpPr>
        <p:spPr>
          <a:xfrm>
            <a:off x="971550" y="5013325"/>
            <a:ext cx="3527425"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电容起到耦合作用，称</a:t>
            </a:r>
            <a:r>
              <a:rPr lang="zh-CN" altLang="en-US" dirty="0">
                <a:solidFill>
                  <a:srgbClr val="FF0000"/>
                </a:solidFill>
                <a:latin typeface="Arial" panose="020B0604020202020204" pitchFamily="34" charset="0"/>
              </a:rPr>
              <a:t>耦合电容</a:t>
            </a:r>
            <a:endParaRPr lang="zh-CN" altLang="en-US" dirty="0">
              <a:solidFill>
                <a:srgbClr val="FF0000"/>
              </a:solidFill>
              <a:latin typeface="Arial" panose="020B06040202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9" name="Text Box 2"/>
          <p:cNvSpPr txBox="1"/>
          <p:nvPr/>
        </p:nvSpPr>
        <p:spPr>
          <a:xfrm>
            <a:off x="879475" y="39322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6500" name="Rectangle 3"/>
          <p:cNvSpPr/>
          <p:nvPr/>
        </p:nvSpPr>
        <p:spPr>
          <a:xfrm>
            <a:off x="827088" y="692150"/>
            <a:ext cx="3106737" cy="579438"/>
          </a:xfrm>
          <a:prstGeom prst="rect">
            <a:avLst/>
          </a:prstGeom>
          <a:noFill/>
          <a:ln w="9525">
            <a:noFill/>
          </a:ln>
        </p:spPr>
        <p:txBody>
          <a:bodyPr wrap="none">
            <a:spAutoFit/>
          </a:bodyPr>
          <a:p>
            <a:r>
              <a:rPr lang="en-US" altLang="zh-CN" dirty="0">
                <a:solidFill>
                  <a:srgbClr val="000000"/>
                </a:solidFill>
                <a:latin typeface="Arial" panose="020B0604020202020204" pitchFamily="34" charset="0"/>
              </a:rPr>
              <a:t>&lt;C&gt; </a:t>
            </a:r>
            <a:r>
              <a:rPr lang="zh-CN" altLang="en-US" dirty="0">
                <a:solidFill>
                  <a:srgbClr val="000000"/>
                </a:solidFill>
                <a:latin typeface="Arial" panose="020B0604020202020204" pitchFamily="34" charset="0"/>
              </a:rPr>
              <a:t>单入、双出</a:t>
            </a:r>
            <a:endParaRPr lang="zh-CN" altLang="en-US" dirty="0">
              <a:solidFill>
                <a:srgbClr val="000000"/>
              </a:solidFill>
              <a:latin typeface="Arial" panose="020B0604020202020204" pitchFamily="34" charset="0"/>
            </a:endParaRPr>
          </a:p>
        </p:txBody>
      </p:sp>
      <p:grpSp>
        <p:nvGrpSpPr>
          <p:cNvPr id="2" name="Group 4"/>
          <p:cNvGrpSpPr/>
          <p:nvPr/>
        </p:nvGrpSpPr>
        <p:grpSpPr>
          <a:xfrm>
            <a:off x="4859338" y="333375"/>
            <a:ext cx="4038600" cy="3733800"/>
            <a:chOff x="3216" y="624"/>
            <a:chExt cx="2544" cy="1980"/>
          </a:xfrm>
        </p:grpSpPr>
        <p:grpSp>
          <p:nvGrpSpPr>
            <p:cNvPr id="106513" name="Group 5"/>
            <p:cNvGrpSpPr/>
            <p:nvPr/>
          </p:nvGrpSpPr>
          <p:grpSpPr>
            <a:xfrm>
              <a:off x="3216" y="624"/>
              <a:ext cx="2544" cy="1980"/>
              <a:chOff x="3216" y="624"/>
              <a:chExt cx="2544" cy="1980"/>
            </a:xfrm>
          </p:grpSpPr>
          <p:graphicFrame>
            <p:nvGraphicFramePr>
              <p:cNvPr id="106498" name="Object 6"/>
              <p:cNvGraphicFramePr>
                <a:graphicFrameLocks noChangeAspect="1"/>
              </p:cNvGraphicFramePr>
              <p:nvPr/>
            </p:nvGraphicFramePr>
            <p:xfrm>
              <a:off x="3216" y="624"/>
              <a:ext cx="2544" cy="1980"/>
            </p:xfrm>
            <a:graphic>
              <a:graphicData uri="http://schemas.openxmlformats.org/presentationml/2006/ole">
                <mc:AlternateContent xmlns:mc="http://schemas.openxmlformats.org/markup-compatibility/2006">
                  <mc:Choice xmlns:v="urn:schemas-microsoft-com:vml" Requires="v">
                    <p:oleObj spid="_x0000_s3335" name="" r:id="rId1" imgW="3028950" imgH="3143250" progId="Paint.Picture">
                      <p:embed/>
                    </p:oleObj>
                  </mc:Choice>
                  <mc:Fallback>
                    <p:oleObj name="" r:id="rId1" imgW="3028950" imgH="3143250" progId="Paint.Picture">
                      <p:embed/>
                      <p:pic>
                        <p:nvPicPr>
                          <p:cNvPr id="0" name="图片 3334"/>
                          <p:cNvPicPr/>
                          <p:nvPr/>
                        </p:nvPicPr>
                        <p:blipFill>
                          <a:blip r:embed="rId2"/>
                          <a:stretch>
                            <a:fillRect/>
                          </a:stretch>
                        </p:blipFill>
                        <p:spPr>
                          <a:xfrm>
                            <a:off x="3216" y="624"/>
                            <a:ext cx="2544" cy="1980"/>
                          </a:xfrm>
                          <a:prstGeom prst="rect">
                            <a:avLst/>
                          </a:prstGeom>
                          <a:noFill/>
                          <a:ln w="38100">
                            <a:noFill/>
                            <a:miter/>
                          </a:ln>
                        </p:spPr>
                      </p:pic>
                    </p:oleObj>
                  </mc:Fallback>
                </mc:AlternateContent>
              </a:graphicData>
            </a:graphic>
          </p:graphicFrame>
          <p:sp>
            <p:nvSpPr>
              <p:cNvPr id="106519" name="Rectangle 7"/>
              <p:cNvSpPr/>
              <p:nvPr/>
            </p:nvSpPr>
            <p:spPr>
              <a:xfrm>
                <a:off x="5136" y="1680"/>
                <a:ext cx="240"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6520" name="Text Box 8"/>
              <p:cNvSpPr txBox="1"/>
              <p:nvPr/>
            </p:nvSpPr>
            <p:spPr>
              <a:xfrm>
                <a:off x="3216" y="1536"/>
                <a:ext cx="432" cy="242"/>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grpSp>
          <p:nvGrpSpPr>
            <p:cNvPr id="106514" name="Group 9"/>
            <p:cNvGrpSpPr/>
            <p:nvPr/>
          </p:nvGrpSpPr>
          <p:grpSpPr>
            <a:xfrm>
              <a:off x="3264" y="1680"/>
              <a:ext cx="384" cy="96"/>
              <a:chOff x="3840" y="3312"/>
              <a:chExt cx="384" cy="96"/>
            </a:xfrm>
          </p:grpSpPr>
          <p:sp>
            <p:nvSpPr>
              <p:cNvPr id="106517" name="Rectangle 10"/>
              <p:cNvSpPr/>
              <p:nvPr/>
            </p:nvSpPr>
            <p:spPr>
              <a:xfrm>
                <a:off x="3984" y="3312"/>
                <a:ext cx="240"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6518" name="Line 11"/>
              <p:cNvSpPr/>
              <p:nvPr/>
            </p:nvSpPr>
            <p:spPr>
              <a:xfrm>
                <a:off x="3840" y="3360"/>
                <a:ext cx="144" cy="0"/>
              </a:xfrm>
              <a:prstGeom prst="line">
                <a:avLst/>
              </a:prstGeom>
              <a:ln w="38100" cap="flat" cmpd="sng">
                <a:solidFill>
                  <a:schemeClr val="tx1"/>
                </a:solidFill>
                <a:prstDash val="solid"/>
                <a:headEnd type="none" w="med" len="med"/>
                <a:tailEnd type="none" w="med" len="med"/>
              </a:ln>
            </p:spPr>
          </p:sp>
        </p:grpSp>
        <p:sp>
          <p:nvSpPr>
            <p:cNvPr id="106515" name="Rectangle 12"/>
            <p:cNvSpPr/>
            <p:nvPr/>
          </p:nvSpPr>
          <p:spPr>
            <a:xfrm>
              <a:off x="3216" y="1392"/>
              <a:ext cx="245" cy="210"/>
            </a:xfrm>
            <a:prstGeom prst="rect">
              <a:avLst/>
            </a:prstGeom>
            <a:noFill/>
            <a:ln w="9525">
              <a:noFill/>
            </a:ln>
          </p:spPr>
          <p:txBody>
            <a:bodyPr wrap="none">
              <a:spAutoFit/>
            </a:bodyPr>
            <a:p>
              <a:r>
                <a:rPr lang="en-US" altLang="zh-CN" sz="2000" i="1" dirty="0">
                  <a:solidFill>
                    <a:srgbClr val="FF3300"/>
                  </a:solidFill>
                  <a:latin typeface="Times New Roman" panose="02020603050405020304" pitchFamily="18" charset="0"/>
                </a:rPr>
                <a:t>u</a:t>
              </a:r>
              <a:r>
                <a:rPr lang="en-US" altLang="zh-CN" sz="2000" baseline="-25000" dirty="0">
                  <a:solidFill>
                    <a:srgbClr val="FF3300"/>
                  </a:solidFill>
                  <a:latin typeface="Times New Roman" panose="02020603050405020304" pitchFamily="18" charset="0"/>
                </a:rPr>
                <a:t>I</a:t>
              </a:r>
              <a:endParaRPr lang="en-US" altLang="zh-CN" sz="2000" baseline="-25000" dirty="0">
                <a:solidFill>
                  <a:srgbClr val="FF3300"/>
                </a:solidFill>
                <a:latin typeface="Times New Roman" panose="02020603050405020304" pitchFamily="18" charset="0"/>
              </a:endParaRPr>
            </a:p>
          </p:txBody>
        </p:sp>
        <p:sp>
          <p:nvSpPr>
            <p:cNvPr id="106516" name="Oval 13"/>
            <p:cNvSpPr/>
            <p:nvPr/>
          </p:nvSpPr>
          <p:spPr>
            <a:xfrm>
              <a:off x="3264" y="1680"/>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6502" name="Rectangle 14"/>
          <p:cNvSpPr/>
          <p:nvPr/>
        </p:nvSpPr>
        <p:spPr>
          <a:xfrm>
            <a:off x="611188" y="2924175"/>
            <a:ext cx="1000125" cy="579438"/>
          </a:xfrm>
          <a:prstGeom prst="rect">
            <a:avLst/>
          </a:prstGeom>
          <a:noFill/>
          <a:ln w="9525">
            <a:noFill/>
          </a:ln>
        </p:spPr>
        <p:txBody>
          <a:bodyPr wrap="none">
            <a:spAutoFit/>
          </a:bodyPr>
          <a:p>
            <a:r>
              <a:rPr lang="zh-CN" altLang="en-US" dirty="0">
                <a:solidFill>
                  <a:srgbClr val="0000FF"/>
                </a:solidFill>
                <a:latin typeface="Arial" panose="020B0604020202020204" pitchFamily="34" charset="0"/>
              </a:rPr>
              <a:t>静态</a:t>
            </a:r>
            <a:endParaRPr lang="zh-CN" altLang="en-US" dirty="0">
              <a:solidFill>
                <a:srgbClr val="0000FF"/>
              </a:solidFill>
              <a:latin typeface="Arial" panose="020B0604020202020204" pitchFamily="34" charset="0"/>
            </a:endParaRPr>
          </a:p>
        </p:txBody>
      </p:sp>
      <p:sp>
        <p:nvSpPr>
          <p:cNvPr id="64531" name="Text Box 19"/>
          <p:cNvSpPr txBox="1"/>
          <p:nvPr/>
        </p:nvSpPr>
        <p:spPr>
          <a:xfrm>
            <a:off x="468313" y="3429000"/>
            <a:ext cx="4537075" cy="519113"/>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E2</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EE</a:t>
            </a:r>
            <a:r>
              <a:rPr lang="en-US" altLang="zh-CN"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)∕2R</a:t>
            </a:r>
            <a:r>
              <a:rPr lang="en-US" altLang="zh-CN" baseline="-25000" dirty="0">
                <a:solidFill>
                  <a:srgbClr val="000000"/>
                </a:solidFill>
                <a:latin typeface="宋体" panose="02010600030101010101" pitchFamily="2" charset="-122"/>
              </a:rPr>
              <a:t>E </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sp>
        <p:nvSpPr>
          <p:cNvPr id="64532" name="Text Box 20"/>
          <p:cNvSpPr txBox="1"/>
          <p:nvPr/>
        </p:nvSpPr>
        <p:spPr>
          <a:xfrm>
            <a:off x="250825" y="4652963"/>
            <a:ext cx="4953000" cy="457200"/>
          </a:xfrm>
          <a:prstGeom prst="rect">
            <a:avLst/>
          </a:prstGeom>
          <a:noFill/>
          <a:ln w="9525">
            <a:noFill/>
          </a:ln>
        </p:spPr>
        <p:txBody>
          <a:bodyPr>
            <a:spAutoFit/>
          </a:bodyPr>
          <a:p>
            <a:pPr>
              <a:spcBef>
                <a:spcPct val="50000"/>
              </a:spcBef>
            </a:pPr>
            <a:r>
              <a:rPr lang="en-US" altLang="zh-CN" sz="2400"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CE1</a:t>
            </a:r>
            <a:r>
              <a:rPr lang="en-US" altLang="zh-CN" sz="2400"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CE2</a:t>
            </a:r>
            <a:r>
              <a:rPr lang="en-US" altLang="zh-CN" sz="2400" dirty="0">
                <a:solidFill>
                  <a:srgbClr val="000000"/>
                </a:solidFill>
                <a:latin typeface="宋体" panose="02010600030101010101" pitchFamily="2" charset="-122"/>
              </a:rPr>
              <a:t>≈</a:t>
            </a:r>
            <a:r>
              <a:rPr lang="en-US" altLang="zh-CN" sz="2400"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CC</a:t>
            </a:r>
            <a:r>
              <a:rPr lang="en-US" altLang="zh-CN" sz="2400"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EE</a:t>
            </a:r>
            <a:r>
              <a:rPr lang="en-US" altLang="zh-CN" sz="2400" dirty="0">
                <a:solidFill>
                  <a:srgbClr val="000000"/>
                </a:solidFill>
                <a:latin typeface="宋体" panose="02010600030101010101" pitchFamily="2" charset="-122"/>
              </a:rPr>
              <a:t>―(R</a:t>
            </a:r>
            <a:r>
              <a:rPr lang="en-US" altLang="zh-CN" sz="2400" baseline="-25000" dirty="0">
                <a:solidFill>
                  <a:srgbClr val="000000"/>
                </a:solidFill>
                <a:latin typeface="宋体" panose="02010600030101010101" pitchFamily="2" charset="-122"/>
              </a:rPr>
              <a:t>C</a:t>
            </a:r>
            <a:r>
              <a:rPr lang="en-US" altLang="zh-CN" sz="2400" dirty="0">
                <a:solidFill>
                  <a:srgbClr val="000000"/>
                </a:solidFill>
                <a:latin typeface="宋体" panose="02010600030101010101" pitchFamily="2" charset="-122"/>
              </a:rPr>
              <a:t>+2R</a:t>
            </a:r>
            <a:r>
              <a:rPr lang="en-US" altLang="zh-CN" sz="2400" baseline="-25000" dirty="0">
                <a:solidFill>
                  <a:srgbClr val="000000"/>
                </a:solidFill>
                <a:latin typeface="Times New Roman" panose="02020603050405020304" pitchFamily="18" charset="0"/>
              </a:rPr>
              <a:t>E</a:t>
            </a:r>
            <a:r>
              <a:rPr lang="en-US" altLang="zh-CN" sz="2400" dirty="0">
                <a:solidFill>
                  <a:srgbClr val="000000"/>
                </a:solidFill>
                <a:latin typeface="宋体" panose="02010600030101010101" pitchFamily="2" charset="-122"/>
              </a:rPr>
              <a:t>)I</a:t>
            </a:r>
            <a:r>
              <a:rPr lang="en-US" altLang="zh-CN" sz="2400" baseline="-25000" dirty="0">
                <a:solidFill>
                  <a:srgbClr val="000000"/>
                </a:solidFill>
                <a:latin typeface="Times New Roman" panose="02020603050405020304" pitchFamily="18" charset="0"/>
              </a:rPr>
              <a:t>E</a:t>
            </a:r>
            <a:endParaRPr lang="en-US" altLang="zh-CN" sz="2400" baseline="-25000" dirty="0">
              <a:solidFill>
                <a:srgbClr val="000000"/>
              </a:solidFill>
              <a:latin typeface="Times New Roman" panose="02020603050405020304" pitchFamily="18" charset="0"/>
            </a:endParaRPr>
          </a:p>
        </p:txBody>
      </p:sp>
      <p:sp>
        <p:nvSpPr>
          <p:cNvPr id="64533" name="Text Box 21"/>
          <p:cNvSpPr txBox="1"/>
          <p:nvPr/>
        </p:nvSpPr>
        <p:spPr>
          <a:xfrm>
            <a:off x="684213" y="5229225"/>
            <a:ext cx="1752600" cy="457200"/>
          </a:xfrm>
          <a:prstGeom prst="rect">
            <a:avLst/>
          </a:prstGeom>
          <a:noFill/>
          <a:ln w="9525">
            <a:noFill/>
          </a:ln>
        </p:spPr>
        <p:txBody>
          <a:bodyPr>
            <a:spAutoFit/>
          </a:bodyPr>
          <a:p>
            <a:pPr>
              <a:spcBef>
                <a:spcPct val="50000"/>
              </a:spcBef>
            </a:pPr>
            <a:r>
              <a:rPr lang="en-US" altLang="zh-CN" sz="2400"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=0</a:t>
            </a:r>
            <a:endParaRPr lang="en-US" altLang="zh-CN" sz="2400" dirty="0">
              <a:solidFill>
                <a:srgbClr val="000000"/>
              </a:solidFill>
              <a:latin typeface="Times New Roman" panose="02020603050405020304" pitchFamily="18" charset="0"/>
            </a:endParaRPr>
          </a:p>
        </p:txBody>
      </p:sp>
      <p:sp>
        <p:nvSpPr>
          <p:cNvPr id="64534" name="Rectangle 22"/>
          <p:cNvSpPr/>
          <p:nvPr/>
        </p:nvSpPr>
        <p:spPr>
          <a:xfrm>
            <a:off x="468313" y="4076700"/>
            <a:ext cx="3200400" cy="519113"/>
          </a:xfrm>
          <a:prstGeom prst="rect">
            <a:avLst/>
          </a:prstGeom>
          <a:noFill/>
          <a:ln w="9525">
            <a:noFill/>
          </a:ln>
        </p:spPr>
        <p:txBody>
          <a:bodyPr>
            <a:spAutoFit/>
          </a:bodyPr>
          <a:p>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B1</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B2 </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E1</a:t>
            </a:r>
            <a:r>
              <a:rPr lang="en-US" altLang="zh-CN" dirty="0">
                <a:solidFill>
                  <a:srgbClr val="000000"/>
                </a:solidFill>
                <a:latin typeface="宋体" panose="02010600030101010101" pitchFamily="2" charset="-122"/>
              </a:rPr>
              <a:t>/(1+ β)</a:t>
            </a:r>
            <a:endParaRPr lang="en-US" altLang="zh-CN" baseline="-25000" dirty="0">
              <a:solidFill>
                <a:srgbClr val="000000"/>
              </a:solidFill>
              <a:latin typeface="宋体" panose="02010600030101010101" pitchFamily="2" charset="-122"/>
            </a:endParaRPr>
          </a:p>
        </p:txBody>
      </p:sp>
      <p:sp>
        <p:nvSpPr>
          <p:cNvPr id="106507" name="Rectangle 23"/>
          <p:cNvSpPr/>
          <p:nvPr/>
        </p:nvSpPr>
        <p:spPr>
          <a:xfrm>
            <a:off x="179388" y="5589588"/>
            <a:ext cx="5487987" cy="579437"/>
          </a:xfrm>
          <a:prstGeom prst="rect">
            <a:avLst/>
          </a:prstGeom>
          <a:noFill/>
          <a:ln w="9525">
            <a:noFill/>
          </a:ln>
        </p:spPr>
        <p:txBody>
          <a:bodyPr wrap="none">
            <a:spAutoFit/>
          </a:bodyPr>
          <a:p>
            <a:pPr>
              <a:spcBef>
                <a:spcPct val="50000"/>
              </a:spcBef>
            </a:pPr>
            <a:r>
              <a:rPr lang="zh-CN" altLang="en-US" dirty="0">
                <a:solidFill>
                  <a:srgbClr val="FF3300"/>
                </a:solidFill>
                <a:latin typeface="Arial" panose="020B0604020202020204" pitchFamily="34" charset="0"/>
              </a:rPr>
              <a:t>静态分析与双入双出的一样。</a:t>
            </a:r>
            <a:endParaRPr lang="zh-CN" altLang="en-US" dirty="0">
              <a:solidFill>
                <a:srgbClr val="FF3300"/>
              </a:solidFill>
              <a:latin typeface="Arial" panose="020B0604020202020204" pitchFamily="34" charset="0"/>
            </a:endParaRPr>
          </a:p>
        </p:txBody>
      </p:sp>
      <p:sp>
        <p:nvSpPr>
          <p:cNvPr id="106508" name="Text Box 24"/>
          <p:cNvSpPr txBox="1"/>
          <p:nvPr/>
        </p:nvSpPr>
        <p:spPr>
          <a:xfrm>
            <a:off x="323850" y="1412875"/>
            <a:ext cx="4032250" cy="579438"/>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6509" name="Rectangle 25"/>
          <p:cNvSpPr/>
          <p:nvPr/>
        </p:nvSpPr>
        <p:spPr>
          <a:xfrm>
            <a:off x="611188" y="1341438"/>
            <a:ext cx="3816350" cy="1554162"/>
          </a:xfrm>
          <a:prstGeom prst="rect">
            <a:avLst/>
          </a:prstGeom>
          <a:noFill/>
          <a:ln w="9525">
            <a:noFill/>
          </a:ln>
        </p:spPr>
        <p:txBody>
          <a:bodyPr>
            <a:spAutoFit/>
          </a:bodyPr>
          <a:p>
            <a:r>
              <a:rPr lang="zh-CN" altLang="en-US" dirty="0">
                <a:latin typeface="Arial" panose="020B0604020202020204" pitchFamily="34" charset="0"/>
              </a:rPr>
              <a:t>两个输入端有一个接地，输入信号加在另一端与地之间。</a:t>
            </a:r>
            <a:endParaRPr lang="zh-CN" altLang="en-US" dirty="0">
              <a:latin typeface="Arial" panose="020B0604020202020204" pitchFamily="34" charset="0"/>
            </a:endParaRPr>
          </a:p>
        </p:txBody>
      </p:sp>
      <p:sp>
        <p:nvSpPr>
          <p:cNvPr id="106510" name="Text Box 26"/>
          <p:cNvSpPr txBox="1"/>
          <p:nvPr/>
        </p:nvSpPr>
        <p:spPr>
          <a:xfrm>
            <a:off x="5795963" y="4652963"/>
            <a:ext cx="29527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6511" name="Text Box 27"/>
          <p:cNvSpPr txBox="1"/>
          <p:nvPr/>
        </p:nvSpPr>
        <p:spPr>
          <a:xfrm>
            <a:off x="5292725" y="4076700"/>
            <a:ext cx="3635375" cy="2041525"/>
          </a:xfrm>
          <a:prstGeom prst="rect">
            <a:avLst/>
          </a:prstGeom>
          <a:noFill/>
          <a:ln w="9525">
            <a:noFill/>
          </a:ln>
        </p:spPr>
        <p:txBody>
          <a:bodyPr>
            <a:spAutoFit/>
          </a:bodyPr>
          <a:p>
            <a:pPr>
              <a:spcBef>
                <a:spcPct val="50000"/>
              </a:spcBef>
            </a:pPr>
            <a:r>
              <a:rPr lang="zh-CN" altLang="en-US" dirty="0">
                <a:latin typeface="Arial" panose="020B0604020202020204" pitchFamily="34" charset="0"/>
              </a:rPr>
              <a:t>将</a:t>
            </a:r>
            <a:r>
              <a:rPr lang="zh-CN" altLang="en-US" dirty="0">
                <a:solidFill>
                  <a:schemeClr val="folHlink"/>
                </a:solidFill>
                <a:latin typeface="Arial" panose="020B0604020202020204" pitchFamily="34" charset="0"/>
              </a:rPr>
              <a:t>单端信号转换为双端输出</a:t>
            </a:r>
            <a:r>
              <a:rPr lang="zh-CN" altLang="en-US" dirty="0">
                <a:latin typeface="Arial" panose="020B0604020202020204" pitchFamily="34" charset="0"/>
              </a:rPr>
              <a:t>，常用于多级直接耦合放大电路的输入级。</a:t>
            </a:r>
            <a:endParaRPr lang="zh-CN" altLang="en-US" dirty="0">
              <a:latin typeface="Arial" panose="020B0604020202020204" pitchFamily="34" charset="0"/>
            </a:endParaRPr>
          </a:p>
        </p:txBody>
      </p:sp>
      <p:sp>
        <p:nvSpPr>
          <p:cNvPr id="106512" name="灯片编号占位符 2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531">
                                            <p:txEl>
                                              <p:charRg st="0" end="24"/>
                                            </p:txEl>
                                          </p:spTgt>
                                        </p:tgtEl>
                                        <p:attrNameLst>
                                          <p:attrName>style.visibility</p:attrName>
                                        </p:attrNameLst>
                                      </p:cBhvr>
                                      <p:to>
                                        <p:strVal val="visible"/>
                                      </p:to>
                                    </p:set>
                                    <p:animEffect transition="in" filter="box(out)">
                                      <p:cBhvr>
                                        <p:cTn id="12" dur="500"/>
                                        <p:tgtEl>
                                          <p:spTgt spid="64531">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4534">
                                            <p:txEl>
                                              <p:charRg st="0" end="20"/>
                                            </p:txEl>
                                          </p:spTgt>
                                        </p:tgtEl>
                                        <p:attrNameLst>
                                          <p:attrName>style.visibility</p:attrName>
                                        </p:attrNameLst>
                                      </p:cBhvr>
                                      <p:to>
                                        <p:strVal val="visible"/>
                                      </p:to>
                                    </p:set>
                                    <p:animEffect transition="in" filter="box(out)">
                                      <p:cBhvr>
                                        <p:cTn id="17" dur="500"/>
                                        <p:tgtEl>
                                          <p:spTgt spid="64534">
                                            <p:txEl>
                                              <p:charRg st="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5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4533">
                                            <p:txEl>
                                              <p:charRg st="0" end="5"/>
                                            </p:txEl>
                                          </p:spTgt>
                                        </p:tgtEl>
                                        <p:attrNameLst>
                                          <p:attrName>style.visibility</p:attrName>
                                        </p:attrNameLst>
                                      </p:cBhvr>
                                      <p:to>
                                        <p:strVal val="visible"/>
                                      </p:to>
                                    </p:set>
                                    <p:animEffect transition="in" filter="box(out)">
                                      <p:cBhvr>
                                        <p:cTn id="26" dur="500"/>
                                        <p:tgtEl>
                                          <p:spTgt spid="64533">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1" grpId="0" build="p"/>
      <p:bldP spid="64532" grpId="0"/>
      <p:bldP spid="64533" grpId="0" build="p"/>
      <p:bldP spid="64534"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4"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7525" name="Rectangle 3"/>
          <p:cNvSpPr/>
          <p:nvPr/>
        </p:nvSpPr>
        <p:spPr>
          <a:xfrm>
            <a:off x="1042988" y="549275"/>
            <a:ext cx="1009650" cy="588963"/>
          </a:xfrm>
          <a:prstGeom prst="rect">
            <a:avLst/>
          </a:prstGeom>
          <a:noFill/>
          <a:ln w="9525" cap="flat" cmpd="sng">
            <a:solidFill>
              <a:schemeClr val="tx1"/>
            </a:solidFill>
            <a:prstDash val="solid"/>
            <a:miter/>
            <a:headEnd type="none" w="med" len="med"/>
            <a:tailEnd type="none" w="med" len="med"/>
          </a:ln>
        </p:spPr>
        <p:txBody>
          <a:bodyPr wrap="none">
            <a:spAutoFit/>
          </a:bodyPr>
          <a:p>
            <a:r>
              <a:rPr lang="zh-CN" altLang="en-US" dirty="0">
                <a:latin typeface="Arial" panose="020B0604020202020204" pitchFamily="34" charset="0"/>
              </a:rPr>
              <a:t>动态</a:t>
            </a:r>
            <a:endParaRPr lang="zh-CN" altLang="en-US" dirty="0">
              <a:latin typeface="Arial" panose="020B0604020202020204" pitchFamily="34" charset="0"/>
            </a:endParaRPr>
          </a:p>
        </p:txBody>
      </p:sp>
      <p:pic>
        <p:nvPicPr>
          <p:cNvPr id="107526" name="Picture 4"/>
          <p:cNvPicPr>
            <a:picLocks noChangeAspect="1"/>
          </p:cNvPicPr>
          <p:nvPr/>
        </p:nvPicPr>
        <p:blipFill>
          <a:blip r:embed="rId1"/>
          <a:stretch>
            <a:fillRect/>
          </a:stretch>
        </p:blipFill>
        <p:spPr>
          <a:xfrm>
            <a:off x="323850" y="1125538"/>
            <a:ext cx="8675688" cy="3482975"/>
          </a:xfrm>
          <a:prstGeom prst="rect">
            <a:avLst/>
          </a:prstGeom>
          <a:noFill/>
          <a:ln w="9525">
            <a:noFill/>
          </a:ln>
        </p:spPr>
      </p:pic>
      <p:sp>
        <p:nvSpPr>
          <p:cNvPr id="107527" name="Text Box 5"/>
          <p:cNvSpPr txBox="1"/>
          <p:nvPr/>
        </p:nvSpPr>
        <p:spPr>
          <a:xfrm>
            <a:off x="4932363" y="4581525"/>
            <a:ext cx="1231900" cy="376238"/>
          </a:xfrm>
          <a:prstGeom prst="rect">
            <a:avLst/>
          </a:prstGeom>
          <a:noFill/>
          <a:ln w="9525" cap="flat" cmpd="sng">
            <a:solidFill>
              <a:schemeClr val="hlink"/>
            </a:solidFill>
            <a:prstDash val="solid"/>
            <a:miter/>
            <a:headEnd type="none" w="med" len="med"/>
            <a:tailEnd type="none" w="med" len="med"/>
          </a:ln>
        </p:spPr>
        <p:txBody>
          <a:bodyPr>
            <a:spAutoFit/>
          </a:bodyPr>
          <a:p>
            <a:pPr>
              <a:spcBef>
                <a:spcPct val="50000"/>
              </a:spcBef>
            </a:pPr>
            <a:r>
              <a:rPr lang="zh-CN" altLang="en-US" sz="1800" dirty="0">
                <a:latin typeface="Arial" panose="020B0604020202020204" pitchFamily="34" charset="0"/>
              </a:rPr>
              <a:t>差模信号</a:t>
            </a:r>
            <a:endParaRPr lang="zh-CN" altLang="en-US" sz="1800" dirty="0">
              <a:latin typeface="Arial" panose="020B0604020202020204" pitchFamily="34" charset="0"/>
            </a:endParaRPr>
          </a:p>
        </p:txBody>
      </p:sp>
      <p:sp>
        <p:nvSpPr>
          <p:cNvPr id="107528" name="Text Box 6"/>
          <p:cNvSpPr txBox="1"/>
          <p:nvPr/>
        </p:nvSpPr>
        <p:spPr>
          <a:xfrm>
            <a:off x="7451725" y="4652963"/>
            <a:ext cx="1282700" cy="376237"/>
          </a:xfrm>
          <a:prstGeom prst="rect">
            <a:avLst/>
          </a:prstGeom>
          <a:noFill/>
          <a:ln w="9525" cap="flat" cmpd="sng">
            <a:solidFill>
              <a:srgbClr val="FF0000"/>
            </a:solidFill>
            <a:prstDash val="solid"/>
            <a:miter/>
            <a:headEnd type="none" w="med" len="med"/>
            <a:tailEnd type="none" w="med" len="med"/>
          </a:ln>
        </p:spPr>
        <p:txBody>
          <a:bodyPr>
            <a:spAutoFit/>
          </a:bodyPr>
          <a:p>
            <a:pPr>
              <a:spcBef>
                <a:spcPct val="50000"/>
              </a:spcBef>
            </a:pPr>
            <a:r>
              <a:rPr lang="zh-CN" altLang="en-US" sz="1800" dirty="0">
                <a:latin typeface="Arial" panose="020B0604020202020204" pitchFamily="34" charset="0"/>
              </a:rPr>
              <a:t>共模信号</a:t>
            </a:r>
            <a:endParaRPr lang="zh-CN" altLang="en-US" sz="1800" dirty="0">
              <a:latin typeface="Arial" panose="020B0604020202020204" pitchFamily="34" charset="0"/>
            </a:endParaRPr>
          </a:p>
        </p:txBody>
      </p:sp>
      <p:sp>
        <p:nvSpPr>
          <p:cNvPr id="107529" name="Line 7"/>
          <p:cNvSpPr/>
          <p:nvPr/>
        </p:nvSpPr>
        <p:spPr>
          <a:xfrm>
            <a:off x="5292725" y="3716338"/>
            <a:ext cx="647700" cy="792162"/>
          </a:xfrm>
          <a:prstGeom prst="line">
            <a:avLst/>
          </a:prstGeom>
          <a:ln w="9525" cap="flat" cmpd="sng">
            <a:solidFill>
              <a:schemeClr val="hlink"/>
            </a:solidFill>
            <a:prstDash val="solid"/>
            <a:headEnd type="none" w="med" len="med"/>
            <a:tailEnd type="triangle" w="med" len="med"/>
          </a:ln>
        </p:spPr>
      </p:sp>
      <p:sp>
        <p:nvSpPr>
          <p:cNvPr id="107530" name="Line 8"/>
          <p:cNvSpPr/>
          <p:nvPr/>
        </p:nvSpPr>
        <p:spPr>
          <a:xfrm flipH="1">
            <a:off x="5940425" y="3644900"/>
            <a:ext cx="2087563" cy="863600"/>
          </a:xfrm>
          <a:prstGeom prst="line">
            <a:avLst/>
          </a:prstGeom>
          <a:ln w="9525" cap="flat" cmpd="sng">
            <a:solidFill>
              <a:schemeClr val="hlink"/>
            </a:solidFill>
            <a:prstDash val="solid"/>
            <a:headEnd type="none" w="med" len="med"/>
            <a:tailEnd type="triangle" w="med" len="med"/>
          </a:ln>
        </p:spPr>
      </p:sp>
      <p:sp>
        <p:nvSpPr>
          <p:cNvPr id="107531" name="Line 9"/>
          <p:cNvSpPr/>
          <p:nvPr/>
        </p:nvSpPr>
        <p:spPr>
          <a:xfrm>
            <a:off x="5364163" y="3141663"/>
            <a:ext cx="2376487" cy="1439862"/>
          </a:xfrm>
          <a:prstGeom prst="line">
            <a:avLst/>
          </a:prstGeom>
          <a:ln w="9525" cap="flat" cmpd="sng">
            <a:solidFill>
              <a:schemeClr val="tx1"/>
            </a:solidFill>
            <a:prstDash val="solid"/>
            <a:headEnd type="none" w="med" len="med"/>
            <a:tailEnd type="triangle" w="med" len="med"/>
          </a:ln>
        </p:spPr>
      </p:sp>
      <p:sp>
        <p:nvSpPr>
          <p:cNvPr id="107532" name="Line 10"/>
          <p:cNvSpPr/>
          <p:nvPr/>
        </p:nvSpPr>
        <p:spPr>
          <a:xfrm flipH="1">
            <a:off x="7740650" y="3141663"/>
            <a:ext cx="360363" cy="1439862"/>
          </a:xfrm>
          <a:prstGeom prst="line">
            <a:avLst/>
          </a:prstGeom>
          <a:ln w="9525" cap="flat" cmpd="sng">
            <a:solidFill>
              <a:schemeClr val="tx1"/>
            </a:solidFill>
            <a:prstDash val="solid"/>
            <a:headEnd type="none" w="med" len="med"/>
            <a:tailEnd type="triangle" w="med" len="med"/>
          </a:ln>
        </p:spPr>
      </p:sp>
      <p:graphicFrame>
        <p:nvGraphicFramePr>
          <p:cNvPr id="107522" name="Object 12"/>
          <p:cNvGraphicFramePr>
            <a:graphicFrameLocks noChangeAspect="1"/>
          </p:cNvGraphicFramePr>
          <p:nvPr/>
        </p:nvGraphicFramePr>
        <p:xfrm>
          <a:off x="2555875" y="5229225"/>
          <a:ext cx="3455988" cy="1203325"/>
        </p:xfrm>
        <a:graphic>
          <a:graphicData uri="http://schemas.openxmlformats.org/presentationml/2006/ole">
            <mc:AlternateContent xmlns:mc="http://schemas.openxmlformats.org/markup-compatibility/2006">
              <mc:Choice xmlns:v="urn:schemas-microsoft-com:vml" Requires="v">
                <p:oleObj spid="_x0000_s3338" name="" r:id="rId2" imgW="1129665" imgH="393700" progId="Equation.3">
                  <p:embed/>
                </p:oleObj>
              </mc:Choice>
              <mc:Fallback>
                <p:oleObj name="" r:id="rId2" imgW="1129665" imgH="393700" progId="Equation.3">
                  <p:embed/>
                  <p:pic>
                    <p:nvPicPr>
                      <p:cNvPr id="0" name="图片 3337"/>
                      <p:cNvPicPr/>
                      <p:nvPr/>
                    </p:nvPicPr>
                    <p:blipFill>
                      <a:blip r:embed="rId3"/>
                      <a:stretch>
                        <a:fillRect/>
                      </a:stretch>
                    </p:blipFill>
                    <p:spPr>
                      <a:xfrm>
                        <a:off x="2555875" y="5229225"/>
                        <a:ext cx="3455988" cy="1203325"/>
                      </a:xfrm>
                      <a:prstGeom prst="rect">
                        <a:avLst/>
                      </a:prstGeom>
                      <a:noFill/>
                      <a:ln w="38100">
                        <a:noFill/>
                        <a:miter/>
                      </a:ln>
                    </p:spPr>
                  </p:pic>
                </p:oleObj>
              </mc:Fallback>
            </mc:AlternateContent>
          </a:graphicData>
        </a:graphic>
      </p:graphicFrame>
      <p:sp>
        <p:nvSpPr>
          <p:cNvPr id="107533" name="Rectangle 13"/>
          <p:cNvSpPr/>
          <p:nvPr/>
        </p:nvSpPr>
        <p:spPr>
          <a:xfrm>
            <a:off x="468313" y="4868863"/>
            <a:ext cx="2224087" cy="579437"/>
          </a:xfrm>
          <a:prstGeom prst="rect">
            <a:avLst/>
          </a:prstGeom>
          <a:noFill/>
          <a:ln w="9525">
            <a:noFill/>
          </a:ln>
        </p:spPr>
        <p:txBody>
          <a:bodyPr>
            <a:spAutoFit/>
          </a:bodyPr>
          <a:p>
            <a:r>
              <a:rPr lang="zh-CN" altLang="en-US" dirty="0">
                <a:latin typeface="Arial" panose="020B0604020202020204" pitchFamily="34" charset="0"/>
              </a:rPr>
              <a:t>共模信号：</a:t>
            </a:r>
            <a:endParaRPr lang="zh-CN" altLang="en-US" dirty="0">
              <a:latin typeface="Arial" panose="020B0604020202020204" pitchFamily="34" charset="0"/>
            </a:endParaRPr>
          </a:p>
        </p:txBody>
      </p:sp>
      <p:graphicFrame>
        <p:nvGraphicFramePr>
          <p:cNvPr id="107523" name="Object 14"/>
          <p:cNvGraphicFramePr>
            <a:graphicFrameLocks noChangeAspect="1"/>
          </p:cNvGraphicFramePr>
          <p:nvPr/>
        </p:nvGraphicFramePr>
        <p:xfrm>
          <a:off x="6227763" y="5589588"/>
          <a:ext cx="1670050" cy="700087"/>
        </p:xfrm>
        <a:graphic>
          <a:graphicData uri="http://schemas.openxmlformats.org/presentationml/2006/ole">
            <mc:AlternateContent xmlns:mc="http://schemas.openxmlformats.org/markup-compatibility/2006">
              <mc:Choice xmlns:v="urn:schemas-microsoft-com:vml" Requires="v">
                <p:oleObj spid="_x0000_s3337" name="" r:id="rId4" imgW="546100" imgH="228600" progId="Equation.3">
                  <p:embed/>
                </p:oleObj>
              </mc:Choice>
              <mc:Fallback>
                <p:oleObj name="" r:id="rId4" imgW="546100" imgH="228600" progId="Equation.3">
                  <p:embed/>
                  <p:pic>
                    <p:nvPicPr>
                      <p:cNvPr id="0" name="图片 3336"/>
                      <p:cNvPicPr/>
                      <p:nvPr/>
                    </p:nvPicPr>
                    <p:blipFill>
                      <a:blip r:embed="rId5"/>
                      <a:stretch>
                        <a:fillRect/>
                      </a:stretch>
                    </p:blipFill>
                    <p:spPr>
                      <a:xfrm>
                        <a:off x="6227763" y="5589588"/>
                        <a:ext cx="1670050" cy="700087"/>
                      </a:xfrm>
                      <a:prstGeom prst="rect">
                        <a:avLst/>
                      </a:prstGeom>
                      <a:noFill/>
                      <a:ln w="38100">
                        <a:noFill/>
                        <a:miter/>
                      </a:ln>
                    </p:spPr>
                  </p:pic>
                </p:oleObj>
              </mc:Fallback>
            </mc:AlternateContent>
          </a:graphicData>
        </a:graphic>
      </p:graphicFrame>
      <p:sp>
        <p:nvSpPr>
          <p:cNvPr id="107534" name="灯片编号占位符 1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9"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8550" name="Rectangle 4"/>
          <p:cNvSpPr/>
          <p:nvPr/>
        </p:nvSpPr>
        <p:spPr>
          <a:xfrm>
            <a:off x="971550" y="765175"/>
            <a:ext cx="2224088" cy="579438"/>
          </a:xfrm>
          <a:prstGeom prst="rect">
            <a:avLst/>
          </a:prstGeom>
          <a:noFill/>
          <a:ln w="9525">
            <a:noFill/>
          </a:ln>
        </p:spPr>
        <p:txBody>
          <a:bodyPr wrap="none">
            <a:spAutoFit/>
          </a:bodyPr>
          <a:p>
            <a:r>
              <a:rPr lang="zh-CN" altLang="en-US" dirty="0">
                <a:latin typeface="Arial" panose="020B0604020202020204" pitchFamily="34" charset="0"/>
              </a:rPr>
              <a:t>差模信号：</a:t>
            </a:r>
            <a:endParaRPr lang="zh-CN" altLang="en-US" dirty="0">
              <a:latin typeface="Arial" panose="020B0604020202020204" pitchFamily="34" charset="0"/>
            </a:endParaRPr>
          </a:p>
        </p:txBody>
      </p:sp>
      <p:graphicFrame>
        <p:nvGraphicFramePr>
          <p:cNvPr id="108546" name="Object 5"/>
          <p:cNvGraphicFramePr>
            <a:graphicFrameLocks noChangeAspect="1"/>
          </p:cNvGraphicFramePr>
          <p:nvPr/>
        </p:nvGraphicFramePr>
        <p:xfrm>
          <a:off x="3035300" y="692150"/>
          <a:ext cx="4008438" cy="849313"/>
        </p:xfrm>
        <a:graphic>
          <a:graphicData uri="http://schemas.openxmlformats.org/presentationml/2006/ole">
            <mc:AlternateContent xmlns:mc="http://schemas.openxmlformats.org/markup-compatibility/2006">
              <mc:Choice xmlns:v="urn:schemas-microsoft-com:vml" Requires="v">
                <p:oleObj spid="_x0000_s3341" name="" r:id="rId1" imgW="1079500" imgH="228600" progId="Equation.3">
                  <p:embed/>
                </p:oleObj>
              </mc:Choice>
              <mc:Fallback>
                <p:oleObj name="" r:id="rId1" imgW="1079500" imgH="228600" progId="Equation.3">
                  <p:embed/>
                  <p:pic>
                    <p:nvPicPr>
                      <p:cNvPr id="0" name="图片 3340"/>
                      <p:cNvPicPr/>
                      <p:nvPr/>
                    </p:nvPicPr>
                    <p:blipFill>
                      <a:blip r:embed="rId2"/>
                      <a:stretch>
                        <a:fillRect/>
                      </a:stretch>
                    </p:blipFill>
                    <p:spPr>
                      <a:xfrm>
                        <a:off x="3035300" y="692150"/>
                        <a:ext cx="4008438" cy="849313"/>
                      </a:xfrm>
                      <a:prstGeom prst="rect">
                        <a:avLst/>
                      </a:prstGeom>
                      <a:noFill/>
                      <a:ln w="38100">
                        <a:noFill/>
                        <a:miter/>
                      </a:ln>
                    </p:spPr>
                  </p:pic>
                </p:oleObj>
              </mc:Fallback>
            </mc:AlternateContent>
          </a:graphicData>
        </a:graphic>
      </p:graphicFrame>
      <p:graphicFrame>
        <p:nvGraphicFramePr>
          <p:cNvPr id="108547" name="Object 6"/>
          <p:cNvGraphicFramePr>
            <a:graphicFrameLocks noChangeAspect="1"/>
          </p:cNvGraphicFramePr>
          <p:nvPr/>
        </p:nvGraphicFramePr>
        <p:xfrm>
          <a:off x="1403350" y="4292600"/>
          <a:ext cx="6119813" cy="1223963"/>
        </p:xfrm>
        <a:graphic>
          <a:graphicData uri="http://schemas.openxmlformats.org/presentationml/2006/ole">
            <mc:AlternateContent xmlns:mc="http://schemas.openxmlformats.org/markup-compatibility/2006">
              <mc:Choice xmlns:v="urn:schemas-microsoft-com:vml" Requires="v">
                <p:oleObj spid="_x0000_s3340" name="" r:id="rId3" imgW="1968500" imgH="393700" progId="Equation.3">
                  <p:embed/>
                </p:oleObj>
              </mc:Choice>
              <mc:Fallback>
                <p:oleObj name="" r:id="rId3" imgW="1968500" imgH="393700" progId="Equation.3">
                  <p:embed/>
                  <p:pic>
                    <p:nvPicPr>
                      <p:cNvPr id="0" name="图片 3339"/>
                      <p:cNvPicPr/>
                      <p:nvPr/>
                    </p:nvPicPr>
                    <p:blipFill>
                      <a:blip r:embed="rId4"/>
                      <a:stretch>
                        <a:fillRect/>
                      </a:stretch>
                    </p:blipFill>
                    <p:spPr>
                      <a:xfrm>
                        <a:off x="1403350" y="4292600"/>
                        <a:ext cx="6119813" cy="1223963"/>
                      </a:xfrm>
                      <a:prstGeom prst="rect">
                        <a:avLst/>
                      </a:prstGeom>
                      <a:noFill/>
                      <a:ln w="38100">
                        <a:noFill/>
                        <a:miter/>
                      </a:ln>
                    </p:spPr>
                  </p:pic>
                </p:oleObj>
              </mc:Fallback>
            </mc:AlternateContent>
          </a:graphicData>
        </a:graphic>
      </p:graphicFrame>
      <p:sp>
        <p:nvSpPr>
          <p:cNvPr id="108551" name="Rectangle 7"/>
          <p:cNvSpPr/>
          <p:nvPr/>
        </p:nvSpPr>
        <p:spPr>
          <a:xfrm>
            <a:off x="323850" y="3860800"/>
            <a:ext cx="3040063" cy="579438"/>
          </a:xfrm>
          <a:prstGeom prst="rect">
            <a:avLst/>
          </a:prstGeom>
          <a:noFill/>
          <a:ln w="9525">
            <a:noFill/>
          </a:ln>
        </p:spPr>
        <p:txBody>
          <a:bodyPr wrap="none">
            <a:spAutoFit/>
          </a:bodyPr>
          <a:p>
            <a:r>
              <a:rPr lang="zh-CN" altLang="en-US" dirty="0">
                <a:latin typeface="Arial" panose="020B0604020202020204" pitchFamily="34" charset="0"/>
              </a:rPr>
              <a:t>运用叠加定理：</a:t>
            </a:r>
            <a:endParaRPr lang="zh-CN" altLang="en-US" dirty="0">
              <a:latin typeface="Arial" panose="020B0604020202020204" pitchFamily="34" charset="0"/>
            </a:endParaRPr>
          </a:p>
        </p:txBody>
      </p:sp>
      <p:sp>
        <p:nvSpPr>
          <p:cNvPr id="108552" name="Text Box 8"/>
          <p:cNvSpPr txBox="1"/>
          <p:nvPr/>
        </p:nvSpPr>
        <p:spPr>
          <a:xfrm>
            <a:off x="755650" y="5373688"/>
            <a:ext cx="6842125" cy="579437"/>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与双入双出的一样。</a:t>
            </a:r>
            <a:endParaRPr lang="zh-CN" altLang="en-US" dirty="0">
              <a:solidFill>
                <a:srgbClr val="FF0000"/>
              </a:solidFill>
              <a:latin typeface="Arial" panose="020B0604020202020204" pitchFamily="34" charset="0"/>
            </a:endParaRPr>
          </a:p>
        </p:txBody>
      </p:sp>
      <p:graphicFrame>
        <p:nvGraphicFramePr>
          <p:cNvPr id="108548" name="Object 9"/>
          <p:cNvGraphicFramePr>
            <a:graphicFrameLocks noChangeAspect="1"/>
          </p:cNvGraphicFramePr>
          <p:nvPr/>
        </p:nvGraphicFramePr>
        <p:xfrm>
          <a:off x="1979613" y="1412875"/>
          <a:ext cx="4956175" cy="2492375"/>
        </p:xfrm>
        <a:graphic>
          <a:graphicData uri="http://schemas.openxmlformats.org/presentationml/2006/ole">
            <mc:AlternateContent xmlns:mc="http://schemas.openxmlformats.org/markup-compatibility/2006">
              <mc:Choice xmlns:v="urn:schemas-microsoft-com:vml" Requires="v">
                <p:oleObj spid="_x0000_s3339" name="" r:id="rId5" imgW="1701800" imgH="812800" progId="Equation.3">
                  <p:embed/>
                </p:oleObj>
              </mc:Choice>
              <mc:Fallback>
                <p:oleObj name="" r:id="rId5" imgW="1701800" imgH="812800" progId="Equation.3">
                  <p:embed/>
                  <p:pic>
                    <p:nvPicPr>
                      <p:cNvPr id="0" name="图片 3338"/>
                      <p:cNvPicPr/>
                      <p:nvPr/>
                    </p:nvPicPr>
                    <p:blipFill>
                      <a:blip r:embed="rId6"/>
                      <a:stretch>
                        <a:fillRect/>
                      </a:stretch>
                    </p:blipFill>
                    <p:spPr>
                      <a:xfrm>
                        <a:off x="1979613" y="1412875"/>
                        <a:ext cx="4956175" cy="2492375"/>
                      </a:xfrm>
                      <a:prstGeom prst="rect">
                        <a:avLst/>
                      </a:prstGeom>
                      <a:noFill/>
                      <a:ln w="38100">
                        <a:noFill/>
                        <a:miter/>
                      </a:ln>
                    </p:spPr>
                  </p:pic>
                </p:oleObj>
              </mc:Fallback>
            </mc:AlternateContent>
          </a:graphicData>
        </a:graphic>
      </p:graphicFrame>
      <p:sp>
        <p:nvSpPr>
          <p:cNvPr id="108553" name="Text Box 10"/>
          <p:cNvSpPr txBox="1"/>
          <p:nvPr/>
        </p:nvSpPr>
        <p:spPr>
          <a:xfrm>
            <a:off x="611188" y="1916113"/>
            <a:ext cx="936625"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08554" name="Text Box 11"/>
          <p:cNvSpPr txBox="1"/>
          <p:nvPr/>
        </p:nvSpPr>
        <p:spPr>
          <a:xfrm>
            <a:off x="827088" y="1773238"/>
            <a:ext cx="576262" cy="519112"/>
          </a:xfrm>
          <a:prstGeom prst="rect">
            <a:avLst/>
          </a:prstGeom>
          <a:noFill/>
          <a:ln w="9525">
            <a:noFill/>
          </a:ln>
        </p:spPr>
        <p:txBody>
          <a:bodyPr>
            <a:spAutoFit/>
          </a:bodyPr>
          <a:p>
            <a:pPr>
              <a:spcBef>
                <a:spcPct val="50000"/>
              </a:spcBef>
            </a:pPr>
            <a:r>
              <a:rPr lang="en-US" altLang="zh-CN" dirty="0">
                <a:latin typeface="宋体" panose="02010600030101010101" pitchFamily="2" charset="-122"/>
              </a:rPr>
              <a:t>∴</a:t>
            </a:r>
            <a:endParaRPr lang="en-US" altLang="en-US" dirty="0">
              <a:latin typeface="宋体" panose="02010600030101010101" pitchFamily="2" charset="-122"/>
            </a:endParaRPr>
          </a:p>
        </p:txBody>
      </p:sp>
      <p:sp>
        <p:nvSpPr>
          <p:cNvPr id="108555" name="灯片编号占位符 1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1" name="Text Box 2"/>
          <p:cNvSpPr txBox="1"/>
          <p:nvPr/>
        </p:nvSpPr>
        <p:spPr>
          <a:xfrm>
            <a:off x="949325" y="3500438"/>
            <a:ext cx="184150" cy="519112"/>
          </a:xfrm>
          <a:prstGeom prst="rect">
            <a:avLst/>
          </a:prstGeom>
          <a:noFill/>
          <a:ln w="9525">
            <a:noFill/>
          </a:ln>
        </p:spPr>
        <p:txBody>
          <a:bodyPr>
            <a:spAutoFit/>
          </a:bodyPr>
          <a:p>
            <a:pPr>
              <a:spcBef>
                <a:spcPct val="50000"/>
              </a:spcBef>
            </a:pPr>
            <a:endParaRPr lang="zh-CN" altLang="zh-CN" dirty="0">
              <a:latin typeface="宋体" panose="02010600030101010101" pitchFamily="2" charset="-122"/>
            </a:endParaRPr>
          </a:p>
        </p:txBody>
      </p:sp>
      <p:sp>
        <p:nvSpPr>
          <p:cNvPr id="109572" name="Rectangle 3"/>
          <p:cNvSpPr/>
          <p:nvPr/>
        </p:nvSpPr>
        <p:spPr>
          <a:xfrm>
            <a:off x="755650" y="620713"/>
            <a:ext cx="3106738" cy="579437"/>
          </a:xfrm>
          <a:prstGeom prst="rect">
            <a:avLst/>
          </a:prstGeom>
          <a:noFill/>
          <a:ln w="9525">
            <a:noFill/>
          </a:ln>
        </p:spPr>
        <p:txBody>
          <a:bodyPr wrap="none">
            <a:spAutoFit/>
          </a:bodyPr>
          <a:p>
            <a:pPr>
              <a:spcBef>
                <a:spcPct val="20000"/>
              </a:spcBef>
            </a:pPr>
            <a:r>
              <a:rPr lang="en-US" altLang="zh-CN" dirty="0">
                <a:solidFill>
                  <a:srgbClr val="000000"/>
                </a:solidFill>
                <a:latin typeface="Arial" panose="020B0604020202020204" pitchFamily="34" charset="0"/>
              </a:rPr>
              <a:t>&lt;D&gt; </a:t>
            </a:r>
            <a:r>
              <a:rPr lang="zh-CN" altLang="en-US" dirty="0">
                <a:solidFill>
                  <a:srgbClr val="000000"/>
                </a:solidFill>
                <a:latin typeface="Arial" panose="020B0604020202020204" pitchFamily="34" charset="0"/>
              </a:rPr>
              <a:t>单入、单出</a:t>
            </a:r>
            <a:endParaRPr lang="zh-CN" altLang="en-US" dirty="0">
              <a:solidFill>
                <a:srgbClr val="000000"/>
              </a:solidFill>
              <a:latin typeface="Arial" panose="020B0604020202020204" pitchFamily="34" charset="0"/>
            </a:endParaRPr>
          </a:p>
        </p:txBody>
      </p:sp>
      <p:grpSp>
        <p:nvGrpSpPr>
          <p:cNvPr id="109573" name="Group 4"/>
          <p:cNvGrpSpPr/>
          <p:nvPr/>
        </p:nvGrpSpPr>
        <p:grpSpPr>
          <a:xfrm>
            <a:off x="4932363" y="476250"/>
            <a:ext cx="3743325" cy="3024188"/>
            <a:chOff x="3262" y="528"/>
            <a:chExt cx="2312" cy="1824"/>
          </a:xfrm>
        </p:grpSpPr>
        <p:grpSp>
          <p:nvGrpSpPr>
            <p:cNvPr id="109583" name="Group 5"/>
            <p:cNvGrpSpPr/>
            <p:nvPr/>
          </p:nvGrpSpPr>
          <p:grpSpPr>
            <a:xfrm>
              <a:off x="3262" y="528"/>
              <a:ext cx="2312" cy="1824"/>
              <a:chOff x="3262" y="528"/>
              <a:chExt cx="2312" cy="1974"/>
            </a:xfrm>
          </p:grpSpPr>
          <p:grpSp>
            <p:nvGrpSpPr>
              <p:cNvPr id="109585" name="Group 6"/>
              <p:cNvGrpSpPr/>
              <p:nvPr/>
            </p:nvGrpSpPr>
            <p:grpSpPr>
              <a:xfrm>
                <a:off x="3264" y="528"/>
                <a:ext cx="2310" cy="1974"/>
                <a:chOff x="3264" y="528"/>
                <a:chExt cx="2310" cy="1974"/>
              </a:xfrm>
            </p:grpSpPr>
            <p:graphicFrame>
              <p:nvGraphicFramePr>
                <p:cNvPr id="109570" name="Object 7"/>
                <p:cNvGraphicFramePr>
                  <a:graphicFrameLocks noChangeAspect="1"/>
                </p:cNvGraphicFramePr>
                <p:nvPr/>
              </p:nvGraphicFramePr>
              <p:xfrm>
                <a:off x="3264" y="528"/>
                <a:ext cx="2310" cy="1974"/>
              </p:xfrm>
              <a:graphic>
                <a:graphicData uri="http://schemas.openxmlformats.org/presentationml/2006/ole">
                  <mc:AlternateContent xmlns:mc="http://schemas.openxmlformats.org/markup-compatibility/2006">
                    <mc:Choice xmlns:v="urn:schemas-microsoft-com:vml" Requires="v">
                      <p:oleObj spid="_x0000_s3342" name="" r:id="rId1" imgW="2752725" imgH="3133725" progId="Paint.Picture">
                        <p:embed/>
                      </p:oleObj>
                    </mc:Choice>
                    <mc:Fallback>
                      <p:oleObj name="" r:id="rId1" imgW="2752725" imgH="3133725" progId="Paint.Picture">
                        <p:embed/>
                        <p:pic>
                          <p:nvPicPr>
                            <p:cNvPr id="0" name="图片 3341"/>
                            <p:cNvPicPr/>
                            <p:nvPr/>
                          </p:nvPicPr>
                          <p:blipFill>
                            <a:blip r:embed="rId2"/>
                            <a:stretch>
                              <a:fillRect/>
                            </a:stretch>
                          </p:blipFill>
                          <p:spPr>
                            <a:xfrm>
                              <a:off x="3264" y="528"/>
                              <a:ext cx="2310" cy="1974"/>
                            </a:xfrm>
                            <a:prstGeom prst="rect">
                              <a:avLst/>
                            </a:prstGeom>
                            <a:noFill/>
                            <a:ln w="38100">
                              <a:noFill/>
                              <a:miter/>
                            </a:ln>
                          </p:spPr>
                        </p:pic>
                      </p:oleObj>
                    </mc:Fallback>
                  </mc:AlternateContent>
                </a:graphicData>
              </a:graphic>
            </p:graphicFrame>
            <p:sp>
              <p:nvSpPr>
                <p:cNvPr id="109592" name="Text Box 8"/>
                <p:cNvSpPr txBox="1"/>
                <p:nvPr/>
              </p:nvSpPr>
              <p:spPr>
                <a:xfrm>
                  <a:off x="3312" y="1440"/>
                  <a:ext cx="336" cy="298"/>
                </a:xfrm>
                <a:prstGeom prst="rect">
                  <a:avLst/>
                </a:prstGeom>
                <a:solidFill>
                  <a:schemeClr val="bg1"/>
                </a:solidFill>
                <a:ln w="9525">
                  <a:noFill/>
                </a:ln>
              </p:spPr>
              <p:txBody>
                <a:bodyPr>
                  <a:spAutoFit/>
                </a:bodyPr>
                <a:p>
                  <a:pPr>
                    <a:spcBef>
                      <a:spcPct val="50000"/>
                    </a:spcBef>
                  </a:pPr>
                  <a:endParaRPr lang="zh-CN" altLang="zh-CN" sz="2400" b="0" dirty="0">
                    <a:latin typeface="Times New Roman" panose="02020603050405020304" pitchFamily="18" charset="0"/>
                  </a:endParaRPr>
                </a:p>
              </p:txBody>
            </p:sp>
          </p:grpSp>
          <p:grpSp>
            <p:nvGrpSpPr>
              <p:cNvPr id="109586" name="Group 9"/>
              <p:cNvGrpSpPr/>
              <p:nvPr/>
            </p:nvGrpSpPr>
            <p:grpSpPr>
              <a:xfrm>
                <a:off x="3262" y="1536"/>
                <a:ext cx="386" cy="96"/>
                <a:chOff x="1822" y="2352"/>
                <a:chExt cx="386" cy="96"/>
              </a:xfrm>
            </p:grpSpPr>
            <p:sp>
              <p:nvSpPr>
                <p:cNvPr id="109589" name="Rectangle 10"/>
                <p:cNvSpPr/>
                <p:nvPr/>
              </p:nvSpPr>
              <p:spPr>
                <a:xfrm>
                  <a:off x="2064" y="2352"/>
                  <a:ext cx="144"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9590" name="Line 11"/>
                <p:cNvSpPr/>
                <p:nvPr/>
              </p:nvSpPr>
              <p:spPr>
                <a:xfrm>
                  <a:off x="1872" y="2400"/>
                  <a:ext cx="192" cy="0"/>
                </a:xfrm>
                <a:prstGeom prst="line">
                  <a:avLst/>
                </a:prstGeom>
                <a:ln w="38100" cap="flat" cmpd="sng">
                  <a:solidFill>
                    <a:schemeClr val="tx1"/>
                  </a:solidFill>
                  <a:prstDash val="solid"/>
                  <a:headEnd type="none" w="med" len="med"/>
                  <a:tailEnd type="none" w="med" len="med"/>
                </a:ln>
              </p:spPr>
            </p:sp>
            <p:sp>
              <p:nvSpPr>
                <p:cNvPr id="109591" name="Oval 12"/>
                <p:cNvSpPr/>
                <p:nvPr/>
              </p:nvSpPr>
              <p:spPr>
                <a:xfrm>
                  <a:off x="1822" y="2352"/>
                  <a:ext cx="50" cy="4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09587" name="Rectangle 13"/>
              <p:cNvSpPr/>
              <p:nvPr/>
            </p:nvSpPr>
            <p:spPr>
              <a:xfrm>
                <a:off x="5136" y="1536"/>
                <a:ext cx="192" cy="9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9588" name="Rectangle 14"/>
              <p:cNvSpPr/>
              <p:nvPr/>
            </p:nvSpPr>
            <p:spPr>
              <a:xfrm>
                <a:off x="3264" y="1248"/>
                <a:ext cx="240" cy="259"/>
              </a:xfrm>
              <a:prstGeom prst="rect">
                <a:avLst/>
              </a:prstGeom>
              <a:noFill/>
              <a:ln w="9525">
                <a:noFill/>
              </a:ln>
            </p:spPr>
            <p:txBody>
              <a:bodyPr wrap="none">
                <a:spAutoFit/>
              </a:bodyPr>
              <a:p>
                <a:r>
                  <a:rPr lang="en-US" altLang="zh-CN" sz="2000" i="1" dirty="0">
                    <a:solidFill>
                      <a:srgbClr val="FF3300"/>
                    </a:solidFill>
                    <a:latin typeface="Times New Roman" panose="02020603050405020304" pitchFamily="18" charset="0"/>
                  </a:rPr>
                  <a:t>u</a:t>
                </a:r>
                <a:r>
                  <a:rPr lang="en-US" altLang="zh-CN" sz="2000" baseline="-25000" dirty="0">
                    <a:solidFill>
                      <a:srgbClr val="FF3300"/>
                    </a:solidFill>
                    <a:latin typeface="Times New Roman" panose="02020603050405020304" pitchFamily="18" charset="0"/>
                  </a:rPr>
                  <a:t>I</a:t>
                </a:r>
                <a:endParaRPr lang="en-US" altLang="zh-CN" sz="2000" baseline="-25000" dirty="0">
                  <a:solidFill>
                    <a:srgbClr val="FF3300"/>
                  </a:solidFill>
                  <a:latin typeface="Times New Roman" panose="02020603050405020304" pitchFamily="18" charset="0"/>
                </a:endParaRPr>
              </a:p>
            </p:txBody>
          </p:sp>
        </p:grpSp>
        <p:sp>
          <p:nvSpPr>
            <p:cNvPr id="109584" name="Line 15"/>
            <p:cNvSpPr/>
            <p:nvPr/>
          </p:nvSpPr>
          <p:spPr>
            <a:xfrm>
              <a:off x="4224" y="2208"/>
              <a:ext cx="96" cy="0"/>
            </a:xfrm>
            <a:prstGeom prst="line">
              <a:avLst/>
            </a:prstGeom>
            <a:ln w="38100" cap="flat" cmpd="sng">
              <a:solidFill>
                <a:schemeClr val="tx1"/>
              </a:solidFill>
              <a:prstDash val="solid"/>
              <a:headEnd type="none" w="med" len="med"/>
              <a:tailEnd type="none" w="med" len="med"/>
            </a:ln>
          </p:spPr>
        </p:sp>
      </p:grpSp>
      <p:sp>
        <p:nvSpPr>
          <p:cNvPr id="109574" name="Text Box 16"/>
          <p:cNvSpPr txBox="1"/>
          <p:nvPr/>
        </p:nvSpPr>
        <p:spPr>
          <a:xfrm>
            <a:off x="684213" y="3068638"/>
            <a:ext cx="1676400" cy="579437"/>
          </a:xfrm>
          <a:prstGeom prst="rect">
            <a:avLst/>
          </a:prstGeom>
          <a:noFill/>
          <a:ln w="12700">
            <a:noFill/>
          </a:ln>
        </p:spPr>
        <p:txBody>
          <a:bodyPr>
            <a:spAutoFit/>
          </a:bodyPr>
          <a:p>
            <a:r>
              <a:rPr lang="zh-CN" altLang="en-US" dirty="0">
                <a:latin typeface="Times New Roman" panose="02020603050405020304" pitchFamily="18" charset="0"/>
              </a:rPr>
              <a:t>静态</a:t>
            </a:r>
            <a:endParaRPr lang="zh-CN" altLang="en-US" b="0" dirty="0">
              <a:latin typeface="Times New Roman" panose="02020603050405020304" pitchFamily="18" charset="0"/>
            </a:endParaRPr>
          </a:p>
        </p:txBody>
      </p:sp>
      <p:sp>
        <p:nvSpPr>
          <p:cNvPr id="109575" name="Text Box 17"/>
          <p:cNvSpPr txBox="1"/>
          <p:nvPr/>
        </p:nvSpPr>
        <p:spPr>
          <a:xfrm>
            <a:off x="755650" y="5229225"/>
            <a:ext cx="3962400" cy="579438"/>
          </a:xfrm>
          <a:prstGeom prst="rect">
            <a:avLst/>
          </a:prstGeom>
          <a:noFill/>
          <a:ln w="9525">
            <a:noFill/>
          </a:ln>
        </p:spPr>
        <p:txBody>
          <a:bodyPr>
            <a:spAutoFit/>
          </a:bodyPr>
          <a:p>
            <a:pPr>
              <a:spcBef>
                <a:spcPct val="50000"/>
              </a:spcBef>
            </a:pPr>
            <a:r>
              <a:rPr lang="zh-CN" altLang="en-US" dirty="0">
                <a:solidFill>
                  <a:srgbClr val="FF3300"/>
                </a:solidFill>
                <a:latin typeface="Times New Roman" panose="02020603050405020304" pitchFamily="18" charset="0"/>
              </a:rPr>
              <a:t>与双入单出的一样</a:t>
            </a:r>
            <a:endParaRPr lang="zh-CN" altLang="en-US" sz="2400" dirty="0">
              <a:solidFill>
                <a:srgbClr val="FF3300"/>
              </a:solidFill>
              <a:latin typeface="Times New Roman" panose="02020603050405020304" pitchFamily="18" charset="0"/>
            </a:endParaRPr>
          </a:p>
        </p:txBody>
      </p:sp>
      <p:sp>
        <p:nvSpPr>
          <p:cNvPr id="109576" name="Text Box 18"/>
          <p:cNvSpPr txBox="1"/>
          <p:nvPr/>
        </p:nvSpPr>
        <p:spPr>
          <a:xfrm>
            <a:off x="684213" y="3716338"/>
            <a:ext cx="4267200" cy="519112"/>
          </a:xfrm>
          <a:prstGeom prst="rect">
            <a:avLst/>
          </a:prstGeom>
          <a:noFill/>
          <a:ln w="9525">
            <a:noFill/>
          </a:ln>
        </p:spPr>
        <p:txBody>
          <a:bodyPr>
            <a:spAutoFit/>
          </a:bodyPr>
          <a:p>
            <a:pPr>
              <a:spcBef>
                <a:spcPct val="50000"/>
              </a:spcBef>
            </a:pPr>
            <a:r>
              <a:rPr lang="en-US" altLang="zh-CN" dirty="0">
                <a:latin typeface="宋体" panose="02010600030101010101" pitchFamily="2" charset="-122"/>
              </a:rPr>
              <a:t>I</a:t>
            </a:r>
            <a:r>
              <a:rPr lang="en-US" altLang="zh-CN" baseline="-25000" dirty="0">
                <a:latin typeface="宋体" panose="02010600030101010101" pitchFamily="2" charset="-122"/>
              </a:rPr>
              <a:t>E</a:t>
            </a:r>
            <a:r>
              <a:rPr lang="en-US" altLang="zh-CN" dirty="0">
                <a:latin typeface="宋体" panose="02010600030101010101" pitchFamily="2" charset="-122"/>
              </a:rPr>
              <a:t>=(V</a:t>
            </a:r>
            <a:r>
              <a:rPr lang="en-US" altLang="zh-CN" baseline="-25000" dirty="0">
                <a:latin typeface="宋体" panose="02010600030101010101" pitchFamily="2" charset="-122"/>
              </a:rPr>
              <a:t>EE</a:t>
            </a:r>
            <a:r>
              <a:rPr lang="en-US" altLang="zh-CN" dirty="0">
                <a:latin typeface="宋体" panose="02010600030101010101" pitchFamily="2" charset="-122"/>
              </a:rPr>
              <a:t>―V</a:t>
            </a:r>
            <a:r>
              <a:rPr lang="en-US" altLang="zh-CN" baseline="-25000" dirty="0">
                <a:latin typeface="宋体" panose="02010600030101010101" pitchFamily="2" charset="-122"/>
              </a:rPr>
              <a:t>BE</a:t>
            </a:r>
            <a:r>
              <a:rPr lang="en-US" altLang="zh-CN" dirty="0">
                <a:latin typeface="宋体" panose="02010600030101010101" pitchFamily="2" charset="-122"/>
              </a:rPr>
              <a:t>)∕2R</a:t>
            </a:r>
            <a:r>
              <a:rPr lang="en-US" altLang="zh-CN" baseline="-25000" dirty="0">
                <a:latin typeface="宋体" panose="02010600030101010101" pitchFamily="2" charset="-122"/>
              </a:rPr>
              <a:t>E </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09577" name="Text Box 19"/>
          <p:cNvSpPr txBox="1"/>
          <p:nvPr/>
        </p:nvSpPr>
        <p:spPr>
          <a:xfrm>
            <a:off x="5148263" y="4149725"/>
            <a:ext cx="3200400" cy="519113"/>
          </a:xfrm>
          <a:prstGeom prst="rect">
            <a:avLst/>
          </a:prstGeom>
          <a:noFill/>
          <a:ln w="9525">
            <a:noFill/>
          </a:ln>
        </p:spPr>
        <p:txBody>
          <a:bodyPr>
            <a:spAutoFit/>
          </a:bodyPr>
          <a:p>
            <a:pPr>
              <a:spcBef>
                <a:spcPct val="50000"/>
              </a:spcBef>
            </a:pPr>
            <a:r>
              <a:rPr lang="en-US" altLang="zh-CN" dirty="0">
                <a:latin typeface="宋体" panose="02010600030101010101" pitchFamily="2" charset="-122"/>
              </a:rPr>
              <a:t>V</a:t>
            </a:r>
            <a:r>
              <a:rPr lang="en-US" altLang="zh-CN" baseline="-25000" dirty="0">
                <a:latin typeface="宋体" panose="02010600030101010101" pitchFamily="2" charset="-122"/>
              </a:rPr>
              <a:t>CE1</a:t>
            </a:r>
            <a:r>
              <a:rPr lang="en-US" altLang="zh-CN" dirty="0">
                <a:latin typeface="宋体" panose="02010600030101010101" pitchFamily="2" charset="-122"/>
              </a:rPr>
              <a:t>=Vo+V</a:t>
            </a:r>
            <a:r>
              <a:rPr lang="en-US" altLang="zh-CN" baseline="-25000" dirty="0">
                <a:latin typeface="宋体" panose="02010600030101010101" pitchFamily="2" charset="-122"/>
              </a:rPr>
              <a:t>EE</a:t>
            </a:r>
            <a:r>
              <a:rPr lang="en-US" altLang="zh-CN" dirty="0">
                <a:latin typeface="宋体" panose="02010600030101010101" pitchFamily="2" charset="-122"/>
              </a:rPr>
              <a:t>―2R</a:t>
            </a:r>
            <a:r>
              <a:rPr lang="en-US" altLang="zh-CN" baseline="-25000" dirty="0">
                <a:latin typeface="宋体" panose="02010600030101010101" pitchFamily="2" charset="-122"/>
              </a:rPr>
              <a:t>E</a:t>
            </a:r>
            <a:r>
              <a:rPr lang="en-US" altLang="zh-CN" dirty="0">
                <a:latin typeface="宋体" panose="02010600030101010101" pitchFamily="2" charset="-122"/>
              </a:rPr>
              <a:t>I</a:t>
            </a:r>
            <a:r>
              <a:rPr lang="en-US" altLang="zh-CN" baseline="-25000" dirty="0">
                <a:latin typeface="宋体" panose="02010600030101010101" pitchFamily="2" charset="-122"/>
              </a:rPr>
              <a:t>E</a:t>
            </a:r>
            <a:endParaRPr lang="en-US" altLang="zh-CN" baseline="-25000" dirty="0">
              <a:latin typeface="宋体" panose="02010600030101010101" pitchFamily="2" charset="-122"/>
            </a:endParaRPr>
          </a:p>
        </p:txBody>
      </p:sp>
      <p:sp>
        <p:nvSpPr>
          <p:cNvPr id="109578" name="Text Box 20"/>
          <p:cNvSpPr txBox="1"/>
          <p:nvPr/>
        </p:nvSpPr>
        <p:spPr>
          <a:xfrm>
            <a:off x="611188" y="4724400"/>
            <a:ext cx="5903912" cy="519113"/>
          </a:xfrm>
          <a:prstGeom prst="rect">
            <a:avLst/>
          </a:prstGeom>
          <a:noFill/>
          <a:ln w="9525">
            <a:noFill/>
          </a:ln>
        </p:spPr>
        <p:txBody>
          <a:bodyPr>
            <a:spAutoFit/>
          </a:bodyPr>
          <a:p>
            <a:pPr>
              <a:spcBef>
                <a:spcPct val="50000"/>
              </a:spcBef>
            </a:pPr>
            <a:r>
              <a:rPr lang="en-US" altLang="zh-CN" dirty="0">
                <a:latin typeface="宋体" panose="02010600030101010101" pitchFamily="2" charset="-122"/>
              </a:rPr>
              <a:t>V</a:t>
            </a:r>
            <a:r>
              <a:rPr lang="en-US" altLang="zh-CN" baseline="-25000" dirty="0">
                <a:latin typeface="宋体" panose="02010600030101010101" pitchFamily="2" charset="-122"/>
              </a:rPr>
              <a:t>o</a:t>
            </a:r>
            <a:r>
              <a:rPr lang="en-US" altLang="zh-CN" dirty="0">
                <a:latin typeface="宋体" panose="02010600030101010101" pitchFamily="2" charset="-122"/>
              </a:rPr>
              <a:t>=V</a:t>
            </a:r>
            <a:r>
              <a:rPr lang="en-US" altLang="zh-CN" baseline="-25000" dirty="0">
                <a:latin typeface="宋体" panose="02010600030101010101" pitchFamily="2" charset="-122"/>
              </a:rPr>
              <a:t>CC</a:t>
            </a:r>
            <a:r>
              <a:rPr lang="en-US" altLang="zh-CN" dirty="0">
                <a:latin typeface="宋体" panose="02010600030101010101" pitchFamily="2" charset="-122"/>
              </a:rPr>
              <a:t>R</a:t>
            </a:r>
            <a:r>
              <a:rPr lang="en-US" altLang="zh-CN" baseline="-25000" dirty="0">
                <a:latin typeface="宋体" panose="02010600030101010101" pitchFamily="2" charset="-122"/>
              </a:rPr>
              <a:t>L</a:t>
            </a:r>
            <a:r>
              <a:rPr lang="en-US" altLang="zh-CN" dirty="0">
                <a:latin typeface="宋体" panose="02010600030101010101" pitchFamily="2" charset="-122"/>
              </a:rPr>
              <a:t>∕(R</a:t>
            </a:r>
            <a:r>
              <a:rPr lang="en-US" altLang="zh-CN" baseline="-25000" dirty="0">
                <a:latin typeface="宋体" panose="02010600030101010101" pitchFamily="2" charset="-122"/>
              </a:rPr>
              <a:t>C</a:t>
            </a:r>
            <a:r>
              <a:rPr lang="en-US" altLang="zh-CN" dirty="0">
                <a:latin typeface="宋体" panose="02010600030101010101" pitchFamily="2" charset="-122"/>
              </a:rPr>
              <a:t>+R</a:t>
            </a:r>
            <a:r>
              <a:rPr lang="en-US" altLang="zh-CN" baseline="-25000" dirty="0">
                <a:latin typeface="宋体" panose="02010600030101010101" pitchFamily="2" charset="-122"/>
              </a:rPr>
              <a:t>L</a:t>
            </a:r>
            <a:r>
              <a:rPr lang="en-US" altLang="zh-CN" dirty="0">
                <a:latin typeface="宋体" panose="02010600030101010101" pitchFamily="2" charset="-122"/>
              </a:rPr>
              <a:t>)―I</a:t>
            </a:r>
            <a:r>
              <a:rPr lang="en-US" altLang="zh-CN" baseline="-25000" dirty="0">
                <a:latin typeface="宋体" panose="02010600030101010101" pitchFamily="2" charset="-122"/>
              </a:rPr>
              <a:t>C</a:t>
            </a:r>
            <a:r>
              <a:rPr lang="en-US" altLang="zh-CN" dirty="0">
                <a:latin typeface="宋体" panose="02010600030101010101" pitchFamily="2" charset="-122"/>
              </a:rPr>
              <a:t>R</a:t>
            </a:r>
            <a:r>
              <a:rPr lang="en-US" altLang="zh-CN" baseline="-25000" dirty="0">
                <a:latin typeface="宋体" panose="02010600030101010101" pitchFamily="2" charset="-122"/>
              </a:rPr>
              <a:t>L</a:t>
            </a:r>
            <a:r>
              <a:rPr lang="en-US" altLang="zh-CN" dirty="0">
                <a:latin typeface="宋体" panose="02010600030101010101" pitchFamily="2" charset="-122"/>
              </a:rPr>
              <a:t>R</a:t>
            </a:r>
            <a:r>
              <a:rPr lang="en-US" altLang="zh-CN" baseline="-25000" dirty="0">
                <a:latin typeface="宋体" panose="02010600030101010101" pitchFamily="2" charset="-122"/>
              </a:rPr>
              <a:t>C</a:t>
            </a:r>
            <a:r>
              <a:rPr lang="en-US" altLang="zh-CN" dirty="0">
                <a:latin typeface="宋体" panose="02010600030101010101" pitchFamily="2" charset="-122"/>
              </a:rPr>
              <a:t>∕(R</a:t>
            </a:r>
            <a:r>
              <a:rPr lang="en-US" altLang="zh-CN" baseline="-25000" dirty="0">
                <a:latin typeface="宋体" panose="02010600030101010101" pitchFamily="2" charset="-122"/>
              </a:rPr>
              <a:t>C</a:t>
            </a:r>
            <a:r>
              <a:rPr lang="en-US" altLang="zh-CN" dirty="0">
                <a:latin typeface="宋体" panose="02010600030101010101" pitchFamily="2" charset="-122"/>
              </a:rPr>
              <a:t>+R</a:t>
            </a:r>
            <a:r>
              <a:rPr lang="en-US" altLang="zh-CN" baseline="-25000" dirty="0">
                <a:latin typeface="宋体" panose="02010600030101010101" pitchFamily="2" charset="-122"/>
              </a:rPr>
              <a:t>L</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109579" name="Text Box 21"/>
          <p:cNvSpPr txBox="1"/>
          <p:nvPr/>
        </p:nvSpPr>
        <p:spPr>
          <a:xfrm>
            <a:off x="611188" y="5805488"/>
            <a:ext cx="7489825" cy="579437"/>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动态分析：与双入单出的一样。（略）</a:t>
            </a:r>
            <a:endParaRPr lang="zh-CN" altLang="en-US" dirty="0">
              <a:latin typeface="Times New Roman" panose="02020603050405020304" pitchFamily="18" charset="0"/>
            </a:endParaRPr>
          </a:p>
        </p:txBody>
      </p:sp>
      <p:sp>
        <p:nvSpPr>
          <p:cNvPr id="109580" name="Rectangle 22"/>
          <p:cNvSpPr/>
          <p:nvPr/>
        </p:nvSpPr>
        <p:spPr>
          <a:xfrm>
            <a:off x="1187450" y="4221163"/>
            <a:ext cx="3475038" cy="519112"/>
          </a:xfrm>
          <a:prstGeom prst="rect">
            <a:avLst/>
          </a:prstGeom>
          <a:noFill/>
          <a:ln w="9525">
            <a:noFill/>
          </a:ln>
        </p:spPr>
        <p:txBody>
          <a:bodyPr>
            <a:spAutoFit/>
          </a:bodyPr>
          <a:p>
            <a:r>
              <a:rPr lang="en-US" altLang="zh-CN" dirty="0">
                <a:latin typeface="宋体" panose="02010600030101010101" pitchFamily="2" charset="-122"/>
              </a:rPr>
              <a:t>I</a:t>
            </a:r>
            <a:r>
              <a:rPr lang="en-US" altLang="zh-CN" baseline="-25000" dirty="0">
                <a:latin typeface="宋体" panose="02010600030101010101" pitchFamily="2" charset="-122"/>
              </a:rPr>
              <a:t>B1</a:t>
            </a:r>
            <a:r>
              <a:rPr lang="en-US" altLang="zh-CN" dirty="0">
                <a:latin typeface="宋体" panose="02010600030101010101" pitchFamily="2" charset="-122"/>
              </a:rPr>
              <a:t>=I</a:t>
            </a:r>
            <a:r>
              <a:rPr lang="en-US" altLang="zh-CN" baseline="-25000" dirty="0">
                <a:latin typeface="宋体" panose="02010600030101010101" pitchFamily="2" charset="-122"/>
              </a:rPr>
              <a:t>B2 </a:t>
            </a:r>
            <a:r>
              <a:rPr lang="en-US" altLang="zh-CN" dirty="0">
                <a:latin typeface="宋体" panose="02010600030101010101" pitchFamily="2" charset="-122"/>
              </a:rPr>
              <a:t>=I</a:t>
            </a:r>
            <a:r>
              <a:rPr lang="en-US" altLang="zh-CN" baseline="-25000" dirty="0">
                <a:latin typeface="宋体" panose="02010600030101010101" pitchFamily="2" charset="-122"/>
              </a:rPr>
              <a:t>E1</a:t>
            </a:r>
            <a:r>
              <a:rPr lang="en-US" altLang="zh-CN" dirty="0">
                <a:latin typeface="宋体" panose="02010600030101010101" pitchFamily="2" charset="-122"/>
              </a:rPr>
              <a:t>/(1+ β)</a:t>
            </a:r>
            <a:endParaRPr lang="en-US" altLang="zh-CN" baseline="-25000" dirty="0">
              <a:latin typeface="宋体" panose="02010600030101010101" pitchFamily="2" charset="-122"/>
            </a:endParaRPr>
          </a:p>
        </p:txBody>
      </p:sp>
      <p:sp>
        <p:nvSpPr>
          <p:cNvPr id="109581" name="Text Box 23"/>
          <p:cNvSpPr txBox="1"/>
          <p:nvPr/>
        </p:nvSpPr>
        <p:spPr>
          <a:xfrm>
            <a:off x="539750" y="1412875"/>
            <a:ext cx="4248150"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用在放大电路输入电路和输出电路均需有一端接地的电路中。</a:t>
            </a:r>
            <a:endParaRPr lang="zh-CN" altLang="en-US" dirty="0">
              <a:latin typeface="Arial" panose="020B0604020202020204" pitchFamily="34" charset="0"/>
            </a:endParaRPr>
          </a:p>
        </p:txBody>
      </p:sp>
      <p:sp>
        <p:nvSpPr>
          <p:cNvPr id="109582" name="灯片编号占位符 2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6"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10597" name="Rectangle 7"/>
          <p:cNvSpPr/>
          <p:nvPr/>
        </p:nvSpPr>
        <p:spPr>
          <a:xfrm>
            <a:off x="684213" y="620713"/>
            <a:ext cx="4873625" cy="523875"/>
          </a:xfrm>
          <a:prstGeom prst="rect">
            <a:avLst/>
          </a:prstGeom>
          <a:solidFill>
            <a:schemeClr val="accent1"/>
          </a:solidFill>
          <a:ln w="28575" cap="flat" cmpd="sng">
            <a:solidFill>
              <a:srgbClr val="FF9900"/>
            </a:solidFill>
            <a:prstDash val="solid"/>
            <a:miter/>
            <a:headEnd type="none" w="med" len="med"/>
            <a:tailEnd type="none" w="med" len="med"/>
          </a:ln>
        </p:spPr>
        <p:txBody>
          <a:bodyPr wrap="none">
            <a:spAutoFit/>
          </a:bodyPr>
          <a:p>
            <a:r>
              <a:rPr lang="zh-CN" altLang="en-US" dirty="0">
                <a:latin typeface="Arial" panose="020B0604020202020204" pitchFamily="34" charset="0"/>
              </a:rPr>
              <a:t>差动放大器动态参数计算总结</a:t>
            </a:r>
            <a:endParaRPr lang="zh-CN" altLang="en-US" dirty="0">
              <a:latin typeface="Arial" panose="020B0604020202020204" pitchFamily="34" charset="0"/>
            </a:endParaRPr>
          </a:p>
        </p:txBody>
      </p:sp>
      <p:sp>
        <p:nvSpPr>
          <p:cNvPr id="110598" name="Rectangle 8"/>
          <p:cNvSpPr/>
          <p:nvPr/>
        </p:nvSpPr>
        <p:spPr>
          <a:xfrm>
            <a:off x="468313" y="1341438"/>
            <a:ext cx="3943350" cy="579437"/>
          </a:xfrm>
          <a:prstGeom prst="rect">
            <a:avLst/>
          </a:prstGeom>
          <a:noFill/>
          <a:ln w="9525">
            <a:noFill/>
          </a:ln>
        </p:spPr>
        <p:txBody>
          <a:bodyPr wrap="none">
            <a:spAutoFit/>
          </a:bodyPr>
          <a:p>
            <a:r>
              <a:rPr lang="en-US" altLang="zh-CN" dirty="0">
                <a:latin typeface="Arial" panose="020B0604020202020204" pitchFamily="34" charset="0"/>
              </a:rPr>
              <a:t>(1)</a:t>
            </a:r>
            <a:r>
              <a:rPr lang="zh-CN" altLang="en-US" dirty="0">
                <a:latin typeface="Arial" panose="020B0604020202020204" pitchFamily="34" charset="0"/>
              </a:rPr>
              <a:t>差模电压放大倍数</a:t>
            </a:r>
            <a:endParaRPr lang="zh-CN" altLang="en-US" dirty="0">
              <a:latin typeface="Arial" panose="020B0604020202020204" pitchFamily="34" charset="0"/>
            </a:endParaRPr>
          </a:p>
        </p:txBody>
      </p:sp>
      <p:sp>
        <p:nvSpPr>
          <p:cNvPr id="110599" name="Rectangle 9"/>
          <p:cNvSpPr/>
          <p:nvPr/>
        </p:nvSpPr>
        <p:spPr>
          <a:xfrm>
            <a:off x="1187450" y="1916113"/>
            <a:ext cx="7200900" cy="1066800"/>
          </a:xfrm>
          <a:prstGeom prst="rect">
            <a:avLst/>
          </a:prstGeom>
          <a:noFill/>
          <a:ln w="9525">
            <a:noFill/>
          </a:ln>
        </p:spPr>
        <p:txBody>
          <a:bodyPr>
            <a:spAutoFit/>
          </a:bodyPr>
          <a:p>
            <a:r>
              <a:rPr lang="zh-CN" altLang="en-US" dirty="0">
                <a:solidFill>
                  <a:schemeClr val="hlink"/>
                </a:solidFill>
                <a:latin typeface="Arial" panose="020B0604020202020204" pitchFamily="34" charset="0"/>
              </a:rPr>
              <a:t>与单端输入还是双端输入无关，只与输出方式有关：</a:t>
            </a:r>
            <a:endParaRPr lang="zh-CN" altLang="en-US" dirty="0">
              <a:solidFill>
                <a:schemeClr val="hlink"/>
              </a:solidFill>
              <a:latin typeface="Arial" panose="020B0604020202020204" pitchFamily="34" charset="0"/>
            </a:endParaRPr>
          </a:p>
        </p:txBody>
      </p:sp>
      <p:sp>
        <p:nvSpPr>
          <p:cNvPr id="110600" name="Rectangle 10"/>
          <p:cNvSpPr/>
          <p:nvPr/>
        </p:nvSpPr>
        <p:spPr>
          <a:xfrm>
            <a:off x="900113" y="3141663"/>
            <a:ext cx="2632075" cy="579437"/>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双端输出时：</a:t>
            </a:r>
            <a:endParaRPr lang="zh-CN" altLang="en-US" dirty="0">
              <a:solidFill>
                <a:srgbClr val="FF3300"/>
              </a:solidFill>
              <a:latin typeface="Arial" panose="020B0604020202020204" pitchFamily="34" charset="0"/>
            </a:endParaRPr>
          </a:p>
        </p:txBody>
      </p:sp>
      <p:graphicFrame>
        <p:nvGraphicFramePr>
          <p:cNvPr id="68620" name="Object 12"/>
          <p:cNvGraphicFramePr>
            <a:graphicFrameLocks noChangeAspect="1"/>
          </p:cNvGraphicFramePr>
          <p:nvPr/>
        </p:nvGraphicFramePr>
        <p:xfrm>
          <a:off x="3419475" y="2636838"/>
          <a:ext cx="2879725" cy="1327150"/>
        </p:xfrm>
        <a:graphic>
          <a:graphicData uri="http://schemas.openxmlformats.org/presentationml/2006/ole">
            <mc:AlternateContent xmlns:mc="http://schemas.openxmlformats.org/markup-compatibility/2006">
              <mc:Choice xmlns:v="urn:schemas-microsoft-com:vml" Requires="v">
                <p:oleObj spid="_x0000_s3343" name="" r:id="rId1" imgW="1167765" imgH="546100" progId="Equation.3">
                  <p:embed/>
                </p:oleObj>
              </mc:Choice>
              <mc:Fallback>
                <p:oleObj name="" r:id="rId1" imgW="1167765" imgH="546100" progId="Equation.3">
                  <p:embed/>
                  <p:pic>
                    <p:nvPicPr>
                      <p:cNvPr id="0" name="图片 3342"/>
                      <p:cNvPicPr/>
                      <p:nvPr/>
                    </p:nvPicPr>
                    <p:blipFill>
                      <a:blip r:embed="rId2"/>
                      <a:stretch>
                        <a:fillRect/>
                      </a:stretch>
                    </p:blipFill>
                    <p:spPr>
                      <a:xfrm>
                        <a:off x="3419475" y="2636838"/>
                        <a:ext cx="2879725" cy="1327150"/>
                      </a:xfrm>
                      <a:prstGeom prst="rect">
                        <a:avLst/>
                      </a:prstGeom>
                      <a:solidFill>
                        <a:schemeClr val="bg1"/>
                      </a:solidFill>
                      <a:ln w="38100">
                        <a:noFill/>
                        <a:miter/>
                      </a:ln>
                    </p:spPr>
                  </p:pic>
                </p:oleObj>
              </mc:Fallback>
            </mc:AlternateContent>
          </a:graphicData>
        </a:graphic>
      </p:graphicFrame>
      <p:grpSp>
        <p:nvGrpSpPr>
          <p:cNvPr id="2" name="Group 13"/>
          <p:cNvGrpSpPr/>
          <p:nvPr/>
        </p:nvGrpSpPr>
        <p:grpSpPr>
          <a:xfrm>
            <a:off x="4572000" y="4005263"/>
            <a:ext cx="4249738" cy="609600"/>
            <a:chOff x="2925" y="2523"/>
            <a:chExt cx="2677" cy="384"/>
          </a:xfrm>
        </p:grpSpPr>
        <p:sp>
          <p:nvSpPr>
            <p:cNvPr id="110607" name="Line 14"/>
            <p:cNvSpPr/>
            <p:nvPr/>
          </p:nvSpPr>
          <p:spPr>
            <a:xfrm>
              <a:off x="2925" y="2704"/>
              <a:ext cx="453" cy="0"/>
            </a:xfrm>
            <a:prstGeom prst="line">
              <a:avLst/>
            </a:prstGeom>
            <a:ln w="76200" cap="flat" cmpd="sng">
              <a:solidFill>
                <a:srgbClr val="0000FF"/>
              </a:solidFill>
              <a:prstDash val="solid"/>
              <a:miter/>
              <a:headEnd type="none" w="med" len="med"/>
              <a:tailEnd type="stealth" w="med" len="lg"/>
            </a:ln>
          </p:spPr>
        </p:sp>
        <p:sp>
          <p:nvSpPr>
            <p:cNvPr id="110608" name="Rectangle 15"/>
            <p:cNvSpPr/>
            <p:nvPr/>
          </p:nvSpPr>
          <p:spPr>
            <a:xfrm>
              <a:off x="3379" y="2523"/>
              <a:ext cx="2223" cy="384"/>
            </a:xfrm>
            <a:prstGeom prst="rect">
              <a:avLst/>
            </a:prstGeom>
            <a:noFill/>
            <a:ln w="9525">
              <a:noFill/>
            </a:ln>
          </p:spPr>
          <p:txBody>
            <a:bodyPr/>
            <a:p>
              <a:pPr marL="342900" indent="-342900">
                <a:spcBef>
                  <a:spcPct val="20000"/>
                </a:spcBef>
              </a:pPr>
              <a:r>
                <a:rPr lang="zh-CN" altLang="en-US" dirty="0">
                  <a:solidFill>
                    <a:srgbClr val="0000FF"/>
                  </a:solidFill>
                  <a:latin typeface="Times New Roman" panose="02020603050405020304" pitchFamily="18" charset="0"/>
                </a:rPr>
                <a:t>与单管放大电路相同</a:t>
              </a:r>
              <a:endParaRPr lang="zh-CN" altLang="en-US" dirty="0">
                <a:solidFill>
                  <a:srgbClr val="0000FF"/>
                </a:solidFill>
                <a:latin typeface="Times New Roman" panose="02020603050405020304" pitchFamily="18" charset="0"/>
              </a:endParaRPr>
            </a:p>
          </p:txBody>
        </p:sp>
      </p:grpSp>
      <p:sp>
        <p:nvSpPr>
          <p:cNvPr id="110602" name="Rectangle 16"/>
          <p:cNvSpPr/>
          <p:nvPr/>
        </p:nvSpPr>
        <p:spPr>
          <a:xfrm>
            <a:off x="827088" y="4868863"/>
            <a:ext cx="2744787" cy="579437"/>
          </a:xfrm>
          <a:prstGeom prst="rect">
            <a:avLst/>
          </a:prstGeom>
          <a:noFill/>
          <a:ln w="9525">
            <a:noFill/>
          </a:ln>
        </p:spPr>
        <p:txBody>
          <a:bodyPr wrap="none">
            <a:spAutoFit/>
          </a:bodyPr>
          <a:p>
            <a:r>
              <a:rPr lang="en-US" altLang="zh-CN" dirty="0">
                <a:latin typeface="Arial" panose="020B0604020202020204" pitchFamily="34" charset="0"/>
              </a:rPr>
              <a:t> </a:t>
            </a:r>
            <a:r>
              <a:rPr lang="zh-CN" altLang="en-US" dirty="0">
                <a:solidFill>
                  <a:srgbClr val="FF3300"/>
                </a:solidFill>
                <a:latin typeface="Arial" panose="020B0604020202020204" pitchFamily="34" charset="0"/>
              </a:rPr>
              <a:t>单端输出时：</a:t>
            </a:r>
            <a:endParaRPr lang="zh-CN" altLang="en-US" dirty="0">
              <a:solidFill>
                <a:srgbClr val="FF3300"/>
              </a:solidFill>
              <a:latin typeface="Arial" panose="020B0604020202020204" pitchFamily="34" charset="0"/>
            </a:endParaRPr>
          </a:p>
        </p:txBody>
      </p:sp>
      <p:graphicFrame>
        <p:nvGraphicFramePr>
          <p:cNvPr id="68626" name="Object 18"/>
          <p:cNvGraphicFramePr>
            <a:graphicFrameLocks noChangeAspect="1"/>
          </p:cNvGraphicFramePr>
          <p:nvPr/>
        </p:nvGraphicFramePr>
        <p:xfrm>
          <a:off x="3203575" y="4652963"/>
          <a:ext cx="3240088" cy="1135062"/>
        </p:xfrm>
        <a:graphic>
          <a:graphicData uri="http://schemas.openxmlformats.org/presentationml/2006/ole">
            <mc:AlternateContent xmlns:mc="http://schemas.openxmlformats.org/markup-compatibility/2006">
              <mc:Choice xmlns:v="urn:schemas-microsoft-com:vml" Requires="v">
                <p:oleObj spid="_x0000_s3344" name="" r:id="rId3" imgW="1116965" imgH="393700" progId="Equation.3">
                  <p:embed/>
                </p:oleObj>
              </mc:Choice>
              <mc:Fallback>
                <p:oleObj name="" r:id="rId3" imgW="1116965" imgH="393700" progId="Equation.3">
                  <p:embed/>
                  <p:pic>
                    <p:nvPicPr>
                      <p:cNvPr id="0" name="图片 3343"/>
                      <p:cNvPicPr/>
                      <p:nvPr/>
                    </p:nvPicPr>
                    <p:blipFill>
                      <a:blip r:embed="rId4"/>
                      <a:stretch>
                        <a:fillRect/>
                      </a:stretch>
                    </p:blipFill>
                    <p:spPr>
                      <a:xfrm>
                        <a:off x="3203575" y="4652963"/>
                        <a:ext cx="3240088" cy="1135062"/>
                      </a:xfrm>
                      <a:prstGeom prst="rect">
                        <a:avLst/>
                      </a:prstGeom>
                      <a:solidFill>
                        <a:schemeClr val="bg1"/>
                      </a:solidFill>
                      <a:ln w="38100">
                        <a:noFill/>
                        <a:miter/>
                      </a:ln>
                    </p:spPr>
                  </p:pic>
                </p:oleObj>
              </mc:Fallback>
            </mc:AlternateContent>
          </a:graphicData>
        </a:graphic>
      </p:graphicFrame>
      <p:grpSp>
        <p:nvGrpSpPr>
          <p:cNvPr id="3" name="Group 19"/>
          <p:cNvGrpSpPr/>
          <p:nvPr/>
        </p:nvGrpSpPr>
        <p:grpSpPr>
          <a:xfrm>
            <a:off x="4643438" y="5949950"/>
            <a:ext cx="4249737" cy="609600"/>
            <a:chOff x="2925" y="3748"/>
            <a:chExt cx="2677" cy="384"/>
          </a:xfrm>
        </p:grpSpPr>
        <p:sp>
          <p:nvSpPr>
            <p:cNvPr id="110605" name="Line 20"/>
            <p:cNvSpPr/>
            <p:nvPr/>
          </p:nvSpPr>
          <p:spPr>
            <a:xfrm>
              <a:off x="2925" y="3929"/>
              <a:ext cx="453" cy="0"/>
            </a:xfrm>
            <a:prstGeom prst="line">
              <a:avLst/>
            </a:prstGeom>
            <a:ln w="76200" cap="flat" cmpd="sng">
              <a:solidFill>
                <a:srgbClr val="0000FF"/>
              </a:solidFill>
              <a:prstDash val="solid"/>
              <a:miter/>
              <a:headEnd type="none" w="med" len="med"/>
              <a:tailEnd type="stealth" w="med" len="lg"/>
            </a:ln>
          </p:spPr>
        </p:sp>
        <p:sp>
          <p:nvSpPr>
            <p:cNvPr id="110606" name="Rectangle 21"/>
            <p:cNvSpPr/>
            <p:nvPr/>
          </p:nvSpPr>
          <p:spPr>
            <a:xfrm>
              <a:off x="3379" y="3748"/>
              <a:ext cx="2223" cy="384"/>
            </a:xfrm>
            <a:prstGeom prst="rect">
              <a:avLst/>
            </a:prstGeom>
            <a:noFill/>
            <a:ln w="9525">
              <a:noFill/>
            </a:ln>
          </p:spPr>
          <p:txBody>
            <a:bodyPr/>
            <a:p>
              <a:pPr marL="342900" indent="-342900">
                <a:spcBef>
                  <a:spcPct val="20000"/>
                </a:spcBef>
              </a:pPr>
              <a:r>
                <a:rPr lang="zh-CN" altLang="en-US" dirty="0">
                  <a:solidFill>
                    <a:srgbClr val="0000FF"/>
                  </a:solidFill>
                  <a:latin typeface="Times New Roman" panose="02020603050405020304" pitchFamily="18" charset="0"/>
                </a:rPr>
                <a:t>为双端输出时的一半</a:t>
              </a:r>
              <a:endParaRPr lang="zh-CN" altLang="en-US" dirty="0">
                <a:solidFill>
                  <a:srgbClr val="0000FF"/>
                </a:solidFill>
                <a:latin typeface="Times New Roman" panose="02020603050405020304" pitchFamily="18" charset="0"/>
              </a:endParaRPr>
            </a:p>
          </p:txBody>
        </p:sp>
      </p:grpSp>
      <p:sp>
        <p:nvSpPr>
          <p:cNvPr id="110604" name="灯片编号占位符 17"/>
          <p:cNvSpPr txBox="1">
            <a:spLocks noGrp="1"/>
          </p:cNvSpPr>
          <p:nvPr>
            <p:ph type="sldNum" sz="quarter" idx="12"/>
          </p:nvPr>
        </p:nvSpPr>
        <p:spPr>
          <a:xfrm>
            <a:off x="6854825" y="6381750"/>
            <a:ext cx="2289175" cy="476250"/>
          </a:xfrm>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620"/>
                                        </p:tgtEl>
                                        <p:attrNameLst>
                                          <p:attrName>style.visibility</p:attrName>
                                        </p:attrNameLst>
                                      </p:cBhvr>
                                      <p:to>
                                        <p:strVal val="visible"/>
                                      </p:to>
                                    </p:set>
                                    <p:anim calcmode="lin" valueType="num">
                                      <p:cBhvr additive="base">
                                        <p:cTn id="7" dur="500" fill="hold"/>
                                        <p:tgtEl>
                                          <p:spTgt spid="68620"/>
                                        </p:tgtEl>
                                        <p:attrNameLst>
                                          <p:attrName>ppt_x</p:attrName>
                                        </p:attrNameLst>
                                      </p:cBhvr>
                                      <p:tavLst>
                                        <p:tav tm="0">
                                          <p:val>
                                            <p:strVal val="1+#ppt_w/2"/>
                                          </p:val>
                                        </p:tav>
                                        <p:tav tm="100000">
                                          <p:val>
                                            <p:strVal val="#ppt_x"/>
                                          </p:val>
                                        </p:tav>
                                      </p:tavLst>
                                    </p:anim>
                                    <p:anim calcmode="lin" valueType="num">
                                      <p:cBhvr additive="base">
                                        <p:cTn id="8" dur="500" fill="hold"/>
                                        <p:tgtEl>
                                          <p:spTgt spid="686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686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20" name="Text Box 2"/>
          <p:cNvSpPr txBox="1"/>
          <p:nvPr/>
        </p:nvSpPr>
        <p:spPr>
          <a:xfrm>
            <a:off x="806450" y="2636838"/>
            <a:ext cx="184150" cy="579437"/>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sp>
        <p:nvSpPr>
          <p:cNvPr id="111621" name="Rectangle 3"/>
          <p:cNvSpPr/>
          <p:nvPr/>
        </p:nvSpPr>
        <p:spPr>
          <a:xfrm>
            <a:off x="755650" y="836613"/>
            <a:ext cx="3943350" cy="579437"/>
          </a:xfrm>
          <a:prstGeom prst="rect">
            <a:avLst/>
          </a:prstGeom>
          <a:noFill/>
          <a:ln w="9525">
            <a:noFill/>
          </a:ln>
        </p:spPr>
        <p:txBody>
          <a:bodyPr wrap="none">
            <a:spAutoFit/>
          </a:bodyPr>
          <a:p>
            <a:r>
              <a:rPr lang="en-US" altLang="zh-CN" dirty="0">
                <a:latin typeface="Arial" panose="020B0604020202020204" pitchFamily="34" charset="0"/>
              </a:rPr>
              <a:t>(2)</a:t>
            </a:r>
            <a:r>
              <a:rPr lang="zh-CN" altLang="en-US" dirty="0">
                <a:latin typeface="Arial" panose="020B0604020202020204" pitchFamily="34" charset="0"/>
              </a:rPr>
              <a:t>共模电压放大倍数</a:t>
            </a:r>
            <a:endParaRPr lang="zh-CN" altLang="en-US" dirty="0">
              <a:latin typeface="Arial" panose="020B0604020202020204" pitchFamily="34" charset="0"/>
            </a:endParaRPr>
          </a:p>
        </p:txBody>
      </p:sp>
      <p:sp>
        <p:nvSpPr>
          <p:cNvPr id="111622" name="Rectangle 4"/>
          <p:cNvSpPr/>
          <p:nvPr/>
        </p:nvSpPr>
        <p:spPr>
          <a:xfrm>
            <a:off x="684213" y="1484313"/>
            <a:ext cx="7591425" cy="1066800"/>
          </a:xfrm>
          <a:prstGeom prst="rect">
            <a:avLst/>
          </a:prstGeom>
          <a:noFill/>
          <a:ln w="9525">
            <a:noFill/>
          </a:ln>
        </p:spPr>
        <p:txBody>
          <a:bodyPr>
            <a:spAutoFit/>
          </a:bodyPr>
          <a:p>
            <a:r>
              <a:rPr lang="zh-CN" altLang="en-US" dirty="0">
                <a:solidFill>
                  <a:schemeClr val="hlink"/>
                </a:solidFill>
                <a:latin typeface="Arial" panose="020B0604020202020204" pitchFamily="34" charset="0"/>
              </a:rPr>
              <a:t>与单端输入还是双端输入无关，只与输出方式有关：</a:t>
            </a:r>
            <a:endParaRPr lang="zh-CN" altLang="en-US" dirty="0">
              <a:solidFill>
                <a:schemeClr val="hlink"/>
              </a:solidFill>
              <a:latin typeface="Arial" panose="020B0604020202020204" pitchFamily="34" charset="0"/>
            </a:endParaRPr>
          </a:p>
        </p:txBody>
      </p:sp>
      <p:graphicFrame>
        <p:nvGraphicFramePr>
          <p:cNvPr id="69637" name="Object 5" descr="羊皮纸"/>
          <p:cNvGraphicFramePr>
            <a:graphicFrameLocks noChangeAspect="1"/>
          </p:cNvGraphicFramePr>
          <p:nvPr/>
        </p:nvGraphicFramePr>
        <p:xfrm>
          <a:off x="3708400" y="2708275"/>
          <a:ext cx="1066800" cy="509588"/>
        </p:xfrm>
        <a:graphic>
          <a:graphicData uri="http://schemas.openxmlformats.org/presentationml/2006/ole">
            <mc:AlternateContent xmlns:mc="http://schemas.openxmlformats.org/markup-compatibility/2006">
              <mc:Choice xmlns:v="urn:schemas-microsoft-com:vml" Requires="v">
                <p:oleObj spid="_x0000_s3350" name="" r:id="rId1" imgW="419100" imgH="203200" progId="Equation.3">
                  <p:embed/>
                </p:oleObj>
              </mc:Choice>
              <mc:Fallback>
                <p:oleObj name="" r:id="rId1" imgW="419100" imgH="203200" progId="Equation.3">
                  <p:embed/>
                  <p:pic>
                    <p:nvPicPr>
                      <p:cNvPr id="0" name="图片 3349"/>
                      <p:cNvPicPr/>
                      <p:nvPr/>
                    </p:nvPicPr>
                    <p:blipFill>
                      <a:blip r:embed="rId2"/>
                      <a:stretch>
                        <a:fillRect/>
                      </a:stretch>
                    </p:blipFill>
                    <p:spPr>
                      <a:xfrm>
                        <a:off x="3708400" y="2708275"/>
                        <a:ext cx="1066800" cy="509588"/>
                      </a:xfrm>
                      <a:prstGeom prst="rect">
                        <a:avLst/>
                      </a:prstGeom>
                      <a:blipFill rotWithShape="0">
                        <a:blip r:embed="rId3"/>
                      </a:blipFill>
                      <a:ln w="38100">
                        <a:noFill/>
                        <a:miter/>
                      </a:ln>
                    </p:spPr>
                  </p:pic>
                </p:oleObj>
              </mc:Fallback>
            </mc:AlternateContent>
          </a:graphicData>
        </a:graphic>
      </p:graphicFrame>
      <p:sp>
        <p:nvSpPr>
          <p:cNvPr id="111623" name="Rectangle 6"/>
          <p:cNvSpPr/>
          <p:nvPr/>
        </p:nvSpPr>
        <p:spPr>
          <a:xfrm>
            <a:off x="684213" y="2636838"/>
            <a:ext cx="2632075" cy="579437"/>
          </a:xfrm>
          <a:prstGeom prst="rect">
            <a:avLst/>
          </a:prstGeom>
          <a:noFill/>
          <a:ln w="9525">
            <a:noFill/>
          </a:ln>
        </p:spPr>
        <p:txBody>
          <a:bodyPr wrap="none">
            <a:spAutoFit/>
          </a:bodyPr>
          <a:p>
            <a:r>
              <a:rPr lang="zh-CN" altLang="en-US" dirty="0">
                <a:solidFill>
                  <a:srgbClr val="FF3300"/>
                </a:solidFill>
                <a:latin typeface="Arial" panose="020B0604020202020204" pitchFamily="34" charset="0"/>
              </a:rPr>
              <a:t>双端输出时：</a:t>
            </a:r>
            <a:endParaRPr lang="zh-CN" altLang="en-US" dirty="0">
              <a:solidFill>
                <a:srgbClr val="FF3300"/>
              </a:solidFill>
              <a:latin typeface="Arial" panose="020B0604020202020204" pitchFamily="34" charset="0"/>
            </a:endParaRPr>
          </a:p>
        </p:txBody>
      </p:sp>
      <p:sp>
        <p:nvSpPr>
          <p:cNvPr id="111624" name="Rectangle 7"/>
          <p:cNvSpPr/>
          <p:nvPr/>
        </p:nvSpPr>
        <p:spPr>
          <a:xfrm>
            <a:off x="611188" y="3357563"/>
            <a:ext cx="2744787" cy="579437"/>
          </a:xfrm>
          <a:prstGeom prst="rect">
            <a:avLst/>
          </a:prstGeom>
          <a:noFill/>
          <a:ln w="9525">
            <a:noFill/>
          </a:ln>
        </p:spPr>
        <p:txBody>
          <a:bodyPr wrap="none">
            <a:spAutoFit/>
          </a:bodyPr>
          <a:p>
            <a:r>
              <a:rPr lang="en-US" altLang="zh-CN" dirty="0">
                <a:latin typeface="Arial" panose="020B0604020202020204" pitchFamily="34" charset="0"/>
              </a:rPr>
              <a:t> </a:t>
            </a:r>
            <a:r>
              <a:rPr lang="zh-CN" altLang="en-US" dirty="0">
                <a:solidFill>
                  <a:srgbClr val="FF3300"/>
                </a:solidFill>
                <a:latin typeface="Arial" panose="020B0604020202020204" pitchFamily="34" charset="0"/>
              </a:rPr>
              <a:t>单端输出时：</a:t>
            </a:r>
            <a:endParaRPr lang="zh-CN" altLang="en-US" dirty="0">
              <a:solidFill>
                <a:srgbClr val="FF3300"/>
              </a:solidFill>
              <a:latin typeface="Arial" panose="020B0604020202020204" pitchFamily="34" charset="0"/>
            </a:endParaRPr>
          </a:p>
        </p:txBody>
      </p:sp>
      <p:graphicFrame>
        <p:nvGraphicFramePr>
          <p:cNvPr id="69640" name="Object 8"/>
          <p:cNvGraphicFramePr>
            <a:graphicFrameLocks noChangeAspect="1"/>
          </p:cNvGraphicFramePr>
          <p:nvPr/>
        </p:nvGraphicFramePr>
        <p:xfrm>
          <a:off x="3779838" y="3213100"/>
          <a:ext cx="1800225" cy="1019175"/>
        </p:xfrm>
        <a:graphic>
          <a:graphicData uri="http://schemas.openxmlformats.org/presentationml/2006/ole">
            <mc:AlternateContent xmlns:mc="http://schemas.openxmlformats.org/markup-compatibility/2006">
              <mc:Choice xmlns:v="urn:schemas-microsoft-com:vml" Requires="v">
                <p:oleObj spid="_x0000_s3346" name="" r:id="rId4" imgW="901700" imgH="508000" progId="Equation.3">
                  <p:embed/>
                </p:oleObj>
              </mc:Choice>
              <mc:Fallback>
                <p:oleObj name="" r:id="rId4" imgW="901700" imgH="508000" progId="Equation.3">
                  <p:embed/>
                  <p:pic>
                    <p:nvPicPr>
                      <p:cNvPr id="0" name="图片 3345"/>
                      <p:cNvPicPr/>
                      <p:nvPr/>
                    </p:nvPicPr>
                    <p:blipFill>
                      <a:blip r:embed="rId5">
                        <a:clrChange>
                          <a:clrFrom>
                            <a:srgbClr val="000000"/>
                          </a:clrFrom>
                          <a:clrTo>
                            <a:srgbClr val="CC0000"/>
                          </a:clrTo>
                        </a:clrChange>
                      </a:blip>
                      <a:stretch>
                        <a:fillRect/>
                      </a:stretch>
                    </p:blipFill>
                    <p:spPr>
                      <a:xfrm>
                        <a:off x="3779838" y="3213100"/>
                        <a:ext cx="1800225" cy="1019175"/>
                      </a:xfrm>
                      <a:prstGeom prst="rect">
                        <a:avLst/>
                      </a:prstGeom>
                      <a:noFill/>
                      <a:ln w="38100">
                        <a:noFill/>
                        <a:miter/>
                      </a:ln>
                    </p:spPr>
                  </p:pic>
                </p:oleObj>
              </mc:Fallback>
            </mc:AlternateContent>
          </a:graphicData>
        </a:graphic>
      </p:graphicFrame>
      <p:sp>
        <p:nvSpPr>
          <p:cNvPr id="111625" name="Rectangle 9"/>
          <p:cNvSpPr/>
          <p:nvPr/>
        </p:nvSpPr>
        <p:spPr>
          <a:xfrm>
            <a:off x="684213" y="4149725"/>
            <a:ext cx="3127375" cy="579438"/>
          </a:xfrm>
          <a:prstGeom prst="rect">
            <a:avLst/>
          </a:prstGeom>
          <a:noFill/>
          <a:ln w="9525">
            <a:noFill/>
          </a:ln>
        </p:spPr>
        <p:txBody>
          <a:bodyPr wrap="none">
            <a:spAutoFit/>
          </a:bodyPr>
          <a:p>
            <a:r>
              <a:rPr lang="en-US" altLang="zh-CN" dirty="0">
                <a:latin typeface="Arial" panose="020B0604020202020204" pitchFamily="34" charset="0"/>
              </a:rPr>
              <a:t>(3)</a:t>
            </a:r>
            <a:r>
              <a:rPr lang="zh-CN" altLang="en-US" dirty="0">
                <a:latin typeface="Arial" panose="020B0604020202020204" pitchFamily="34" charset="0"/>
              </a:rPr>
              <a:t>差模输入电阻</a:t>
            </a:r>
            <a:endParaRPr lang="zh-CN" altLang="en-US" dirty="0">
              <a:latin typeface="Arial" panose="020B0604020202020204" pitchFamily="34" charset="0"/>
            </a:endParaRPr>
          </a:p>
        </p:txBody>
      </p:sp>
      <p:sp>
        <p:nvSpPr>
          <p:cNvPr id="111626" name="Text Box 10"/>
          <p:cNvSpPr txBox="1"/>
          <p:nvPr/>
        </p:nvSpPr>
        <p:spPr>
          <a:xfrm>
            <a:off x="539750" y="4868863"/>
            <a:ext cx="8064500" cy="1066800"/>
          </a:xfrm>
          <a:prstGeom prst="rect">
            <a:avLst/>
          </a:prstGeom>
          <a:noFill/>
          <a:ln w="9525">
            <a:noFill/>
          </a:ln>
        </p:spPr>
        <p:txBody>
          <a:bodyPr>
            <a:spAutoFit/>
          </a:bodyPr>
          <a:p>
            <a:pPr>
              <a:spcBef>
                <a:spcPct val="50000"/>
              </a:spcBef>
            </a:pPr>
            <a:r>
              <a:rPr lang="zh-CN" altLang="en-US" dirty="0">
                <a:solidFill>
                  <a:schemeClr val="hlink"/>
                </a:solidFill>
                <a:latin typeface="宋体" panose="02010600030101010101" pitchFamily="2" charset="-122"/>
              </a:rPr>
              <a:t>不论是单端输入还是双端输入，差模输入电阻</a:t>
            </a:r>
            <a:r>
              <a:rPr lang="en-US" altLang="zh-CN" i="1" dirty="0">
                <a:solidFill>
                  <a:schemeClr val="hlink"/>
                </a:solidFill>
                <a:latin typeface="宋体" panose="02010600030101010101" pitchFamily="2" charset="-122"/>
              </a:rPr>
              <a:t>R</a:t>
            </a:r>
            <a:r>
              <a:rPr lang="en-US" altLang="zh-CN" baseline="-25000" dirty="0">
                <a:solidFill>
                  <a:schemeClr val="hlink"/>
                </a:solidFill>
                <a:latin typeface="宋体" panose="02010600030101010101" pitchFamily="2" charset="-122"/>
              </a:rPr>
              <a:t>id</a:t>
            </a:r>
            <a:r>
              <a:rPr lang="zh-CN" altLang="en-US" dirty="0">
                <a:solidFill>
                  <a:schemeClr val="hlink"/>
                </a:solidFill>
                <a:latin typeface="宋体" panose="02010600030101010101" pitchFamily="2" charset="-122"/>
              </a:rPr>
              <a:t>是基本放大电路的两倍。</a:t>
            </a:r>
            <a:endParaRPr lang="zh-CN" altLang="en-US" dirty="0">
              <a:solidFill>
                <a:schemeClr val="hlink"/>
              </a:solidFill>
              <a:latin typeface="宋体" panose="02010600030101010101" pitchFamily="2" charset="-122"/>
            </a:endParaRPr>
          </a:p>
        </p:txBody>
      </p:sp>
      <p:sp>
        <p:nvSpPr>
          <p:cNvPr id="111627" name="灯片编号占位符 1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additive="base">
                                        <p:cTn id="7" dur="500" fill="hold"/>
                                        <p:tgtEl>
                                          <p:spTgt spid="69637"/>
                                        </p:tgtEl>
                                        <p:attrNameLst>
                                          <p:attrName>ppt_x</p:attrName>
                                        </p:attrNameLst>
                                      </p:cBhvr>
                                      <p:tavLst>
                                        <p:tav tm="0">
                                          <p:val>
                                            <p:strVal val="1+#ppt_w/2"/>
                                          </p:val>
                                        </p:tav>
                                        <p:tav tm="100000">
                                          <p:val>
                                            <p:strVal val="#ppt_x"/>
                                          </p:val>
                                        </p:tav>
                                      </p:tavLst>
                                    </p:anim>
                                    <p:anim calcmode="lin" valueType="num">
                                      <p:cBhvr additive="base">
                                        <p:cTn id="8"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69640"/>
                                        </p:tgtEl>
                                        <p:attrNameLst>
                                          <p:attrName>style.visibility</p:attrName>
                                        </p:attrNameLst>
                                      </p:cBhvr>
                                      <p:to>
                                        <p:strVal val="visible"/>
                                      </p:to>
                                    </p:set>
                                    <p:animEffect transition="in" filter="slide(fromLeft)">
                                      <p:cBhvr>
                                        <p:cTn id="13" dur="5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6" name="Text Box 2"/>
          <p:cNvSpPr txBox="1"/>
          <p:nvPr/>
        </p:nvSpPr>
        <p:spPr>
          <a:xfrm>
            <a:off x="806450" y="2492375"/>
            <a:ext cx="184150" cy="579438"/>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aphicFrame>
        <p:nvGraphicFramePr>
          <p:cNvPr id="112642" name="Object 3"/>
          <p:cNvGraphicFramePr>
            <a:graphicFrameLocks noChangeAspect="1"/>
          </p:cNvGraphicFramePr>
          <p:nvPr/>
        </p:nvGraphicFramePr>
        <p:xfrm>
          <a:off x="2124075" y="620713"/>
          <a:ext cx="3035300" cy="669925"/>
        </p:xfrm>
        <a:graphic>
          <a:graphicData uri="http://schemas.openxmlformats.org/presentationml/2006/ole">
            <mc:AlternateContent xmlns:mc="http://schemas.openxmlformats.org/markup-compatibility/2006">
              <mc:Choice xmlns:v="urn:schemas-microsoft-com:vml" Requires="v">
                <p:oleObj spid="_x0000_s3345" name="" r:id="rId1" imgW="888365" imgH="203200" progId="Equation.3">
                  <p:embed/>
                </p:oleObj>
              </mc:Choice>
              <mc:Fallback>
                <p:oleObj name="" r:id="rId1" imgW="888365" imgH="203200" progId="Equation.3">
                  <p:embed/>
                  <p:pic>
                    <p:nvPicPr>
                      <p:cNvPr id="0" name="图片 3344"/>
                      <p:cNvPicPr/>
                      <p:nvPr/>
                    </p:nvPicPr>
                    <p:blipFill>
                      <a:blip r:embed="rId2"/>
                      <a:stretch>
                        <a:fillRect/>
                      </a:stretch>
                    </p:blipFill>
                    <p:spPr>
                      <a:xfrm>
                        <a:off x="2124075" y="620713"/>
                        <a:ext cx="3035300" cy="669925"/>
                      </a:xfrm>
                      <a:prstGeom prst="rect">
                        <a:avLst/>
                      </a:prstGeom>
                      <a:noFill/>
                      <a:ln w="38100">
                        <a:noFill/>
                        <a:miter/>
                      </a:ln>
                    </p:spPr>
                  </p:pic>
                </p:oleObj>
              </mc:Fallback>
            </mc:AlternateContent>
          </a:graphicData>
        </a:graphic>
      </p:graphicFrame>
      <p:sp>
        <p:nvSpPr>
          <p:cNvPr id="112647" name="Rectangle 4"/>
          <p:cNvSpPr/>
          <p:nvPr/>
        </p:nvSpPr>
        <p:spPr>
          <a:xfrm>
            <a:off x="827088" y="1339850"/>
            <a:ext cx="2311400" cy="579438"/>
          </a:xfrm>
          <a:prstGeom prst="rect">
            <a:avLst/>
          </a:prstGeom>
          <a:noFill/>
          <a:ln w="9525">
            <a:noFill/>
          </a:ln>
        </p:spPr>
        <p:txBody>
          <a:bodyPr wrap="none">
            <a:spAutoFit/>
          </a:bodyPr>
          <a:p>
            <a:r>
              <a:rPr lang="en-US" altLang="zh-CN" dirty="0">
                <a:latin typeface="Arial" panose="020B0604020202020204" pitchFamily="34" charset="0"/>
              </a:rPr>
              <a:t>(4)</a:t>
            </a:r>
            <a:r>
              <a:rPr lang="zh-CN" altLang="en-US" dirty="0">
                <a:latin typeface="Arial" panose="020B0604020202020204" pitchFamily="34" charset="0"/>
              </a:rPr>
              <a:t>输出电阻</a:t>
            </a:r>
            <a:endParaRPr lang="zh-CN" altLang="en-US" dirty="0">
              <a:latin typeface="Arial" panose="020B0604020202020204" pitchFamily="34" charset="0"/>
            </a:endParaRPr>
          </a:p>
        </p:txBody>
      </p:sp>
      <p:sp>
        <p:nvSpPr>
          <p:cNvPr id="112648" name="Rectangle 5"/>
          <p:cNvSpPr/>
          <p:nvPr/>
        </p:nvSpPr>
        <p:spPr>
          <a:xfrm>
            <a:off x="1835150" y="1989138"/>
            <a:ext cx="2224088" cy="579437"/>
          </a:xfrm>
          <a:prstGeom prst="rect">
            <a:avLst/>
          </a:prstGeom>
          <a:noFill/>
          <a:ln w="9525">
            <a:noFill/>
          </a:ln>
        </p:spPr>
        <p:txBody>
          <a:bodyPr wrap="none">
            <a:spAutoFit/>
          </a:bodyPr>
          <a:p>
            <a:r>
              <a:rPr lang="zh-CN" altLang="en-US" dirty="0">
                <a:latin typeface="Arial" panose="020B0604020202020204" pitchFamily="34" charset="0"/>
              </a:rPr>
              <a:t>单端输出时</a:t>
            </a:r>
            <a:endParaRPr lang="zh-CN" altLang="en-US" dirty="0">
              <a:latin typeface="Arial" panose="020B0604020202020204" pitchFamily="34" charset="0"/>
            </a:endParaRPr>
          </a:p>
        </p:txBody>
      </p:sp>
      <p:sp>
        <p:nvSpPr>
          <p:cNvPr id="112649" name="Rectangle 6"/>
          <p:cNvSpPr/>
          <p:nvPr/>
        </p:nvSpPr>
        <p:spPr>
          <a:xfrm>
            <a:off x="1835150" y="2636838"/>
            <a:ext cx="2224088" cy="579437"/>
          </a:xfrm>
          <a:prstGeom prst="rect">
            <a:avLst/>
          </a:prstGeom>
          <a:noFill/>
          <a:ln w="9525">
            <a:noFill/>
          </a:ln>
        </p:spPr>
        <p:txBody>
          <a:bodyPr wrap="none">
            <a:spAutoFit/>
          </a:bodyPr>
          <a:p>
            <a:r>
              <a:rPr lang="zh-CN" altLang="en-US" dirty="0">
                <a:latin typeface="Arial" panose="020B0604020202020204" pitchFamily="34" charset="0"/>
              </a:rPr>
              <a:t>双端输出时</a:t>
            </a:r>
            <a:endParaRPr lang="zh-CN" altLang="en-US" dirty="0">
              <a:latin typeface="Arial" panose="020B0604020202020204" pitchFamily="34" charset="0"/>
            </a:endParaRPr>
          </a:p>
        </p:txBody>
      </p:sp>
      <p:graphicFrame>
        <p:nvGraphicFramePr>
          <p:cNvPr id="112643" name="Object 10"/>
          <p:cNvGraphicFramePr>
            <a:graphicFrameLocks noChangeAspect="1"/>
          </p:cNvGraphicFramePr>
          <p:nvPr/>
        </p:nvGraphicFramePr>
        <p:xfrm>
          <a:off x="5003800" y="1989138"/>
          <a:ext cx="1295400" cy="623887"/>
        </p:xfrm>
        <a:graphic>
          <a:graphicData uri="http://schemas.openxmlformats.org/presentationml/2006/ole">
            <mc:AlternateContent xmlns:mc="http://schemas.openxmlformats.org/markup-compatibility/2006">
              <mc:Choice xmlns:v="urn:schemas-microsoft-com:vml" Requires="v">
                <p:oleObj spid="_x0000_s3347" name="" r:id="rId3" imgW="520700" imgH="228600" progId="Equation.3">
                  <p:embed/>
                </p:oleObj>
              </mc:Choice>
              <mc:Fallback>
                <p:oleObj name="" r:id="rId3" imgW="520700" imgH="228600" progId="Equation.3">
                  <p:embed/>
                  <p:pic>
                    <p:nvPicPr>
                      <p:cNvPr id="0" name="图片 3346"/>
                      <p:cNvPicPr/>
                      <p:nvPr/>
                    </p:nvPicPr>
                    <p:blipFill>
                      <a:blip r:embed="rId4"/>
                      <a:stretch>
                        <a:fillRect/>
                      </a:stretch>
                    </p:blipFill>
                    <p:spPr>
                      <a:xfrm>
                        <a:off x="5003800" y="1989138"/>
                        <a:ext cx="1295400" cy="623887"/>
                      </a:xfrm>
                      <a:prstGeom prst="rect">
                        <a:avLst/>
                      </a:prstGeom>
                      <a:noFill/>
                      <a:ln w="38100">
                        <a:noFill/>
                        <a:miter/>
                      </a:ln>
                    </p:spPr>
                  </p:pic>
                </p:oleObj>
              </mc:Fallback>
            </mc:AlternateContent>
          </a:graphicData>
        </a:graphic>
      </p:graphicFrame>
      <p:graphicFrame>
        <p:nvGraphicFramePr>
          <p:cNvPr id="112644" name="Object 11"/>
          <p:cNvGraphicFramePr>
            <a:graphicFrameLocks noChangeAspect="1"/>
          </p:cNvGraphicFramePr>
          <p:nvPr/>
        </p:nvGraphicFramePr>
        <p:xfrm>
          <a:off x="4859338" y="2636838"/>
          <a:ext cx="1524000" cy="641350"/>
        </p:xfrm>
        <a:graphic>
          <a:graphicData uri="http://schemas.openxmlformats.org/presentationml/2006/ole">
            <mc:AlternateContent xmlns:mc="http://schemas.openxmlformats.org/markup-compatibility/2006">
              <mc:Choice xmlns:v="urn:schemas-microsoft-com:vml" Requires="v">
                <p:oleObj spid="_x0000_s3349" name="" r:id="rId5" imgW="596900" imgH="228600" progId="Equation.3">
                  <p:embed/>
                </p:oleObj>
              </mc:Choice>
              <mc:Fallback>
                <p:oleObj name="" r:id="rId5" imgW="596900" imgH="228600" progId="Equation.3">
                  <p:embed/>
                  <p:pic>
                    <p:nvPicPr>
                      <p:cNvPr id="0" name="图片 3348"/>
                      <p:cNvPicPr/>
                      <p:nvPr/>
                    </p:nvPicPr>
                    <p:blipFill>
                      <a:blip r:embed="rId6"/>
                      <a:stretch>
                        <a:fillRect/>
                      </a:stretch>
                    </p:blipFill>
                    <p:spPr>
                      <a:xfrm>
                        <a:off x="4859338" y="2636838"/>
                        <a:ext cx="1524000" cy="641350"/>
                      </a:xfrm>
                      <a:prstGeom prst="rect">
                        <a:avLst/>
                      </a:prstGeom>
                      <a:noFill/>
                      <a:ln w="38100">
                        <a:noFill/>
                        <a:miter/>
                      </a:ln>
                    </p:spPr>
                  </p:pic>
                </p:oleObj>
              </mc:Fallback>
            </mc:AlternateContent>
          </a:graphicData>
        </a:graphic>
      </p:graphicFrame>
      <p:sp>
        <p:nvSpPr>
          <p:cNvPr id="112650" name="Rectangle 13"/>
          <p:cNvSpPr/>
          <p:nvPr/>
        </p:nvSpPr>
        <p:spPr>
          <a:xfrm>
            <a:off x="827088" y="3213100"/>
            <a:ext cx="2719387" cy="579438"/>
          </a:xfrm>
          <a:prstGeom prst="rect">
            <a:avLst/>
          </a:prstGeom>
          <a:noFill/>
          <a:ln w="9525">
            <a:noFill/>
          </a:ln>
        </p:spPr>
        <p:txBody>
          <a:bodyPr wrap="none">
            <a:spAutoFit/>
          </a:bodyPr>
          <a:p>
            <a:r>
              <a:rPr lang="en-US" altLang="zh-CN" dirty="0">
                <a:latin typeface="Arial" panose="020B0604020202020204" pitchFamily="34" charset="0"/>
              </a:rPr>
              <a:t>(5)</a:t>
            </a:r>
            <a:r>
              <a:rPr lang="zh-CN" altLang="en-US" dirty="0">
                <a:latin typeface="Arial" panose="020B0604020202020204" pitchFamily="34" charset="0"/>
              </a:rPr>
              <a:t>共模抑制比</a:t>
            </a:r>
            <a:endParaRPr lang="zh-CN" altLang="en-US" dirty="0">
              <a:latin typeface="Arial" panose="020B0604020202020204" pitchFamily="34" charset="0"/>
            </a:endParaRPr>
          </a:p>
        </p:txBody>
      </p:sp>
      <p:sp>
        <p:nvSpPr>
          <p:cNvPr id="112651" name="Rectangle 14"/>
          <p:cNvSpPr/>
          <p:nvPr/>
        </p:nvSpPr>
        <p:spPr>
          <a:xfrm>
            <a:off x="971550" y="3860800"/>
            <a:ext cx="6796088" cy="579438"/>
          </a:xfrm>
          <a:prstGeom prst="rect">
            <a:avLst/>
          </a:prstGeom>
          <a:noFill/>
          <a:ln w="9525">
            <a:noFill/>
          </a:ln>
        </p:spPr>
        <p:txBody>
          <a:bodyPr wrap="none">
            <a:spAutoFit/>
          </a:bodyPr>
          <a:p>
            <a:r>
              <a:rPr lang="zh-CN" altLang="en-US" dirty="0">
                <a:latin typeface="Arial" panose="020B0604020202020204" pitchFamily="34" charset="0"/>
              </a:rPr>
              <a:t>双端输出时</a:t>
            </a:r>
            <a:r>
              <a:rPr lang="en-US" altLang="zh-CN" i="1" dirty="0">
                <a:latin typeface="Arial" panose="020B0604020202020204" pitchFamily="34" charset="0"/>
              </a:rPr>
              <a:t>K</a:t>
            </a:r>
            <a:r>
              <a:rPr lang="en-US" altLang="zh-CN" baseline="-25000" dirty="0">
                <a:latin typeface="Arial" panose="020B0604020202020204" pitchFamily="34" charset="0"/>
              </a:rPr>
              <a:t>CMR</a:t>
            </a:r>
            <a:r>
              <a:rPr lang="zh-CN" altLang="en-US" dirty="0">
                <a:latin typeface="Arial" panose="020B0604020202020204" pitchFamily="34" charset="0"/>
              </a:rPr>
              <a:t>可认为等于无穷大，</a:t>
            </a:r>
            <a:endParaRPr lang="zh-CN" altLang="en-US" dirty="0">
              <a:latin typeface="Arial" panose="020B0604020202020204" pitchFamily="34" charset="0"/>
            </a:endParaRPr>
          </a:p>
        </p:txBody>
      </p:sp>
      <p:sp>
        <p:nvSpPr>
          <p:cNvPr id="112652" name="Rectangle 15"/>
          <p:cNvSpPr/>
          <p:nvPr/>
        </p:nvSpPr>
        <p:spPr>
          <a:xfrm>
            <a:off x="827088" y="4508500"/>
            <a:ext cx="4264025" cy="579438"/>
          </a:xfrm>
          <a:prstGeom prst="rect">
            <a:avLst/>
          </a:prstGeom>
          <a:noFill/>
          <a:ln w="9525">
            <a:noFill/>
          </a:ln>
        </p:spPr>
        <p:txBody>
          <a:bodyPr wrap="none">
            <a:spAutoFit/>
          </a:bodyPr>
          <a:p>
            <a:r>
              <a:rPr lang="zh-CN" altLang="en-US" dirty="0">
                <a:latin typeface="Arial" panose="020B0604020202020204" pitchFamily="34" charset="0"/>
              </a:rPr>
              <a:t>单端输出时共模抑制比</a:t>
            </a:r>
            <a:endParaRPr lang="zh-CN" altLang="en-US" dirty="0">
              <a:latin typeface="Arial" panose="020B0604020202020204" pitchFamily="34" charset="0"/>
            </a:endParaRPr>
          </a:p>
        </p:txBody>
      </p:sp>
      <p:graphicFrame>
        <p:nvGraphicFramePr>
          <p:cNvPr id="70672" name="Object 16"/>
          <p:cNvGraphicFramePr>
            <a:graphicFrameLocks noChangeAspect="1"/>
          </p:cNvGraphicFramePr>
          <p:nvPr/>
        </p:nvGraphicFramePr>
        <p:xfrm>
          <a:off x="250825" y="5157788"/>
          <a:ext cx="8662988" cy="1001712"/>
        </p:xfrm>
        <a:graphic>
          <a:graphicData uri="http://schemas.openxmlformats.org/presentationml/2006/ole">
            <mc:AlternateContent xmlns:mc="http://schemas.openxmlformats.org/markup-compatibility/2006">
              <mc:Choice xmlns:v="urn:schemas-microsoft-com:vml" Requires="v">
                <p:oleObj spid="_x0000_s3348" name="" r:id="rId7" imgW="3721100" imgH="431800" progId="Equation.3">
                  <p:embed/>
                </p:oleObj>
              </mc:Choice>
              <mc:Fallback>
                <p:oleObj name="" r:id="rId7" imgW="3721100" imgH="431800" progId="Equation.3">
                  <p:embed/>
                  <p:pic>
                    <p:nvPicPr>
                      <p:cNvPr id="0" name="图片 3347"/>
                      <p:cNvPicPr/>
                      <p:nvPr/>
                    </p:nvPicPr>
                    <p:blipFill>
                      <a:blip r:embed="rId8"/>
                      <a:stretch>
                        <a:fillRect/>
                      </a:stretch>
                    </p:blipFill>
                    <p:spPr>
                      <a:xfrm>
                        <a:off x="250825" y="5157788"/>
                        <a:ext cx="8662988" cy="1001712"/>
                      </a:xfrm>
                      <a:prstGeom prst="rect">
                        <a:avLst/>
                      </a:prstGeom>
                      <a:noFill/>
                      <a:ln w="38100">
                        <a:noFill/>
                        <a:miter/>
                      </a:ln>
                    </p:spPr>
                  </p:pic>
                </p:oleObj>
              </mc:Fallback>
            </mc:AlternateContent>
          </a:graphicData>
        </a:graphic>
      </p:graphicFrame>
      <p:sp>
        <p:nvSpPr>
          <p:cNvPr id="112653" name="Text Box 17"/>
          <p:cNvSpPr txBox="1"/>
          <p:nvPr/>
        </p:nvSpPr>
        <p:spPr>
          <a:xfrm>
            <a:off x="7885113" y="6381750"/>
            <a:ext cx="792162" cy="274638"/>
          </a:xfrm>
          <a:prstGeom prst="rect">
            <a:avLst/>
          </a:prstGeom>
          <a:noFill/>
          <a:ln w="9525">
            <a:noFill/>
          </a:ln>
        </p:spPr>
        <p:txBody>
          <a:bodyPr>
            <a:spAutoFit/>
          </a:bodyPr>
          <a:p>
            <a:pPr>
              <a:spcBef>
                <a:spcPct val="50000"/>
              </a:spcBef>
            </a:pPr>
            <a:r>
              <a:rPr lang="zh-CN" altLang="en-US" sz="1200" dirty="0">
                <a:latin typeface="Arial" panose="020B0604020202020204" pitchFamily="34" charset="0"/>
              </a:rPr>
              <a:t>结束</a:t>
            </a:r>
            <a:endParaRPr lang="zh-CN" altLang="en-US" sz="1200" dirty="0">
              <a:latin typeface="Arial" panose="020B0604020202020204" pitchFamily="34" charset="0"/>
            </a:endParaRPr>
          </a:p>
        </p:txBody>
      </p:sp>
      <p:sp>
        <p:nvSpPr>
          <p:cNvPr id="112654" name="灯片编号占位符 1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0672"/>
                                        </p:tgtEl>
                                        <p:attrNameLst>
                                          <p:attrName>style.visibility</p:attrName>
                                        </p:attrNameLst>
                                      </p:cBhvr>
                                      <p:to>
                                        <p:strVal val="visible"/>
                                      </p:to>
                                    </p:set>
                                    <p:animEffect transition="in" filter="box(out)">
                                      <p:cBhvr>
                                        <p:cTn id="7" dur="500"/>
                                        <p:tgtEl>
                                          <p:spTgt spid="7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0771" name="Rectangle 2"/>
          <p:cNvSpPr/>
          <p:nvPr/>
        </p:nvSpPr>
        <p:spPr>
          <a:xfrm>
            <a:off x="827088" y="620713"/>
            <a:ext cx="3048000" cy="523875"/>
          </a:xfrm>
          <a:prstGeom prst="rect">
            <a:avLst/>
          </a:prstGeom>
          <a:noFill/>
          <a:ln w="9525">
            <a:noFill/>
          </a:ln>
        </p:spPr>
        <p:txBody>
          <a:bodyPr wrap="none">
            <a:spAutoFit/>
          </a:bodyPr>
          <a:p>
            <a:r>
              <a:rPr lang="en-US" altLang="zh-CN" dirty="0">
                <a:latin typeface="Arial" panose="020B0604020202020204" pitchFamily="34" charset="0"/>
              </a:rPr>
              <a:t>3.6  </a:t>
            </a:r>
            <a:r>
              <a:rPr lang="zh-CN" altLang="zh-CN" dirty="0">
                <a:latin typeface="Arial" panose="020B0604020202020204" pitchFamily="34" charset="0"/>
              </a:rPr>
              <a:t>功率放大电路</a:t>
            </a:r>
            <a:endParaRPr lang="zh-CN" altLang="en-US" dirty="0">
              <a:latin typeface="Arial" panose="020B0604020202020204" pitchFamily="34" charset="0"/>
              <a:sym typeface="Symbol" panose="05050102010706020507" pitchFamily="18" charset="2"/>
            </a:endParaRPr>
          </a:p>
        </p:txBody>
      </p:sp>
      <p:sp>
        <p:nvSpPr>
          <p:cNvPr id="160772" name="Text Box 3"/>
          <p:cNvSpPr txBox="1"/>
          <p:nvPr/>
        </p:nvSpPr>
        <p:spPr>
          <a:xfrm>
            <a:off x="684213" y="1196975"/>
            <a:ext cx="7920037" cy="1260475"/>
          </a:xfrm>
          <a:prstGeom prst="rect">
            <a:avLst/>
          </a:prstGeom>
          <a:noFill/>
          <a:ln w="9525">
            <a:noFill/>
          </a:ln>
        </p:spPr>
        <p:txBody>
          <a:bodyPr>
            <a:spAutoFit/>
          </a:bodyPr>
          <a:p>
            <a:pPr>
              <a:lnSpc>
                <a:spcPct val="120000"/>
              </a:lnSpc>
              <a:spcBef>
                <a:spcPct val="50000"/>
              </a:spcBef>
            </a:pPr>
            <a:r>
              <a:rPr lang="en-US" altLang="zh-CN" dirty="0">
                <a:latin typeface="Arial" panose="020B0604020202020204" pitchFamily="34" charset="0"/>
              </a:rPr>
              <a:t>     </a:t>
            </a:r>
            <a:r>
              <a:rPr lang="zh-CN" altLang="en-US" dirty="0">
                <a:latin typeface="Arial" panose="020B0604020202020204" pitchFamily="34" charset="0"/>
              </a:rPr>
              <a:t>能够向</a:t>
            </a:r>
            <a:r>
              <a:rPr lang="zh-CN" altLang="en-US" dirty="0">
                <a:solidFill>
                  <a:srgbClr val="080808"/>
                </a:solidFill>
                <a:latin typeface="Arial" panose="020B0604020202020204" pitchFamily="34" charset="0"/>
              </a:rPr>
              <a:t>负载</a:t>
            </a:r>
            <a:r>
              <a:rPr lang="zh-CN" altLang="en-US" dirty="0">
                <a:latin typeface="Arial" panose="020B0604020202020204" pitchFamily="34" charset="0"/>
              </a:rPr>
              <a:t>提供足够</a:t>
            </a:r>
            <a:r>
              <a:rPr lang="zh-CN" altLang="en-US" dirty="0">
                <a:solidFill>
                  <a:srgbClr val="080808"/>
                </a:solidFill>
                <a:latin typeface="Arial" panose="020B0604020202020204" pitchFamily="34" charset="0"/>
              </a:rPr>
              <a:t>信号功率</a:t>
            </a:r>
            <a:r>
              <a:rPr lang="zh-CN" altLang="en-US" dirty="0">
                <a:latin typeface="Arial" panose="020B0604020202020204" pitchFamily="34" charset="0"/>
              </a:rPr>
              <a:t>的放大电路称为</a:t>
            </a:r>
            <a:r>
              <a:rPr lang="zh-CN" altLang="en-US" u="sng" dirty="0">
                <a:solidFill>
                  <a:srgbClr val="080808"/>
                </a:solidFill>
                <a:latin typeface="Arial" panose="020B0604020202020204" pitchFamily="34" charset="0"/>
              </a:rPr>
              <a:t>功率放大电路</a:t>
            </a:r>
            <a:r>
              <a:rPr lang="zh-CN" altLang="en-US" dirty="0">
                <a:latin typeface="Arial" panose="020B0604020202020204" pitchFamily="34" charset="0"/>
              </a:rPr>
              <a:t>，简称</a:t>
            </a:r>
            <a:r>
              <a:rPr lang="zh-CN" altLang="en-US" u="sng" dirty="0">
                <a:solidFill>
                  <a:srgbClr val="080808"/>
                </a:solidFill>
                <a:latin typeface="Arial" panose="020B0604020202020204" pitchFamily="34" charset="0"/>
              </a:rPr>
              <a:t>功放</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60773" name="Text Box 4"/>
          <p:cNvSpPr txBox="1"/>
          <p:nvPr/>
        </p:nvSpPr>
        <p:spPr>
          <a:xfrm>
            <a:off x="611188" y="2492375"/>
            <a:ext cx="7993062" cy="1066800"/>
          </a:xfrm>
          <a:prstGeom prst="rect">
            <a:avLst/>
          </a:prstGeom>
          <a:noFill/>
          <a:ln w="9525">
            <a:noFill/>
          </a:ln>
        </p:spPr>
        <p:txBody>
          <a:bodyPr>
            <a:spAutoFit/>
          </a:bodyPr>
          <a:p>
            <a:pPr>
              <a:spcBef>
                <a:spcPct val="50000"/>
              </a:spcBef>
            </a:pPr>
            <a:r>
              <a:rPr lang="zh-CN" altLang="en-US" u="sng" dirty="0">
                <a:latin typeface="Arial" panose="020B0604020202020204" pitchFamily="34" charset="0"/>
              </a:rPr>
              <a:t>功率放大电路</a:t>
            </a:r>
            <a:r>
              <a:rPr lang="zh-CN" altLang="en-US" dirty="0">
                <a:latin typeface="Arial" panose="020B0604020202020204" pitchFamily="34" charset="0"/>
              </a:rPr>
              <a:t>与前面介绍的</a:t>
            </a:r>
            <a:r>
              <a:rPr lang="zh-CN" altLang="en-US" u="sng" dirty="0">
                <a:latin typeface="Arial" panose="020B0604020202020204" pitchFamily="34" charset="0"/>
              </a:rPr>
              <a:t>电压放大电路</a:t>
            </a:r>
            <a:r>
              <a:rPr lang="zh-CN" altLang="en-US" dirty="0">
                <a:latin typeface="Arial" panose="020B0604020202020204" pitchFamily="34" charset="0"/>
              </a:rPr>
              <a:t>有</a:t>
            </a:r>
            <a:r>
              <a:rPr lang="zh-CN" altLang="en-US" dirty="0">
                <a:solidFill>
                  <a:srgbClr val="080808"/>
                </a:solidFill>
                <a:latin typeface="Arial" panose="020B0604020202020204" pitchFamily="34" charset="0"/>
              </a:rPr>
              <a:t>本质上</a:t>
            </a:r>
            <a:r>
              <a:rPr lang="zh-CN" altLang="en-US" dirty="0">
                <a:latin typeface="Arial" panose="020B0604020202020204" pitchFamily="34" charset="0"/>
              </a:rPr>
              <a:t>的区别吗？不同之处在哪里？</a:t>
            </a:r>
            <a:endParaRPr lang="zh-CN" altLang="en-US" dirty="0">
              <a:latin typeface="Arial" panose="020B0604020202020204" pitchFamily="34" charset="0"/>
            </a:endParaRPr>
          </a:p>
        </p:txBody>
      </p:sp>
      <p:sp>
        <p:nvSpPr>
          <p:cNvPr id="160774" name="Text Box 5"/>
          <p:cNvSpPr txBox="1"/>
          <p:nvPr/>
        </p:nvSpPr>
        <p:spPr>
          <a:xfrm>
            <a:off x="684213" y="3500438"/>
            <a:ext cx="7848600" cy="1260475"/>
          </a:xfrm>
          <a:prstGeom prst="rect">
            <a:avLst/>
          </a:prstGeom>
          <a:noFill/>
          <a:ln w="9525">
            <a:noFill/>
          </a:ln>
        </p:spPr>
        <p:txBody>
          <a:bodyPr>
            <a:spAutoFit/>
          </a:bodyPr>
          <a:p>
            <a:pPr>
              <a:lnSpc>
                <a:spcPct val="120000"/>
              </a:lnSpc>
              <a:spcBef>
                <a:spcPct val="20000"/>
              </a:spcBef>
              <a:buClr>
                <a:srgbClr val="0000FF"/>
              </a:buClr>
              <a:buFont typeface="Wingdings" panose="05000000000000000000" pitchFamily="2" charset="2"/>
              <a:buChar char="l"/>
            </a:pPr>
            <a:r>
              <a:rPr lang="zh-CN" altLang="en-US" dirty="0">
                <a:latin typeface="Arial" panose="020B0604020202020204" pitchFamily="34" charset="0"/>
              </a:rPr>
              <a:t>二者无本质的区别，都是能量的控制与转换。</a:t>
            </a:r>
            <a:endParaRPr lang="zh-CN" altLang="en-US" dirty="0">
              <a:latin typeface="Arial" panose="020B0604020202020204" pitchFamily="34" charset="0"/>
            </a:endParaRPr>
          </a:p>
        </p:txBody>
      </p:sp>
      <p:sp>
        <p:nvSpPr>
          <p:cNvPr id="160775" name="Rectangle 6"/>
          <p:cNvSpPr/>
          <p:nvPr/>
        </p:nvSpPr>
        <p:spPr>
          <a:xfrm>
            <a:off x="684213" y="4724400"/>
            <a:ext cx="7423150" cy="579438"/>
          </a:xfrm>
          <a:prstGeom prst="rect">
            <a:avLst/>
          </a:prstGeom>
          <a:noFill/>
          <a:ln w="9525">
            <a:noFill/>
          </a:ln>
        </p:spPr>
        <p:txBody>
          <a:bodyPr wrap="none">
            <a:spAutoFit/>
          </a:bodyPr>
          <a:p>
            <a:pPr>
              <a:buFont typeface="Wingdings" panose="05000000000000000000" pitchFamily="2" charset="2"/>
              <a:buChar char="l"/>
            </a:pPr>
            <a:r>
              <a:rPr lang="zh-CN" altLang="en-US" dirty="0">
                <a:latin typeface="Arial" panose="020B0604020202020204" pitchFamily="34" charset="0"/>
              </a:rPr>
              <a:t>不同之处在于：各自</a:t>
            </a:r>
            <a:r>
              <a:rPr lang="zh-CN" altLang="en-US" dirty="0">
                <a:solidFill>
                  <a:srgbClr val="080808"/>
                </a:solidFill>
                <a:latin typeface="Arial" panose="020B0604020202020204" pitchFamily="34" charset="0"/>
              </a:rPr>
              <a:t>追求</a:t>
            </a:r>
            <a:r>
              <a:rPr lang="zh-CN" altLang="en-US" dirty="0">
                <a:latin typeface="Arial" panose="020B0604020202020204" pitchFamily="34" charset="0"/>
              </a:rPr>
              <a:t>的指标不同。</a:t>
            </a:r>
            <a:endParaRPr lang="zh-CN" altLang="en-US" dirty="0">
              <a:latin typeface="Arial" panose="020B060402020202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1795" name="Rectangle 2"/>
          <p:cNvSpPr/>
          <p:nvPr/>
        </p:nvSpPr>
        <p:spPr>
          <a:xfrm>
            <a:off x="1116013" y="1125538"/>
            <a:ext cx="3040062" cy="577850"/>
          </a:xfrm>
          <a:prstGeom prst="rect">
            <a:avLst/>
          </a:prstGeom>
          <a:noFill/>
          <a:ln w="9525">
            <a:noFill/>
          </a:ln>
        </p:spPr>
        <p:txBody>
          <a:bodyPr wrap="none">
            <a:spAutoFit/>
          </a:bodyPr>
          <a:p>
            <a:r>
              <a:rPr lang="zh-CN" altLang="en-US" dirty="0">
                <a:solidFill>
                  <a:srgbClr val="000099"/>
                </a:solidFill>
                <a:latin typeface="Arial" panose="020B0604020202020204" pitchFamily="34" charset="0"/>
              </a:rPr>
              <a:t>电压放大电路：</a:t>
            </a:r>
            <a:endParaRPr lang="zh-CN" altLang="en-US" dirty="0">
              <a:solidFill>
                <a:srgbClr val="000099"/>
              </a:solidFill>
              <a:latin typeface="Arial" panose="020B0604020202020204" pitchFamily="34" charset="0"/>
            </a:endParaRPr>
          </a:p>
        </p:txBody>
      </p:sp>
      <p:sp>
        <p:nvSpPr>
          <p:cNvPr id="161796" name="Text Box 3"/>
          <p:cNvSpPr txBox="1"/>
          <p:nvPr/>
        </p:nvSpPr>
        <p:spPr>
          <a:xfrm>
            <a:off x="1116013" y="1700213"/>
            <a:ext cx="7200900" cy="18446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主要要求</a:t>
            </a:r>
            <a:r>
              <a:rPr lang="zh-CN" altLang="en-US" dirty="0">
                <a:solidFill>
                  <a:srgbClr val="080808"/>
                </a:solidFill>
                <a:latin typeface="Arial" panose="020B0604020202020204" pitchFamily="34" charset="0"/>
              </a:rPr>
              <a:t>使负载得到不失真的电压信号</a:t>
            </a:r>
            <a:r>
              <a:rPr lang="zh-CN" altLang="en-US" dirty="0">
                <a:latin typeface="Arial" panose="020B0604020202020204" pitchFamily="34" charset="0"/>
              </a:rPr>
              <a:t>，其输出功率并不一定很大；通常为</a:t>
            </a:r>
            <a:r>
              <a:rPr lang="zh-CN" altLang="en-US" dirty="0">
                <a:solidFill>
                  <a:srgbClr val="080808"/>
                </a:solidFill>
                <a:latin typeface="Arial" panose="020B0604020202020204" pitchFamily="34" charset="0"/>
              </a:rPr>
              <a:t>小信号</a:t>
            </a:r>
            <a:r>
              <a:rPr lang="zh-CN" altLang="en-US" dirty="0">
                <a:latin typeface="Arial" panose="020B0604020202020204" pitchFamily="34" charset="0"/>
              </a:rPr>
              <a:t>放大电路。</a:t>
            </a:r>
            <a:endParaRPr lang="zh-CN" altLang="en-US" dirty="0">
              <a:latin typeface="Arial" panose="020B0604020202020204" pitchFamily="34" charset="0"/>
            </a:endParaRPr>
          </a:p>
        </p:txBody>
      </p:sp>
      <p:sp>
        <p:nvSpPr>
          <p:cNvPr id="161797" name="Rectangle 4"/>
          <p:cNvSpPr/>
          <p:nvPr/>
        </p:nvSpPr>
        <p:spPr>
          <a:xfrm>
            <a:off x="1042988" y="3716338"/>
            <a:ext cx="3040062" cy="579437"/>
          </a:xfrm>
          <a:prstGeom prst="rect">
            <a:avLst/>
          </a:prstGeom>
          <a:noFill/>
          <a:ln w="9525">
            <a:noFill/>
          </a:ln>
        </p:spPr>
        <p:txBody>
          <a:bodyPr wrap="none">
            <a:spAutoFit/>
          </a:bodyPr>
          <a:p>
            <a:r>
              <a:rPr lang="zh-CN" altLang="en-US" dirty="0">
                <a:solidFill>
                  <a:srgbClr val="000099"/>
                </a:solidFill>
                <a:latin typeface="Arial" panose="020B0604020202020204" pitchFamily="34" charset="0"/>
              </a:rPr>
              <a:t>功率放大电路：</a:t>
            </a:r>
            <a:endParaRPr lang="zh-CN" altLang="en-US" dirty="0">
              <a:solidFill>
                <a:srgbClr val="000099"/>
              </a:solidFill>
              <a:latin typeface="Arial" panose="020B0604020202020204" pitchFamily="34" charset="0"/>
            </a:endParaRPr>
          </a:p>
        </p:txBody>
      </p:sp>
      <p:sp>
        <p:nvSpPr>
          <p:cNvPr id="161798" name="Text Box 5"/>
          <p:cNvSpPr txBox="1"/>
          <p:nvPr/>
        </p:nvSpPr>
        <p:spPr>
          <a:xfrm>
            <a:off x="1258888" y="4437063"/>
            <a:ext cx="7129462" cy="1554162"/>
          </a:xfrm>
          <a:prstGeom prst="rect">
            <a:avLst/>
          </a:prstGeom>
          <a:noFill/>
          <a:ln w="9525">
            <a:noFill/>
          </a:ln>
        </p:spPr>
        <p:txBody>
          <a:bodyPr>
            <a:spAutoFit/>
          </a:bodyPr>
          <a:p>
            <a:pPr>
              <a:spcBef>
                <a:spcPct val="50000"/>
              </a:spcBef>
            </a:pPr>
            <a:r>
              <a:rPr lang="zh-CN" altLang="en-US" dirty="0">
                <a:latin typeface="Arial" panose="020B0604020202020204" pitchFamily="34" charset="0"/>
              </a:rPr>
              <a:t>主要要求</a:t>
            </a:r>
            <a:r>
              <a:rPr lang="zh-CN" altLang="en-US" dirty="0">
                <a:solidFill>
                  <a:srgbClr val="080808"/>
                </a:solidFill>
                <a:latin typeface="Arial" panose="020B0604020202020204" pitchFamily="34" charset="0"/>
              </a:rPr>
              <a:t>获得尽可能大的不失真（或失真较小）输出功率和转换效率</a:t>
            </a:r>
            <a:r>
              <a:rPr lang="zh-CN" altLang="en-US" dirty="0">
                <a:latin typeface="Arial" panose="020B0604020202020204" pitchFamily="34" charset="0"/>
              </a:rPr>
              <a:t>，通常是在</a:t>
            </a:r>
            <a:r>
              <a:rPr lang="zh-CN" altLang="en-US" dirty="0">
                <a:solidFill>
                  <a:srgbClr val="080808"/>
                </a:solidFill>
                <a:latin typeface="Arial" panose="020B0604020202020204" pitchFamily="34" charset="0"/>
              </a:rPr>
              <a:t>大信号</a:t>
            </a:r>
            <a:r>
              <a:rPr lang="zh-CN" altLang="en-US" dirty="0">
                <a:latin typeface="Arial" panose="020B0604020202020204" pitchFamily="34" charset="0"/>
              </a:rPr>
              <a:t>状态下工作。</a:t>
            </a:r>
            <a:endParaRPr lang="zh-CN" altLang="en-US" dirty="0">
              <a:latin typeface="Arial" panose="020B0604020202020204" pitchFamily="34" charset="0"/>
            </a:endParaRPr>
          </a:p>
        </p:txBody>
      </p:sp>
      <p:sp>
        <p:nvSpPr>
          <p:cNvPr id="67590" name="AutoShape 6"/>
          <p:cNvSpPr/>
          <p:nvPr/>
        </p:nvSpPr>
        <p:spPr>
          <a:xfrm>
            <a:off x="755650" y="1196975"/>
            <a:ext cx="215900" cy="5040313"/>
          </a:xfrm>
          <a:prstGeom prst="leftBrace">
            <a:avLst>
              <a:gd name="adj1" fmla="val 194546"/>
              <a:gd name="adj2" fmla="val 50000"/>
            </a:avLst>
          </a:prstGeom>
          <a:noFill/>
          <a:ln w="28575" cap="flat" cmpd="sng">
            <a:solidFill>
              <a:srgbClr val="000099"/>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61800" name="矩形 7"/>
          <p:cNvSpPr/>
          <p:nvPr/>
        </p:nvSpPr>
        <p:spPr>
          <a:xfrm>
            <a:off x="827088" y="476250"/>
            <a:ext cx="6265862" cy="523875"/>
          </a:xfrm>
          <a:prstGeom prst="rect">
            <a:avLst/>
          </a:prstGeom>
          <a:noFill/>
          <a:ln w="9525">
            <a:noFill/>
          </a:ln>
        </p:spPr>
        <p:txBody>
          <a:bodyPr>
            <a:spAutoFit/>
          </a:bodyPr>
          <a:p>
            <a:r>
              <a:rPr lang="en-US" altLang="zh-CN" dirty="0">
                <a:latin typeface="Arial" panose="020B0604020202020204" pitchFamily="34" charset="0"/>
              </a:rPr>
              <a:t>3.6.1 </a:t>
            </a:r>
            <a:r>
              <a:rPr lang="zh-CN" altLang="zh-CN" dirty="0">
                <a:latin typeface="Arial" panose="020B0604020202020204" pitchFamily="34" charset="0"/>
              </a:rPr>
              <a:t>功率放大电路的特点和要求</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590"/>
                                        </p:tgtEl>
                                        <p:attrNameLst>
                                          <p:attrName>style.visibility</p:attrName>
                                        </p:attrNameLst>
                                      </p:cBhvr>
                                      <p:to>
                                        <p:strVal val="visible"/>
                                      </p:to>
                                    </p:set>
                                    <p:animEffect transition="in" filter="wipe(up)">
                                      <p:cBhvr>
                                        <p:cTn id="7" dur="10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3668" name="AutoShape 12"/>
          <p:cNvSpPr/>
          <p:nvPr/>
        </p:nvSpPr>
        <p:spPr>
          <a:xfrm>
            <a:off x="6084888" y="3789363"/>
            <a:ext cx="1871662" cy="719137"/>
          </a:xfrm>
          <a:prstGeom prst="wedgeRoundRectCallout">
            <a:avLst>
              <a:gd name="adj1" fmla="val -90120"/>
              <a:gd name="adj2" fmla="val 84435"/>
              <a:gd name="adj3" fmla="val 16667"/>
            </a:avLst>
          </a:prstGeom>
          <a:solidFill>
            <a:srgbClr val="FFFF66"/>
          </a:solidFill>
          <a:ln w="9525" cap="flat" cmpd="sng">
            <a:solidFill>
              <a:schemeClr val="tx1"/>
            </a:solidFill>
            <a:prstDash val="solid"/>
            <a:miter/>
            <a:headEnd type="none" w="med" len="med"/>
            <a:tailEnd type="none" w="med" len="med"/>
          </a:ln>
        </p:spPr>
        <p:txBody>
          <a:bodyPr/>
          <a:p>
            <a:pPr algn="ctr"/>
            <a:endParaRPr lang="zh-CN" altLang="zh-CN" dirty="0">
              <a:latin typeface="Arial" panose="020B0604020202020204" pitchFamily="34" charset="0"/>
            </a:endParaRPr>
          </a:p>
        </p:txBody>
      </p:sp>
      <p:sp>
        <p:nvSpPr>
          <p:cNvPr id="113669" name="AutoShape 10"/>
          <p:cNvSpPr/>
          <p:nvPr/>
        </p:nvSpPr>
        <p:spPr>
          <a:xfrm>
            <a:off x="6300788" y="5229225"/>
            <a:ext cx="1871662" cy="1008063"/>
          </a:xfrm>
          <a:prstGeom prst="wedgeRoundRectCallout">
            <a:avLst>
              <a:gd name="adj1" fmla="val -93509"/>
              <a:gd name="adj2" fmla="val -31889"/>
              <a:gd name="adj3" fmla="val 16667"/>
            </a:avLst>
          </a:prstGeom>
          <a:solidFill>
            <a:srgbClr val="FFFF66"/>
          </a:solidFill>
          <a:ln w="9525" cap="flat" cmpd="sng">
            <a:solidFill>
              <a:schemeClr val="tx1"/>
            </a:solidFill>
            <a:prstDash val="solid"/>
            <a:miter/>
            <a:headEnd type="none" w="med" len="med"/>
            <a:tailEnd type="none" w="med" len="med"/>
          </a:ln>
        </p:spPr>
        <p:txBody>
          <a:bodyPr/>
          <a:p>
            <a:pPr algn="ctr"/>
            <a:endParaRPr lang="zh-CN" altLang="zh-CN" dirty="0">
              <a:latin typeface="Arial" panose="020B0604020202020204" pitchFamily="34" charset="0"/>
            </a:endParaRPr>
          </a:p>
        </p:txBody>
      </p:sp>
      <p:sp>
        <p:nvSpPr>
          <p:cNvPr id="113670" name="Rectangle 2"/>
          <p:cNvSpPr/>
          <p:nvPr/>
        </p:nvSpPr>
        <p:spPr>
          <a:xfrm>
            <a:off x="611188" y="692150"/>
            <a:ext cx="3856037" cy="579438"/>
          </a:xfrm>
          <a:prstGeom prst="rect">
            <a:avLst/>
          </a:prstGeom>
          <a:noFill/>
          <a:ln w="9525">
            <a:noFill/>
          </a:ln>
        </p:spPr>
        <p:txBody>
          <a:bodyPr wrap="none">
            <a:spAutoFit/>
          </a:bodyPr>
          <a:p>
            <a:r>
              <a:rPr lang="zh-CN" altLang="en-US" dirty="0">
                <a:latin typeface="Arial" panose="020B0604020202020204" pitchFamily="34" charset="0"/>
              </a:rPr>
              <a:t>功率放大电路的特点</a:t>
            </a:r>
            <a:endParaRPr lang="zh-CN" altLang="en-US" dirty="0">
              <a:latin typeface="Arial" panose="020B0604020202020204" pitchFamily="34" charset="0"/>
            </a:endParaRPr>
          </a:p>
        </p:txBody>
      </p:sp>
      <p:sp>
        <p:nvSpPr>
          <p:cNvPr id="113671" name="Text Box 3"/>
          <p:cNvSpPr txBox="1"/>
          <p:nvPr/>
        </p:nvSpPr>
        <p:spPr>
          <a:xfrm>
            <a:off x="971550" y="1341438"/>
            <a:ext cx="7488238" cy="1844675"/>
          </a:xfrm>
          <a:prstGeom prst="rect">
            <a:avLst/>
          </a:prstGeom>
          <a:noFill/>
          <a:ln w="9525">
            <a:noFill/>
          </a:ln>
        </p:spPr>
        <p:txBody>
          <a:bodyPr>
            <a:spAutoFit/>
          </a:bodyPr>
          <a:p>
            <a:pPr marL="342900" indent="-342900">
              <a:lnSpc>
                <a:spcPct val="120000"/>
              </a:lnSpc>
              <a:buChar char="•"/>
            </a:pPr>
            <a:r>
              <a:rPr lang="zh-CN" altLang="en-US" dirty="0">
                <a:latin typeface="Arial" panose="020B0604020202020204" pitchFamily="34" charset="0"/>
              </a:rPr>
              <a:t>要求同时输出较大的电压和电流。</a:t>
            </a:r>
            <a:r>
              <a:rPr lang="zh-CN" altLang="en-US" dirty="0">
                <a:solidFill>
                  <a:srgbClr val="000000"/>
                </a:solidFill>
                <a:latin typeface="Arial" panose="020B0604020202020204" pitchFamily="34" charset="0"/>
              </a:rPr>
              <a:t>管子工作在接近极限状态。</a:t>
            </a:r>
            <a:endParaRPr lang="zh-CN" altLang="en-US" dirty="0">
              <a:solidFill>
                <a:srgbClr val="000000"/>
              </a:solidFill>
              <a:latin typeface="Arial" panose="020B0604020202020204" pitchFamily="34" charset="0"/>
            </a:endParaRPr>
          </a:p>
          <a:p>
            <a:pPr marL="342900" indent="-342900">
              <a:lnSpc>
                <a:spcPct val="120000"/>
              </a:lnSpc>
              <a:buChar char="•"/>
            </a:pPr>
            <a:r>
              <a:rPr lang="zh-CN" altLang="en-US" dirty="0">
                <a:latin typeface="Arial" panose="020B0604020202020204" pitchFamily="34" charset="0"/>
              </a:rPr>
              <a:t>一般直接驱动负载，</a:t>
            </a:r>
            <a:r>
              <a:rPr lang="zh-CN" altLang="en-US" dirty="0">
                <a:solidFill>
                  <a:srgbClr val="080808"/>
                </a:solidFill>
                <a:latin typeface="Arial" panose="020B0604020202020204" pitchFamily="34" charset="0"/>
              </a:rPr>
              <a:t>带载能力</a:t>
            </a:r>
            <a:r>
              <a:rPr lang="zh-CN" altLang="en-US" dirty="0">
                <a:latin typeface="Arial" panose="020B0604020202020204" pitchFamily="34" charset="0"/>
              </a:rPr>
              <a:t>要强。</a:t>
            </a:r>
            <a:endParaRPr lang="zh-CN" altLang="en-US" dirty="0">
              <a:latin typeface="Arial" panose="020B0604020202020204" pitchFamily="34" charset="0"/>
            </a:endParaRPr>
          </a:p>
        </p:txBody>
      </p:sp>
      <p:sp>
        <p:nvSpPr>
          <p:cNvPr id="113672" name="Rectangle 4"/>
          <p:cNvSpPr/>
          <p:nvPr/>
        </p:nvSpPr>
        <p:spPr>
          <a:xfrm>
            <a:off x="611188" y="3213100"/>
            <a:ext cx="5080000" cy="579438"/>
          </a:xfrm>
          <a:prstGeom prst="rect">
            <a:avLst/>
          </a:prstGeom>
          <a:noFill/>
          <a:ln w="9525">
            <a:noFill/>
          </a:ln>
        </p:spPr>
        <p:txBody>
          <a:bodyPr wrap="none">
            <a:spAutoFit/>
          </a:bodyPr>
          <a:p>
            <a:r>
              <a:rPr lang="zh-CN" altLang="en-US" dirty="0">
                <a:latin typeface="Arial" panose="020B0604020202020204" pitchFamily="34" charset="0"/>
              </a:rPr>
              <a:t>功率放大电路中的特殊问题</a:t>
            </a:r>
            <a:endParaRPr lang="zh-CN" altLang="en-US" dirty="0">
              <a:latin typeface="Arial" panose="020B0604020202020204" pitchFamily="34" charset="0"/>
            </a:endParaRPr>
          </a:p>
        </p:txBody>
      </p:sp>
      <p:sp>
        <p:nvSpPr>
          <p:cNvPr id="113673" name="Rectangle 5"/>
          <p:cNvSpPr/>
          <p:nvPr/>
        </p:nvSpPr>
        <p:spPr>
          <a:xfrm>
            <a:off x="1258888" y="3884613"/>
            <a:ext cx="3295650" cy="579437"/>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输出功率要大；</a:t>
            </a:r>
            <a:endParaRPr lang="zh-CN" altLang="en-US" dirty="0">
              <a:latin typeface="Arial" panose="020B0604020202020204" pitchFamily="34" charset="0"/>
            </a:endParaRPr>
          </a:p>
        </p:txBody>
      </p:sp>
      <p:sp>
        <p:nvSpPr>
          <p:cNvPr id="113674" name="Rectangle 6"/>
          <p:cNvSpPr/>
          <p:nvPr/>
        </p:nvSpPr>
        <p:spPr>
          <a:xfrm>
            <a:off x="1331913" y="4532313"/>
            <a:ext cx="2479675" cy="579437"/>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效率要高；</a:t>
            </a:r>
            <a:endParaRPr lang="zh-CN" altLang="en-US" dirty="0">
              <a:latin typeface="Arial" panose="020B0604020202020204" pitchFamily="34" charset="0"/>
            </a:endParaRPr>
          </a:p>
        </p:txBody>
      </p:sp>
      <p:graphicFrame>
        <p:nvGraphicFramePr>
          <p:cNvPr id="112647" name="Object 7"/>
          <p:cNvGraphicFramePr/>
          <p:nvPr/>
        </p:nvGraphicFramePr>
        <p:xfrm>
          <a:off x="3995738" y="4581525"/>
          <a:ext cx="1728787" cy="1154113"/>
        </p:xfrm>
        <a:graphic>
          <a:graphicData uri="http://schemas.openxmlformats.org/presentationml/2006/ole">
            <mc:AlternateContent xmlns:mc="http://schemas.openxmlformats.org/markup-compatibility/2006">
              <mc:Choice xmlns:v="urn:schemas-microsoft-com:vml" Requires="v">
                <p:oleObj spid="_x0000_s3351" name="" r:id="rId1" imgW="482600" imgH="431800" progId="Equation.3">
                  <p:embed/>
                </p:oleObj>
              </mc:Choice>
              <mc:Fallback>
                <p:oleObj name="" r:id="rId1" imgW="482600" imgH="431800" progId="Equation.3">
                  <p:embed/>
                  <p:pic>
                    <p:nvPicPr>
                      <p:cNvPr id="0" name="图片 3350"/>
                      <p:cNvPicPr/>
                      <p:nvPr/>
                    </p:nvPicPr>
                    <p:blipFill>
                      <a:blip r:embed="rId2"/>
                      <a:stretch>
                        <a:fillRect/>
                      </a:stretch>
                    </p:blipFill>
                    <p:spPr>
                      <a:xfrm>
                        <a:off x="3995738" y="4581525"/>
                        <a:ext cx="1728787" cy="1154113"/>
                      </a:xfrm>
                      <a:prstGeom prst="rect">
                        <a:avLst/>
                      </a:prstGeom>
                      <a:noFill/>
                      <a:ln w="38100">
                        <a:noFill/>
                        <a:miter/>
                      </a:ln>
                    </p:spPr>
                  </p:pic>
                </p:oleObj>
              </mc:Fallback>
            </mc:AlternateContent>
          </a:graphicData>
        </a:graphic>
      </p:graphicFrame>
      <p:sp>
        <p:nvSpPr>
          <p:cNvPr id="113675" name="Rectangle 8"/>
          <p:cNvSpPr/>
          <p:nvPr/>
        </p:nvSpPr>
        <p:spPr>
          <a:xfrm>
            <a:off x="2411413" y="5734050"/>
            <a:ext cx="3448050" cy="579438"/>
          </a:xfrm>
          <a:prstGeom prst="rect">
            <a:avLst/>
          </a:prstGeom>
          <a:solidFill>
            <a:schemeClr val="accent1"/>
          </a:solidFill>
          <a:ln w="9525">
            <a:noFill/>
          </a:ln>
        </p:spPr>
        <p:txBody>
          <a:bodyPr wrap="none">
            <a:spAutoFit/>
          </a:bodyPr>
          <a:p>
            <a:pPr>
              <a:spcBef>
                <a:spcPct val="50000"/>
              </a:spcBef>
            </a:pPr>
            <a:r>
              <a:rPr lang="el-GR" altLang="zh-CN" dirty="0">
                <a:latin typeface="Arial" panose="020B0604020202020204" pitchFamily="34" charset="0"/>
              </a:rPr>
              <a:t>η</a:t>
            </a:r>
            <a:r>
              <a:rPr lang="zh-CN" altLang="en-US" dirty="0">
                <a:latin typeface="Arial" panose="020B0604020202020204" pitchFamily="34" charset="0"/>
              </a:rPr>
              <a:t>越大，效率越高</a:t>
            </a:r>
            <a:endParaRPr lang="zh-CN" altLang="el-GR" dirty="0">
              <a:latin typeface="Arial" panose="020B0604020202020204" pitchFamily="34" charset="0"/>
            </a:endParaRPr>
          </a:p>
        </p:txBody>
      </p:sp>
      <p:sp>
        <p:nvSpPr>
          <p:cNvPr id="113676" name="Rectangle 9"/>
          <p:cNvSpPr/>
          <p:nvPr/>
        </p:nvSpPr>
        <p:spPr>
          <a:xfrm>
            <a:off x="6227763" y="5157788"/>
            <a:ext cx="1944687" cy="1066800"/>
          </a:xfrm>
          <a:prstGeom prst="rect">
            <a:avLst/>
          </a:prstGeom>
          <a:noFill/>
          <a:ln w="9525">
            <a:noFill/>
          </a:ln>
        </p:spPr>
        <p:txBody>
          <a:bodyPr>
            <a:spAutoFit/>
          </a:bodyPr>
          <a:p>
            <a:r>
              <a:rPr lang="zh-CN" altLang="en-US" b="0" dirty="0">
                <a:latin typeface="Arial" panose="020B0604020202020204" pitchFamily="34" charset="0"/>
              </a:rPr>
              <a:t>电源提供</a:t>
            </a:r>
            <a:endParaRPr lang="zh-CN" altLang="en-US" b="0" dirty="0">
              <a:latin typeface="Arial" panose="020B0604020202020204" pitchFamily="34" charset="0"/>
            </a:endParaRPr>
          </a:p>
          <a:p>
            <a:r>
              <a:rPr lang="zh-CN" altLang="en-US" b="0" dirty="0">
                <a:latin typeface="Arial" panose="020B0604020202020204" pitchFamily="34" charset="0"/>
              </a:rPr>
              <a:t>的功率</a:t>
            </a:r>
            <a:endParaRPr lang="zh-CN" altLang="en-US" b="0" dirty="0">
              <a:latin typeface="Arial" panose="020B0604020202020204" pitchFamily="34" charset="0"/>
            </a:endParaRPr>
          </a:p>
        </p:txBody>
      </p:sp>
      <p:sp>
        <p:nvSpPr>
          <p:cNvPr id="113677" name="Rectangle 11"/>
          <p:cNvSpPr/>
          <p:nvPr/>
        </p:nvSpPr>
        <p:spPr>
          <a:xfrm>
            <a:off x="6084888" y="3860800"/>
            <a:ext cx="1871662" cy="579438"/>
          </a:xfrm>
          <a:prstGeom prst="rect">
            <a:avLst/>
          </a:prstGeom>
          <a:solidFill>
            <a:srgbClr val="FFFF66"/>
          </a:solidFill>
          <a:ln w="9525">
            <a:noFill/>
          </a:ln>
        </p:spPr>
        <p:txBody>
          <a:bodyPr>
            <a:spAutoFit/>
          </a:bodyPr>
          <a:p>
            <a:r>
              <a:rPr lang="zh-CN" altLang="en-US" b="0" dirty="0">
                <a:latin typeface="Arial" panose="020B0604020202020204" pitchFamily="34" charset="0"/>
              </a:rPr>
              <a:t>输出功率</a:t>
            </a:r>
            <a:endParaRPr lang="zh-CN" altLang="en-US"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animEffect transition="in" filter="checkerboard(across)">
                                      <p:cBhvr>
                                        <p:cTn id="7"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32099" name="Text Box 2"/>
          <p:cNvSpPr txBox="1"/>
          <p:nvPr/>
        </p:nvSpPr>
        <p:spPr>
          <a:xfrm>
            <a:off x="684213" y="692150"/>
            <a:ext cx="7632700" cy="1066800"/>
          </a:xfrm>
          <a:prstGeom prst="rect">
            <a:avLst/>
          </a:prstGeom>
          <a:noFill/>
          <a:ln w="9525">
            <a:noFill/>
          </a:ln>
        </p:spPr>
        <p:txBody>
          <a:bodyPr>
            <a:spAutoFit/>
          </a:bodyPr>
          <a:p>
            <a:pPr>
              <a:spcBef>
                <a:spcPct val="50000"/>
              </a:spcBef>
            </a:pPr>
            <a:r>
              <a:rPr lang="zh-CN" altLang="en-US" dirty="0">
                <a:solidFill>
                  <a:srgbClr val="001557"/>
                </a:solidFill>
                <a:latin typeface="Arial" panose="020B0604020202020204" pitchFamily="34" charset="0"/>
              </a:rPr>
              <a:t>直流通路</a:t>
            </a:r>
            <a:r>
              <a:rPr lang="zh-CN" altLang="en-US" dirty="0">
                <a:latin typeface="Arial" panose="020B0604020202020204" pitchFamily="34" charset="0"/>
              </a:rPr>
              <a:t>：是在直流电流作用下直流电流流经的通路。</a:t>
            </a:r>
            <a:endParaRPr lang="zh-CN" altLang="en-US" dirty="0">
              <a:latin typeface="Arial" panose="020B0604020202020204" pitchFamily="34" charset="0"/>
            </a:endParaRPr>
          </a:p>
        </p:txBody>
      </p:sp>
      <p:sp>
        <p:nvSpPr>
          <p:cNvPr id="132100" name="Text Box 3"/>
          <p:cNvSpPr txBox="1"/>
          <p:nvPr/>
        </p:nvSpPr>
        <p:spPr>
          <a:xfrm>
            <a:off x="900113" y="1844675"/>
            <a:ext cx="7488237" cy="1554163"/>
          </a:xfrm>
          <a:prstGeom prst="rect">
            <a:avLst/>
          </a:prstGeom>
          <a:noFill/>
          <a:ln w="9525">
            <a:noFill/>
          </a:ln>
        </p:spPr>
        <p:txBody>
          <a:bodyPr>
            <a:spAutoFit/>
          </a:bodyPr>
          <a:p>
            <a:pPr marL="342900" indent="-342900"/>
            <a:r>
              <a:rPr lang="en-US" altLang="zh-CN" dirty="0">
                <a:solidFill>
                  <a:srgbClr val="FF0000"/>
                </a:solidFill>
                <a:latin typeface="Arial" panose="020B0604020202020204" pitchFamily="34" charset="0"/>
              </a:rPr>
              <a:t>  1</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电容开路</a:t>
            </a:r>
            <a:endParaRPr lang="zh-CN" altLang="en-US" dirty="0">
              <a:latin typeface="Arial" panose="020B0604020202020204" pitchFamily="34" charset="0"/>
            </a:endParaRPr>
          </a:p>
          <a:p>
            <a:pPr marL="342900" indent="-342900"/>
            <a:r>
              <a:rPr lang="zh-CN" altLang="en-US" dirty="0">
                <a:latin typeface="Arial" panose="020B0604020202020204" pitchFamily="34" charset="0"/>
              </a:rPr>
              <a:t>  </a:t>
            </a:r>
            <a:r>
              <a:rPr lang="en-US" altLang="zh-CN" dirty="0">
                <a:solidFill>
                  <a:srgbClr val="FF0000"/>
                </a:solidFill>
                <a:latin typeface="Arial" panose="020B0604020202020204" pitchFamily="34" charset="0"/>
              </a:rPr>
              <a:t>2</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电感短路（电阻忽略）</a:t>
            </a:r>
            <a:endParaRPr lang="zh-CN" altLang="en-US" dirty="0">
              <a:latin typeface="Arial" panose="020B0604020202020204" pitchFamily="34" charset="0"/>
            </a:endParaRPr>
          </a:p>
          <a:p>
            <a:pPr marL="342900" indent="-342900"/>
            <a:r>
              <a:rPr lang="zh-CN" altLang="en-US" dirty="0">
                <a:latin typeface="Arial" panose="020B0604020202020204" pitchFamily="34" charset="0"/>
              </a:rPr>
              <a:t>  </a:t>
            </a:r>
            <a:r>
              <a:rPr lang="en-US" altLang="zh-CN" dirty="0">
                <a:solidFill>
                  <a:srgbClr val="FF0000"/>
                </a:solidFill>
                <a:latin typeface="Arial" panose="020B0604020202020204" pitchFamily="34" charset="0"/>
              </a:rPr>
              <a:t>3</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交流信号源短路（保留其内阻）</a:t>
            </a:r>
            <a:endParaRPr lang="zh-CN" altLang="en-US" dirty="0">
              <a:latin typeface="Arial" panose="020B0604020202020204" pitchFamily="34" charset="0"/>
            </a:endParaRPr>
          </a:p>
        </p:txBody>
      </p:sp>
      <p:sp>
        <p:nvSpPr>
          <p:cNvPr id="132101" name="Text Box 4"/>
          <p:cNvSpPr txBox="1"/>
          <p:nvPr/>
        </p:nvSpPr>
        <p:spPr>
          <a:xfrm>
            <a:off x="684213" y="3429000"/>
            <a:ext cx="7920037" cy="1066800"/>
          </a:xfrm>
          <a:prstGeom prst="rect">
            <a:avLst/>
          </a:prstGeom>
          <a:noFill/>
          <a:ln w="9525">
            <a:noFill/>
          </a:ln>
        </p:spPr>
        <p:txBody>
          <a:bodyPr>
            <a:spAutoFit/>
          </a:bodyPr>
          <a:p>
            <a:pPr>
              <a:spcBef>
                <a:spcPct val="50000"/>
              </a:spcBef>
            </a:pPr>
            <a:r>
              <a:rPr lang="zh-CN" altLang="en-US" dirty="0">
                <a:solidFill>
                  <a:srgbClr val="001557"/>
                </a:solidFill>
                <a:latin typeface="Arial" panose="020B0604020202020204" pitchFamily="34" charset="0"/>
              </a:rPr>
              <a:t>交流通路</a:t>
            </a:r>
            <a:r>
              <a:rPr lang="zh-CN" altLang="en-US" dirty="0">
                <a:latin typeface="Arial" panose="020B0604020202020204" pitchFamily="34" charset="0"/>
              </a:rPr>
              <a:t>：是在输入信号作用下交流信号（电流）流经的通路</a:t>
            </a:r>
            <a:endParaRPr lang="zh-CN" altLang="en-US" dirty="0">
              <a:latin typeface="Arial" panose="020B0604020202020204" pitchFamily="34" charset="0"/>
            </a:endParaRPr>
          </a:p>
        </p:txBody>
      </p:sp>
      <p:sp>
        <p:nvSpPr>
          <p:cNvPr id="132102" name="Text Box 5"/>
          <p:cNvSpPr txBox="1"/>
          <p:nvPr/>
        </p:nvSpPr>
        <p:spPr>
          <a:xfrm>
            <a:off x="1042988" y="4652963"/>
            <a:ext cx="7416800" cy="1066800"/>
          </a:xfrm>
          <a:prstGeom prst="rect">
            <a:avLst/>
          </a:prstGeom>
          <a:noFill/>
          <a:ln w="9525">
            <a:noFill/>
          </a:ln>
        </p:spPr>
        <p:txBody>
          <a:bodyPr>
            <a:spAutoFit/>
          </a:bodyPr>
          <a:p>
            <a:pPr marL="342900" indent="-342900"/>
            <a:r>
              <a:rPr lang="en-US" altLang="zh-CN" dirty="0">
                <a:solidFill>
                  <a:srgbClr val="FF0000"/>
                </a:solidFill>
                <a:latin typeface="Arial" panose="020B0604020202020204" pitchFamily="34" charset="0"/>
              </a:rPr>
              <a:t>1</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耦合电容对交流相当于短路</a:t>
            </a:r>
            <a:endParaRPr lang="zh-CN" altLang="en-US" dirty="0">
              <a:latin typeface="Arial" panose="020B0604020202020204" pitchFamily="34" charset="0"/>
            </a:endParaRPr>
          </a:p>
          <a:p>
            <a:pPr marL="342900" indent="-342900"/>
            <a:r>
              <a:rPr lang="en-US" altLang="zh-CN" dirty="0">
                <a:solidFill>
                  <a:srgbClr val="FF0000"/>
                </a:solidFill>
                <a:latin typeface="Arial" panose="020B0604020202020204" pitchFamily="34" charset="0"/>
              </a:rPr>
              <a:t>2</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无内阻的直流电源为短路</a:t>
            </a:r>
            <a:endParaRPr lang="zh-CN" altLang="en-US" dirty="0">
              <a:latin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2819" name="Rectangle 2"/>
          <p:cNvSpPr/>
          <p:nvPr/>
        </p:nvSpPr>
        <p:spPr>
          <a:xfrm>
            <a:off x="1692275" y="715963"/>
            <a:ext cx="3703638" cy="579437"/>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非线性失真要小；</a:t>
            </a:r>
            <a:endParaRPr lang="zh-CN" altLang="en-US" dirty="0">
              <a:latin typeface="Arial" panose="020B0604020202020204" pitchFamily="34" charset="0"/>
            </a:endParaRPr>
          </a:p>
        </p:txBody>
      </p:sp>
      <p:sp>
        <p:nvSpPr>
          <p:cNvPr id="162820" name="Rectangle 3"/>
          <p:cNvSpPr/>
          <p:nvPr/>
        </p:nvSpPr>
        <p:spPr>
          <a:xfrm>
            <a:off x="1692275" y="1292225"/>
            <a:ext cx="5743575" cy="579438"/>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管耗较大，要考虑散热问题；</a:t>
            </a:r>
            <a:endParaRPr lang="zh-CN" altLang="en-US" dirty="0">
              <a:latin typeface="Arial" panose="020B0604020202020204" pitchFamily="34" charset="0"/>
            </a:endParaRPr>
          </a:p>
        </p:txBody>
      </p:sp>
      <p:sp>
        <p:nvSpPr>
          <p:cNvPr id="162821" name="Rectangle 4"/>
          <p:cNvSpPr/>
          <p:nvPr/>
        </p:nvSpPr>
        <p:spPr>
          <a:xfrm>
            <a:off x="1763713" y="1939925"/>
            <a:ext cx="4111625" cy="579438"/>
          </a:xfrm>
          <a:prstGeom prst="rect">
            <a:avLst/>
          </a:prstGeom>
          <a:noFill/>
          <a:ln w="9525">
            <a:noFill/>
          </a:ln>
        </p:spPr>
        <p:txBody>
          <a:bodyPr wrap="none">
            <a:spAutoFit/>
          </a:bodyPr>
          <a:p>
            <a:pPr>
              <a:buChar char="•"/>
            </a:pPr>
            <a:r>
              <a:rPr lang="en-US" altLang="zh-CN" dirty="0">
                <a:latin typeface="Arial" panose="020B0604020202020204" pitchFamily="34" charset="0"/>
              </a:rPr>
              <a:t> </a:t>
            </a:r>
            <a:r>
              <a:rPr lang="zh-CN" altLang="en-US" dirty="0">
                <a:latin typeface="Arial" panose="020B0604020202020204" pitchFamily="34" charset="0"/>
              </a:rPr>
              <a:t>功放管的保护问题。</a:t>
            </a:r>
            <a:endParaRPr lang="zh-CN" altLang="en-US" dirty="0">
              <a:latin typeface="Arial" panose="020B0604020202020204" pitchFamily="34" charset="0"/>
            </a:endParaRPr>
          </a:p>
        </p:txBody>
      </p:sp>
      <p:sp>
        <p:nvSpPr>
          <p:cNvPr id="162822" name="Rectangle 5"/>
          <p:cNvSpPr/>
          <p:nvPr/>
        </p:nvSpPr>
        <p:spPr>
          <a:xfrm>
            <a:off x="755650" y="2852738"/>
            <a:ext cx="2224088" cy="579437"/>
          </a:xfrm>
          <a:prstGeom prst="rect">
            <a:avLst/>
          </a:prstGeom>
          <a:noFill/>
          <a:ln w="9525">
            <a:noFill/>
          </a:ln>
        </p:spPr>
        <p:txBody>
          <a:bodyPr wrap="none">
            <a:spAutoFit/>
          </a:bodyPr>
          <a:p>
            <a:r>
              <a:rPr lang="zh-CN" altLang="en-US" dirty="0">
                <a:solidFill>
                  <a:srgbClr val="080808"/>
                </a:solidFill>
                <a:latin typeface="Arial" panose="020B0604020202020204" pitchFamily="34" charset="0"/>
              </a:rPr>
              <a:t>注意一点：</a:t>
            </a:r>
            <a:endParaRPr lang="zh-CN" altLang="en-US" dirty="0">
              <a:solidFill>
                <a:srgbClr val="080808"/>
              </a:solidFill>
              <a:latin typeface="Arial" panose="020B0604020202020204" pitchFamily="34" charset="0"/>
            </a:endParaRPr>
          </a:p>
        </p:txBody>
      </p:sp>
      <p:sp>
        <p:nvSpPr>
          <p:cNvPr id="162823" name="Text Box 6"/>
          <p:cNvSpPr txBox="1"/>
          <p:nvPr/>
        </p:nvSpPr>
        <p:spPr>
          <a:xfrm>
            <a:off x="1187450" y="3284538"/>
            <a:ext cx="6624638" cy="2287587"/>
          </a:xfrm>
          <a:prstGeom prst="rect">
            <a:avLst/>
          </a:prstGeom>
          <a:noFill/>
          <a:ln w="9525">
            <a:noFill/>
          </a:ln>
        </p:spPr>
        <p:txBody>
          <a:bodyPr>
            <a:spAutoFit/>
          </a:bodyPr>
          <a:p>
            <a:pPr>
              <a:lnSpc>
                <a:spcPct val="150000"/>
              </a:lnSpc>
              <a:spcBef>
                <a:spcPct val="50000"/>
              </a:spcBef>
            </a:pPr>
            <a:r>
              <a:rPr lang="zh-CN" altLang="en-US" dirty="0">
                <a:latin typeface="Arial" panose="020B0604020202020204" pitchFamily="34" charset="0"/>
              </a:rPr>
              <a:t>由于功放管处于大信号下工作，故分析功率放大电路时通常</a:t>
            </a:r>
            <a:r>
              <a:rPr lang="zh-CN" altLang="en-US" dirty="0">
                <a:solidFill>
                  <a:srgbClr val="FF0000"/>
                </a:solidFill>
                <a:latin typeface="Arial" panose="020B0604020202020204" pitchFamily="34" charset="0"/>
              </a:rPr>
              <a:t>采用图解法</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4693" name="Rectangle 2"/>
          <p:cNvSpPr/>
          <p:nvPr/>
        </p:nvSpPr>
        <p:spPr>
          <a:xfrm>
            <a:off x="755650" y="620713"/>
            <a:ext cx="5872163" cy="523875"/>
          </a:xfrm>
          <a:prstGeom prst="rect">
            <a:avLst/>
          </a:prstGeom>
          <a:noFill/>
          <a:ln w="9525">
            <a:noFill/>
          </a:ln>
        </p:spPr>
        <p:txBody>
          <a:bodyPr wrap="none">
            <a:spAutoFit/>
          </a:bodyPr>
          <a:p>
            <a:r>
              <a:rPr lang="en-US" altLang="zh-CN" dirty="0">
                <a:latin typeface="Arial" panose="020B0604020202020204" pitchFamily="34" charset="0"/>
              </a:rPr>
              <a:t>3.6.2  </a:t>
            </a:r>
            <a:r>
              <a:rPr lang="zh-CN" altLang="zh-CN" dirty="0">
                <a:latin typeface="Arial" panose="020B0604020202020204" pitchFamily="34" charset="0"/>
              </a:rPr>
              <a:t>功率放大电路提高效率的途径</a:t>
            </a:r>
            <a:endParaRPr lang="zh-CN" altLang="en-US" dirty="0">
              <a:latin typeface="Arial" panose="020B0604020202020204" pitchFamily="34" charset="0"/>
            </a:endParaRPr>
          </a:p>
        </p:txBody>
      </p:sp>
      <p:sp>
        <p:nvSpPr>
          <p:cNvPr id="114694" name="Text Box 3"/>
          <p:cNvSpPr txBox="1"/>
          <p:nvPr/>
        </p:nvSpPr>
        <p:spPr>
          <a:xfrm>
            <a:off x="755650" y="1196975"/>
            <a:ext cx="7200900" cy="1066800"/>
          </a:xfrm>
          <a:prstGeom prst="rect">
            <a:avLst/>
          </a:prstGeom>
          <a:noFill/>
          <a:ln w="9525">
            <a:noFill/>
          </a:ln>
        </p:spPr>
        <p:txBody>
          <a:bodyPr>
            <a:spAutoFit/>
          </a:bodyPr>
          <a:p>
            <a:pPr>
              <a:spcBef>
                <a:spcPct val="50000"/>
              </a:spcBef>
            </a:pPr>
            <a:r>
              <a:rPr lang="en-US" altLang="zh-CN" dirty="0">
                <a:latin typeface="Arial" panose="020B0604020202020204" pitchFamily="34" charset="0"/>
              </a:rPr>
              <a:t>     </a:t>
            </a:r>
            <a:r>
              <a:rPr lang="zh-CN" altLang="en-US" dirty="0">
                <a:latin typeface="Arial" panose="020B0604020202020204" pitchFamily="34" charset="0"/>
              </a:rPr>
              <a:t>原来的共射放大电路能不能用作功率放大电路？</a:t>
            </a:r>
            <a:endParaRPr lang="zh-CN" altLang="en-US" dirty="0">
              <a:latin typeface="Arial" panose="020B0604020202020204" pitchFamily="34" charset="0"/>
            </a:endParaRPr>
          </a:p>
        </p:txBody>
      </p:sp>
      <p:sp>
        <p:nvSpPr>
          <p:cNvPr id="114695" name="Text Box 4"/>
          <p:cNvSpPr txBox="1"/>
          <p:nvPr/>
        </p:nvSpPr>
        <p:spPr>
          <a:xfrm>
            <a:off x="611188" y="2133600"/>
            <a:ext cx="7632700" cy="1554163"/>
          </a:xfrm>
          <a:prstGeom prst="rect">
            <a:avLst/>
          </a:prstGeom>
          <a:noFill/>
          <a:ln w="9525">
            <a:noFill/>
          </a:ln>
        </p:spPr>
        <p:txBody>
          <a:bodyPr>
            <a:spAutoFit/>
          </a:bodyPr>
          <a:p>
            <a:pPr>
              <a:spcBef>
                <a:spcPct val="50000"/>
              </a:spcBef>
            </a:pPr>
            <a:r>
              <a:rPr lang="zh-CN" altLang="en-US" dirty="0">
                <a:latin typeface="Arial" panose="020B0604020202020204" pitchFamily="34" charset="0"/>
              </a:rPr>
              <a:t>分析：电压放大电路中</a:t>
            </a:r>
            <a:r>
              <a:rPr lang="en-US" altLang="zh-CN" dirty="0">
                <a:latin typeface="Arial" panose="020B0604020202020204" pitchFamily="34" charset="0"/>
              </a:rPr>
              <a:t>Q</a:t>
            </a:r>
            <a:r>
              <a:rPr lang="zh-CN" altLang="en-US" dirty="0">
                <a:latin typeface="Arial" panose="020B0604020202020204" pitchFamily="34" charset="0"/>
              </a:rPr>
              <a:t>点要尽可能设置到中间的位置，且在没有交流信号输入时，仍存在静态量</a:t>
            </a:r>
            <a:r>
              <a:rPr lang="en-US" altLang="zh-CN" i="1" dirty="0">
                <a:solidFill>
                  <a:srgbClr val="000000"/>
                </a:solidFill>
                <a:latin typeface="宋体" panose="02010600030101010101" pitchFamily="2" charset="-122"/>
              </a:rPr>
              <a:t>I</a:t>
            </a:r>
            <a:r>
              <a:rPr lang="en-US" altLang="zh-CN" i="1" baseline="-25000" dirty="0">
                <a:solidFill>
                  <a:srgbClr val="000000"/>
                </a:solidFill>
                <a:latin typeface="宋体" panose="02010600030101010101" pitchFamily="2" charset="-122"/>
              </a:rPr>
              <a:t>BQ</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I</a:t>
            </a:r>
            <a:r>
              <a:rPr lang="en-US" altLang="zh-CN" i="1" baseline="-25000" dirty="0">
                <a:solidFill>
                  <a:srgbClr val="000000"/>
                </a:solidFill>
                <a:latin typeface="宋体" panose="02010600030101010101" pitchFamily="2" charset="-122"/>
              </a:rPr>
              <a:t>CQ</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V</a:t>
            </a:r>
            <a:r>
              <a:rPr lang="en-US" altLang="zh-CN" i="1" baseline="-25000" dirty="0">
                <a:solidFill>
                  <a:srgbClr val="000000"/>
                </a:solidFill>
                <a:latin typeface="宋体" panose="02010600030101010101" pitchFamily="2" charset="-122"/>
              </a:rPr>
              <a:t>CEQ</a:t>
            </a:r>
            <a:r>
              <a:rPr lang="zh-CN" altLang="en-US" i="1" dirty="0">
                <a:solidFill>
                  <a:srgbClr val="000000"/>
                </a:solidFill>
                <a:latin typeface="宋体" panose="02010600030101010101" pitchFamily="2" charset="-122"/>
              </a:rPr>
              <a:t>。</a:t>
            </a:r>
            <a:endParaRPr lang="zh-CN" altLang="en-US" dirty="0">
              <a:latin typeface="Arial" panose="020B0604020202020204" pitchFamily="34" charset="0"/>
            </a:endParaRPr>
          </a:p>
        </p:txBody>
      </p:sp>
      <p:grpSp>
        <p:nvGrpSpPr>
          <p:cNvPr id="114696" name="Group 27"/>
          <p:cNvGrpSpPr/>
          <p:nvPr/>
        </p:nvGrpSpPr>
        <p:grpSpPr>
          <a:xfrm>
            <a:off x="1042988" y="3716338"/>
            <a:ext cx="6335712" cy="2952750"/>
            <a:chOff x="657" y="2341"/>
            <a:chExt cx="3991" cy="1860"/>
          </a:xfrm>
        </p:grpSpPr>
        <p:sp>
          <p:nvSpPr>
            <p:cNvPr id="114697" name="Rectangle 6"/>
            <p:cNvSpPr/>
            <p:nvPr/>
          </p:nvSpPr>
          <p:spPr>
            <a:xfrm>
              <a:off x="657" y="2341"/>
              <a:ext cx="3991" cy="1860"/>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aphicFrame>
          <p:nvGraphicFramePr>
            <p:cNvPr id="114690" name="Object 7"/>
            <p:cNvGraphicFramePr/>
            <p:nvPr/>
          </p:nvGraphicFramePr>
          <p:xfrm>
            <a:off x="674" y="2386"/>
            <a:ext cx="1782" cy="1588"/>
          </p:xfrm>
          <a:graphic>
            <a:graphicData uri="http://schemas.openxmlformats.org/presentationml/2006/ole">
              <mc:AlternateContent xmlns:mc="http://schemas.openxmlformats.org/markup-compatibility/2006">
                <mc:Choice xmlns:v="urn:schemas-microsoft-com:vml" Requires="v">
                  <p:oleObj spid="_x0000_s3353" name="" r:id="rId1" imgW="1877695" imgH="1431290" progId="Paint.Picture">
                    <p:embed/>
                  </p:oleObj>
                </mc:Choice>
                <mc:Fallback>
                  <p:oleObj name="" r:id="rId1" imgW="1877695" imgH="1431290" progId="Paint.Picture">
                    <p:embed/>
                    <p:pic>
                      <p:nvPicPr>
                        <p:cNvPr id="0" name="图片 3352"/>
                        <p:cNvPicPr/>
                        <p:nvPr/>
                      </p:nvPicPr>
                      <p:blipFill>
                        <a:blip r:embed="rId2"/>
                        <a:stretch>
                          <a:fillRect/>
                        </a:stretch>
                      </p:blipFill>
                      <p:spPr>
                        <a:xfrm>
                          <a:off x="674" y="2386"/>
                          <a:ext cx="1782" cy="1588"/>
                        </a:xfrm>
                        <a:prstGeom prst="rect">
                          <a:avLst/>
                        </a:prstGeom>
                        <a:solidFill>
                          <a:schemeClr val="bg1"/>
                        </a:solidFill>
                        <a:ln w="38100">
                          <a:noFill/>
                          <a:miter/>
                        </a:ln>
                      </p:spPr>
                    </p:pic>
                  </p:oleObj>
                </mc:Fallback>
              </mc:AlternateContent>
            </a:graphicData>
          </a:graphic>
        </p:graphicFrame>
        <p:grpSp>
          <p:nvGrpSpPr>
            <p:cNvPr id="114698" name="Group 8"/>
            <p:cNvGrpSpPr/>
            <p:nvPr/>
          </p:nvGrpSpPr>
          <p:grpSpPr>
            <a:xfrm>
              <a:off x="2634" y="2379"/>
              <a:ext cx="2007" cy="1732"/>
              <a:chOff x="3451" y="1880"/>
              <a:chExt cx="2007" cy="1732"/>
            </a:xfrm>
          </p:grpSpPr>
          <p:graphicFrame>
            <p:nvGraphicFramePr>
              <p:cNvPr id="114691" name="Object 9"/>
              <p:cNvGraphicFramePr/>
              <p:nvPr/>
            </p:nvGraphicFramePr>
            <p:xfrm>
              <a:off x="3470" y="1880"/>
              <a:ext cx="1988" cy="1732"/>
            </p:xfrm>
            <a:graphic>
              <a:graphicData uri="http://schemas.openxmlformats.org/presentationml/2006/ole">
                <mc:AlternateContent xmlns:mc="http://schemas.openxmlformats.org/markup-compatibility/2006">
                  <mc:Choice xmlns:v="urn:schemas-microsoft-com:vml" Requires="v">
                    <p:oleObj spid="_x0000_s3352" name="" r:id="rId3" imgW="12125325" imgH="10563225" progId="MSPhotoEd.3">
                      <p:embed/>
                    </p:oleObj>
                  </mc:Choice>
                  <mc:Fallback>
                    <p:oleObj name="" r:id="rId3" imgW="12125325" imgH="10563225" progId="MSPhotoEd.3">
                      <p:embed/>
                      <p:pic>
                        <p:nvPicPr>
                          <p:cNvPr id="0" name="图片 3351"/>
                          <p:cNvPicPr/>
                          <p:nvPr/>
                        </p:nvPicPr>
                        <p:blipFill>
                          <a:blip r:embed="rId4"/>
                          <a:stretch>
                            <a:fillRect/>
                          </a:stretch>
                        </p:blipFill>
                        <p:spPr>
                          <a:xfrm>
                            <a:off x="3470" y="1880"/>
                            <a:ext cx="1988" cy="1732"/>
                          </a:xfrm>
                          <a:prstGeom prst="rect">
                            <a:avLst/>
                          </a:prstGeom>
                          <a:solidFill>
                            <a:schemeClr val="bg1"/>
                          </a:solidFill>
                          <a:ln w="38100">
                            <a:noFill/>
                            <a:miter/>
                          </a:ln>
                        </p:spPr>
                      </p:pic>
                    </p:oleObj>
                  </mc:Fallback>
                </mc:AlternateContent>
              </a:graphicData>
            </a:graphic>
          </p:graphicFrame>
          <p:sp>
            <p:nvSpPr>
              <p:cNvPr id="114708" name="Rectangle 10"/>
              <p:cNvSpPr/>
              <p:nvPr/>
            </p:nvSpPr>
            <p:spPr>
              <a:xfrm>
                <a:off x="3451" y="2160"/>
                <a:ext cx="227" cy="81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09" name="Rectangle 11"/>
              <p:cNvSpPr/>
              <p:nvPr/>
            </p:nvSpPr>
            <p:spPr>
              <a:xfrm>
                <a:off x="4059" y="2478"/>
                <a:ext cx="227" cy="22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10" name="Rectangle 12"/>
              <p:cNvSpPr/>
              <p:nvPr/>
            </p:nvSpPr>
            <p:spPr>
              <a:xfrm>
                <a:off x="4332" y="220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11" name="Rectangle 13"/>
              <p:cNvSpPr/>
              <p:nvPr/>
            </p:nvSpPr>
            <p:spPr>
              <a:xfrm>
                <a:off x="4513" y="2478"/>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12" name="Rectangle 14"/>
              <p:cNvSpPr/>
              <p:nvPr/>
            </p:nvSpPr>
            <p:spPr>
              <a:xfrm>
                <a:off x="4649" y="279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13" name="Rectangle 15"/>
              <p:cNvSpPr/>
              <p:nvPr/>
            </p:nvSpPr>
            <p:spPr>
              <a:xfrm>
                <a:off x="4105" y="2187"/>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4714" name="Rectangle 16"/>
              <p:cNvSpPr/>
              <p:nvPr/>
            </p:nvSpPr>
            <p:spPr>
              <a:xfrm>
                <a:off x="4105" y="2750"/>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sp>
          <p:nvSpPr>
            <p:cNvPr id="114699" name="Line 17"/>
            <p:cNvSpPr/>
            <p:nvPr/>
          </p:nvSpPr>
          <p:spPr>
            <a:xfrm>
              <a:off x="883" y="2749"/>
              <a:ext cx="2132" cy="0"/>
            </a:xfrm>
            <a:prstGeom prst="line">
              <a:avLst/>
            </a:prstGeom>
            <a:ln w="19050" cap="flat" cmpd="sng">
              <a:solidFill>
                <a:srgbClr val="FF9900"/>
              </a:solidFill>
              <a:prstDash val="dash"/>
              <a:miter/>
              <a:headEnd type="none" w="med" len="med"/>
              <a:tailEnd type="none" w="med" len="med"/>
            </a:ln>
          </p:spPr>
        </p:sp>
        <p:sp>
          <p:nvSpPr>
            <p:cNvPr id="114700" name="Line 18"/>
            <p:cNvSpPr/>
            <p:nvPr/>
          </p:nvSpPr>
          <p:spPr>
            <a:xfrm>
              <a:off x="883" y="3674"/>
              <a:ext cx="3311" cy="0"/>
            </a:xfrm>
            <a:prstGeom prst="line">
              <a:avLst/>
            </a:prstGeom>
            <a:ln w="19050" cap="flat" cmpd="sng">
              <a:solidFill>
                <a:srgbClr val="FF9900"/>
              </a:solidFill>
              <a:prstDash val="dash"/>
              <a:miter/>
              <a:headEnd type="none" w="med" len="med"/>
              <a:tailEnd type="none" w="med" len="med"/>
            </a:ln>
          </p:spPr>
        </p:sp>
        <p:sp>
          <p:nvSpPr>
            <p:cNvPr id="114701" name="Line 19"/>
            <p:cNvSpPr/>
            <p:nvPr/>
          </p:nvSpPr>
          <p:spPr>
            <a:xfrm>
              <a:off x="2870" y="2623"/>
              <a:ext cx="1379" cy="1245"/>
            </a:xfrm>
            <a:prstGeom prst="line">
              <a:avLst/>
            </a:prstGeom>
            <a:ln w="28575" cap="flat" cmpd="sng">
              <a:solidFill>
                <a:schemeClr val="tx1"/>
              </a:solidFill>
              <a:prstDash val="solid"/>
              <a:miter/>
              <a:headEnd type="none" w="med" len="med"/>
              <a:tailEnd type="none" w="med" len="med"/>
            </a:ln>
          </p:spPr>
        </p:sp>
        <p:sp>
          <p:nvSpPr>
            <p:cNvPr id="114702" name="Line 20"/>
            <p:cNvSpPr/>
            <p:nvPr/>
          </p:nvSpPr>
          <p:spPr>
            <a:xfrm>
              <a:off x="929" y="3212"/>
              <a:ext cx="2767" cy="0"/>
            </a:xfrm>
            <a:prstGeom prst="line">
              <a:avLst/>
            </a:prstGeom>
            <a:ln w="19050" cap="flat" cmpd="sng">
              <a:solidFill>
                <a:srgbClr val="FF9900"/>
              </a:solidFill>
              <a:prstDash val="dash"/>
              <a:miter/>
              <a:headEnd type="none" w="med" len="med"/>
              <a:tailEnd type="none" w="med" len="med"/>
            </a:ln>
          </p:spPr>
        </p:sp>
        <p:sp>
          <p:nvSpPr>
            <p:cNvPr id="114703" name="Oval 21"/>
            <p:cNvSpPr>
              <a:spLocks noChangeAspect="1"/>
            </p:cNvSpPr>
            <p:nvPr/>
          </p:nvSpPr>
          <p:spPr>
            <a:xfrm>
              <a:off x="3496" y="3185"/>
              <a:ext cx="68" cy="68"/>
            </a:xfrm>
            <a:prstGeom prst="ellipse">
              <a:avLst/>
            </a:prstGeom>
            <a:solidFill>
              <a:schemeClr val="bg1"/>
            </a:solidFill>
            <a:ln w="9525" cap="flat" cmpd="sng">
              <a:solidFill>
                <a:srgbClr val="CC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14704" name="Text Box 22"/>
            <p:cNvSpPr txBox="1"/>
            <p:nvPr/>
          </p:nvSpPr>
          <p:spPr>
            <a:xfrm>
              <a:off x="3469" y="2931"/>
              <a:ext cx="408" cy="288"/>
            </a:xfrm>
            <a:prstGeom prst="rect">
              <a:avLst/>
            </a:prstGeom>
            <a:solidFill>
              <a:schemeClr val="bg1"/>
            </a:solidFill>
            <a:ln w="9525">
              <a:noFill/>
            </a:ln>
          </p:spPr>
          <p:txBody>
            <a:bodyPr>
              <a:spAutoFit/>
            </a:bodyPr>
            <a:p>
              <a:pPr>
                <a:spcBef>
                  <a:spcPct val="50000"/>
                </a:spcBef>
              </a:pPr>
              <a:r>
                <a:rPr lang="en-US" altLang="zh-CN" sz="2400" dirty="0">
                  <a:solidFill>
                    <a:srgbClr val="CC0066"/>
                  </a:solidFill>
                  <a:latin typeface="Times New Roman" panose="02020603050405020304" pitchFamily="18" charset="0"/>
                </a:rPr>
                <a:t>Q</a:t>
              </a:r>
              <a:endParaRPr lang="en-US" altLang="zh-CN" sz="2400" dirty="0">
                <a:solidFill>
                  <a:srgbClr val="CC0066"/>
                </a:solidFill>
                <a:latin typeface="Times New Roman" panose="02020603050405020304" pitchFamily="18" charset="0"/>
              </a:endParaRPr>
            </a:p>
          </p:txBody>
        </p:sp>
        <p:sp>
          <p:nvSpPr>
            <p:cNvPr id="114705" name="Line 24"/>
            <p:cNvSpPr/>
            <p:nvPr/>
          </p:nvSpPr>
          <p:spPr>
            <a:xfrm flipV="1">
              <a:off x="3242" y="3203"/>
              <a:ext cx="0" cy="181"/>
            </a:xfrm>
            <a:prstGeom prst="line">
              <a:avLst/>
            </a:prstGeom>
            <a:ln w="28575" cap="flat" cmpd="sng">
              <a:solidFill>
                <a:srgbClr val="FF0000"/>
              </a:solidFill>
              <a:prstDash val="solid"/>
              <a:miter/>
              <a:headEnd type="none" w="med" len="med"/>
              <a:tailEnd type="triangle" w="med" len="med"/>
            </a:ln>
          </p:spPr>
        </p:sp>
        <p:sp>
          <p:nvSpPr>
            <p:cNvPr id="114706" name="Line 25"/>
            <p:cNvSpPr/>
            <p:nvPr/>
          </p:nvSpPr>
          <p:spPr>
            <a:xfrm flipV="1">
              <a:off x="3242" y="3520"/>
              <a:ext cx="0" cy="336"/>
            </a:xfrm>
            <a:prstGeom prst="line">
              <a:avLst/>
            </a:prstGeom>
            <a:ln w="28575" cap="flat" cmpd="sng">
              <a:solidFill>
                <a:srgbClr val="FF0000"/>
              </a:solidFill>
              <a:prstDash val="solid"/>
              <a:miter/>
              <a:headEnd type="triangle" w="med" len="med"/>
              <a:tailEnd type="none" w="med" len="med"/>
            </a:ln>
          </p:spPr>
        </p:sp>
        <p:sp>
          <p:nvSpPr>
            <p:cNvPr id="114707" name="Text Box 26"/>
            <p:cNvSpPr txBox="1"/>
            <p:nvPr/>
          </p:nvSpPr>
          <p:spPr>
            <a:xfrm>
              <a:off x="3070" y="3258"/>
              <a:ext cx="408" cy="288"/>
            </a:xfrm>
            <a:prstGeom prst="rect">
              <a:avLst/>
            </a:prstGeom>
            <a:solidFill>
              <a:schemeClr val="bg1"/>
            </a:solidFill>
            <a:ln w="9525">
              <a:noFill/>
            </a:ln>
          </p:spPr>
          <p:txBody>
            <a:bodyPr>
              <a:spAutoFit/>
            </a:bodyPr>
            <a:p>
              <a:pPr>
                <a:spcBef>
                  <a:spcPct val="50000"/>
                </a:spcBef>
              </a:pPr>
              <a:r>
                <a:rPr lang="en-US" altLang="zh-CN" sz="2400" i="1" dirty="0">
                  <a:solidFill>
                    <a:srgbClr val="FF0000"/>
                  </a:solidFill>
                  <a:latin typeface="Times New Roman" panose="02020603050405020304" pitchFamily="18" charset="0"/>
                </a:rPr>
                <a:t>I</a:t>
              </a:r>
              <a:r>
                <a:rPr lang="en-US" altLang="zh-CN" sz="2400" i="1" baseline="-25000" dirty="0">
                  <a:solidFill>
                    <a:srgbClr val="FF0000"/>
                  </a:solidFill>
                  <a:latin typeface="Times New Roman" panose="02020603050405020304" pitchFamily="18" charset="0"/>
                </a:rPr>
                <a:t>CQ</a:t>
              </a:r>
              <a:endParaRPr lang="en-US" altLang="zh-CN" sz="2400" i="1" dirty="0">
                <a:solidFill>
                  <a:srgbClr val="FF0000"/>
                </a:solidFill>
                <a:latin typeface="Times New Roman" panose="02020603050405020304" pitchFamily="18" charset="0"/>
              </a:endParaRPr>
            </a:p>
          </p:txBody>
        </p: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3843" name="Text Box 2"/>
          <p:cNvSpPr txBox="1"/>
          <p:nvPr/>
        </p:nvSpPr>
        <p:spPr>
          <a:xfrm>
            <a:off x="684213" y="692150"/>
            <a:ext cx="7920037" cy="1066800"/>
          </a:xfrm>
          <a:prstGeom prst="rect">
            <a:avLst/>
          </a:prstGeom>
          <a:noFill/>
          <a:ln w="9525">
            <a:noFill/>
          </a:ln>
        </p:spPr>
        <p:txBody>
          <a:bodyPr>
            <a:spAutoFit/>
          </a:bodyPr>
          <a:p>
            <a:r>
              <a:rPr lang="zh-CN" altLang="en-US" dirty="0">
                <a:latin typeface="宋体" panose="02010600030101010101" pitchFamily="2" charset="-122"/>
              </a:rPr>
              <a:t>在整个周期内都有电流流过放大器件，即</a:t>
            </a:r>
            <a:r>
              <a:rPr lang="zh-CN" altLang="en-US" u="sng" dirty="0">
                <a:latin typeface="宋体" panose="02010600030101010101" pitchFamily="2" charset="-122"/>
              </a:rPr>
              <a:t>在一周期内</a:t>
            </a:r>
            <a:r>
              <a:rPr lang="en-US" altLang="zh-CN" i="1" u="sng" dirty="0">
                <a:latin typeface="宋体" panose="02010600030101010101" pitchFamily="2" charset="-122"/>
              </a:rPr>
              <a:t>i</a:t>
            </a:r>
            <a:r>
              <a:rPr lang="en-US" altLang="zh-CN" i="1" u="sng" baseline="-25000" dirty="0">
                <a:latin typeface="宋体" panose="02010600030101010101" pitchFamily="2" charset="-122"/>
              </a:rPr>
              <a:t>C</a:t>
            </a:r>
            <a:r>
              <a:rPr lang="en-US" altLang="zh-CN" u="sng" dirty="0">
                <a:latin typeface="宋体" panose="02010600030101010101" pitchFamily="2" charset="-122"/>
              </a:rPr>
              <a:t>&gt;0</a:t>
            </a:r>
            <a:r>
              <a:rPr lang="zh-CN" altLang="en-US" dirty="0">
                <a:latin typeface="宋体" panose="02010600030101010101" pitchFamily="2" charset="-122"/>
              </a:rPr>
              <a:t>。</a:t>
            </a:r>
            <a:r>
              <a:rPr lang="zh-CN" altLang="en-US" dirty="0">
                <a:latin typeface="Arial" panose="020B0604020202020204" pitchFamily="34" charset="0"/>
              </a:rPr>
              <a:t>称为</a:t>
            </a:r>
            <a:r>
              <a:rPr lang="zh-CN" altLang="en-US" dirty="0">
                <a:solidFill>
                  <a:srgbClr val="FF0000"/>
                </a:solidFill>
                <a:latin typeface="Arial" panose="020B0604020202020204" pitchFamily="34" charset="0"/>
              </a:rPr>
              <a:t>甲类</a:t>
            </a:r>
            <a:r>
              <a:rPr lang="zh-CN" altLang="en-US" dirty="0">
                <a:latin typeface="Arial" panose="020B0604020202020204" pitchFamily="34" charset="0"/>
              </a:rPr>
              <a:t>放大电路。</a:t>
            </a:r>
            <a:endParaRPr lang="zh-CN" altLang="en-US" dirty="0">
              <a:latin typeface="Arial" panose="020B0604020202020204" pitchFamily="34" charset="0"/>
            </a:endParaRPr>
          </a:p>
        </p:txBody>
      </p:sp>
      <p:sp>
        <p:nvSpPr>
          <p:cNvPr id="163844" name="Rectangle 3"/>
          <p:cNvSpPr/>
          <p:nvPr/>
        </p:nvSpPr>
        <p:spPr>
          <a:xfrm>
            <a:off x="755650" y="1773238"/>
            <a:ext cx="4264025" cy="579437"/>
          </a:xfrm>
          <a:prstGeom prst="rect">
            <a:avLst/>
          </a:prstGeom>
          <a:noFill/>
          <a:ln w="9525">
            <a:noFill/>
          </a:ln>
        </p:spPr>
        <p:txBody>
          <a:bodyPr wrap="none">
            <a:spAutoFit/>
          </a:bodyPr>
          <a:p>
            <a:r>
              <a:rPr lang="zh-CN" altLang="en-US" dirty="0">
                <a:latin typeface="Arial" panose="020B0604020202020204" pitchFamily="34" charset="0"/>
              </a:rPr>
              <a:t>甲类放大电路的缺点：</a:t>
            </a:r>
            <a:endParaRPr lang="zh-CN" altLang="en-US" dirty="0">
              <a:latin typeface="Arial" panose="020B0604020202020204" pitchFamily="34" charset="0"/>
            </a:endParaRPr>
          </a:p>
        </p:txBody>
      </p:sp>
      <p:sp>
        <p:nvSpPr>
          <p:cNvPr id="163845" name="Text Box 4"/>
          <p:cNvSpPr txBox="1"/>
          <p:nvPr/>
        </p:nvSpPr>
        <p:spPr>
          <a:xfrm>
            <a:off x="1331913" y="2420938"/>
            <a:ext cx="1657350" cy="519112"/>
          </a:xfrm>
          <a:prstGeom prst="rect">
            <a:avLst/>
          </a:prstGeom>
          <a:noFill/>
          <a:ln w="9525">
            <a:noFill/>
          </a:ln>
        </p:spPr>
        <p:txBody>
          <a:bodyPr>
            <a:spAutoFit/>
          </a:bodyPr>
          <a:p>
            <a:pPr>
              <a:spcBef>
                <a:spcPct val="50000"/>
              </a:spcBef>
            </a:pPr>
            <a:r>
              <a:rPr lang="en-US" altLang="zh-CN" dirty="0">
                <a:latin typeface="宋体" panose="02010600030101010101" pitchFamily="2" charset="-122"/>
              </a:rPr>
              <a:t>①</a:t>
            </a:r>
            <a:r>
              <a:rPr lang="zh-CN" altLang="en-US" dirty="0">
                <a:latin typeface="Verdana" panose="020B0604030504040204" pitchFamily="34" charset="0"/>
              </a:rPr>
              <a:t>管耗大</a:t>
            </a:r>
            <a:endParaRPr lang="zh-CN" altLang="en-US" dirty="0">
              <a:latin typeface="Verdana" panose="020B0604030504040204" pitchFamily="34" charset="0"/>
            </a:endParaRPr>
          </a:p>
        </p:txBody>
      </p:sp>
      <p:sp>
        <p:nvSpPr>
          <p:cNvPr id="163846" name="Text Box 6"/>
          <p:cNvSpPr txBox="1"/>
          <p:nvPr/>
        </p:nvSpPr>
        <p:spPr>
          <a:xfrm>
            <a:off x="3203575" y="2420938"/>
            <a:ext cx="1657350" cy="519112"/>
          </a:xfrm>
          <a:prstGeom prst="rect">
            <a:avLst/>
          </a:prstGeom>
          <a:noFill/>
          <a:ln w="9525">
            <a:noFill/>
          </a:ln>
        </p:spPr>
        <p:txBody>
          <a:bodyPr>
            <a:spAutoFit/>
          </a:bodyPr>
          <a:p>
            <a:pPr>
              <a:spcBef>
                <a:spcPct val="50000"/>
              </a:spcBef>
            </a:pPr>
            <a:r>
              <a:rPr lang="en-US" altLang="zh-CN" dirty="0">
                <a:latin typeface="宋体" panose="02010600030101010101" pitchFamily="2" charset="-122"/>
              </a:rPr>
              <a:t>②</a:t>
            </a:r>
            <a:r>
              <a:rPr lang="zh-CN" altLang="en-US" dirty="0">
                <a:latin typeface="Verdana" panose="020B0604030504040204" pitchFamily="34" charset="0"/>
              </a:rPr>
              <a:t>效率低</a:t>
            </a:r>
            <a:endParaRPr lang="el-GR" altLang="zh-CN" dirty="0">
              <a:latin typeface="Verdana" panose="020B0604030504040204" pitchFamily="34" charset="0"/>
            </a:endParaRPr>
          </a:p>
        </p:txBody>
      </p:sp>
      <p:sp>
        <p:nvSpPr>
          <p:cNvPr id="163847" name="Text Box 7"/>
          <p:cNvSpPr txBox="1"/>
          <p:nvPr/>
        </p:nvSpPr>
        <p:spPr>
          <a:xfrm>
            <a:off x="5148263" y="2420938"/>
            <a:ext cx="1943100" cy="519112"/>
          </a:xfrm>
          <a:prstGeom prst="rect">
            <a:avLst/>
          </a:prstGeom>
          <a:noFill/>
          <a:ln w="9525">
            <a:noFill/>
          </a:ln>
        </p:spPr>
        <p:txBody>
          <a:bodyPr>
            <a:spAutoFit/>
          </a:bodyPr>
          <a:p>
            <a:pPr>
              <a:spcBef>
                <a:spcPct val="50000"/>
              </a:spcBef>
            </a:pPr>
            <a:r>
              <a:rPr lang="el-GR" altLang="zh-CN" dirty="0">
                <a:solidFill>
                  <a:schemeClr val="tx2"/>
                </a:solidFill>
                <a:latin typeface="Times New Roman" panose="02020603050405020304" pitchFamily="18" charset="0"/>
              </a:rPr>
              <a:t>η</a:t>
            </a:r>
            <a:r>
              <a:rPr lang="en-US" altLang="zh-CN" baseline="-25000" dirty="0">
                <a:solidFill>
                  <a:schemeClr val="tx2"/>
                </a:solidFill>
                <a:latin typeface="Times New Roman" panose="02020603050405020304" pitchFamily="18" charset="0"/>
              </a:rPr>
              <a:t>max</a:t>
            </a:r>
            <a:r>
              <a:rPr lang="en-US" altLang="zh-CN" dirty="0">
                <a:solidFill>
                  <a:schemeClr val="tx2"/>
                </a:solidFill>
                <a:latin typeface="Times New Roman" panose="02020603050405020304" pitchFamily="18" charset="0"/>
              </a:rPr>
              <a:t>=50%</a:t>
            </a:r>
            <a:endParaRPr lang="el-GR" altLang="zh-CN" baseline="-25000" dirty="0">
              <a:solidFill>
                <a:schemeClr val="tx2"/>
              </a:solidFill>
              <a:latin typeface="Times New Roman" panose="02020603050405020304" pitchFamily="18" charset="0"/>
            </a:endParaRPr>
          </a:p>
        </p:txBody>
      </p:sp>
      <p:sp>
        <p:nvSpPr>
          <p:cNvPr id="163848" name="Text Box 8"/>
          <p:cNvSpPr txBox="1"/>
          <p:nvPr/>
        </p:nvSpPr>
        <p:spPr>
          <a:xfrm>
            <a:off x="539750" y="2997200"/>
            <a:ext cx="8135938" cy="579438"/>
          </a:xfrm>
          <a:prstGeom prst="rect">
            <a:avLst/>
          </a:prstGeom>
          <a:noFill/>
          <a:ln w="9525">
            <a:noFill/>
          </a:ln>
        </p:spPr>
        <p:txBody>
          <a:bodyPr>
            <a:spAutoFit/>
          </a:bodyPr>
          <a:p>
            <a:pPr>
              <a:spcBef>
                <a:spcPct val="50000"/>
              </a:spcBef>
            </a:pPr>
            <a:r>
              <a:rPr lang="zh-CN" altLang="en-US" dirty="0">
                <a:solidFill>
                  <a:srgbClr val="080808"/>
                </a:solidFill>
                <a:latin typeface="Arial" panose="020B0604020202020204" pitchFamily="34" charset="0"/>
              </a:rPr>
              <a:t>故电压放大电路不适宜作为功率放大电路！</a:t>
            </a:r>
            <a:endParaRPr lang="zh-CN" altLang="en-US" dirty="0">
              <a:solidFill>
                <a:srgbClr val="080808"/>
              </a:solidFill>
              <a:latin typeface="Arial" panose="020B0604020202020204" pitchFamily="34" charset="0"/>
            </a:endParaRPr>
          </a:p>
        </p:txBody>
      </p:sp>
      <p:sp>
        <p:nvSpPr>
          <p:cNvPr id="163849" name="Text Box 9"/>
          <p:cNvSpPr txBox="1"/>
          <p:nvPr/>
        </p:nvSpPr>
        <p:spPr>
          <a:xfrm>
            <a:off x="539750" y="3573463"/>
            <a:ext cx="7993063" cy="1701800"/>
          </a:xfrm>
          <a:prstGeom prst="rect">
            <a:avLst/>
          </a:prstGeom>
          <a:noFill/>
          <a:ln w="9525">
            <a:noFill/>
          </a:ln>
        </p:spPr>
        <p:txBody>
          <a:bodyPr>
            <a:spAutoFit/>
          </a:bodyPr>
          <a:p>
            <a:pPr>
              <a:lnSpc>
                <a:spcPct val="110000"/>
              </a:lnSpc>
            </a:pPr>
            <a:r>
              <a:rPr lang="zh-CN" altLang="en-US" dirty="0">
                <a:latin typeface="Arial" panose="020B0604020202020204" pitchFamily="34" charset="0"/>
              </a:rPr>
              <a:t>那么，怎样才能使电源供给的功率大部分转化为有用的信号输出功率，进而提高转换效率</a:t>
            </a:r>
            <a:r>
              <a:rPr lang="el-GR" altLang="zh-CN" dirty="0">
                <a:latin typeface="Arial" panose="020B0604020202020204" pitchFamily="34" charset="0"/>
              </a:rPr>
              <a:t>η</a:t>
            </a:r>
            <a:r>
              <a:rPr lang="zh-CN" altLang="en-US" dirty="0">
                <a:latin typeface="Arial" panose="020B0604020202020204" pitchFamily="34" charset="0"/>
              </a:rPr>
              <a:t>呢？</a:t>
            </a:r>
            <a:endParaRPr lang="zh-CN" altLang="en-US" dirty="0">
              <a:latin typeface="Arial" panose="020B0604020202020204" pitchFamily="34" charset="0"/>
            </a:endParaRPr>
          </a:p>
        </p:txBody>
      </p:sp>
      <p:sp>
        <p:nvSpPr>
          <p:cNvPr id="163850" name="Rectangle 10"/>
          <p:cNvSpPr/>
          <p:nvPr/>
        </p:nvSpPr>
        <p:spPr>
          <a:xfrm>
            <a:off x="468313" y="5229225"/>
            <a:ext cx="3856037" cy="579438"/>
          </a:xfrm>
          <a:prstGeom prst="rect">
            <a:avLst/>
          </a:prstGeom>
          <a:noFill/>
          <a:ln w="9525">
            <a:noFill/>
          </a:ln>
        </p:spPr>
        <p:txBody>
          <a:bodyPr wrap="none">
            <a:spAutoFit/>
          </a:bodyPr>
          <a:p>
            <a:r>
              <a:rPr lang="zh-CN" altLang="en-US" dirty="0">
                <a:latin typeface="Arial" panose="020B0604020202020204" pitchFamily="34" charset="0"/>
              </a:rPr>
              <a:t>应尽量减小静态功耗</a:t>
            </a:r>
            <a:endParaRPr lang="zh-CN" altLang="en-US" dirty="0">
              <a:latin typeface="Arial" panose="020B0604020202020204" pitchFamily="34" charset="0"/>
            </a:endParaRPr>
          </a:p>
        </p:txBody>
      </p:sp>
      <p:sp>
        <p:nvSpPr>
          <p:cNvPr id="163851" name="Rectangle 12"/>
          <p:cNvSpPr/>
          <p:nvPr/>
        </p:nvSpPr>
        <p:spPr>
          <a:xfrm>
            <a:off x="4859338" y="5229225"/>
            <a:ext cx="2900362" cy="579438"/>
          </a:xfrm>
          <a:prstGeom prst="rect">
            <a:avLst/>
          </a:prstGeom>
          <a:noFill/>
          <a:ln w="9525">
            <a:noFill/>
          </a:ln>
        </p:spPr>
        <p:txBody>
          <a:bodyPr wrap="none">
            <a:spAutoFit/>
          </a:bodyPr>
          <a:p>
            <a:pPr>
              <a:spcBef>
                <a:spcPct val="50000"/>
              </a:spcBef>
            </a:pPr>
            <a:r>
              <a:rPr lang="zh-CN" altLang="en-US" dirty="0">
                <a:latin typeface="宋体" panose="02010600030101010101" pitchFamily="2" charset="-122"/>
              </a:rPr>
              <a:t>使</a:t>
            </a:r>
            <a:r>
              <a:rPr lang="en-US" altLang="zh-CN" i="1" dirty="0">
                <a:latin typeface="宋体" panose="02010600030101010101" pitchFamily="2" charset="-122"/>
              </a:rPr>
              <a:t>I</a:t>
            </a:r>
            <a:r>
              <a:rPr lang="en-US" altLang="zh-CN" i="1" baseline="-25000" dirty="0">
                <a:latin typeface="宋体" panose="02010600030101010101" pitchFamily="2" charset="-122"/>
              </a:rPr>
              <a:t>BQ</a:t>
            </a:r>
            <a:r>
              <a:rPr lang="en-US" altLang="zh-CN" dirty="0">
                <a:latin typeface="宋体" panose="02010600030101010101" pitchFamily="2" charset="-122"/>
              </a:rPr>
              <a:t>↓</a:t>
            </a:r>
            <a:r>
              <a:rPr lang="zh-CN" altLang="en-US" dirty="0">
                <a:latin typeface="宋体" panose="02010600030101010101" pitchFamily="2" charset="-122"/>
              </a:rPr>
              <a:t>，</a:t>
            </a:r>
            <a:r>
              <a:rPr lang="en-US" altLang="zh-CN" i="1" dirty="0">
                <a:latin typeface="宋体" panose="02010600030101010101" pitchFamily="2" charset="-122"/>
              </a:rPr>
              <a:t>I</a:t>
            </a:r>
            <a:r>
              <a:rPr lang="en-US" altLang="zh-CN" i="1" baseline="-25000" dirty="0">
                <a:latin typeface="宋体" panose="02010600030101010101" pitchFamily="2" charset="-122"/>
              </a:rPr>
              <a:t>CQ</a:t>
            </a:r>
            <a:r>
              <a:rPr lang="en-US" altLang="zh-CN" baseline="-25000" dirty="0">
                <a:latin typeface="宋体" panose="02010600030101010101" pitchFamily="2" charset="-122"/>
              </a:rPr>
              <a:t> </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163852" name="Text Box 13"/>
          <p:cNvSpPr txBox="1"/>
          <p:nvPr/>
        </p:nvSpPr>
        <p:spPr>
          <a:xfrm>
            <a:off x="5867400" y="5876925"/>
            <a:ext cx="1511300" cy="579438"/>
          </a:xfrm>
          <a:prstGeom prst="rect">
            <a:avLst/>
          </a:prstGeom>
          <a:noFill/>
          <a:ln w="9525">
            <a:noFill/>
          </a:ln>
        </p:spPr>
        <p:txBody>
          <a:bodyPr>
            <a:spAutoFit/>
          </a:bodyPr>
          <a:p>
            <a:pPr>
              <a:spcBef>
                <a:spcPct val="50000"/>
              </a:spcBef>
            </a:pPr>
            <a:r>
              <a:rPr lang="en-US" altLang="zh-CN" dirty="0">
                <a:latin typeface="Arial" panose="020B0604020202020204" pitchFamily="34" charset="0"/>
              </a:rPr>
              <a:t>Q</a:t>
            </a:r>
            <a:r>
              <a:rPr lang="zh-CN" altLang="en-US" dirty="0">
                <a:latin typeface="Arial" panose="020B0604020202020204" pitchFamily="34" charset="0"/>
              </a:rPr>
              <a:t>点↓</a:t>
            </a:r>
            <a:endParaRPr lang="zh-CN" altLang="en-US" dirty="0">
              <a:latin typeface="Arial" panose="020B0604020202020204" pitchFamily="34" charset="0"/>
            </a:endParaRPr>
          </a:p>
        </p:txBody>
      </p:sp>
      <p:sp>
        <p:nvSpPr>
          <p:cNvPr id="163853" name="Text Box 14"/>
          <p:cNvSpPr txBox="1"/>
          <p:nvPr/>
        </p:nvSpPr>
        <p:spPr>
          <a:xfrm>
            <a:off x="1331913" y="5734050"/>
            <a:ext cx="3527425" cy="725488"/>
          </a:xfrm>
          <a:prstGeom prst="rect">
            <a:avLst/>
          </a:prstGeom>
          <a:noFill/>
          <a:ln w="9525">
            <a:noFill/>
          </a:ln>
        </p:spPr>
        <p:txBody>
          <a:bodyPr>
            <a:spAutoFit/>
          </a:bodyPr>
          <a:p>
            <a:pPr>
              <a:lnSpc>
                <a:spcPct val="130000"/>
              </a:lnSpc>
              <a:spcBef>
                <a:spcPct val="50000"/>
              </a:spcBef>
            </a:pPr>
            <a:r>
              <a:rPr lang="en-US" altLang="zh-CN" i="1" dirty="0">
                <a:solidFill>
                  <a:srgbClr val="000000"/>
                </a:solidFill>
                <a:latin typeface="宋体" panose="02010600030101010101" pitchFamily="2" charset="-122"/>
              </a:rPr>
              <a:t>i</a:t>
            </a:r>
            <a:r>
              <a:rPr lang="en-US" altLang="zh-CN" i="1"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波形产生失真</a:t>
            </a:r>
            <a:endParaRPr lang="zh-CN" altLang="en-US" dirty="0">
              <a:latin typeface="宋体" panose="02010600030101010101" pitchFamily="2" charset="-122"/>
            </a:endParaRPr>
          </a:p>
        </p:txBody>
      </p:sp>
      <p:sp>
        <p:nvSpPr>
          <p:cNvPr id="163854" name="Line 15"/>
          <p:cNvSpPr/>
          <p:nvPr/>
        </p:nvSpPr>
        <p:spPr>
          <a:xfrm>
            <a:off x="4356100" y="5516563"/>
            <a:ext cx="503238" cy="0"/>
          </a:xfrm>
          <a:prstGeom prst="line">
            <a:avLst/>
          </a:prstGeom>
          <a:ln w="38100" cap="flat" cmpd="sng">
            <a:solidFill>
              <a:schemeClr val="tx1"/>
            </a:solidFill>
            <a:prstDash val="solid"/>
            <a:headEnd type="none" w="med" len="med"/>
            <a:tailEnd type="triangle" w="med" len="med"/>
          </a:ln>
        </p:spPr>
      </p:sp>
      <p:sp>
        <p:nvSpPr>
          <p:cNvPr id="163855" name="Line 18"/>
          <p:cNvSpPr/>
          <p:nvPr/>
        </p:nvSpPr>
        <p:spPr>
          <a:xfrm flipH="1">
            <a:off x="7308850" y="6165850"/>
            <a:ext cx="719138" cy="0"/>
          </a:xfrm>
          <a:prstGeom prst="line">
            <a:avLst/>
          </a:prstGeom>
          <a:ln w="38100" cap="flat" cmpd="sng">
            <a:solidFill>
              <a:schemeClr val="tx1"/>
            </a:solidFill>
            <a:prstDash val="solid"/>
            <a:headEnd type="none" w="med" len="med"/>
            <a:tailEnd type="triangle" w="med" len="med"/>
          </a:ln>
        </p:spPr>
      </p:sp>
      <p:sp>
        <p:nvSpPr>
          <p:cNvPr id="163856" name="Line 19"/>
          <p:cNvSpPr/>
          <p:nvPr/>
        </p:nvSpPr>
        <p:spPr>
          <a:xfrm>
            <a:off x="7740650" y="5516563"/>
            <a:ext cx="287338" cy="0"/>
          </a:xfrm>
          <a:prstGeom prst="line">
            <a:avLst/>
          </a:prstGeom>
          <a:ln w="38100" cap="flat" cmpd="sng">
            <a:solidFill>
              <a:schemeClr val="tx1"/>
            </a:solidFill>
            <a:prstDash val="solid"/>
            <a:headEnd type="none" w="med" len="med"/>
            <a:tailEnd type="none" w="med" len="med"/>
          </a:ln>
        </p:spPr>
      </p:sp>
      <p:sp>
        <p:nvSpPr>
          <p:cNvPr id="163857" name="Line 20"/>
          <p:cNvSpPr/>
          <p:nvPr/>
        </p:nvSpPr>
        <p:spPr>
          <a:xfrm>
            <a:off x="8027988" y="5516563"/>
            <a:ext cx="0" cy="649287"/>
          </a:xfrm>
          <a:prstGeom prst="line">
            <a:avLst/>
          </a:prstGeom>
          <a:ln w="38100" cap="flat" cmpd="sng">
            <a:solidFill>
              <a:schemeClr val="tx1"/>
            </a:solidFill>
            <a:prstDash val="solid"/>
            <a:headEnd type="none" w="med" len="med"/>
            <a:tailEnd type="none" w="med" len="med"/>
          </a:ln>
        </p:spPr>
      </p:sp>
      <p:sp>
        <p:nvSpPr>
          <p:cNvPr id="163858" name="Line 21"/>
          <p:cNvSpPr/>
          <p:nvPr/>
        </p:nvSpPr>
        <p:spPr>
          <a:xfrm flipH="1">
            <a:off x="4427538" y="6237288"/>
            <a:ext cx="1223962" cy="0"/>
          </a:xfrm>
          <a:prstGeom prst="line">
            <a:avLst/>
          </a:prstGeom>
          <a:ln w="38100" cap="flat" cmpd="sng">
            <a:solidFill>
              <a:schemeClr val="tx1"/>
            </a:solidFill>
            <a:prstDash val="solid"/>
            <a:headEnd type="none" w="med" len="med"/>
            <a:tailEnd type="triangle" w="med" len="med"/>
          </a:ln>
        </p:spPr>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1258888" y="333375"/>
            <a:ext cx="6335712" cy="3313113"/>
            <a:chOff x="1520" y="2160"/>
            <a:chExt cx="3991" cy="2087"/>
          </a:xfrm>
        </p:grpSpPr>
        <p:sp>
          <p:nvSpPr>
            <p:cNvPr id="115720" name="Rectangle 3"/>
            <p:cNvSpPr/>
            <p:nvPr/>
          </p:nvSpPr>
          <p:spPr>
            <a:xfrm>
              <a:off x="1520" y="2160"/>
              <a:ext cx="3991" cy="1860"/>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nvGrpSpPr>
            <p:cNvPr id="115721" name="Group 4"/>
            <p:cNvGrpSpPr/>
            <p:nvPr/>
          </p:nvGrpSpPr>
          <p:grpSpPr>
            <a:xfrm>
              <a:off x="3497" y="2198"/>
              <a:ext cx="2007" cy="1732"/>
              <a:chOff x="3451" y="1880"/>
              <a:chExt cx="2007" cy="1732"/>
            </a:xfrm>
          </p:grpSpPr>
          <p:graphicFrame>
            <p:nvGraphicFramePr>
              <p:cNvPr id="115715" name="Object 5"/>
              <p:cNvGraphicFramePr/>
              <p:nvPr/>
            </p:nvGraphicFramePr>
            <p:xfrm>
              <a:off x="3470" y="1880"/>
              <a:ext cx="1988" cy="1732"/>
            </p:xfrm>
            <a:graphic>
              <a:graphicData uri="http://schemas.openxmlformats.org/presentationml/2006/ole">
                <mc:AlternateContent xmlns:mc="http://schemas.openxmlformats.org/markup-compatibility/2006">
                  <mc:Choice xmlns:v="urn:schemas-microsoft-com:vml" Requires="v">
                    <p:oleObj spid="_x0000_s3543" name="" r:id="rId1" imgW="12125325" imgH="10563225" progId="MSPhotoEd.3">
                      <p:embed/>
                    </p:oleObj>
                  </mc:Choice>
                  <mc:Fallback>
                    <p:oleObj name="" r:id="rId1" imgW="12125325" imgH="10563225" progId="MSPhotoEd.3">
                      <p:embed/>
                      <p:pic>
                        <p:nvPicPr>
                          <p:cNvPr id="0" name="图片 3542"/>
                          <p:cNvPicPr/>
                          <p:nvPr/>
                        </p:nvPicPr>
                        <p:blipFill>
                          <a:blip r:embed="rId2"/>
                          <a:stretch>
                            <a:fillRect/>
                          </a:stretch>
                        </p:blipFill>
                        <p:spPr>
                          <a:xfrm>
                            <a:off x="3470" y="1880"/>
                            <a:ext cx="1988" cy="1732"/>
                          </a:xfrm>
                          <a:prstGeom prst="rect">
                            <a:avLst/>
                          </a:prstGeom>
                          <a:noFill/>
                          <a:ln w="38100">
                            <a:noFill/>
                            <a:miter/>
                          </a:ln>
                        </p:spPr>
                      </p:pic>
                    </p:oleObj>
                  </mc:Fallback>
                </mc:AlternateContent>
              </a:graphicData>
            </a:graphic>
          </p:graphicFrame>
          <p:sp>
            <p:nvSpPr>
              <p:cNvPr id="115728" name="Rectangle 6"/>
              <p:cNvSpPr/>
              <p:nvPr/>
            </p:nvSpPr>
            <p:spPr>
              <a:xfrm>
                <a:off x="3451" y="2160"/>
                <a:ext cx="227" cy="81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29" name="Rectangle 7"/>
              <p:cNvSpPr/>
              <p:nvPr/>
            </p:nvSpPr>
            <p:spPr>
              <a:xfrm>
                <a:off x="4059" y="2478"/>
                <a:ext cx="227" cy="22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30" name="Rectangle 8"/>
              <p:cNvSpPr/>
              <p:nvPr/>
            </p:nvSpPr>
            <p:spPr>
              <a:xfrm>
                <a:off x="4332" y="220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31" name="Rectangle 9"/>
              <p:cNvSpPr/>
              <p:nvPr/>
            </p:nvSpPr>
            <p:spPr>
              <a:xfrm>
                <a:off x="4513" y="2478"/>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32" name="Rectangle 10"/>
              <p:cNvSpPr/>
              <p:nvPr/>
            </p:nvSpPr>
            <p:spPr>
              <a:xfrm>
                <a:off x="4649" y="279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33" name="Rectangle 11"/>
              <p:cNvSpPr/>
              <p:nvPr/>
            </p:nvSpPr>
            <p:spPr>
              <a:xfrm>
                <a:off x="4105" y="2187"/>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5734" name="Rectangle 12"/>
              <p:cNvSpPr/>
              <p:nvPr/>
            </p:nvSpPr>
            <p:spPr>
              <a:xfrm>
                <a:off x="4105" y="2750"/>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sp>
          <p:nvSpPr>
            <p:cNvPr id="115722" name="Line 13"/>
            <p:cNvSpPr/>
            <p:nvPr/>
          </p:nvSpPr>
          <p:spPr>
            <a:xfrm>
              <a:off x="3733" y="2442"/>
              <a:ext cx="1379" cy="1245"/>
            </a:xfrm>
            <a:prstGeom prst="line">
              <a:avLst/>
            </a:prstGeom>
            <a:ln w="28575" cap="flat" cmpd="sng">
              <a:solidFill>
                <a:schemeClr val="tx1"/>
              </a:solidFill>
              <a:prstDash val="solid"/>
              <a:miter/>
              <a:headEnd type="none" w="med" len="med"/>
              <a:tailEnd type="none" w="med" len="med"/>
            </a:ln>
          </p:spPr>
        </p:sp>
        <p:sp>
          <p:nvSpPr>
            <p:cNvPr id="115723" name="Text Box 14"/>
            <p:cNvSpPr txBox="1"/>
            <p:nvPr/>
          </p:nvSpPr>
          <p:spPr>
            <a:xfrm>
              <a:off x="4876" y="3278"/>
              <a:ext cx="408" cy="288"/>
            </a:xfrm>
            <a:prstGeom prst="rect">
              <a:avLst/>
            </a:prstGeom>
            <a:noFill/>
            <a:ln w="9525">
              <a:noFill/>
            </a:ln>
          </p:spPr>
          <p:txBody>
            <a:bodyPr>
              <a:spAutoFit/>
            </a:bodyPr>
            <a:p>
              <a:pPr>
                <a:spcBef>
                  <a:spcPct val="50000"/>
                </a:spcBef>
              </a:pPr>
              <a:r>
                <a:rPr lang="en-US" altLang="zh-CN" sz="2400" dirty="0">
                  <a:solidFill>
                    <a:srgbClr val="CC0066"/>
                  </a:solidFill>
                  <a:latin typeface="Times New Roman" panose="02020603050405020304" pitchFamily="18" charset="0"/>
                </a:rPr>
                <a:t>Q</a:t>
              </a:r>
              <a:endParaRPr lang="en-US" altLang="zh-CN" sz="2400" dirty="0">
                <a:solidFill>
                  <a:srgbClr val="CC0066"/>
                </a:solidFill>
                <a:latin typeface="Times New Roman" panose="02020603050405020304" pitchFamily="18" charset="0"/>
              </a:endParaRPr>
            </a:p>
          </p:txBody>
        </p:sp>
        <p:sp>
          <p:nvSpPr>
            <p:cNvPr id="115724" name="Text Box 15"/>
            <p:cNvSpPr txBox="1"/>
            <p:nvPr/>
          </p:nvSpPr>
          <p:spPr>
            <a:xfrm>
              <a:off x="2336" y="3959"/>
              <a:ext cx="2540" cy="288"/>
            </a:xfrm>
            <a:prstGeom prst="rect">
              <a:avLst/>
            </a:prstGeom>
            <a:noFill/>
            <a:ln w="9525">
              <a:noFill/>
            </a:ln>
          </p:spPr>
          <p:txBody>
            <a:bodyPr>
              <a:spAutoFit/>
            </a:bodyPr>
            <a:p>
              <a:pPr>
                <a:spcBef>
                  <a:spcPct val="50000"/>
                </a:spcBef>
              </a:pPr>
              <a:endParaRPr lang="zh-CN" altLang="zh-CN" sz="2400" b="0" dirty="0">
                <a:solidFill>
                  <a:schemeClr val="folHlink"/>
                </a:solidFill>
                <a:latin typeface="华文新魏" panose="02010800040101010101" pitchFamily="2" charset="-122"/>
                <a:ea typeface="华文新魏" panose="02010800040101010101" pitchFamily="2" charset="-122"/>
              </a:endParaRPr>
            </a:p>
          </p:txBody>
        </p:sp>
        <p:graphicFrame>
          <p:nvGraphicFramePr>
            <p:cNvPr id="115714" name="Object 16"/>
            <p:cNvGraphicFramePr/>
            <p:nvPr/>
          </p:nvGraphicFramePr>
          <p:xfrm>
            <a:off x="1528" y="2694"/>
            <a:ext cx="1879" cy="1244"/>
          </p:xfrm>
          <a:graphic>
            <a:graphicData uri="http://schemas.openxmlformats.org/presentationml/2006/ole">
              <mc:AlternateContent xmlns:mc="http://schemas.openxmlformats.org/markup-compatibility/2006">
                <mc:Choice xmlns:v="urn:schemas-microsoft-com:vml" Requires="v">
                  <p:oleObj spid="_x0000_s3545" name="" r:id="rId3" imgW="1887855" imgH="934720" progId="Paint.Picture">
                    <p:embed/>
                  </p:oleObj>
                </mc:Choice>
                <mc:Fallback>
                  <p:oleObj name="" r:id="rId3" imgW="1887855" imgH="934720" progId="Paint.Picture">
                    <p:embed/>
                    <p:pic>
                      <p:nvPicPr>
                        <p:cNvPr id="0" name="图片 3544"/>
                        <p:cNvPicPr/>
                        <p:nvPr/>
                      </p:nvPicPr>
                      <p:blipFill>
                        <a:blip r:embed="rId4"/>
                        <a:stretch>
                          <a:fillRect/>
                        </a:stretch>
                      </p:blipFill>
                      <p:spPr>
                        <a:xfrm>
                          <a:off x="1528" y="2694"/>
                          <a:ext cx="1879" cy="1244"/>
                        </a:xfrm>
                        <a:prstGeom prst="rect">
                          <a:avLst/>
                        </a:prstGeom>
                        <a:noFill/>
                        <a:ln w="38100">
                          <a:noFill/>
                          <a:miter/>
                        </a:ln>
                      </p:spPr>
                    </p:pic>
                  </p:oleObj>
                </mc:Fallback>
              </mc:AlternateContent>
            </a:graphicData>
          </a:graphic>
        </p:graphicFrame>
        <p:sp>
          <p:nvSpPr>
            <p:cNvPr id="115725" name="Line 17"/>
            <p:cNvSpPr/>
            <p:nvPr/>
          </p:nvSpPr>
          <p:spPr>
            <a:xfrm>
              <a:off x="1746" y="2994"/>
              <a:ext cx="2767" cy="0"/>
            </a:xfrm>
            <a:prstGeom prst="line">
              <a:avLst/>
            </a:prstGeom>
            <a:ln w="19050" cap="flat" cmpd="sng">
              <a:solidFill>
                <a:srgbClr val="FF9900"/>
              </a:solidFill>
              <a:prstDash val="dash"/>
              <a:miter/>
              <a:headEnd type="none" w="med" len="med"/>
              <a:tailEnd type="none" w="med" len="med"/>
            </a:ln>
          </p:spPr>
        </p:sp>
        <p:sp>
          <p:nvSpPr>
            <p:cNvPr id="115726" name="Line 18"/>
            <p:cNvSpPr/>
            <p:nvPr/>
          </p:nvSpPr>
          <p:spPr>
            <a:xfrm>
              <a:off x="1746" y="3566"/>
              <a:ext cx="3311" cy="0"/>
            </a:xfrm>
            <a:prstGeom prst="line">
              <a:avLst/>
            </a:prstGeom>
            <a:ln w="19050" cap="flat" cmpd="sng">
              <a:solidFill>
                <a:srgbClr val="FF9900"/>
              </a:solidFill>
              <a:prstDash val="dash"/>
              <a:miter/>
              <a:headEnd type="none" w="med" len="med"/>
              <a:tailEnd type="none" w="med" len="med"/>
            </a:ln>
          </p:spPr>
        </p:sp>
        <p:sp>
          <p:nvSpPr>
            <p:cNvPr id="115727" name="Oval 19"/>
            <p:cNvSpPr>
              <a:spLocks noChangeAspect="1"/>
            </p:cNvSpPr>
            <p:nvPr/>
          </p:nvSpPr>
          <p:spPr>
            <a:xfrm>
              <a:off x="4944" y="3530"/>
              <a:ext cx="68" cy="68"/>
            </a:xfrm>
            <a:prstGeom prst="ellipse">
              <a:avLst/>
            </a:prstGeom>
            <a:solidFill>
              <a:srgbClr val="CC0066"/>
            </a:solidFill>
            <a:ln w="9525" cap="flat" cmpd="sng">
              <a:solidFill>
                <a:srgbClr val="CC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sp>
        <p:nvSpPr>
          <p:cNvPr id="115718" name="Text Box 20"/>
          <p:cNvSpPr txBox="1"/>
          <p:nvPr/>
        </p:nvSpPr>
        <p:spPr>
          <a:xfrm>
            <a:off x="684213" y="3213100"/>
            <a:ext cx="7559675" cy="1554163"/>
          </a:xfrm>
          <a:prstGeom prst="rect">
            <a:avLst/>
          </a:prstGeom>
          <a:noFill/>
          <a:ln w="9525">
            <a:noFill/>
          </a:ln>
        </p:spPr>
        <p:txBody>
          <a:bodyPr>
            <a:spAutoFit/>
          </a:bodyPr>
          <a:p>
            <a:pPr>
              <a:spcBef>
                <a:spcPct val="50000"/>
              </a:spcBef>
            </a:pPr>
            <a:r>
              <a:rPr lang="zh-CN" altLang="en-US" dirty="0">
                <a:latin typeface="宋体" panose="02010600030101010101" pitchFamily="2" charset="-122"/>
              </a:rPr>
              <a:t>在半个周期以上有电流流过放大器件，即</a:t>
            </a:r>
            <a:r>
              <a:rPr lang="zh-CN" altLang="en-US" u="sng" dirty="0">
                <a:latin typeface="宋体" panose="02010600030101010101" pitchFamily="2" charset="-122"/>
              </a:rPr>
              <a:t>在</a:t>
            </a:r>
            <a:r>
              <a:rPr lang="zh-CN" altLang="en-US" u="sng" dirty="0">
                <a:latin typeface="Arial" panose="020B0604020202020204" pitchFamily="34" charset="0"/>
              </a:rPr>
              <a:t>半个</a:t>
            </a:r>
            <a:r>
              <a:rPr lang="zh-CN" altLang="en-US" u="sng" dirty="0">
                <a:latin typeface="宋体" panose="02010600030101010101" pitchFamily="2" charset="-122"/>
              </a:rPr>
              <a:t>周期以上有</a:t>
            </a:r>
            <a:r>
              <a:rPr lang="en-US" altLang="zh-CN" i="1" u="sng" dirty="0">
                <a:latin typeface="宋体" panose="02010600030101010101" pitchFamily="2" charset="-122"/>
              </a:rPr>
              <a:t>i</a:t>
            </a:r>
            <a:r>
              <a:rPr lang="en-US" altLang="zh-CN" i="1" u="sng" baseline="-25000" dirty="0">
                <a:latin typeface="宋体" panose="02010600030101010101" pitchFamily="2" charset="-122"/>
              </a:rPr>
              <a:t>C</a:t>
            </a:r>
            <a:r>
              <a:rPr lang="en-US" altLang="zh-CN" u="sng" dirty="0">
                <a:latin typeface="宋体" panose="02010600030101010101" pitchFamily="2" charset="-122"/>
              </a:rPr>
              <a:t>&gt;0</a:t>
            </a:r>
            <a:r>
              <a:rPr lang="zh-CN" altLang="en-US" dirty="0">
                <a:latin typeface="宋体" panose="02010600030101010101" pitchFamily="2" charset="-122"/>
              </a:rPr>
              <a:t>。</a:t>
            </a:r>
            <a:r>
              <a:rPr lang="zh-CN" altLang="en-US" dirty="0">
                <a:latin typeface="Arial" panose="020B0604020202020204" pitchFamily="34" charset="0"/>
              </a:rPr>
              <a:t>称为</a:t>
            </a:r>
            <a:r>
              <a:rPr lang="zh-CN" altLang="en-US" dirty="0">
                <a:solidFill>
                  <a:srgbClr val="FF0000"/>
                </a:solidFill>
                <a:latin typeface="Arial" panose="020B0604020202020204" pitchFamily="34" charset="0"/>
              </a:rPr>
              <a:t>甲乙类放大电路。</a:t>
            </a:r>
            <a:endParaRPr lang="zh-CN" altLang="en-US" dirty="0">
              <a:solidFill>
                <a:srgbClr val="FF0000"/>
              </a:solidFill>
              <a:latin typeface="Arial" panose="020B0604020202020204" pitchFamily="34" charset="0"/>
            </a:endParaRPr>
          </a:p>
        </p:txBody>
      </p:sp>
      <p:sp>
        <p:nvSpPr>
          <p:cNvPr id="115719" name="Text Box 21"/>
          <p:cNvSpPr txBox="1"/>
          <p:nvPr/>
        </p:nvSpPr>
        <p:spPr>
          <a:xfrm>
            <a:off x="684213" y="4868863"/>
            <a:ext cx="7921625" cy="1066800"/>
          </a:xfrm>
          <a:prstGeom prst="rect">
            <a:avLst/>
          </a:prstGeom>
          <a:noFill/>
          <a:ln w="9525">
            <a:noFill/>
          </a:ln>
        </p:spPr>
        <p:txBody>
          <a:bodyPr>
            <a:spAutoFit/>
          </a:bodyPr>
          <a:p>
            <a:pPr>
              <a:spcBef>
                <a:spcPct val="50000"/>
              </a:spcBef>
            </a:pPr>
            <a:r>
              <a:rPr lang="zh-CN" altLang="en-US" dirty="0">
                <a:latin typeface="宋体" panose="02010600030101010101" pitchFamily="2" charset="-122"/>
              </a:rPr>
              <a:t>为得到高效率，先不管</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zh-CN" altLang="en-US" dirty="0">
                <a:latin typeface="宋体" panose="02010600030101010101" pitchFamily="2" charset="-122"/>
              </a:rPr>
              <a:t>波形的失真，继续使</a:t>
            </a:r>
            <a:r>
              <a:rPr lang="en-US" altLang="zh-CN" dirty="0">
                <a:latin typeface="宋体" panose="02010600030101010101" pitchFamily="2" charset="-122"/>
              </a:rPr>
              <a:t>Q</a:t>
            </a:r>
            <a:r>
              <a:rPr lang="zh-CN" altLang="en-US" dirty="0">
                <a:latin typeface="宋体" panose="02010600030101010101" pitchFamily="2" charset="-122"/>
              </a:rPr>
              <a:t>点降低至极限情况</a:t>
            </a:r>
            <a:r>
              <a:rPr lang="en-US" altLang="zh-CN" dirty="0">
                <a:latin typeface="宋体" panose="02010600030101010101" pitchFamily="2" charset="-122"/>
              </a:rPr>
              <a:t>——</a:t>
            </a:r>
            <a:r>
              <a:rPr lang="zh-CN" altLang="en-US" dirty="0">
                <a:latin typeface="宋体" panose="02010600030101010101" pitchFamily="2" charset="-122"/>
              </a:rPr>
              <a:t>落到横轴上。</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4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6741" name="Text Box 2"/>
          <p:cNvSpPr txBox="1"/>
          <p:nvPr/>
        </p:nvSpPr>
        <p:spPr>
          <a:xfrm>
            <a:off x="755650" y="476250"/>
            <a:ext cx="7200900" cy="1066800"/>
          </a:xfrm>
          <a:prstGeom prst="rect">
            <a:avLst/>
          </a:prstGeom>
          <a:noFill/>
          <a:ln w="9525">
            <a:noFill/>
          </a:ln>
        </p:spPr>
        <p:txBody>
          <a:bodyPr>
            <a:spAutoFit/>
          </a:bodyPr>
          <a:p>
            <a:pPr>
              <a:spcBef>
                <a:spcPct val="50000"/>
              </a:spcBef>
            </a:pPr>
            <a:r>
              <a:rPr lang="zh-CN" altLang="en-US" dirty="0">
                <a:latin typeface="宋体" panose="02010600030101010101" pitchFamily="2" charset="-122"/>
              </a:rPr>
              <a:t>在一个周期内</a:t>
            </a:r>
            <a:r>
              <a:rPr lang="zh-CN" altLang="en-US" dirty="0">
                <a:solidFill>
                  <a:srgbClr val="9A0000"/>
                </a:solidFill>
                <a:latin typeface="宋体" panose="02010600030101010101" pitchFamily="2" charset="-122"/>
              </a:rPr>
              <a:t>只有半个周期</a:t>
            </a:r>
            <a:r>
              <a:rPr lang="en-US" altLang="zh-CN" i="1" dirty="0">
                <a:solidFill>
                  <a:srgbClr val="9A0000"/>
                </a:solidFill>
                <a:latin typeface="宋体" panose="02010600030101010101" pitchFamily="2" charset="-122"/>
              </a:rPr>
              <a:t>i</a:t>
            </a:r>
            <a:r>
              <a:rPr lang="en-US" altLang="zh-CN" i="1" baseline="-25000" dirty="0">
                <a:solidFill>
                  <a:srgbClr val="9A0000"/>
                </a:solidFill>
                <a:latin typeface="宋体" panose="02010600030101010101" pitchFamily="2" charset="-122"/>
              </a:rPr>
              <a:t>C</a:t>
            </a:r>
            <a:r>
              <a:rPr lang="en-US" altLang="zh-CN" dirty="0">
                <a:solidFill>
                  <a:srgbClr val="9A0000"/>
                </a:solidFill>
                <a:latin typeface="宋体" panose="02010600030101010101" pitchFamily="2" charset="-122"/>
              </a:rPr>
              <a:t>&gt;0</a:t>
            </a:r>
            <a:r>
              <a:rPr lang="zh-CN" altLang="en-US" dirty="0">
                <a:solidFill>
                  <a:srgbClr val="000000"/>
                </a:solidFill>
                <a:latin typeface="宋体" panose="02010600030101010101" pitchFamily="2" charset="-122"/>
              </a:rPr>
              <a:t>。</a:t>
            </a:r>
            <a:r>
              <a:rPr lang="zh-CN" altLang="en-US" dirty="0">
                <a:latin typeface="Arial" panose="020B0604020202020204" pitchFamily="34" charset="0"/>
              </a:rPr>
              <a:t>称为</a:t>
            </a:r>
            <a:r>
              <a:rPr lang="zh-CN" altLang="en-US" dirty="0">
                <a:solidFill>
                  <a:srgbClr val="FF0000"/>
                </a:solidFill>
                <a:latin typeface="Arial" panose="020B0604020202020204" pitchFamily="34" charset="0"/>
              </a:rPr>
              <a:t>乙类</a:t>
            </a:r>
            <a:r>
              <a:rPr lang="zh-CN" altLang="en-US" dirty="0">
                <a:latin typeface="Arial" panose="020B0604020202020204" pitchFamily="34" charset="0"/>
              </a:rPr>
              <a:t>放大电路。</a:t>
            </a:r>
            <a:endParaRPr lang="zh-CN" altLang="en-US" dirty="0">
              <a:latin typeface="Arial" panose="020B0604020202020204" pitchFamily="34" charset="0"/>
            </a:endParaRPr>
          </a:p>
        </p:txBody>
      </p:sp>
      <p:grpSp>
        <p:nvGrpSpPr>
          <p:cNvPr id="116742" name="Group 20"/>
          <p:cNvGrpSpPr/>
          <p:nvPr/>
        </p:nvGrpSpPr>
        <p:grpSpPr>
          <a:xfrm>
            <a:off x="1403350" y="1412875"/>
            <a:ext cx="6335713" cy="2952750"/>
            <a:chOff x="839" y="1117"/>
            <a:chExt cx="3991" cy="1860"/>
          </a:xfrm>
        </p:grpSpPr>
        <p:sp>
          <p:nvSpPr>
            <p:cNvPr id="116746" name="Rectangle 4"/>
            <p:cNvSpPr/>
            <p:nvPr/>
          </p:nvSpPr>
          <p:spPr>
            <a:xfrm>
              <a:off x="839" y="1117"/>
              <a:ext cx="3991" cy="1860"/>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nvGrpSpPr>
            <p:cNvPr id="116747" name="Group 5"/>
            <p:cNvGrpSpPr/>
            <p:nvPr/>
          </p:nvGrpSpPr>
          <p:grpSpPr>
            <a:xfrm>
              <a:off x="2816" y="1155"/>
              <a:ext cx="2007" cy="1732"/>
              <a:chOff x="3451" y="1880"/>
              <a:chExt cx="2007" cy="1732"/>
            </a:xfrm>
          </p:grpSpPr>
          <p:graphicFrame>
            <p:nvGraphicFramePr>
              <p:cNvPr id="116739" name="Object 6"/>
              <p:cNvGraphicFramePr/>
              <p:nvPr/>
            </p:nvGraphicFramePr>
            <p:xfrm>
              <a:off x="3470" y="1880"/>
              <a:ext cx="1988" cy="1732"/>
            </p:xfrm>
            <a:graphic>
              <a:graphicData uri="http://schemas.openxmlformats.org/presentationml/2006/ole">
                <mc:AlternateContent xmlns:mc="http://schemas.openxmlformats.org/markup-compatibility/2006">
                  <mc:Choice xmlns:v="urn:schemas-microsoft-com:vml" Requires="v">
                    <p:oleObj spid="_x0000_s3546" name="" r:id="rId1" imgW="12125325" imgH="10563225" progId="MSPhotoEd.3">
                      <p:embed/>
                    </p:oleObj>
                  </mc:Choice>
                  <mc:Fallback>
                    <p:oleObj name="" r:id="rId1" imgW="12125325" imgH="10563225" progId="MSPhotoEd.3">
                      <p:embed/>
                      <p:pic>
                        <p:nvPicPr>
                          <p:cNvPr id="0" name="图片 3545"/>
                          <p:cNvPicPr/>
                          <p:nvPr/>
                        </p:nvPicPr>
                        <p:blipFill>
                          <a:blip r:embed="rId2"/>
                          <a:stretch>
                            <a:fillRect/>
                          </a:stretch>
                        </p:blipFill>
                        <p:spPr>
                          <a:xfrm>
                            <a:off x="3470" y="1880"/>
                            <a:ext cx="1988" cy="1732"/>
                          </a:xfrm>
                          <a:prstGeom prst="rect">
                            <a:avLst/>
                          </a:prstGeom>
                          <a:solidFill>
                            <a:schemeClr val="bg1"/>
                          </a:solidFill>
                          <a:ln w="38100">
                            <a:noFill/>
                            <a:miter/>
                          </a:ln>
                        </p:spPr>
                      </p:pic>
                    </p:oleObj>
                  </mc:Fallback>
                </mc:AlternateContent>
              </a:graphicData>
            </a:graphic>
          </p:graphicFrame>
          <p:sp>
            <p:nvSpPr>
              <p:cNvPr id="116752" name="Rectangle 7"/>
              <p:cNvSpPr/>
              <p:nvPr/>
            </p:nvSpPr>
            <p:spPr>
              <a:xfrm>
                <a:off x="3451" y="2160"/>
                <a:ext cx="227" cy="81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3" name="Rectangle 8"/>
              <p:cNvSpPr/>
              <p:nvPr/>
            </p:nvSpPr>
            <p:spPr>
              <a:xfrm>
                <a:off x="4059" y="2478"/>
                <a:ext cx="227" cy="226"/>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4" name="Rectangle 9"/>
              <p:cNvSpPr/>
              <p:nvPr/>
            </p:nvSpPr>
            <p:spPr>
              <a:xfrm>
                <a:off x="4332" y="220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5" name="Rectangle 10"/>
              <p:cNvSpPr/>
              <p:nvPr/>
            </p:nvSpPr>
            <p:spPr>
              <a:xfrm>
                <a:off x="4513" y="2478"/>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6" name="Rectangle 11"/>
              <p:cNvSpPr/>
              <p:nvPr/>
            </p:nvSpPr>
            <p:spPr>
              <a:xfrm>
                <a:off x="4649" y="2795"/>
                <a:ext cx="226" cy="182"/>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7" name="Rectangle 12"/>
              <p:cNvSpPr/>
              <p:nvPr/>
            </p:nvSpPr>
            <p:spPr>
              <a:xfrm>
                <a:off x="4105" y="2187"/>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16758" name="Rectangle 13"/>
              <p:cNvSpPr/>
              <p:nvPr/>
            </p:nvSpPr>
            <p:spPr>
              <a:xfrm>
                <a:off x="4105" y="2750"/>
                <a:ext cx="136" cy="227"/>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sp>
          <p:nvSpPr>
            <p:cNvPr id="116748" name="Line 14"/>
            <p:cNvSpPr/>
            <p:nvPr/>
          </p:nvSpPr>
          <p:spPr>
            <a:xfrm>
              <a:off x="3052" y="1399"/>
              <a:ext cx="1379" cy="1245"/>
            </a:xfrm>
            <a:prstGeom prst="line">
              <a:avLst/>
            </a:prstGeom>
            <a:ln w="28575" cap="flat" cmpd="sng">
              <a:solidFill>
                <a:schemeClr val="tx1"/>
              </a:solidFill>
              <a:prstDash val="solid"/>
              <a:miter/>
              <a:headEnd type="none" w="med" len="med"/>
              <a:tailEnd type="none" w="med" len="med"/>
            </a:ln>
          </p:spPr>
        </p:sp>
        <p:sp>
          <p:nvSpPr>
            <p:cNvPr id="116749" name="Text Box 15"/>
            <p:cNvSpPr txBox="1"/>
            <p:nvPr/>
          </p:nvSpPr>
          <p:spPr>
            <a:xfrm>
              <a:off x="4258" y="2326"/>
              <a:ext cx="408" cy="288"/>
            </a:xfrm>
            <a:prstGeom prst="rect">
              <a:avLst/>
            </a:prstGeom>
            <a:solidFill>
              <a:schemeClr val="bg1"/>
            </a:solidFill>
            <a:ln w="9525">
              <a:noFill/>
            </a:ln>
          </p:spPr>
          <p:txBody>
            <a:bodyPr>
              <a:spAutoFit/>
            </a:bodyPr>
            <a:p>
              <a:pPr>
                <a:spcBef>
                  <a:spcPct val="50000"/>
                </a:spcBef>
              </a:pPr>
              <a:r>
                <a:rPr lang="en-US" altLang="zh-CN" sz="2400" dirty="0">
                  <a:solidFill>
                    <a:srgbClr val="CC0066"/>
                  </a:solidFill>
                  <a:latin typeface="Times New Roman" panose="02020603050405020304" pitchFamily="18" charset="0"/>
                </a:rPr>
                <a:t>Q</a:t>
              </a:r>
              <a:endParaRPr lang="en-US" altLang="zh-CN" sz="2400" dirty="0">
                <a:solidFill>
                  <a:srgbClr val="CC0066"/>
                </a:solidFill>
                <a:latin typeface="Times New Roman" panose="02020603050405020304" pitchFamily="18" charset="0"/>
              </a:endParaRPr>
            </a:p>
          </p:txBody>
        </p:sp>
        <p:sp>
          <p:nvSpPr>
            <p:cNvPr id="116750" name="Oval 17"/>
            <p:cNvSpPr>
              <a:spLocks noChangeAspect="1"/>
            </p:cNvSpPr>
            <p:nvPr/>
          </p:nvSpPr>
          <p:spPr>
            <a:xfrm>
              <a:off x="4377" y="2568"/>
              <a:ext cx="68" cy="68"/>
            </a:xfrm>
            <a:prstGeom prst="ellipse">
              <a:avLst/>
            </a:prstGeom>
            <a:solidFill>
              <a:schemeClr val="bg1"/>
            </a:solidFill>
            <a:ln w="9525" cap="flat" cmpd="sng">
              <a:solidFill>
                <a:srgbClr val="CC0066"/>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16738" name="Object 18"/>
            <p:cNvGraphicFramePr/>
            <p:nvPr/>
          </p:nvGraphicFramePr>
          <p:xfrm>
            <a:off x="866" y="1900"/>
            <a:ext cx="1877" cy="886"/>
          </p:xfrm>
          <a:graphic>
            <a:graphicData uri="http://schemas.openxmlformats.org/presentationml/2006/ole">
              <mc:AlternateContent xmlns:mc="http://schemas.openxmlformats.org/markup-compatibility/2006">
                <mc:Choice xmlns:v="urn:schemas-microsoft-com:vml" Requires="v">
                  <p:oleObj spid="_x0000_s3544" name="" r:id="rId3" imgW="1848485" imgH="873125" progId="Paint.Picture">
                    <p:embed/>
                  </p:oleObj>
                </mc:Choice>
                <mc:Fallback>
                  <p:oleObj name="" r:id="rId3" imgW="1848485" imgH="873125" progId="Paint.Picture">
                    <p:embed/>
                    <p:pic>
                      <p:nvPicPr>
                        <p:cNvPr id="0" name="图片 3543"/>
                        <p:cNvPicPr/>
                        <p:nvPr/>
                      </p:nvPicPr>
                      <p:blipFill>
                        <a:blip r:embed="rId4"/>
                        <a:stretch>
                          <a:fillRect/>
                        </a:stretch>
                      </p:blipFill>
                      <p:spPr>
                        <a:xfrm>
                          <a:off x="866" y="1900"/>
                          <a:ext cx="1877" cy="886"/>
                        </a:xfrm>
                        <a:prstGeom prst="rect">
                          <a:avLst/>
                        </a:prstGeom>
                        <a:solidFill>
                          <a:schemeClr val="bg1"/>
                        </a:solidFill>
                        <a:ln w="38100">
                          <a:noFill/>
                          <a:miter/>
                        </a:ln>
                      </p:spPr>
                    </p:pic>
                  </p:oleObj>
                </mc:Fallback>
              </mc:AlternateContent>
            </a:graphicData>
          </a:graphic>
        </p:graphicFrame>
        <p:sp>
          <p:nvSpPr>
            <p:cNvPr id="116751" name="Line 19"/>
            <p:cNvSpPr/>
            <p:nvPr/>
          </p:nvSpPr>
          <p:spPr>
            <a:xfrm>
              <a:off x="1065" y="2160"/>
              <a:ext cx="2767" cy="0"/>
            </a:xfrm>
            <a:prstGeom prst="line">
              <a:avLst/>
            </a:prstGeom>
            <a:ln w="19050" cap="flat" cmpd="sng">
              <a:solidFill>
                <a:srgbClr val="FF9900"/>
              </a:solidFill>
              <a:prstDash val="dash"/>
              <a:miter/>
              <a:headEnd type="none" w="med" len="med"/>
              <a:tailEnd type="none" w="med" len="med"/>
            </a:ln>
          </p:spPr>
        </p:sp>
      </p:grpSp>
      <p:sp>
        <p:nvSpPr>
          <p:cNvPr id="116743" name="Rectangle 21"/>
          <p:cNvSpPr/>
          <p:nvPr/>
        </p:nvSpPr>
        <p:spPr>
          <a:xfrm>
            <a:off x="755650" y="4292600"/>
            <a:ext cx="4264025" cy="579438"/>
          </a:xfrm>
          <a:prstGeom prst="rect">
            <a:avLst/>
          </a:prstGeom>
          <a:noFill/>
          <a:ln w="9525">
            <a:noFill/>
          </a:ln>
        </p:spPr>
        <p:txBody>
          <a:bodyPr wrap="none">
            <a:spAutoFit/>
          </a:bodyPr>
          <a:p>
            <a:r>
              <a:rPr lang="zh-CN" altLang="en-US" dirty="0">
                <a:latin typeface="Arial" panose="020B0604020202020204" pitchFamily="34" charset="0"/>
              </a:rPr>
              <a:t>乙类放大电路的特点：</a:t>
            </a:r>
            <a:endParaRPr lang="zh-CN" altLang="en-US" dirty="0">
              <a:latin typeface="Arial" panose="020B0604020202020204" pitchFamily="34" charset="0"/>
            </a:endParaRPr>
          </a:p>
        </p:txBody>
      </p:sp>
      <p:sp>
        <p:nvSpPr>
          <p:cNvPr id="116744" name="Text Box 22"/>
          <p:cNvSpPr txBox="1"/>
          <p:nvPr/>
        </p:nvSpPr>
        <p:spPr>
          <a:xfrm>
            <a:off x="611188" y="4797425"/>
            <a:ext cx="7200900" cy="1311275"/>
          </a:xfrm>
          <a:prstGeom prst="rect">
            <a:avLst/>
          </a:prstGeom>
          <a:noFill/>
          <a:ln w="9525">
            <a:noFill/>
          </a:ln>
        </p:spPr>
        <p:txBody>
          <a:bodyPr>
            <a:spAutoFit/>
          </a:bodyPr>
          <a:p>
            <a:pPr marL="342900" indent="-342900">
              <a:spcBef>
                <a:spcPct val="50000"/>
              </a:spcBef>
              <a:buAutoNum type="arabicPeriod"/>
            </a:pPr>
            <a:r>
              <a:rPr lang="zh-CN" altLang="en-US" dirty="0">
                <a:latin typeface="宋体" panose="02010600030101010101" pitchFamily="2" charset="-122"/>
              </a:rPr>
              <a:t>在一个周期内只有半个周期</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en-US" altLang="zh-CN" dirty="0">
                <a:latin typeface="宋体" panose="02010600030101010101" pitchFamily="2" charset="-122"/>
              </a:rPr>
              <a:t>&gt;0</a:t>
            </a:r>
            <a:r>
              <a:rPr lang="zh-CN" altLang="en-US" dirty="0">
                <a:latin typeface="宋体" panose="02010600030101010101" pitchFamily="2" charset="-122"/>
              </a:rPr>
              <a:t>。</a:t>
            </a:r>
            <a:endParaRPr lang="zh-CN" altLang="en-US" dirty="0">
              <a:latin typeface="宋体" panose="02010600030101010101" pitchFamily="2" charset="-122"/>
            </a:endParaRPr>
          </a:p>
          <a:p>
            <a:pPr marL="342900" indent="-342900">
              <a:spcBef>
                <a:spcPct val="50000"/>
              </a:spcBef>
              <a:buAutoNum type="arabicPeriod"/>
            </a:pPr>
            <a:r>
              <a:rPr lang="el-GR" altLang="zh-CN" dirty="0">
                <a:latin typeface="宋体" panose="02010600030101010101" pitchFamily="2" charset="-122"/>
              </a:rPr>
              <a:t>η</a:t>
            </a:r>
            <a:r>
              <a:rPr lang="en-US" altLang="zh-CN" baseline="-25000" dirty="0">
                <a:latin typeface="宋体" panose="02010600030101010101" pitchFamily="2" charset="-122"/>
              </a:rPr>
              <a:t>max</a:t>
            </a:r>
            <a:r>
              <a:rPr lang="en-US" altLang="zh-CN" dirty="0">
                <a:latin typeface="宋体" panose="02010600030101010101" pitchFamily="2" charset="-122"/>
              </a:rPr>
              <a:t>=78.5%</a:t>
            </a:r>
            <a:endParaRPr lang="en-US" altLang="zh-CN" dirty="0">
              <a:latin typeface="宋体" panose="02010600030101010101" pitchFamily="2" charset="-122"/>
            </a:endParaRPr>
          </a:p>
        </p:txBody>
      </p:sp>
      <p:sp>
        <p:nvSpPr>
          <p:cNvPr id="116745" name="Rectangle 2"/>
          <p:cNvSpPr/>
          <p:nvPr/>
        </p:nvSpPr>
        <p:spPr>
          <a:xfrm>
            <a:off x="4140200" y="5805488"/>
            <a:ext cx="3856038" cy="738187"/>
          </a:xfrm>
          <a:prstGeom prst="rect">
            <a:avLst/>
          </a:prstGeom>
          <a:noFill/>
          <a:ln w="9525">
            <a:noFill/>
          </a:ln>
        </p:spPr>
        <p:txBody>
          <a:bodyPr>
            <a:spAutoFit/>
          </a:bodyPr>
          <a:p>
            <a:pPr>
              <a:lnSpc>
                <a:spcPct val="150000"/>
              </a:lnSpc>
              <a:spcBef>
                <a:spcPct val="50000"/>
              </a:spcBef>
            </a:pPr>
            <a:r>
              <a:rPr lang="zh-CN" altLang="en-US" dirty="0">
                <a:latin typeface="Arial" panose="020B0604020202020204" pitchFamily="34" charset="0"/>
              </a:rPr>
              <a:t>缺点：波形失真严重</a:t>
            </a:r>
            <a:endParaRPr lang="zh-CN" altLang="en-US" dirty="0">
              <a:latin typeface="Arial" panose="020B0604020202020204" pitchFamily="3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4867" name="Text Box 3"/>
          <p:cNvSpPr txBox="1"/>
          <p:nvPr/>
        </p:nvSpPr>
        <p:spPr>
          <a:xfrm>
            <a:off x="755650" y="1196975"/>
            <a:ext cx="7200900" cy="1260475"/>
          </a:xfrm>
          <a:prstGeom prst="rect">
            <a:avLst/>
          </a:prstGeom>
          <a:noFill/>
          <a:ln w="9525">
            <a:noFill/>
          </a:ln>
        </p:spPr>
        <p:txBody>
          <a:bodyPr>
            <a:spAutoFit/>
          </a:bodyPr>
          <a:p>
            <a:pPr>
              <a:lnSpc>
                <a:spcPct val="120000"/>
              </a:lnSpc>
            </a:pPr>
            <a:r>
              <a:rPr lang="en-US" altLang="zh-CN" dirty="0">
                <a:latin typeface="Arial" panose="020B0604020202020204" pitchFamily="34" charset="0"/>
              </a:rPr>
              <a:t>       </a:t>
            </a:r>
            <a:r>
              <a:rPr lang="zh-CN" altLang="en-US" dirty="0">
                <a:latin typeface="Arial" panose="020B0604020202020204" pitchFamily="34" charset="0"/>
              </a:rPr>
              <a:t>如何解决提高了效率却使电路波形产生严重失真的矛盾呢？</a:t>
            </a:r>
            <a:endParaRPr lang="zh-CN" altLang="en-US" dirty="0">
              <a:latin typeface="Arial" panose="020B0604020202020204" pitchFamily="34" charset="0"/>
            </a:endParaRPr>
          </a:p>
        </p:txBody>
      </p:sp>
      <p:sp>
        <p:nvSpPr>
          <p:cNvPr id="164868" name="Rectangle 4"/>
          <p:cNvSpPr/>
          <p:nvPr/>
        </p:nvSpPr>
        <p:spPr>
          <a:xfrm>
            <a:off x="755650" y="2420938"/>
            <a:ext cx="7921625" cy="1066800"/>
          </a:xfrm>
          <a:prstGeom prst="rect">
            <a:avLst/>
          </a:prstGeom>
          <a:noFill/>
          <a:ln w="9525">
            <a:noFill/>
          </a:ln>
        </p:spPr>
        <p:txBody>
          <a:bodyPr>
            <a:spAutoFit/>
          </a:bodyPr>
          <a:p>
            <a:r>
              <a:rPr lang="zh-CN" altLang="en-US" dirty="0">
                <a:latin typeface="Arial" panose="020B0604020202020204" pitchFamily="34" charset="0"/>
              </a:rPr>
              <a:t>唯一的办法就是在电路结构上做文章，引出：</a:t>
            </a:r>
            <a:r>
              <a:rPr lang="zh-CN" altLang="en-US" dirty="0">
                <a:solidFill>
                  <a:srgbClr val="080808"/>
                </a:solidFill>
                <a:latin typeface="Arial" panose="020B0604020202020204" pitchFamily="34" charset="0"/>
              </a:rPr>
              <a:t>乙类双电源互补对称功率放大电路。</a:t>
            </a:r>
            <a:endParaRPr lang="zh-CN" altLang="en-US" dirty="0">
              <a:solidFill>
                <a:srgbClr val="080808"/>
              </a:solidFill>
              <a:latin typeface="Arial" panose="020B0604020202020204" pitchFamily="34" charset="0"/>
            </a:endParaRPr>
          </a:p>
        </p:txBody>
      </p:sp>
      <p:sp>
        <p:nvSpPr>
          <p:cNvPr id="164869" name="Text Box 5"/>
          <p:cNvSpPr txBox="1"/>
          <p:nvPr/>
        </p:nvSpPr>
        <p:spPr>
          <a:xfrm>
            <a:off x="755650" y="3500438"/>
            <a:ext cx="2087563" cy="579437"/>
          </a:xfrm>
          <a:prstGeom prst="rect">
            <a:avLst/>
          </a:prstGeom>
          <a:noFill/>
          <a:ln w="9525">
            <a:noFill/>
          </a:ln>
        </p:spPr>
        <p:txBody>
          <a:bodyPr>
            <a:spAutoFit/>
          </a:bodyPr>
          <a:p>
            <a:r>
              <a:rPr lang="zh-CN" altLang="en-US" dirty="0">
                <a:latin typeface="Arial" panose="020B0604020202020204" pitchFamily="34" charset="0"/>
              </a:rPr>
              <a:t>电路结构：</a:t>
            </a:r>
            <a:endParaRPr lang="zh-CN" altLang="en-US" dirty="0">
              <a:latin typeface="Arial" panose="020B0604020202020204" pitchFamily="34" charset="0"/>
            </a:endParaRPr>
          </a:p>
        </p:txBody>
      </p:sp>
      <p:sp>
        <p:nvSpPr>
          <p:cNvPr id="164870" name="Text Box 6"/>
          <p:cNvSpPr txBox="1"/>
          <p:nvPr/>
        </p:nvSpPr>
        <p:spPr>
          <a:xfrm>
            <a:off x="611188" y="4076700"/>
            <a:ext cx="8135937" cy="2041525"/>
          </a:xfrm>
          <a:prstGeom prst="rect">
            <a:avLst/>
          </a:prstGeom>
          <a:noFill/>
          <a:ln w="9525">
            <a:noFill/>
          </a:ln>
        </p:spPr>
        <p:txBody>
          <a:bodyPr>
            <a:spAutoFit/>
          </a:bodyPr>
          <a:p>
            <a:r>
              <a:rPr lang="zh-CN" altLang="en-US" dirty="0">
                <a:solidFill>
                  <a:srgbClr val="0000FF"/>
                </a:solidFill>
                <a:latin typeface="Arial" panose="020B0604020202020204" pitchFamily="34" charset="0"/>
              </a:rPr>
              <a:t>互补对称：</a:t>
            </a:r>
            <a:r>
              <a:rPr lang="zh-CN" altLang="en-US" dirty="0">
                <a:latin typeface="Arial" panose="020B0604020202020204" pitchFamily="34" charset="0"/>
              </a:rPr>
              <a:t>电路中采用两个双极性三极管，</a:t>
            </a:r>
            <a:r>
              <a:rPr lang="en-US" altLang="zh-CN" dirty="0">
                <a:latin typeface="Arial" panose="020B0604020202020204" pitchFamily="34" charset="0"/>
              </a:rPr>
              <a:t>NPN</a:t>
            </a:r>
            <a:r>
              <a:rPr lang="zh-CN" altLang="en-US" dirty="0">
                <a:latin typeface="Arial" panose="020B0604020202020204" pitchFamily="34" charset="0"/>
              </a:rPr>
              <a:t>、</a:t>
            </a:r>
            <a:r>
              <a:rPr lang="en-US" altLang="zh-CN" dirty="0">
                <a:latin typeface="Arial" panose="020B0604020202020204" pitchFamily="34" charset="0"/>
              </a:rPr>
              <a:t>PNP</a:t>
            </a:r>
            <a:r>
              <a:rPr lang="zh-CN" altLang="en-US" dirty="0">
                <a:latin typeface="Arial" panose="020B0604020202020204" pitchFamily="34" charset="0"/>
              </a:rPr>
              <a:t>各一支；</a:t>
            </a:r>
            <a:endParaRPr lang="zh-CN" altLang="en-US" dirty="0">
              <a:latin typeface="Arial" panose="020B0604020202020204" pitchFamily="34" charset="0"/>
            </a:endParaRPr>
          </a:p>
          <a:p>
            <a:r>
              <a:rPr lang="zh-CN" altLang="en-US" dirty="0">
                <a:latin typeface="Arial" panose="020B0604020202020204" pitchFamily="34" charset="0"/>
              </a:rPr>
              <a:t>    两管特性一致。组成互补对称式射极输出器。</a:t>
            </a:r>
            <a:endParaRPr lang="zh-CN" altLang="en-US" dirty="0">
              <a:latin typeface="Arial" panose="020B0604020202020204" pitchFamily="34" charset="0"/>
            </a:endParaRPr>
          </a:p>
        </p:txBody>
      </p:sp>
      <p:sp>
        <p:nvSpPr>
          <p:cNvPr id="164871" name="Rectangle 7"/>
          <p:cNvSpPr/>
          <p:nvPr/>
        </p:nvSpPr>
        <p:spPr>
          <a:xfrm>
            <a:off x="1835150" y="5661025"/>
            <a:ext cx="5599113" cy="944563"/>
          </a:xfrm>
          <a:prstGeom prst="rect">
            <a:avLst/>
          </a:prstGeom>
          <a:noFill/>
          <a:ln w="9525">
            <a:noFill/>
          </a:ln>
        </p:spPr>
        <p:txBody>
          <a:bodyPr>
            <a:spAutoFit/>
          </a:bodyPr>
          <a:p>
            <a:r>
              <a:rPr lang="en-US" altLang="zh-CN" dirty="0">
                <a:latin typeface="宋体" panose="02010600030101010101" pitchFamily="2" charset="-122"/>
              </a:rPr>
              <a:t>OCL:Output Capacitorless</a:t>
            </a:r>
            <a:endParaRPr lang="en-US" altLang="zh-CN" dirty="0">
              <a:latin typeface="宋体" panose="02010600030101010101" pitchFamily="2" charset="-122"/>
            </a:endParaRPr>
          </a:p>
          <a:p>
            <a:r>
              <a:rPr lang="en-US" altLang="zh-CN" sz="2400" dirty="0">
                <a:latin typeface="Arial" panose="020B0604020202020204" pitchFamily="34" charset="0"/>
              </a:rPr>
              <a:t>【</a:t>
            </a:r>
            <a:r>
              <a:rPr lang="zh-CN" altLang="en-US" sz="2400" dirty="0">
                <a:latin typeface="Arial" panose="020B0604020202020204" pitchFamily="34" charset="0"/>
              </a:rPr>
              <a:t>无输出电容器</a:t>
            </a: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164872" name="矩形 8"/>
          <p:cNvSpPr/>
          <p:nvPr/>
        </p:nvSpPr>
        <p:spPr>
          <a:xfrm>
            <a:off x="900113" y="549275"/>
            <a:ext cx="5688012" cy="522288"/>
          </a:xfrm>
          <a:prstGeom prst="rect">
            <a:avLst/>
          </a:prstGeom>
          <a:noFill/>
          <a:ln w="9525">
            <a:noFill/>
          </a:ln>
        </p:spPr>
        <p:txBody>
          <a:bodyPr>
            <a:spAutoFit/>
          </a:bodyPr>
          <a:p>
            <a:r>
              <a:rPr lang="en-US" altLang="zh-CN" dirty="0">
                <a:latin typeface="Arial" panose="020B0604020202020204" pitchFamily="34" charset="0"/>
              </a:rPr>
              <a:t>3.6.3 </a:t>
            </a:r>
            <a:r>
              <a:rPr lang="zh-CN" altLang="zh-CN" dirty="0">
                <a:latin typeface="Arial" panose="020B0604020202020204" pitchFamily="34" charset="0"/>
              </a:rPr>
              <a:t>乙类互补对称功率放大电路</a:t>
            </a:r>
            <a:endParaRPr lang="zh-CN" altLang="en-US" dirty="0">
              <a:latin typeface="Arial" panose="020B060402020202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5891" name="Rectangle 3"/>
          <p:cNvSpPr/>
          <p:nvPr/>
        </p:nvSpPr>
        <p:spPr>
          <a:xfrm>
            <a:off x="1042988" y="620713"/>
            <a:ext cx="4672012" cy="579437"/>
          </a:xfrm>
          <a:prstGeom prst="rect">
            <a:avLst/>
          </a:prstGeom>
          <a:noFill/>
          <a:ln w="9525">
            <a:noFill/>
          </a:ln>
        </p:spPr>
        <p:txBody>
          <a:bodyPr wrap="none">
            <a:spAutoFit/>
          </a:bodyPr>
          <a:p>
            <a:r>
              <a:rPr lang="zh-CN" altLang="en-US" dirty="0">
                <a:latin typeface="Arial" panose="020B0604020202020204" pitchFamily="34" charset="0"/>
              </a:rPr>
              <a:t>综合分析该互补输出电路</a:t>
            </a:r>
            <a:endParaRPr lang="zh-CN" altLang="en-US" dirty="0">
              <a:latin typeface="Arial" panose="020B0604020202020204" pitchFamily="34" charset="0"/>
            </a:endParaRPr>
          </a:p>
        </p:txBody>
      </p:sp>
      <p:sp>
        <p:nvSpPr>
          <p:cNvPr id="115716" name="Text Box 4"/>
          <p:cNvSpPr txBox="1"/>
          <p:nvPr/>
        </p:nvSpPr>
        <p:spPr>
          <a:xfrm>
            <a:off x="827088" y="1196975"/>
            <a:ext cx="2117725" cy="579438"/>
          </a:xfrm>
          <a:prstGeom prst="rect">
            <a:avLst/>
          </a:prstGeom>
          <a:noFill/>
          <a:ln w="9525">
            <a:noFill/>
          </a:ln>
        </p:spPr>
        <p:txBody>
          <a:bodyPr anchor="ctr">
            <a:spAutoFit/>
          </a:bodyPr>
          <a:p>
            <a:pPr marL="457200" indent="-457200">
              <a:buAutoNum type="arabicPeriod"/>
            </a:pPr>
            <a:r>
              <a:rPr lang="zh-CN" altLang="en-US" dirty="0">
                <a:latin typeface="宋体" panose="02010600030101010101" pitchFamily="2" charset="-122"/>
              </a:rPr>
              <a:t>静态时</a:t>
            </a:r>
            <a:r>
              <a:rPr lang="zh-CN" altLang="en-US" b="0" dirty="0">
                <a:latin typeface="宋体" panose="02010600030101010101" pitchFamily="2" charset="-122"/>
              </a:rPr>
              <a:t>：</a:t>
            </a:r>
            <a:endParaRPr lang="zh-CN" altLang="en-US" b="0" dirty="0">
              <a:latin typeface="宋体" panose="02010600030101010101" pitchFamily="2" charset="-122"/>
            </a:endParaRPr>
          </a:p>
        </p:txBody>
      </p:sp>
      <p:sp>
        <p:nvSpPr>
          <p:cNvPr id="115717" name="Text Box 5"/>
          <p:cNvSpPr txBox="1"/>
          <p:nvPr/>
        </p:nvSpPr>
        <p:spPr>
          <a:xfrm>
            <a:off x="971550" y="1844675"/>
            <a:ext cx="2293938" cy="579438"/>
          </a:xfrm>
          <a:prstGeom prst="rect">
            <a:avLst/>
          </a:prstGeom>
          <a:noFill/>
          <a:ln w="9525">
            <a:noFill/>
          </a:ln>
        </p:spPr>
        <p:txBody>
          <a:bodyPr anchor="ctr">
            <a:spAutoFit/>
          </a:bodyPr>
          <a:p>
            <a:r>
              <a:rPr lang="en-US" altLang="zh-CN" i="1" dirty="0">
                <a:latin typeface="宋体" panose="02010600030101010101" pitchFamily="2" charset="-122"/>
              </a:rPr>
              <a:t>u</a:t>
            </a:r>
            <a:r>
              <a:rPr lang="en-US" altLang="zh-CN" i="1" baseline="-25000" dirty="0">
                <a:latin typeface="宋体" panose="02010600030101010101" pitchFamily="2" charset="-122"/>
              </a:rPr>
              <a:t>i</a:t>
            </a:r>
            <a:r>
              <a:rPr lang="en-US" altLang="zh-CN" dirty="0">
                <a:latin typeface="宋体" panose="02010600030101010101" pitchFamily="2" charset="-122"/>
              </a:rPr>
              <a:t> = 0V</a:t>
            </a:r>
            <a:endParaRPr lang="en-US" altLang="zh-CN" dirty="0">
              <a:latin typeface="宋体" panose="02010600030101010101" pitchFamily="2" charset="-122"/>
            </a:endParaRPr>
          </a:p>
        </p:txBody>
      </p:sp>
      <p:sp>
        <p:nvSpPr>
          <p:cNvPr id="115718" name="Text Box 6"/>
          <p:cNvSpPr txBox="1"/>
          <p:nvPr/>
        </p:nvSpPr>
        <p:spPr>
          <a:xfrm>
            <a:off x="755650" y="3573463"/>
            <a:ext cx="3097213" cy="823912"/>
          </a:xfrm>
          <a:prstGeom prst="rect">
            <a:avLst/>
          </a:prstGeom>
          <a:noFill/>
          <a:ln w="9525">
            <a:noFill/>
          </a:ln>
        </p:spPr>
        <p:txBody>
          <a:bodyPr anchor="ctr">
            <a:spAutoFit/>
          </a:bodyPr>
          <a:p>
            <a:pPr>
              <a:lnSpc>
                <a:spcPct val="150000"/>
              </a:lnSpc>
            </a:pPr>
            <a:r>
              <a:rPr lang="en-US" altLang="zh-CN" dirty="0">
                <a:solidFill>
                  <a:srgbClr val="FF0000"/>
                </a:solidFill>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 </a:t>
            </a:r>
            <a:r>
              <a:rPr lang="en-US" altLang="zh-CN" dirty="0">
                <a:latin typeface="宋体" panose="02010600030101010101" pitchFamily="2" charset="-122"/>
              </a:rPr>
              <a:t> </a:t>
            </a:r>
            <a:r>
              <a:rPr lang="en-US" altLang="zh-CN" i="1" dirty="0">
                <a:latin typeface="宋体" panose="02010600030101010101" pitchFamily="2" charset="-122"/>
              </a:rPr>
              <a:t>u</a:t>
            </a:r>
            <a:r>
              <a:rPr lang="en-US" altLang="zh-CN" i="1" baseline="-25000" dirty="0">
                <a:latin typeface="宋体" panose="02010600030101010101" pitchFamily="2" charset="-122"/>
              </a:rPr>
              <a:t>o</a:t>
            </a:r>
            <a:r>
              <a:rPr lang="en-US" altLang="zh-CN" dirty="0">
                <a:latin typeface="宋体" panose="02010600030101010101" pitchFamily="2" charset="-122"/>
              </a:rPr>
              <a:t> = 0V</a:t>
            </a:r>
            <a:endParaRPr lang="en-US" altLang="zh-CN" dirty="0">
              <a:latin typeface="宋体" panose="02010600030101010101" pitchFamily="2" charset="-122"/>
            </a:endParaRPr>
          </a:p>
        </p:txBody>
      </p:sp>
      <p:sp>
        <p:nvSpPr>
          <p:cNvPr id="165895" name="Text Box 7"/>
          <p:cNvSpPr txBox="1"/>
          <p:nvPr/>
        </p:nvSpPr>
        <p:spPr>
          <a:xfrm>
            <a:off x="755650" y="2276475"/>
            <a:ext cx="4392613" cy="1555750"/>
          </a:xfrm>
          <a:prstGeom prst="rect">
            <a:avLst/>
          </a:prstGeom>
          <a:noFill/>
          <a:ln w="9525">
            <a:noFill/>
          </a:ln>
        </p:spPr>
        <p:txBody>
          <a:bodyPr>
            <a:spAutoFit/>
          </a:bodyPr>
          <a:p>
            <a:pPr>
              <a:lnSpc>
                <a:spcPct val="150000"/>
              </a:lnSpc>
            </a:pPr>
            <a:r>
              <a:rPr lang="en-US" altLang="zh-CN" dirty="0">
                <a:solidFill>
                  <a:srgbClr val="FF0000"/>
                </a:solidFill>
                <a:latin typeface="Verdana" panose="020B0604030504040204" pitchFamily="34" charset="0"/>
                <a:sym typeface="Symbol" panose="05050102010706020507" pitchFamily="18" charset="2"/>
              </a:rPr>
              <a:t></a:t>
            </a:r>
            <a:r>
              <a:rPr lang="en-US" altLang="zh-CN" dirty="0">
                <a:solidFill>
                  <a:srgbClr val="000000"/>
                </a:solidFill>
                <a:latin typeface="Verdana" panose="020B0604030504040204" pitchFamily="34" charset="0"/>
                <a:sym typeface="Symbol" panose="05050102010706020507" pitchFamily="18" charset="2"/>
              </a:rPr>
              <a:t> </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en-US" altLang="zh-CN" baseline="-25000" dirty="0">
                <a:latin typeface="宋体" panose="02010600030101010101" pitchFamily="2" charset="-122"/>
              </a:rPr>
              <a:t>2</a:t>
            </a:r>
            <a:r>
              <a:rPr lang="zh-CN" altLang="en-US" dirty="0">
                <a:latin typeface="宋体" panose="02010600030101010101" pitchFamily="2" charset="-122"/>
              </a:rPr>
              <a:t>均</a:t>
            </a:r>
            <a:r>
              <a:rPr lang="en-US" altLang="zh-CN" dirty="0">
                <a:latin typeface="宋体" panose="02010600030101010101" pitchFamily="2" charset="-122"/>
              </a:rPr>
              <a:t>=0</a:t>
            </a:r>
            <a:r>
              <a:rPr lang="zh-CN" altLang="en-US" dirty="0">
                <a:latin typeface="宋体" panose="02010600030101010101" pitchFamily="2" charset="-122"/>
              </a:rPr>
              <a:t>（乙类工作状态）</a:t>
            </a:r>
            <a:endParaRPr lang="zh-CN" altLang="en-US" dirty="0">
              <a:latin typeface="宋体" panose="02010600030101010101" pitchFamily="2" charset="-122"/>
            </a:endParaRPr>
          </a:p>
        </p:txBody>
      </p:sp>
      <p:grpSp>
        <p:nvGrpSpPr>
          <p:cNvPr id="2" name="Group 8"/>
          <p:cNvGrpSpPr/>
          <p:nvPr/>
        </p:nvGrpSpPr>
        <p:grpSpPr>
          <a:xfrm>
            <a:off x="5003800" y="1052513"/>
            <a:ext cx="3917950" cy="4344987"/>
            <a:chOff x="3107" y="663"/>
            <a:chExt cx="2468" cy="2737"/>
          </a:xfrm>
        </p:grpSpPr>
        <p:pic>
          <p:nvPicPr>
            <p:cNvPr id="165898" name="Picture 9"/>
            <p:cNvPicPr>
              <a:picLocks noChangeAspect="1"/>
            </p:cNvPicPr>
            <p:nvPr/>
          </p:nvPicPr>
          <p:blipFill>
            <a:blip r:embed="rId1"/>
            <a:stretch>
              <a:fillRect/>
            </a:stretch>
          </p:blipFill>
          <p:spPr>
            <a:xfrm>
              <a:off x="3107" y="663"/>
              <a:ext cx="2468" cy="2737"/>
            </a:xfrm>
            <a:prstGeom prst="rect">
              <a:avLst/>
            </a:prstGeom>
            <a:noFill/>
            <a:ln w="9525">
              <a:noFill/>
            </a:ln>
          </p:spPr>
        </p:pic>
        <p:sp>
          <p:nvSpPr>
            <p:cNvPr id="165899" name="Line 10"/>
            <p:cNvSpPr/>
            <p:nvPr/>
          </p:nvSpPr>
          <p:spPr>
            <a:xfrm>
              <a:off x="4319" y="972"/>
              <a:ext cx="0" cy="227"/>
            </a:xfrm>
            <a:prstGeom prst="line">
              <a:avLst/>
            </a:prstGeom>
            <a:ln w="28575" cap="flat" cmpd="sng">
              <a:solidFill>
                <a:srgbClr val="0033CC"/>
              </a:solidFill>
              <a:prstDash val="solid"/>
              <a:miter/>
              <a:headEnd type="none" w="med" len="med"/>
              <a:tailEnd type="triangle" w="med" len="med"/>
            </a:ln>
          </p:spPr>
        </p:sp>
        <p:sp>
          <p:nvSpPr>
            <p:cNvPr id="165900" name="Line 11"/>
            <p:cNvSpPr/>
            <p:nvPr/>
          </p:nvSpPr>
          <p:spPr>
            <a:xfrm>
              <a:off x="4319" y="2650"/>
              <a:ext cx="0" cy="227"/>
            </a:xfrm>
            <a:prstGeom prst="line">
              <a:avLst/>
            </a:prstGeom>
            <a:ln w="28575" cap="flat" cmpd="sng">
              <a:solidFill>
                <a:srgbClr val="0033CC"/>
              </a:solidFill>
              <a:prstDash val="solid"/>
              <a:miter/>
              <a:headEnd type="none" w="med" len="med"/>
              <a:tailEnd type="triangle" w="med" len="med"/>
            </a:ln>
          </p:spPr>
        </p:sp>
        <p:sp>
          <p:nvSpPr>
            <p:cNvPr id="165901" name="Text Box 12"/>
            <p:cNvSpPr txBox="1"/>
            <p:nvPr/>
          </p:nvSpPr>
          <p:spPr>
            <a:xfrm>
              <a:off x="4004" y="2554"/>
              <a:ext cx="363" cy="288"/>
            </a:xfrm>
            <a:prstGeom prst="rect">
              <a:avLst/>
            </a:prstGeom>
            <a:noFill/>
            <a:ln w="9525">
              <a:noFill/>
            </a:ln>
          </p:spPr>
          <p:txBody>
            <a:bodyPr>
              <a:spAutoFit/>
            </a:bodyPr>
            <a:p>
              <a:pPr>
                <a:spcBef>
                  <a:spcPct val="50000"/>
                </a:spcBef>
              </a:pPr>
              <a:r>
                <a:rPr lang="en-US" altLang="zh-CN" sz="2400" i="1" dirty="0">
                  <a:solidFill>
                    <a:srgbClr val="0033CC"/>
                  </a:solidFill>
                  <a:latin typeface="Times New Roman" panose="02020603050405020304" pitchFamily="18" charset="0"/>
                </a:rPr>
                <a:t>i</a:t>
              </a:r>
              <a:r>
                <a:rPr lang="en-US" altLang="zh-CN" sz="2400" i="1" baseline="-25000" dirty="0">
                  <a:solidFill>
                    <a:srgbClr val="0033CC"/>
                  </a:solidFill>
                  <a:latin typeface="Times New Roman" panose="02020603050405020304" pitchFamily="18" charset="0"/>
                </a:rPr>
                <a:t>C2</a:t>
              </a:r>
              <a:endParaRPr lang="en-US" altLang="zh-CN" sz="2400" i="1" dirty="0">
                <a:solidFill>
                  <a:srgbClr val="0033CC"/>
                </a:solidFill>
                <a:latin typeface="Times New Roman" panose="02020603050405020304" pitchFamily="18" charset="0"/>
              </a:endParaRPr>
            </a:p>
          </p:txBody>
        </p:sp>
        <p:sp>
          <p:nvSpPr>
            <p:cNvPr id="165902" name="Text Box 13"/>
            <p:cNvSpPr txBox="1"/>
            <p:nvPr/>
          </p:nvSpPr>
          <p:spPr>
            <a:xfrm>
              <a:off x="4004" y="926"/>
              <a:ext cx="363" cy="288"/>
            </a:xfrm>
            <a:prstGeom prst="rect">
              <a:avLst/>
            </a:prstGeom>
            <a:noFill/>
            <a:ln w="9525">
              <a:noFill/>
            </a:ln>
          </p:spPr>
          <p:txBody>
            <a:bodyPr>
              <a:spAutoFit/>
            </a:bodyPr>
            <a:p>
              <a:pPr>
                <a:spcBef>
                  <a:spcPct val="50000"/>
                </a:spcBef>
              </a:pPr>
              <a:r>
                <a:rPr lang="en-US" altLang="zh-CN" sz="2400" i="1" dirty="0">
                  <a:solidFill>
                    <a:srgbClr val="0033CC"/>
                  </a:solidFill>
                  <a:latin typeface="Times New Roman" panose="02020603050405020304" pitchFamily="18" charset="0"/>
                </a:rPr>
                <a:t>i</a:t>
              </a:r>
              <a:r>
                <a:rPr lang="en-US" altLang="zh-CN" sz="2400" i="1" baseline="-25000" dirty="0">
                  <a:solidFill>
                    <a:srgbClr val="0033CC"/>
                  </a:solidFill>
                  <a:latin typeface="Times New Roman" panose="02020603050405020304" pitchFamily="18" charset="0"/>
                </a:rPr>
                <a:t>C1</a:t>
              </a:r>
              <a:endParaRPr lang="en-US" altLang="zh-CN" sz="2400" i="1" dirty="0">
                <a:solidFill>
                  <a:srgbClr val="0033CC"/>
                </a:solidFill>
                <a:latin typeface="Times New Roman" panose="02020603050405020304" pitchFamily="18" charset="0"/>
              </a:endParaRPr>
            </a:p>
          </p:txBody>
        </p:sp>
      </p:grpSp>
      <p:sp>
        <p:nvSpPr>
          <p:cNvPr id="165897" name="Text Box 14"/>
          <p:cNvSpPr txBox="1"/>
          <p:nvPr/>
        </p:nvSpPr>
        <p:spPr>
          <a:xfrm>
            <a:off x="755650" y="4508500"/>
            <a:ext cx="5761038" cy="1358900"/>
          </a:xfrm>
          <a:prstGeom prst="rect">
            <a:avLst/>
          </a:prstGeom>
          <a:noFill/>
          <a:ln w="9525">
            <a:noFill/>
          </a:ln>
        </p:spPr>
        <p:txBody>
          <a:bodyPr>
            <a:spAutoFit/>
          </a:bodyPr>
          <a:p>
            <a:pPr>
              <a:lnSpc>
                <a:spcPct val="130000"/>
              </a:lnSpc>
              <a:spcBef>
                <a:spcPct val="50000"/>
              </a:spcBef>
            </a:pPr>
            <a:r>
              <a:rPr lang="zh-CN" altLang="en-US" dirty="0">
                <a:latin typeface="Arial" panose="020B0604020202020204" pitchFamily="34" charset="0"/>
              </a:rPr>
              <a:t>没有电流，故没有消耗，从而解决了静态功耗的问题</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6">
                                            <p:txEl>
                                              <p:charRg st="0" end="5"/>
                                            </p:txEl>
                                          </p:spTgt>
                                        </p:tgtEl>
                                        <p:attrNameLst>
                                          <p:attrName>style.visibility</p:attrName>
                                        </p:attrNameLst>
                                      </p:cBhvr>
                                      <p:to>
                                        <p:strVal val="visible"/>
                                      </p:to>
                                    </p:set>
                                    <p:animEffect transition="in" filter="wipe(left)">
                                      <p:cBhvr>
                                        <p:cTn id="7" dur="500"/>
                                        <p:tgtEl>
                                          <p:spTgt spid="115716">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7">
                                            <p:txEl>
                                              <p:charRg st="0" end="8"/>
                                            </p:txEl>
                                          </p:spTgt>
                                        </p:tgtEl>
                                        <p:attrNameLst>
                                          <p:attrName>style.visibility</p:attrName>
                                        </p:attrNameLst>
                                      </p:cBhvr>
                                      <p:to>
                                        <p:strVal val="visible"/>
                                      </p:to>
                                    </p:set>
                                    <p:animEffect transition="in" filter="wipe(left)">
                                      <p:cBhvr>
                                        <p:cTn id="12" dur="500"/>
                                        <p:tgtEl>
                                          <p:spTgt spid="115717">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8">
                                            <p:txEl>
                                              <p:charRg st="0" end="11"/>
                                            </p:txEl>
                                          </p:spTgt>
                                        </p:tgtEl>
                                        <p:attrNameLst>
                                          <p:attrName>style.visibility</p:attrName>
                                        </p:attrNameLst>
                                      </p:cBhvr>
                                      <p:to>
                                        <p:strVal val="visible"/>
                                      </p:to>
                                    </p:set>
                                    <p:animEffect transition="in" filter="wipe(left)">
                                      <p:cBhvr>
                                        <p:cTn id="17" dur="500"/>
                                        <p:tgtEl>
                                          <p:spTgt spid="115718">
                                            <p:txEl>
                                              <p:charRg st="0" end="11"/>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p:bldP spid="115717" grpId="0" build="p"/>
      <p:bldP spid="115718"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pic>
        <p:nvPicPr>
          <p:cNvPr id="166915" name="Picture 2"/>
          <p:cNvPicPr>
            <a:picLocks noChangeAspect="1"/>
          </p:cNvPicPr>
          <p:nvPr/>
        </p:nvPicPr>
        <p:blipFill>
          <a:blip r:embed="rId1"/>
          <a:stretch>
            <a:fillRect/>
          </a:stretch>
        </p:blipFill>
        <p:spPr>
          <a:xfrm>
            <a:off x="4859338" y="188913"/>
            <a:ext cx="3917950" cy="4344987"/>
          </a:xfrm>
          <a:prstGeom prst="rect">
            <a:avLst/>
          </a:prstGeom>
          <a:noFill/>
          <a:ln w="9525">
            <a:noFill/>
          </a:ln>
        </p:spPr>
      </p:pic>
      <p:grpSp>
        <p:nvGrpSpPr>
          <p:cNvPr id="2" name="Group 3"/>
          <p:cNvGrpSpPr/>
          <p:nvPr/>
        </p:nvGrpSpPr>
        <p:grpSpPr>
          <a:xfrm flipV="1">
            <a:off x="4932363" y="3141663"/>
            <a:ext cx="976312" cy="373062"/>
            <a:chOff x="3309" y="3656"/>
            <a:chExt cx="615" cy="232"/>
          </a:xfrm>
        </p:grpSpPr>
        <p:grpSp>
          <p:nvGrpSpPr>
            <p:cNvPr id="166959" name="Group 4"/>
            <p:cNvGrpSpPr/>
            <p:nvPr/>
          </p:nvGrpSpPr>
          <p:grpSpPr>
            <a:xfrm rot="151640" flipV="1">
              <a:off x="3557" y="3659"/>
              <a:ext cx="367" cy="229"/>
              <a:chOff x="2720" y="869"/>
              <a:chExt cx="416" cy="278"/>
            </a:xfrm>
          </p:grpSpPr>
          <p:sp>
            <p:nvSpPr>
              <p:cNvPr id="166961" name="Freeform 5"/>
              <p:cNvSpPr/>
              <p:nvPr/>
            </p:nvSpPr>
            <p:spPr>
              <a:xfrm rot="1918500" flipV="1">
                <a:off x="2833" y="869"/>
                <a:ext cx="234" cy="255"/>
              </a:xfrm>
              <a:custGeom>
                <a:avLst/>
                <a:gdLst>
                  <a:gd name="txL" fmla="*/ 0 w 740"/>
                  <a:gd name="txT" fmla="*/ 0 h 812"/>
                  <a:gd name="txR" fmla="*/ 740 w 740"/>
                  <a:gd name="txB" fmla="*/ 812 h 812"/>
                </a:gdLst>
                <a:ahLst/>
                <a:cxnLst>
                  <a:cxn ang="0">
                    <a:pos x="0" y="0"/>
                  </a:cxn>
                  <a:cxn ang="0">
                    <a:pos x="0" y="0"/>
                  </a:cxn>
                  <a:cxn ang="0">
                    <a:pos x="0" y="0"/>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62" name="Freeform 6"/>
              <p:cNvSpPr/>
              <p:nvPr/>
            </p:nvSpPr>
            <p:spPr>
              <a:xfrm>
                <a:off x="3024"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63" name="Freeform 7"/>
              <p:cNvSpPr/>
              <p:nvPr/>
            </p:nvSpPr>
            <p:spPr>
              <a:xfrm flipH="1">
                <a:off x="2720"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166960" name="Line 8"/>
            <p:cNvSpPr/>
            <p:nvPr/>
          </p:nvSpPr>
          <p:spPr>
            <a:xfrm flipV="1">
              <a:off x="3309" y="3656"/>
              <a:ext cx="615" cy="3"/>
            </a:xfrm>
            <a:prstGeom prst="line">
              <a:avLst/>
            </a:prstGeom>
            <a:ln w="38100" cap="flat" cmpd="sng">
              <a:solidFill>
                <a:srgbClr val="FF0000"/>
              </a:solidFill>
              <a:prstDash val="solid"/>
              <a:headEnd type="none" w="med" len="med"/>
              <a:tailEnd type="none" w="med" len="med"/>
            </a:ln>
          </p:spPr>
        </p:sp>
      </p:grpSp>
      <p:grpSp>
        <p:nvGrpSpPr>
          <p:cNvPr id="4" name="Group 9"/>
          <p:cNvGrpSpPr/>
          <p:nvPr/>
        </p:nvGrpSpPr>
        <p:grpSpPr>
          <a:xfrm>
            <a:off x="5003800" y="1125538"/>
            <a:ext cx="823913" cy="381000"/>
            <a:chOff x="3309" y="816"/>
            <a:chExt cx="519" cy="240"/>
          </a:xfrm>
        </p:grpSpPr>
        <p:sp>
          <p:nvSpPr>
            <p:cNvPr id="166954" name="Line 10"/>
            <p:cNvSpPr/>
            <p:nvPr/>
          </p:nvSpPr>
          <p:spPr>
            <a:xfrm>
              <a:off x="3309" y="1056"/>
              <a:ext cx="519" cy="0"/>
            </a:xfrm>
            <a:prstGeom prst="line">
              <a:avLst/>
            </a:prstGeom>
            <a:ln w="38100" cap="flat" cmpd="sng">
              <a:solidFill>
                <a:srgbClr val="FF0000"/>
              </a:solidFill>
              <a:prstDash val="solid"/>
              <a:headEnd type="none" w="med" len="med"/>
              <a:tailEnd type="none" w="med" len="med"/>
            </a:ln>
          </p:spPr>
        </p:sp>
        <p:grpSp>
          <p:nvGrpSpPr>
            <p:cNvPr id="166955" name="Group 11"/>
            <p:cNvGrpSpPr/>
            <p:nvPr/>
          </p:nvGrpSpPr>
          <p:grpSpPr>
            <a:xfrm rot="-27723">
              <a:off x="3312" y="816"/>
              <a:ext cx="367" cy="229"/>
              <a:chOff x="2720" y="869"/>
              <a:chExt cx="416" cy="278"/>
            </a:xfrm>
          </p:grpSpPr>
          <p:sp>
            <p:nvSpPr>
              <p:cNvPr id="166956" name="Freeform 12"/>
              <p:cNvSpPr/>
              <p:nvPr/>
            </p:nvSpPr>
            <p:spPr>
              <a:xfrm rot="1918500" flipV="1">
                <a:off x="2833" y="869"/>
                <a:ext cx="234" cy="255"/>
              </a:xfrm>
              <a:custGeom>
                <a:avLst/>
                <a:gdLst>
                  <a:gd name="txL" fmla="*/ 0 w 740"/>
                  <a:gd name="txT" fmla="*/ 0 h 812"/>
                  <a:gd name="txR" fmla="*/ 740 w 740"/>
                  <a:gd name="txB" fmla="*/ 812 h 812"/>
                </a:gdLst>
                <a:ahLst/>
                <a:cxnLst>
                  <a:cxn ang="0">
                    <a:pos x="0" y="0"/>
                  </a:cxn>
                  <a:cxn ang="0">
                    <a:pos x="0" y="0"/>
                  </a:cxn>
                  <a:cxn ang="0">
                    <a:pos x="0" y="0"/>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57" name="Freeform 13"/>
              <p:cNvSpPr/>
              <p:nvPr/>
            </p:nvSpPr>
            <p:spPr>
              <a:xfrm>
                <a:off x="3024"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58" name="Freeform 14"/>
              <p:cNvSpPr/>
              <p:nvPr/>
            </p:nvSpPr>
            <p:spPr>
              <a:xfrm flipH="1">
                <a:off x="2720"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grpSp>
      <p:grpSp>
        <p:nvGrpSpPr>
          <p:cNvPr id="6" name="Group 15"/>
          <p:cNvGrpSpPr/>
          <p:nvPr/>
        </p:nvGrpSpPr>
        <p:grpSpPr>
          <a:xfrm>
            <a:off x="7451725" y="1052513"/>
            <a:ext cx="1290638" cy="384175"/>
            <a:chOff x="4739" y="1820"/>
            <a:chExt cx="813" cy="242"/>
          </a:xfrm>
        </p:grpSpPr>
        <p:sp>
          <p:nvSpPr>
            <p:cNvPr id="166949" name="Line 16"/>
            <p:cNvSpPr/>
            <p:nvPr/>
          </p:nvSpPr>
          <p:spPr>
            <a:xfrm>
              <a:off x="4739" y="2062"/>
              <a:ext cx="813" cy="0"/>
            </a:xfrm>
            <a:prstGeom prst="line">
              <a:avLst/>
            </a:prstGeom>
            <a:ln w="38100" cap="flat" cmpd="sng">
              <a:solidFill>
                <a:srgbClr val="FF0000"/>
              </a:solidFill>
              <a:prstDash val="solid"/>
              <a:headEnd type="none" w="med" len="med"/>
              <a:tailEnd type="none" w="med" len="med"/>
            </a:ln>
          </p:spPr>
        </p:sp>
        <p:grpSp>
          <p:nvGrpSpPr>
            <p:cNvPr id="166950" name="Group 17"/>
            <p:cNvGrpSpPr/>
            <p:nvPr/>
          </p:nvGrpSpPr>
          <p:grpSpPr>
            <a:xfrm rot="-27723">
              <a:off x="4784" y="1820"/>
              <a:ext cx="367" cy="229"/>
              <a:chOff x="2720" y="869"/>
              <a:chExt cx="416" cy="278"/>
            </a:xfrm>
          </p:grpSpPr>
          <p:sp>
            <p:nvSpPr>
              <p:cNvPr id="166951" name="Freeform 18"/>
              <p:cNvSpPr/>
              <p:nvPr/>
            </p:nvSpPr>
            <p:spPr>
              <a:xfrm rot="1918500" flipV="1">
                <a:off x="2833" y="869"/>
                <a:ext cx="234" cy="255"/>
              </a:xfrm>
              <a:custGeom>
                <a:avLst/>
                <a:gdLst>
                  <a:gd name="txL" fmla="*/ 0 w 740"/>
                  <a:gd name="txT" fmla="*/ 0 h 812"/>
                  <a:gd name="txR" fmla="*/ 740 w 740"/>
                  <a:gd name="txB" fmla="*/ 812 h 812"/>
                </a:gdLst>
                <a:ahLst/>
                <a:cxnLst>
                  <a:cxn ang="0">
                    <a:pos x="0" y="0"/>
                  </a:cxn>
                  <a:cxn ang="0">
                    <a:pos x="0" y="0"/>
                  </a:cxn>
                  <a:cxn ang="0">
                    <a:pos x="0" y="0"/>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52" name="Freeform 19"/>
              <p:cNvSpPr/>
              <p:nvPr/>
            </p:nvSpPr>
            <p:spPr>
              <a:xfrm>
                <a:off x="3024"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53" name="Freeform 20"/>
              <p:cNvSpPr/>
              <p:nvPr/>
            </p:nvSpPr>
            <p:spPr>
              <a:xfrm flipH="1">
                <a:off x="2720"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grpSp>
      <p:grpSp>
        <p:nvGrpSpPr>
          <p:cNvPr id="8" name="Group 21"/>
          <p:cNvGrpSpPr/>
          <p:nvPr/>
        </p:nvGrpSpPr>
        <p:grpSpPr>
          <a:xfrm rot="27723" flipV="1">
            <a:off x="7956550" y="1412875"/>
            <a:ext cx="582613" cy="363538"/>
            <a:chOff x="2720" y="869"/>
            <a:chExt cx="416" cy="278"/>
          </a:xfrm>
        </p:grpSpPr>
        <p:sp>
          <p:nvSpPr>
            <p:cNvPr id="166946" name="Freeform 22"/>
            <p:cNvSpPr/>
            <p:nvPr/>
          </p:nvSpPr>
          <p:spPr>
            <a:xfrm rot="1918500" flipV="1">
              <a:off x="2833" y="869"/>
              <a:ext cx="234" cy="255"/>
            </a:xfrm>
            <a:custGeom>
              <a:avLst/>
              <a:gdLst>
                <a:gd name="txL" fmla="*/ 0 w 740"/>
                <a:gd name="txT" fmla="*/ 0 h 812"/>
                <a:gd name="txR" fmla="*/ 740 w 740"/>
                <a:gd name="txB" fmla="*/ 812 h 812"/>
              </a:gdLst>
              <a:ahLst/>
              <a:cxnLst>
                <a:cxn ang="0">
                  <a:pos x="0" y="0"/>
                </a:cxn>
                <a:cxn ang="0">
                  <a:pos x="0" y="0"/>
                </a:cxn>
                <a:cxn ang="0">
                  <a:pos x="0" y="0"/>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47" name="Freeform 23"/>
            <p:cNvSpPr/>
            <p:nvPr/>
          </p:nvSpPr>
          <p:spPr>
            <a:xfrm>
              <a:off x="3024"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48" name="Freeform 24"/>
            <p:cNvSpPr/>
            <p:nvPr/>
          </p:nvSpPr>
          <p:spPr>
            <a:xfrm flipH="1">
              <a:off x="2720" y="1056"/>
              <a:ext cx="112" cy="91"/>
            </a:xfrm>
            <a:custGeom>
              <a:avLst/>
              <a:gdLst>
                <a:gd name="txL" fmla="*/ 0 w 272"/>
                <a:gd name="txT" fmla="*/ 0 h 259"/>
                <a:gd name="txR" fmla="*/ 272 w 272"/>
                <a:gd name="txB" fmla="*/ 259 h 259"/>
              </a:gdLst>
              <a:ahLst/>
              <a:cxnLst>
                <a:cxn ang="0">
                  <a:pos x="0" y="0"/>
                </a:cxn>
                <a:cxn ang="0">
                  <a:pos x="0" y="0"/>
                </a:cxn>
                <a:cxn ang="0">
                  <a:pos x="0" y="0"/>
                </a:cxn>
              </a:cxnLst>
              <a:rect l="txL" t="txT" r="txR" b="txB"/>
              <a:pathLst>
                <a:path w="272" h="259">
                  <a:moveTo>
                    <a:pt x="0" y="0"/>
                  </a:moveTo>
                  <a:cubicBezTo>
                    <a:pt x="29" y="86"/>
                    <a:pt x="59" y="173"/>
                    <a:pt x="104" y="216"/>
                  </a:cubicBezTo>
                  <a:cubicBezTo>
                    <a:pt x="149" y="259"/>
                    <a:pt x="245" y="247"/>
                    <a:pt x="272" y="25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122905" name="Freeform 25"/>
          <p:cNvSpPr/>
          <p:nvPr/>
        </p:nvSpPr>
        <p:spPr>
          <a:xfrm rot="-1771232">
            <a:off x="5435600" y="2565400"/>
            <a:ext cx="384175" cy="381000"/>
          </a:xfrm>
          <a:custGeom>
            <a:avLst/>
            <a:gdLst>
              <a:gd name="txL" fmla="*/ 0 w 740"/>
              <a:gd name="txT" fmla="*/ 0 h 812"/>
              <a:gd name="txR" fmla="*/ 740 w 740"/>
              <a:gd name="txB" fmla="*/ 812 h 812"/>
            </a:gdLst>
            <a:ahLst/>
            <a:cxnLst>
              <a:cxn ang="0">
                <a:pos x="2147483647" y="0"/>
              </a:cxn>
              <a:cxn ang="0">
                <a:pos x="2147483647" y="2147483647"/>
              </a:cxn>
              <a:cxn ang="0">
                <a:pos x="2147483647" y="2147483647"/>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nvGrpSpPr>
          <p:cNvPr id="9" name="Group 26"/>
          <p:cNvGrpSpPr/>
          <p:nvPr/>
        </p:nvGrpSpPr>
        <p:grpSpPr>
          <a:xfrm>
            <a:off x="5076825" y="2276475"/>
            <a:ext cx="763588" cy="503238"/>
            <a:chOff x="2854" y="1723"/>
            <a:chExt cx="481" cy="255"/>
          </a:xfrm>
        </p:grpSpPr>
        <p:sp>
          <p:nvSpPr>
            <p:cNvPr id="166944" name="Freeform 27"/>
            <p:cNvSpPr/>
            <p:nvPr/>
          </p:nvSpPr>
          <p:spPr>
            <a:xfrm rot="1720975" flipV="1">
              <a:off x="2897" y="1723"/>
              <a:ext cx="234" cy="255"/>
            </a:xfrm>
            <a:custGeom>
              <a:avLst/>
              <a:gdLst>
                <a:gd name="txL" fmla="*/ 0 w 740"/>
                <a:gd name="txT" fmla="*/ 0 h 812"/>
                <a:gd name="txR" fmla="*/ 740 w 740"/>
                <a:gd name="txB" fmla="*/ 812 h 812"/>
              </a:gdLst>
              <a:ahLst/>
              <a:cxnLst>
                <a:cxn ang="0">
                  <a:pos x="0" y="0"/>
                </a:cxn>
                <a:cxn ang="0">
                  <a:pos x="0" y="0"/>
                </a:cxn>
                <a:cxn ang="0">
                  <a:pos x="0" y="0"/>
                </a:cxn>
              </a:cxnLst>
              <a:rect l="txL" t="txT" r="txR" b="txB"/>
              <a:pathLst>
                <a:path w="740" h="812">
                  <a:moveTo>
                    <a:pt x="168" y="0"/>
                  </a:moveTo>
                  <a:cubicBezTo>
                    <a:pt x="84" y="358"/>
                    <a:pt x="0" y="716"/>
                    <a:pt x="95" y="764"/>
                  </a:cubicBezTo>
                  <a:cubicBezTo>
                    <a:pt x="190" y="812"/>
                    <a:pt x="465" y="551"/>
                    <a:pt x="740" y="291"/>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66945" name="Line 28"/>
            <p:cNvSpPr/>
            <p:nvPr/>
          </p:nvSpPr>
          <p:spPr>
            <a:xfrm>
              <a:off x="2854" y="1917"/>
              <a:ext cx="481" cy="0"/>
            </a:xfrm>
            <a:prstGeom prst="line">
              <a:avLst/>
            </a:prstGeom>
            <a:ln w="38100" cap="flat" cmpd="sng">
              <a:solidFill>
                <a:srgbClr val="FF0000"/>
              </a:solidFill>
              <a:prstDash val="solid"/>
              <a:headEnd type="none" w="med" len="med"/>
              <a:tailEnd type="none" w="med" len="med"/>
            </a:ln>
          </p:spPr>
        </p:sp>
      </p:grpSp>
      <p:sp>
        <p:nvSpPr>
          <p:cNvPr id="166922" name="Text Box 29"/>
          <p:cNvSpPr txBox="1"/>
          <p:nvPr/>
        </p:nvSpPr>
        <p:spPr>
          <a:xfrm>
            <a:off x="790575" y="5646738"/>
            <a:ext cx="628650" cy="519112"/>
          </a:xfrm>
          <a:prstGeom prst="rect">
            <a:avLst/>
          </a:prstGeom>
          <a:noFill/>
          <a:ln w="38100">
            <a:noFill/>
          </a:ln>
        </p:spPr>
        <p:txBody>
          <a:bodyPr wrap="none" anchor="ctr">
            <a:spAutoFit/>
          </a:bodyPr>
          <a:p>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p:txBody>
      </p:sp>
      <p:sp>
        <p:nvSpPr>
          <p:cNvPr id="166923" name="Text Box 30"/>
          <p:cNvSpPr txBox="1"/>
          <p:nvPr/>
        </p:nvSpPr>
        <p:spPr>
          <a:xfrm>
            <a:off x="827088" y="692150"/>
            <a:ext cx="2157412" cy="579438"/>
          </a:xfrm>
          <a:prstGeom prst="rect">
            <a:avLst/>
          </a:prstGeom>
          <a:noFill/>
          <a:ln w="9525">
            <a:noFill/>
          </a:ln>
        </p:spPr>
        <p:txBody>
          <a:bodyPr anchor="ctr">
            <a:spAutoFit/>
          </a:bodyPr>
          <a:p>
            <a:pPr marL="457200" indent="-457200">
              <a:buAutoNum type="arabicPeriod" startAt="2"/>
            </a:pPr>
            <a:r>
              <a:rPr lang="zh-CN" altLang="en-US" dirty="0">
                <a:latin typeface="Times New Roman" panose="02020603050405020304" pitchFamily="18" charset="0"/>
              </a:rPr>
              <a:t>动态时：</a:t>
            </a:r>
            <a:endParaRPr lang="zh-CN" altLang="en-US" dirty="0">
              <a:latin typeface="Times New Roman" panose="02020603050405020304" pitchFamily="18" charset="0"/>
            </a:endParaRPr>
          </a:p>
        </p:txBody>
      </p:sp>
      <p:sp>
        <p:nvSpPr>
          <p:cNvPr id="122911" name="Text Box 31"/>
          <p:cNvSpPr txBox="1"/>
          <p:nvPr/>
        </p:nvSpPr>
        <p:spPr>
          <a:xfrm>
            <a:off x="1042988" y="3141663"/>
            <a:ext cx="3081337" cy="579437"/>
          </a:xfrm>
          <a:prstGeom prst="rect">
            <a:avLst/>
          </a:prstGeom>
          <a:noFill/>
          <a:ln w="38100">
            <a:noFill/>
          </a:ln>
        </p:spPr>
        <p:txBody>
          <a:bodyPr anchor="ctr">
            <a:spAutoFit/>
          </a:bodyPr>
          <a:p>
            <a:pPr>
              <a:buClr>
                <a:schemeClr val="folHlink"/>
              </a:buClr>
              <a:buFont typeface="Wingdings" panose="05000000000000000000" pitchFamily="2" charset="2"/>
              <a:buChar char="Ø"/>
            </a:pPr>
            <a:r>
              <a:rPr lang="en-US" altLang="zh-CN" i="1" dirty="0">
                <a:latin typeface="宋体" panose="02010600030101010101" pitchFamily="2" charset="-122"/>
              </a:rPr>
              <a:t>u</a:t>
            </a:r>
            <a:r>
              <a:rPr lang="en-US" altLang="zh-CN" i="1" baseline="-25000" dirty="0">
                <a:latin typeface="宋体" panose="02010600030101010101" pitchFamily="2" charset="-122"/>
              </a:rPr>
              <a:t>i</a:t>
            </a:r>
            <a:r>
              <a:rPr lang="en-US" altLang="zh-CN" i="1" dirty="0">
                <a:latin typeface="宋体" panose="02010600030101010101" pitchFamily="2" charset="-122"/>
              </a:rPr>
              <a:t> </a:t>
            </a:r>
            <a:r>
              <a:rPr lang="en-US" altLang="zh-CN" dirty="0">
                <a:latin typeface="宋体" panose="02010600030101010101" pitchFamily="2" charset="-122"/>
              </a:rPr>
              <a:t> </a:t>
            </a:r>
            <a:r>
              <a:rPr lang="en-US" altLang="zh-CN" dirty="0">
                <a:latin typeface="宋体" panose="02010600030101010101" pitchFamily="2" charset="-122"/>
                <a:sym typeface="Symbol" panose="05050102010706020507" pitchFamily="18" charset="2"/>
              </a:rPr>
              <a:t></a:t>
            </a:r>
            <a:r>
              <a:rPr lang="en-US" altLang="zh-CN" dirty="0">
                <a:latin typeface="宋体" panose="02010600030101010101" pitchFamily="2" charset="-122"/>
              </a:rPr>
              <a:t> 0V</a:t>
            </a:r>
            <a:endParaRPr lang="en-US" altLang="zh-CN" dirty="0">
              <a:latin typeface="宋体" panose="02010600030101010101" pitchFamily="2" charset="-122"/>
            </a:endParaRPr>
          </a:p>
        </p:txBody>
      </p:sp>
      <p:sp>
        <p:nvSpPr>
          <p:cNvPr id="122912" name="Line 32"/>
          <p:cNvSpPr/>
          <p:nvPr/>
        </p:nvSpPr>
        <p:spPr>
          <a:xfrm>
            <a:off x="1042988" y="4076700"/>
            <a:ext cx="341312" cy="0"/>
          </a:xfrm>
          <a:prstGeom prst="line">
            <a:avLst/>
          </a:prstGeom>
          <a:ln w="28575" cap="flat" cmpd="sng">
            <a:solidFill>
              <a:srgbClr val="FF0000"/>
            </a:solidFill>
            <a:prstDash val="solid"/>
            <a:headEnd type="none" w="med" len="med"/>
            <a:tailEnd type="arrow" w="med" len="med"/>
          </a:ln>
        </p:spPr>
      </p:sp>
      <p:sp>
        <p:nvSpPr>
          <p:cNvPr id="122913" name="Text Box 33"/>
          <p:cNvSpPr txBox="1"/>
          <p:nvPr/>
        </p:nvSpPr>
        <p:spPr>
          <a:xfrm>
            <a:off x="1403350" y="3789363"/>
            <a:ext cx="2921000" cy="579437"/>
          </a:xfrm>
          <a:prstGeom prst="rect">
            <a:avLst/>
          </a:prstGeom>
          <a:noFill/>
          <a:ln w="9525">
            <a:noFill/>
          </a:ln>
        </p:spPr>
        <p:txBody>
          <a:bodyPr anchor="ctr">
            <a:spAutoFit/>
          </a:bodyPr>
          <a:p>
            <a:r>
              <a:rPr lang="en-US" altLang="zh-CN" dirty="0">
                <a:latin typeface="宋体" panose="02010600030101010101" pitchFamily="2" charset="-122"/>
              </a:rPr>
              <a:t>T</a:t>
            </a:r>
            <a:r>
              <a:rPr lang="en-US" altLang="zh-CN" baseline="-25000" dirty="0">
                <a:latin typeface="宋体" panose="02010600030101010101" pitchFamily="2" charset="-122"/>
              </a:rPr>
              <a:t>1</a:t>
            </a:r>
            <a:r>
              <a:rPr lang="zh-CN" altLang="zh-CN" dirty="0">
                <a:latin typeface="宋体" panose="02010600030101010101" pitchFamily="2" charset="-122"/>
              </a:rPr>
              <a:t>截止，</a:t>
            </a:r>
            <a:r>
              <a:rPr lang="en-US" altLang="zh-CN" dirty="0">
                <a:latin typeface="宋体" panose="02010600030101010101" pitchFamily="2" charset="-122"/>
              </a:rPr>
              <a:t>T</a:t>
            </a:r>
            <a:r>
              <a:rPr lang="en-US" altLang="zh-CN" baseline="-25000" dirty="0">
                <a:latin typeface="宋体" panose="02010600030101010101" pitchFamily="2" charset="-122"/>
              </a:rPr>
              <a:t>2</a:t>
            </a:r>
            <a:r>
              <a:rPr lang="zh-CN" altLang="en-US" dirty="0">
                <a:latin typeface="宋体" panose="02010600030101010101" pitchFamily="2" charset="-122"/>
              </a:rPr>
              <a:t>导通</a:t>
            </a:r>
            <a:endParaRPr lang="zh-CN" altLang="en-US" dirty="0">
              <a:latin typeface="宋体" panose="02010600030101010101" pitchFamily="2" charset="-122"/>
            </a:endParaRPr>
          </a:p>
        </p:txBody>
      </p:sp>
      <p:sp>
        <p:nvSpPr>
          <p:cNvPr id="122914" name="Line 34"/>
          <p:cNvSpPr/>
          <p:nvPr/>
        </p:nvSpPr>
        <p:spPr>
          <a:xfrm>
            <a:off x="1042988" y="2852738"/>
            <a:ext cx="341312" cy="0"/>
          </a:xfrm>
          <a:prstGeom prst="line">
            <a:avLst/>
          </a:prstGeom>
          <a:ln w="28575" cap="flat" cmpd="sng">
            <a:solidFill>
              <a:srgbClr val="FF0000"/>
            </a:solidFill>
            <a:prstDash val="solid"/>
            <a:headEnd type="none" w="med" len="med"/>
            <a:tailEnd type="arrow" w="med" len="med"/>
          </a:ln>
        </p:spPr>
      </p:sp>
      <p:sp>
        <p:nvSpPr>
          <p:cNvPr id="122915" name="Text Box 35"/>
          <p:cNvSpPr txBox="1"/>
          <p:nvPr/>
        </p:nvSpPr>
        <p:spPr>
          <a:xfrm>
            <a:off x="1042988" y="1268413"/>
            <a:ext cx="2400300" cy="579437"/>
          </a:xfrm>
          <a:prstGeom prst="rect">
            <a:avLst/>
          </a:prstGeom>
          <a:noFill/>
          <a:ln w="38100">
            <a:noFill/>
          </a:ln>
        </p:spPr>
        <p:txBody>
          <a:bodyPr anchor="ctr">
            <a:spAutoFit/>
          </a:bodyPr>
          <a:p>
            <a:pPr>
              <a:buClr>
                <a:schemeClr val="folHlink"/>
              </a:buClr>
              <a:buFont typeface="Wingdings" panose="05000000000000000000" pitchFamily="2" charset="2"/>
              <a:buChar char="Ø"/>
            </a:pPr>
            <a:r>
              <a:rPr lang="en-US" altLang="zh-CN" i="1" dirty="0">
                <a:latin typeface="宋体" panose="02010600030101010101" pitchFamily="2" charset="-122"/>
              </a:rPr>
              <a:t>u</a:t>
            </a:r>
            <a:r>
              <a:rPr lang="en-US" altLang="zh-CN" i="1" baseline="-25000" dirty="0">
                <a:latin typeface="宋体" panose="02010600030101010101" pitchFamily="2" charset="-122"/>
              </a:rPr>
              <a:t>i</a:t>
            </a:r>
            <a:r>
              <a:rPr lang="en-US" altLang="zh-CN" dirty="0">
                <a:latin typeface="宋体" panose="02010600030101010101" pitchFamily="2" charset="-122"/>
              </a:rPr>
              <a:t>  &gt; 0V</a:t>
            </a:r>
            <a:endParaRPr lang="en-US" altLang="zh-CN" dirty="0">
              <a:latin typeface="宋体" panose="02010600030101010101" pitchFamily="2" charset="-122"/>
            </a:endParaRPr>
          </a:p>
        </p:txBody>
      </p:sp>
      <p:sp>
        <p:nvSpPr>
          <p:cNvPr id="122916" name="Line 36"/>
          <p:cNvSpPr/>
          <p:nvPr/>
        </p:nvSpPr>
        <p:spPr>
          <a:xfrm>
            <a:off x="971550" y="2133600"/>
            <a:ext cx="341313" cy="0"/>
          </a:xfrm>
          <a:prstGeom prst="line">
            <a:avLst/>
          </a:prstGeom>
          <a:ln w="28575" cap="flat" cmpd="sng">
            <a:solidFill>
              <a:srgbClr val="FF0000"/>
            </a:solidFill>
            <a:prstDash val="solid"/>
            <a:headEnd type="none" w="med" len="med"/>
            <a:tailEnd type="arrow" w="med" len="med"/>
          </a:ln>
        </p:spPr>
      </p:sp>
      <p:sp>
        <p:nvSpPr>
          <p:cNvPr id="122917" name="Text Box 37"/>
          <p:cNvSpPr txBox="1"/>
          <p:nvPr/>
        </p:nvSpPr>
        <p:spPr>
          <a:xfrm>
            <a:off x="1116013" y="1844675"/>
            <a:ext cx="3527425" cy="579438"/>
          </a:xfrm>
          <a:prstGeom prst="rect">
            <a:avLst/>
          </a:prstGeom>
          <a:noFill/>
          <a:ln w="9525">
            <a:noFill/>
          </a:ln>
        </p:spPr>
        <p:txBody>
          <a:bodyPr anchor="ctr">
            <a:spAutoFit/>
          </a:bodyPr>
          <a:p>
            <a:pPr algn="ctr"/>
            <a:r>
              <a:rPr lang="en-US" altLang="zh-CN" dirty="0">
                <a:latin typeface="宋体" panose="02010600030101010101" pitchFamily="2" charset="-122"/>
              </a:rPr>
              <a:t>T</a:t>
            </a:r>
            <a:r>
              <a:rPr lang="en-US" altLang="zh-CN" baseline="-25000" dirty="0">
                <a:latin typeface="宋体" panose="02010600030101010101" pitchFamily="2" charset="-122"/>
              </a:rPr>
              <a:t>1</a:t>
            </a:r>
            <a:r>
              <a:rPr lang="zh-CN" altLang="en-US" dirty="0">
                <a:latin typeface="宋体" panose="02010600030101010101" pitchFamily="2" charset="-122"/>
              </a:rPr>
              <a:t>导通，</a:t>
            </a:r>
            <a:r>
              <a:rPr lang="en-US" altLang="zh-CN" dirty="0">
                <a:latin typeface="宋体" panose="02010600030101010101" pitchFamily="2" charset="-122"/>
              </a:rPr>
              <a:t>T</a:t>
            </a:r>
            <a:r>
              <a:rPr lang="en-US" altLang="zh-CN" baseline="-25000" dirty="0">
                <a:latin typeface="宋体" panose="02010600030101010101" pitchFamily="2" charset="-122"/>
              </a:rPr>
              <a:t>2</a:t>
            </a:r>
            <a:r>
              <a:rPr lang="zh-CN" altLang="en-US" dirty="0">
                <a:latin typeface="宋体" panose="02010600030101010101" pitchFamily="2" charset="-122"/>
              </a:rPr>
              <a:t>截止</a:t>
            </a:r>
            <a:endParaRPr lang="zh-CN" altLang="en-US" dirty="0">
              <a:latin typeface="宋体" panose="02010600030101010101" pitchFamily="2" charset="-122"/>
            </a:endParaRPr>
          </a:p>
        </p:txBody>
      </p:sp>
      <p:sp>
        <p:nvSpPr>
          <p:cNvPr id="122918" name="Text Box 38"/>
          <p:cNvSpPr txBox="1"/>
          <p:nvPr/>
        </p:nvSpPr>
        <p:spPr>
          <a:xfrm>
            <a:off x="1619250" y="2492375"/>
            <a:ext cx="2166938" cy="579438"/>
          </a:xfrm>
          <a:prstGeom prst="rect">
            <a:avLst/>
          </a:prstGeom>
          <a:noFill/>
          <a:ln w="9525">
            <a:noFill/>
          </a:ln>
        </p:spPr>
        <p:txBody>
          <a:bodyPr anchor="ctr">
            <a:spAutoFit/>
          </a:bodyPr>
          <a:p>
            <a:r>
              <a:rPr lang="en-US" altLang="zh-CN" i="1" dirty="0">
                <a:latin typeface="宋体" panose="02010600030101010101" pitchFamily="2" charset="-122"/>
              </a:rPr>
              <a:t>i</a:t>
            </a:r>
            <a:r>
              <a:rPr lang="en-US" altLang="zh-CN" i="1" baseline="-25000" dirty="0">
                <a:latin typeface="宋体" panose="02010600030101010101" pitchFamily="2" charset="-122"/>
              </a:rPr>
              <a:t>L</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en-US" altLang="zh-CN" baseline="-25000" dirty="0">
                <a:latin typeface="宋体" panose="02010600030101010101" pitchFamily="2" charset="-122"/>
              </a:rPr>
              <a:t>1</a:t>
            </a:r>
            <a:r>
              <a:rPr lang="en-US" altLang="zh-CN" i="1" dirty="0">
                <a:latin typeface="宋体" panose="02010600030101010101" pitchFamily="2" charset="-122"/>
              </a:rPr>
              <a:t> </a:t>
            </a:r>
            <a:r>
              <a:rPr lang="en-US" altLang="zh-CN" dirty="0">
                <a:latin typeface="宋体" panose="02010600030101010101" pitchFamily="2" charset="-122"/>
              </a:rPr>
              <a:t>;</a:t>
            </a:r>
            <a:endParaRPr lang="en-US" altLang="zh-CN" i="1" dirty="0">
              <a:latin typeface="宋体" panose="02010600030101010101" pitchFamily="2" charset="-122"/>
            </a:endParaRPr>
          </a:p>
        </p:txBody>
      </p:sp>
      <p:sp>
        <p:nvSpPr>
          <p:cNvPr id="122919" name="Line 39"/>
          <p:cNvSpPr/>
          <p:nvPr/>
        </p:nvSpPr>
        <p:spPr>
          <a:xfrm>
            <a:off x="1042988" y="4724400"/>
            <a:ext cx="341312" cy="0"/>
          </a:xfrm>
          <a:prstGeom prst="line">
            <a:avLst/>
          </a:prstGeom>
          <a:ln w="28575" cap="flat" cmpd="sng">
            <a:solidFill>
              <a:srgbClr val="FF0000"/>
            </a:solidFill>
            <a:prstDash val="solid"/>
            <a:headEnd type="none" w="med" len="med"/>
            <a:tailEnd type="arrow" w="med" len="med"/>
          </a:ln>
        </p:spPr>
      </p:sp>
      <p:sp>
        <p:nvSpPr>
          <p:cNvPr id="122920" name="Text Box 40"/>
          <p:cNvSpPr txBox="1"/>
          <p:nvPr/>
        </p:nvSpPr>
        <p:spPr>
          <a:xfrm>
            <a:off x="1763713" y="4437063"/>
            <a:ext cx="1528762" cy="579437"/>
          </a:xfrm>
          <a:prstGeom prst="rect">
            <a:avLst/>
          </a:prstGeom>
          <a:noFill/>
          <a:ln w="9525">
            <a:noFill/>
          </a:ln>
        </p:spPr>
        <p:txBody>
          <a:bodyPr anchor="ctr">
            <a:spAutoFit/>
          </a:bodyPr>
          <a:p>
            <a:r>
              <a:rPr lang="en-US" altLang="zh-CN" i="1" dirty="0">
                <a:latin typeface="宋体" panose="02010600030101010101" pitchFamily="2" charset="-122"/>
              </a:rPr>
              <a:t>i</a:t>
            </a:r>
            <a:r>
              <a:rPr lang="en-US" altLang="zh-CN" i="1" baseline="-25000" dirty="0">
                <a:latin typeface="宋体" panose="02010600030101010101" pitchFamily="2" charset="-122"/>
              </a:rPr>
              <a:t>L</a:t>
            </a:r>
            <a:r>
              <a:rPr lang="en-US" altLang="zh-CN" dirty="0">
                <a:latin typeface="宋体" panose="02010600030101010101" pitchFamily="2" charset="-122"/>
              </a:rPr>
              <a:t>=</a:t>
            </a:r>
            <a:r>
              <a:rPr lang="en-US" altLang="zh-CN" i="1" dirty="0">
                <a:latin typeface="宋体" panose="02010600030101010101" pitchFamily="2" charset="-122"/>
              </a:rPr>
              <a:t>i</a:t>
            </a:r>
            <a:r>
              <a:rPr lang="en-US" altLang="zh-CN" i="1" baseline="-25000" dirty="0">
                <a:latin typeface="宋体" panose="02010600030101010101" pitchFamily="2" charset="-122"/>
              </a:rPr>
              <a:t>c</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166934" name="Text Box 41"/>
          <p:cNvSpPr txBox="1"/>
          <p:nvPr/>
        </p:nvSpPr>
        <p:spPr>
          <a:xfrm>
            <a:off x="755650" y="5300663"/>
            <a:ext cx="7524750" cy="1076325"/>
          </a:xfrm>
          <a:prstGeom prst="rect">
            <a:avLst/>
          </a:prstGeom>
          <a:solidFill>
            <a:srgbClr val="FFCCFF"/>
          </a:solidFill>
          <a:ln w="9525" cap="flat" cmpd="sng">
            <a:solidFill>
              <a:schemeClr val="accent1"/>
            </a:solidFill>
            <a:prstDash val="solid"/>
            <a:miter/>
            <a:headEnd type="none" w="med" len="med"/>
            <a:tailEnd type="none" w="med" len="med"/>
          </a:ln>
        </p:spPr>
        <p:txBody>
          <a:bodyPr anchor="ctr">
            <a:spAutoFit/>
          </a:bodyPr>
          <a:p>
            <a:r>
              <a:rPr lang="en-US" altLang="zh-CN" i="1" dirty="0">
                <a:latin typeface="宋体" panose="02010600030101010101" pitchFamily="2" charset="-122"/>
              </a:rPr>
              <a:t>T</a:t>
            </a:r>
            <a:r>
              <a:rPr lang="en-US" altLang="zh-CN" baseline="-25000" dirty="0">
                <a:latin typeface="宋体" panose="02010600030101010101" pitchFamily="2" charset="-122"/>
              </a:rPr>
              <a:t>1</a:t>
            </a:r>
            <a:r>
              <a:rPr lang="zh-CN" altLang="en-US" dirty="0">
                <a:latin typeface="宋体" panose="02010600030101010101" pitchFamily="2" charset="-122"/>
              </a:rPr>
              <a:t>、</a:t>
            </a:r>
            <a:r>
              <a:rPr lang="en-US" altLang="zh-CN" i="1" dirty="0">
                <a:latin typeface="宋体" panose="02010600030101010101" pitchFamily="2" charset="-122"/>
              </a:rPr>
              <a:t>T</a:t>
            </a:r>
            <a:r>
              <a:rPr lang="en-US" altLang="zh-CN" baseline="-25000" dirty="0">
                <a:latin typeface="宋体" panose="02010600030101010101" pitchFamily="2" charset="-122"/>
              </a:rPr>
              <a:t>2</a:t>
            </a:r>
            <a:r>
              <a:rPr lang="zh-CN" altLang="en-US" dirty="0">
                <a:latin typeface="宋体" panose="02010600030101010101" pitchFamily="2" charset="-122"/>
              </a:rPr>
              <a:t>两个管子交替承担放大任务，在负载上得到完整的正弦波。</a:t>
            </a:r>
            <a:endParaRPr lang="zh-CN" altLang="en-US" dirty="0">
              <a:latin typeface="宋体" panose="02010600030101010101" pitchFamily="2" charset="-122"/>
            </a:endParaRPr>
          </a:p>
        </p:txBody>
      </p:sp>
      <p:sp>
        <p:nvSpPr>
          <p:cNvPr id="166935" name="Text Box 42"/>
          <p:cNvSpPr txBox="1"/>
          <p:nvPr/>
        </p:nvSpPr>
        <p:spPr>
          <a:xfrm>
            <a:off x="7019925" y="3284538"/>
            <a:ext cx="576263" cy="457200"/>
          </a:xfrm>
          <a:prstGeom prst="rect">
            <a:avLst/>
          </a:prstGeom>
          <a:noFill/>
          <a:ln w="9525">
            <a:noFill/>
          </a:ln>
        </p:spPr>
        <p:txBody>
          <a:bodyPr>
            <a:spAutoFit/>
          </a:bodyPr>
          <a:p>
            <a:pPr>
              <a:spcBef>
                <a:spcPct val="50000"/>
              </a:spcBef>
            </a:pPr>
            <a:r>
              <a:rPr lang="en-US" altLang="zh-CN" sz="2400" i="1" dirty="0">
                <a:solidFill>
                  <a:srgbClr val="FF0066"/>
                </a:solidFill>
                <a:latin typeface="Times New Roman" panose="02020603050405020304" pitchFamily="18" charset="0"/>
              </a:rPr>
              <a:t>i</a:t>
            </a:r>
            <a:r>
              <a:rPr lang="en-US" altLang="zh-CN" sz="2400" i="1" baseline="-25000" dirty="0">
                <a:solidFill>
                  <a:srgbClr val="FF0066"/>
                </a:solidFill>
                <a:latin typeface="Times New Roman" panose="02020603050405020304" pitchFamily="18" charset="0"/>
              </a:rPr>
              <a:t>C2</a:t>
            </a:r>
            <a:endParaRPr lang="en-US" altLang="zh-CN" sz="2400" i="1" dirty="0">
              <a:solidFill>
                <a:srgbClr val="FF0066"/>
              </a:solidFill>
              <a:latin typeface="Times New Roman" panose="02020603050405020304" pitchFamily="18" charset="0"/>
            </a:endParaRPr>
          </a:p>
        </p:txBody>
      </p:sp>
      <p:sp>
        <p:nvSpPr>
          <p:cNvPr id="122923" name="Line 43"/>
          <p:cNvSpPr/>
          <p:nvPr/>
        </p:nvSpPr>
        <p:spPr>
          <a:xfrm flipV="1">
            <a:off x="7885113" y="2276475"/>
            <a:ext cx="0" cy="1223963"/>
          </a:xfrm>
          <a:prstGeom prst="line">
            <a:avLst/>
          </a:prstGeom>
          <a:ln w="38100" cap="flat" cmpd="sng">
            <a:solidFill>
              <a:srgbClr val="FF0066"/>
            </a:solidFill>
            <a:prstDash val="dash"/>
            <a:miter/>
            <a:headEnd type="none" w="med" len="med"/>
            <a:tailEnd type="none" w="med" len="med"/>
          </a:ln>
        </p:spPr>
      </p:sp>
      <p:sp>
        <p:nvSpPr>
          <p:cNvPr id="122924" name="Line 44"/>
          <p:cNvSpPr/>
          <p:nvPr/>
        </p:nvSpPr>
        <p:spPr>
          <a:xfrm flipH="1">
            <a:off x="7019925" y="2276475"/>
            <a:ext cx="863600" cy="0"/>
          </a:xfrm>
          <a:prstGeom prst="line">
            <a:avLst/>
          </a:prstGeom>
          <a:ln w="28575" cap="flat" cmpd="sng">
            <a:solidFill>
              <a:srgbClr val="FF0066"/>
            </a:solidFill>
            <a:prstDash val="dash"/>
            <a:miter/>
            <a:headEnd type="none" w="med" len="med"/>
            <a:tailEnd type="none" w="med" len="med"/>
          </a:ln>
        </p:spPr>
      </p:sp>
      <p:sp>
        <p:nvSpPr>
          <p:cNvPr id="122925" name="Line 45"/>
          <p:cNvSpPr/>
          <p:nvPr/>
        </p:nvSpPr>
        <p:spPr>
          <a:xfrm>
            <a:off x="7019925" y="2276475"/>
            <a:ext cx="0" cy="1368425"/>
          </a:xfrm>
          <a:prstGeom prst="line">
            <a:avLst/>
          </a:prstGeom>
          <a:ln w="38100" cap="flat" cmpd="sng">
            <a:solidFill>
              <a:srgbClr val="FF0066"/>
            </a:solidFill>
            <a:prstDash val="dash"/>
            <a:miter/>
            <a:headEnd type="none" w="med" len="med"/>
            <a:tailEnd type="triangle" w="med" len="med"/>
          </a:ln>
        </p:spPr>
      </p:sp>
      <p:sp>
        <p:nvSpPr>
          <p:cNvPr id="166939" name="AutoShape 46"/>
          <p:cNvSpPr/>
          <p:nvPr/>
        </p:nvSpPr>
        <p:spPr>
          <a:xfrm>
            <a:off x="3924300" y="4365625"/>
            <a:ext cx="3311525" cy="504825"/>
          </a:xfrm>
          <a:prstGeom prst="wedgeRoundRectCallout">
            <a:avLst>
              <a:gd name="adj1" fmla="val 34037"/>
              <a:gd name="adj2" fmla="val -257231"/>
              <a:gd name="adj3" fmla="val 16667"/>
            </a:avLst>
          </a:prstGeom>
          <a:solidFill>
            <a:srgbClr val="FFFF66"/>
          </a:solidFill>
          <a:ln w="28575" cap="flat" cmpd="sng">
            <a:solidFill>
              <a:srgbClr val="008000"/>
            </a:solidFill>
            <a:prstDash val="solid"/>
            <a:miter/>
            <a:headEnd type="none" w="med" len="med"/>
            <a:tailEnd type="none" w="med" len="med"/>
          </a:ln>
        </p:spPr>
        <p:txBody>
          <a:bodyPr/>
          <a:p>
            <a:pPr algn="ctr"/>
            <a:r>
              <a:rPr lang="zh-CN" altLang="en-US" b="0" dirty="0">
                <a:latin typeface="Verdana" panose="020B0604030504040204" pitchFamily="34" charset="0"/>
                <a:ea typeface="隶书" panose="02010509060101010101" pitchFamily="49" charset="-122"/>
              </a:rPr>
              <a:t>组成</a:t>
            </a:r>
            <a:r>
              <a:rPr lang="zh-CN" altLang="en-US" b="0" dirty="0">
                <a:latin typeface="Times New Roman" panose="02020603050405020304" pitchFamily="18" charset="0"/>
                <a:ea typeface="隶书" panose="02010509060101010101" pitchFamily="49" charset="-122"/>
              </a:rPr>
              <a:t>“</a:t>
            </a:r>
            <a:r>
              <a:rPr lang="zh-CN" altLang="en-US" b="0" dirty="0">
                <a:latin typeface="Verdana" panose="020B0604030504040204" pitchFamily="34" charset="0"/>
                <a:ea typeface="隶书" panose="02010509060101010101" pitchFamily="49" charset="-122"/>
              </a:rPr>
              <a:t>推挽式电路</a:t>
            </a:r>
            <a:r>
              <a:rPr lang="zh-CN" altLang="en-US" b="0" dirty="0">
                <a:latin typeface="Times New Roman" panose="02020603050405020304" pitchFamily="18" charset="0"/>
                <a:ea typeface="隶书" panose="02010509060101010101" pitchFamily="49" charset="-122"/>
              </a:rPr>
              <a:t>”</a:t>
            </a:r>
            <a:endParaRPr lang="zh-CN" altLang="en-US" b="0" dirty="0">
              <a:latin typeface="Verdana" panose="020B0604030504040204" pitchFamily="34" charset="0"/>
              <a:ea typeface="隶书" panose="02010509060101010101" pitchFamily="49" charset="-122"/>
            </a:endParaRPr>
          </a:p>
        </p:txBody>
      </p:sp>
      <p:sp>
        <p:nvSpPr>
          <p:cNvPr id="122927" name="Line 47"/>
          <p:cNvSpPr/>
          <p:nvPr/>
        </p:nvSpPr>
        <p:spPr>
          <a:xfrm>
            <a:off x="7019925" y="404813"/>
            <a:ext cx="0" cy="1584325"/>
          </a:xfrm>
          <a:prstGeom prst="line">
            <a:avLst/>
          </a:prstGeom>
          <a:ln w="38100" cap="flat" cmpd="sng">
            <a:solidFill>
              <a:srgbClr val="FF0066"/>
            </a:solidFill>
            <a:prstDash val="dash"/>
            <a:miter/>
            <a:headEnd type="none" w="med" len="med"/>
            <a:tailEnd type="none" w="med" len="med"/>
          </a:ln>
        </p:spPr>
      </p:sp>
      <p:sp>
        <p:nvSpPr>
          <p:cNvPr id="122928" name="Line 48"/>
          <p:cNvSpPr/>
          <p:nvPr/>
        </p:nvSpPr>
        <p:spPr>
          <a:xfrm>
            <a:off x="7019925" y="1916113"/>
            <a:ext cx="1150938" cy="0"/>
          </a:xfrm>
          <a:prstGeom prst="line">
            <a:avLst/>
          </a:prstGeom>
          <a:ln w="38100" cap="flat" cmpd="sng">
            <a:solidFill>
              <a:srgbClr val="FF0066"/>
            </a:solidFill>
            <a:prstDash val="dash"/>
            <a:miter/>
            <a:headEnd type="none" w="med" len="med"/>
            <a:tailEnd type="none" w="med" len="med"/>
          </a:ln>
        </p:spPr>
      </p:sp>
      <p:sp>
        <p:nvSpPr>
          <p:cNvPr id="122929" name="Line 49"/>
          <p:cNvSpPr/>
          <p:nvPr/>
        </p:nvSpPr>
        <p:spPr>
          <a:xfrm>
            <a:off x="8172450" y="1916113"/>
            <a:ext cx="0" cy="431800"/>
          </a:xfrm>
          <a:prstGeom prst="line">
            <a:avLst/>
          </a:prstGeom>
          <a:ln w="38100" cap="flat" cmpd="sng">
            <a:solidFill>
              <a:srgbClr val="FF0066"/>
            </a:solidFill>
            <a:prstDash val="dash"/>
            <a:miter/>
            <a:headEnd type="none" w="med" len="med"/>
            <a:tailEnd type="triangle" w="med" len="med"/>
          </a:ln>
        </p:spPr>
      </p:sp>
      <p:sp>
        <p:nvSpPr>
          <p:cNvPr id="166943" name="Text Box 50"/>
          <p:cNvSpPr txBox="1"/>
          <p:nvPr/>
        </p:nvSpPr>
        <p:spPr>
          <a:xfrm>
            <a:off x="8172450" y="2133600"/>
            <a:ext cx="576263" cy="457200"/>
          </a:xfrm>
          <a:prstGeom prst="rect">
            <a:avLst/>
          </a:prstGeom>
          <a:noFill/>
          <a:ln w="9525">
            <a:noFill/>
          </a:ln>
        </p:spPr>
        <p:txBody>
          <a:bodyPr>
            <a:spAutoFit/>
          </a:bodyPr>
          <a:p>
            <a:pPr>
              <a:spcBef>
                <a:spcPct val="50000"/>
              </a:spcBef>
            </a:pPr>
            <a:r>
              <a:rPr lang="en-US" altLang="zh-CN" sz="2400" i="1" dirty="0">
                <a:solidFill>
                  <a:srgbClr val="FF0066"/>
                </a:solidFill>
                <a:latin typeface="Times New Roman" panose="02020603050405020304" pitchFamily="18" charset="0"/>
              </a:rPr>
              <a:t>i</a:t>
            </a:r>
            <a:r>
              <a:rPr lang="en-US" altLang="zh-CN" sz="2400" i="1" baseline="-25000" dirty="0">
                <a:solidFill>
                  <a:srgbClr val="FF0066"/>
                </a:solidFill>
                <a:latin typeface="Times New Roman" panose="02020603050405020304" pitchFamily="18" charset="0"/>
              </a:rPr>
              <a:t>C1</a:t>
            </a:r>
            <a:endParaRPr lang="en-US" altLang="zh-CN" sz="2400" i="1" dirty="0">
              <a:solidFill>
                <a:srgbClr val="FF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29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29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29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29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29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29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29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29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29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p:bldP spid="122913" grpId="0"/>
      <p:bldP spid="122915" grpId="0"/>
      <p:bldP spid="122917" grpId="0"/>
      <p:bldP spid="122918" grpId="0"/>
      <p:bldP spid="122920"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67939" name="Rectangle 2"/>
          <p:cNvSpPr/>
          <p:nvPr/>
        </p:nvSpPr>
        <p:spPr>
          <a:xfrm>
            <a:off x="1042988" y="981075"/>
            <a:ext cx="6913562" cy="1066800"/>
          </a:xfrm>
          <a:prstGeom prst="rect">
            <a:avLst/>
          </a:prstGeom>
          <a:noFill/>
          <a:ln w="9525">
            <a:noFill/>
          </a:ln>
        </p:spPr>
        <p:txBody>
          <a:bodyPr>
            <a:spAutoFit/>
          </a:bodyPr>
          <a:p>
            <a:r>
              <a:rPr lang="zh-CN" altLang="en-US" dirty="0">
                <a:latin typeface="Arial" panose="020B0604020202020204" pitchFamily="34" charset="0"/>
              </a:rPr>
              <a:t>改电路是射极输出</a:t>
            </a:r>
            <a:r>
              <a:rPr lang="en-US" altLang="zh-CN" dirty="0">
                <a:latin typeface="Arial" panose="020B0604020202020204" pitchFamily="34" charset="0"/>
              </a:rPr>
              <a:t>,</a:t>
            </a:r>
            <a:r>
              <a:rPr lang="zh-CN" altLang="en-US" dirty="0">
                <a:latin typeface="Arial" panose="020B0604020202020204" pitchFamily="34" charset="0"/>
              </a:rPr>
              <a:t>为电压跟随器，具有电压跟随器的优点。</a:t>
            </a:r>
            <a:endParaRPr lang="zh-CN" altLang="en-US" dirty="0">
              <a:latin typeface="Arial" panose="020B0604020202020204" pitchFamily="34" charset="0"/>
            </a:endParaRPr>
          </a:p>
        </p:txBody>
      </p:sp>
      <p:sp>
        <p:nvSpPr>
          <p:cNvPr id="167940" name="Text Box 3"/>
          <p:cNvSpPr txBox="1"/>
          <p:nvPr/>
        </p:nvSpPr>
        <p:spPr>
          <a:xfrm>
            <a:off x="6732588" y="5876925"/>
            <a:ext cx="1152525" cy="274638"/>
          </a:xfrm>
          <a:prstGeom prst="rect">
            <a:avLst/>
          </a:prstGeom>
          <a:noFill/>
          <a:ln w="9525">
            <a:noFill/>
          </a:ln>
        </p:spPr>
        <p:txBody>
          <a:bodyPr>
            <a:spAutoFit/>
          </a:bodyPr>
          <a:p>
            <a:pPr>
              <a:spcBef>
                <a:spcPct val="50000"/>
              </a:spcBef>
            </a:pPr>
            <a:r>
              <a:rPr lang="zh-CN" altLang="en-US" sz="1200" dirty="0">
                <a:latin typeface="Arial" panose="020B0604020202020204" pitchFamily="34" charset="0"/>
              </a:rPr>
              <a:t>结束</a:t>
            </a:r>
            <a:endParaRPr lang="zh-CN" altLang="en-US" sz="1200" dirty="0">
              <a:latin typeface="Arial" panose="020B0604020202020204" pitchFamily="3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5" name="矩形 1"/>
          <p:cNvSpPr/>
          <p:nvPr/>
        </p:nvSpPr>
        <p:spPr>
          <a:xfrm>
            <a:off x="827088" y="1268413"/>
            <a:ext cx="7129462" cy="1385887"/>
          </a:xfrm>
          <a:prstGeom prst="rect">
            <a:avLst/>
          </a:prstGeom>
          <a:noFill/>
          <a:ln w="9525">
            <a:noFill/>
          </a:ln>
        </p:spPr>
        <p:txBody>
          <a:bodyPr>
            <a:spAutoFit/>
          </a:bodyPr>
          <a:p>
            <a:r>
              <a:rPr lang="zh-CN" altLang="en-US" dirty="0">
                <a:latin typeface="Arial" panose="020B0604020202020204" pitchFamily="34" charset="0"/>
              </a:rPr>
              <a:t>由于放大电路中存在电抗性元件，所以电路的放大倍数为频率的函数，这种关系称为</a:t>
            </a:r>
            <a:r>
              <a:rPr lang="zh-CN" altLang="en-US" dirty="0">
                <a:solidFill>
                  <a:srgbClr val="C00000"/>
                </a:solidFill>
                <a:latin typeface="Arial" panose="020B0604020202020204" pitchFamily="34" charset="0"/>
              </a:rPr>
              <a:t>频率特性</a:t>
            </a:r>
            <a:r>
              <a:rPr lang="zh-CN" altLang="en-US" dirty="0">
                <a:solidFill>
                  <a:srgbClr val="0000FF"/>
                </a:solidFill>
                <a:latin typeface="Arial" panose="020B0604020202020204" pitchFamily="34" charset="0"/>
              </a:rPr>
              <a:t>或</a:t>
            </a:r>
            <a:r>
              <a:rPr lang="zh-CN" altLang="en-US" dirty="0">
                <a:solidFill>
                  <a:srgbClr val="C00000"/>
                </a:solidFill>
                <a:latin typeface="Arial" panose="020B0604020202020204" pitchFamily="34" charset="0"/>
              </a:rPr>
              <a:t>频率响应</a:t>
            </a:r>
            <a:r>
              <a:rPr lang="zh-CN" altLang="en-US" dirty="0">
                <a:solidFill>
                  <a:srgbClr val="0000FF"/>
                </a:solidFill>
                <a:latin typeface="Arial" panose="020B0604020202020204" pitchFamily="34" charset="0"/>
              </a:rPr>
              <a:t>。</a:t>
            </a:r>
            <a:endParaRPr lang="zh-CN" altLang="en-US" dirty="0">
              <a:latin typeface="Arial" panose="020B0604020202020204" pitchFamily="34" charset="0"/>
            </a:endParaRPr>
          </a:p>
        </p:txBody>
      </p:sp>
      <p:sp>
        <p:nvSpPr>
          <p:cNvPr id="117766" name="矩形 2"/>
          <p:cNvSpPr/>
          <p:nvPr/>
        </p:nvSpPr>
        <p:spPr>
          <a:xfrm>
            <a:off x="827088" y="620713"/>
            <a:ext cx="4030662" cy="523875"/>
          </a:xfrm>
          <a:prstGeom prst="rect">
            <a:avLst/>
          </a:prstGeom>
          <a:noFill/>
          <a:ln w="9525">
            <a:noFill/>
          </a:ln>
        </p:spPr>
        <p:txBody>
          <a:bodyPr wrap="none">
            <a:spAutoFit/>
          </a:bodyPr>
          <a:p>
            <a:r>
              <a:rPr lang="en-US" altLang="zh-CN" dirty="0">
                <a:latin typeface="Arial" panose="020B0604020202020204" pitchFamily="34" charset="0"/>
              </a:rPr>
              <a:t>3.7 </a:t>
            </a:r>
            <a:r>
              <a:rPr lang="zh-CN" altLang="zh-CN" dirty="0">
                <a:latin typeface="Arial" panose="020B0604020202020204" pitchFamily="34" charset="0"/>
              </a:rPr>
              <a:t>放大电路的频率特性</a:t>
            </a:r>
            <a:endParaRPr lang="zh-CN" altLang="en-US" dirty="0">
              <a:latin typeface="Arial" panose="020B0604020202020204" pitchFamily="34" charset="0"/>
            </a:endParaRPr>
          </a:p>
        </p:txBody>
      </p:sp>
      <p:sp>
        <p:nvSpPr>
          <p:cNvPr id="4" name="Text Box 5"/>
          <p:cNvSpPr txBox="1"/>
          <p:nvPr/>
        </p:nvSpPr>
        <p:spPr>
          <a:xfrm>
            <a:off x="755650" y="3068638"/>
            <a:ext cx="7696200" cy="488950"/>
          </a:xfrm>
          <a:prstGeom prst="rect">
            <a:avLst/>
          </a:prstGeom>
          <a:noFill/>
          <a:ln w="9525">
            <a:noFill/>
          </a:ln>
        </p:spPr>
        <p:txBody>
          <a:bodyPr>
            <a:spAutoFit/>
          </a:bodyPr>
          <a:p>
            <a:pPr>
              <a:spcBef>
                <a:spcPct val="50000"/>
              </a:spcBef>
            </a:pPr>
            <a:r>
              <a:rPr lang="zh-CN" altLang="en-US" sz="2600" dirty="0">
                <a:latin typeface="Arial" panose="020B0604020202020204" pitchFamily="34" charset="0"/>
              </a:rPr>
              <a:t>电压放大倍数的幅值和相角都是频率的函数。</a:t>
            </a:r>
            <a:endParaRPr lang="zh-CN" altLang="en-US" sz="2600" dirty="0">
              <a:latin typeface="Arial" panose="020B0604020202020204" pitchFamily="34" charset="0"/>
            </a:endParaRPr>
          </a:p>
        </p:txBody>
      </p:sp>
      <p:sp>
        <p:nvSpPr>
          <p:cNvPr id="5" name="Text Box 13"/>
          <p:cNvSpPr txBox="1"/>
          <p:nvPr/>
        </p:nvSpPr>
        <p:spPr>
          <a:xfrm>
            <a:off x="1187450" y="3789363"/>
            <a:ext cx="685800" cy="488950"/>
          </a:xfrm>
          <a:prstGeom prst="rect">
            <a:avLst/>
          </a:prstGeom>
          <a:noFill/>
          <a:ln w="9525">
            <a:noFill/>
          </a:ln>
        </p:spPr>
        <p:txBody>
          <a:bodyPr>
            <a:spAutoFit/>
          </a:bodyPr>
          <a:p>
            <a:pPr>
              <a:spcBef>
                <a:spcPct val="50000"/>
              </a:spcBef>
            </a:pPr>
            <a:r>
              <a:rPr lang="zh-CN" altLang="en-US" sz="2600" dirty="0">
                <a:latin typeface="Arial" panose="020B0604020202020204" pitchFamily="34" charset="0"/>
              </a:rPr>
              <a:t>即</a:t>
            </a:r>
            <a:endParaRPr lang="zh-CN" altLang="en-US" sz="2600" dirty="0">
              <a:latin typeface="Arial" panose="020B0604020202020204" pitchFamily="34" charset="0"/>
            </a:endParaRPr>
          </a:p>
        </p:txBody>
      </p:sp>
      <p:graphicFrame>
        <p:nvGraphicFramePr>
          <p:cNvPr id="6" name="Object 2"/>
          <p:cNvGraphicFramePr/>
          <p:nvPr/>
        </p:nvGraphicFramePr>
        <p:xfrm>
          <a:off x="3024188" y="3910013"/>
          <a:ext cx="2760662" cy="650875"/>
        </p:xfrm>
        <a:graphic>
          <a:graphicData uri="http://schemas.openxmlformats.org/presentationml/2006/ole">
            <mc:AlternateContent xmlns:mc="http://schemas.openxmlformats.org/markup-compatibility/2006">
              <mc:Choice xmlns:v="urn:schemas-microsoft-com:vml" Requires="v">
                <p:oleObj spid="_x0000_s3550" name="" r:id="rId1" imgW="1129030" imgH="266065" progId="Equation.3">
                  <p:embed/>
                </p:oleObj>
              </mc:Choice>
              <mc:Fallback>
                <p:oleObj name="" r:id="rId1" imgW="1129030" imgH="266065" progId="Equation.3">
                  <p:embed/>
                  <p:pic>
                    <p:nvPicPr>
                      <p:cNvPr id="0" name="图片 3549"/>
                      <p:cNvPicPr/>
                      <p:nvPr/>
                    </p:nvPicPr>
                    <p:blipFill>
                      <a:blip r:embed="rId2">
                        <a:clrChange>
                          <a:clrFrom>
                            <a:srgbClr val="000000"/>
                          </a:clrFrom>
                          <a:clrTo>
                            <a:srgbClr val="0000FF"/>
                          </a:clrTo>
                        </a:clrChange>
                      </a:blip>
                      <a:stretch>
                        <a:fillRect/>
                      </a:stretch>
                    </p:blipFill>
                    <p:spPr>
                      <a:xfrm>
                        <a:off x="3024188" y="3910013"/>
                        <a:ext cx="2760662" cy="650875"/>
                      </a:xfrm>
                      <a:prstGeom prst="rect">
                        <a:avLst/>
                      </a:prstGeom>
                      <a:noFill/>
                      <a:ln w="38100">
                        <a:noFill/>
                        <a:miter/>
                      </a:ln>
                    </p:spPr>
                  </p:pic>
                </p:oleObj>
              </mc:Fallback>
            </mc:AlternateContent>
          </a:graphicData>
        </a:graphic>
      </p:graphicFrame>
      <p:graphicFrame>
        <p:nvGraphicFramePr>
          <p:cNvPr id="7" name="Object 3"/>
          <p:cNvGraphicFramePr/>
          <p:nvPr/>
        </p:nvGraphicFramePr>
        <p:xfrm>
          <a:off x="1547813" y="4797425"/>
          <a:ext cx="2754312" cy="466725"/>
        </p:xfrm>
        <a:graphic>
          <a:graphicData uri="http://schemas.openxmlformats.org/presentationml/2006/ole">
            <mc:AlternateContent xmlns:mc="http://schemas.openxmlformats.org/markup-compatibility/2006">
              <mc:Choice xmlns:v="urn:schemas-microsoft-com:vml" Requires="v">
                <p:oleObj spid="_x0000_s3548" name="" r:id="rId3" imgW="2768600" imgH="469900" progId="Equation.3">
                  <p:embed/>
                </p:oleObj>
              </mc:Choice>
              <mc:Fallback>
                <p:oleObj name="" r:id="rId3" imgW="2768600" imgH="469900" progId="Equation.3">
                  <p:embed/>
                  <p:pic>
                    <p:nvPicPr>
                      <p:cNvPr id="0" name="图片 3547"/>
                      <p:cNvPicPr/>
                      <p:nvPr/>
                    </p:nvPicPr>
                    <p:blipFill>
                      <a:blip r:embed="rId4">
                        <a:clrChange>
                          <a:clrFrom>
                            <a:srgbClr val="000000"/>
                          </a:clrFrom>
                          <a:clrTo>
                            <a:srgbClr val="0033CC"/>
                          </a:clrTo>
                        </a:clrChange>
                      </a:blip>
                      <a:stretch>
                        <a:fillRect/>
                      </a:stretch>
                    </p:blipFill>
                    <p:spPr>
                      <a:xfrm>
                        <a:off x="1547813" y="4797425"/>
                        <a:ext cx="2754312" cy="466725"/>
                      </a:xfrm>
                      <a:prstGeom prst="rect">
                        <a:avLst/>
                      </a:prstGeom>
                      <a:noFill/>
                      <a:ln w="38100">
                        <a:noFill/>
                        <a:miter/>
                      </a:ln>
                    </p:spPr>
                  </p:pic>
                </p:oleObj>
              </mc:Fallback>
            </mc:AlternateContent>
          </a:graphicData>
        </a:graphic>
      </p:graphicFrame>
      <p:graphicFrame>
        <p:nvGraphicFramePr>
          <p:cNvPr id="8" name="Object 4"/>
          <p:cNvGraphicFramePr/>
          <p:nvPr/>
        </p:nvGraphicFramePr>
        <p:xfrm>
          <a:off x="1763713" y="5373688"/>
          <a:ext cx="2362200" cy="406400"/>
        </p:xfrm>
        <a:graphic>
          <a:graphicData uri="http://schemas.openxmlformats.org/presentationml/2006/ole">
            <mc:AlternateContent xmlns:mc="http://schemas.openxmlformats.org/markup-compatibility/2006">
              <mc:Choice xmlns:v="urn:schemas-microsoft-com:vml" Requires="v">
                <p:oleObj spid="_x0000_s3549" name="" r:id="rId5" imgW="2372995" imgH="405765" progId="Equation.3">
                  <p:embed/>
                </p:oleObj>
              </mc:Choice>
              <mc:Fallback>
                <p:oleObj name="" r:id="rId5" imgW="2372995" imgH="405765" progId="Equation.3">
                  <p:embed/>
                  <p:pic>
                    <p:nvPicPr>
                      <p:cNvPr id="0" name="图片 3548"/>
                      <p:cNvPicPr/>
                      <p:nvPr/>
                    </p:nvPicPr>
                    <p:blipFill>
                      <a:blip r:embed="rId6">
                        <a:clrChange>
                          <a:clrFrom>
                            <a:srgbClr val="000000"/>
                          </a:clrFrom>
                          <a:clrTo>
                            <a:srgbClr val="0033CC"/>
                          </a:clrTo>
                        </a:clrChange>
                      </a:blip>
                      <a:stretch>
                        <a:fillRect/>
                      </a:stretch>
                    </p:blipFill>
                    <p:spPr>
                      <a:xfrm>
                        <a:off x="1763713" y="5373688"/>
                        <a:ext cx="2362200" cy="406400"/>
                      </a:xfrm>
                      <a:prstGeom prst="rect">
                        <a:avLst/>
                      </a:prstGeom>
                      <a:noFill/>
                      <a:ln w="38100">
                        <a:noFill/>
                        <a:miter/>
                      </a:ln>
                    </p:spPr>
                  </p:pic>
                </p:oleObj>
              </mc:Fallback>
            </mc:AlternateContent>
          </a:graphicData>
        </a:graphic>
      </p:graphicFrame>
      <p:sp>
        <p:nvSpPr>
          <p:cNvPr id="117769" name="灯片编号占位符 8"/>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7170" name="Object 5"/>
          <p:cNvGraphicFramePr/>
          <p:nvPr/>
        </p:nvGraphicFramePr>
        <p:xfrm>
          <a:off x="428625" y="487363"/>
          <a:ext cx="4513263" cy="2870200"/>
        </p:xfrm>
        <a:graphic>
          <a:graphicData uri="http://schemas.openxmlformats.org/presentationml/2006/ole">
            <mc:AlternateContent xmlns:mc="http://schemas.openxmlformats.org/markup-compatibility/2006">
              <mc:Choice xmlns:v="urn:schemas-microsoft-com:vml" Requires="v">
                <p:oleObj spid="_x0000_s3101" name="" r:id="rId1" imgW="3562350" imgH="2505075" progId="Paint.Picture">
                  <p:embed/>
                </p:oleObj>
              </mc:Choice>
              <mc:Fallback>
                <p:oleObj name="" r:id="rId1" imgW="3562350" imgH="2505075" progId="Paint.Picture">
                  <p:embed/>
                  <p:pic>
                    <p:nvPicPr>
                      <p:cNvPr id="0" name="图片 3100"/>
                      <p:cNvPicPr/>
                      <p:nvPr/>
                    </p:nvPicPr>
                    <p:blipFill>
                      <a:blip r:embed="rId2"/>
                      <a:stretch>
                        <a:fillRect/>
                      </a:stretch>
                    </p:blipFill>
                    <p:spPr>
                      <a:xfrm>
                        <a:off x="428625" y="487363"/>
                        <a:ext cx="4513263" cy="2870200"/>
                      </a:xfrm>
                      <a:prstGeom prst="rect">
                        <a:avLst/>
                      </a:prstGeom>
                      <a:solidFill>
                        <a:schemeClr val="bg1"/>
                      </a:solidFill>
                      <a:ln w="38100">
                        <a:noFill/>
                        <a:miter/>
                      </a:ln>
                    </p:spPr>
                  </p:pic>
                </p:oleObj>
              </mc:Fallback>
            </mc:AlternateContent>
          </a:graphicData>
        </a:graphic>
      </p:graphicFrame>
      <p:graphicFrame>
        <p:nvGraphicFramePr>
          <p:cNvPr id="7171" name="Object 3"/>
          <p:cNvGraphicFramePr/>
          <p:nvPr/>
        </p:nvGraphicFramePr>
        <p:xfrm>
          <a:off x="4408488" y="3571875"/>
          <a:ext cx="4183062" cy="2660650"/>
        </p:xfrm>
        <a:graphic>
          <a:graphicData uri="http://schemas.openxmlformats.org/presentationml/2006/ole">
            <mc:AlternateContent xmlns:mc="http://schemas.openxmlformats.org/markup-compatibility/2006">
              <mc:Choice xmlns:v="urn:schemas-microsoft-com:vml" Requires="v">
                <p:oleObj spid="_x0000_s3102" name="" r:id="rId3" imgW="3562350" imgH="2505075" progId="Paint.Picture">
                  <p:embed/>
                </p:oleObj>
              </mc:Choice>
              <mc:Fallback>
                <p:oleObj name="" r:id="rId3" imgW="3562350" imgH="2505075" progId="Paint.Picture">
                  <p:embed/>
                  <p:pic>
                    <p:nvPicPr>
                      <p:cNvPr id="0" name="图片 3101"/>
                      <p:cNvPicPr/>
                      <p:nvPr/>
                    </p:nvPicPr>
                    <p:blipFill>
                      <a:blip r:embed="rId4"/>
                      <a:stretch>
                        <a:fillRect/>
                      </a:stretch>
                    </p:blipFill>
                    <p:spPr>
                      <a:xfrm>
                        <a:off x="4408488" y="3571875"/>
                        <a:ext cx="4183062" cy="2660650"/>
                      </a:xfrm>
                      <a:prstGeom prst="rect">
                        <a:avLst/>
                      </a:prstGeom>
                      <a:solidFill>
                        <a:schemeClr val="bg1"/>
                      </a:solidFill>
                      <a:ln w="38100">
                        <a:noFill/>
                        <a:miter/>
                      </a:ln>
                    </p:spPr>
                  </p:pic>
                </p:oleObj>
              </mc:Fallback>
            </mc:AlternateContent>
          </a:graphicData>
        </a:graphic>
      </p:graphicFrame>
      <p:sp>
        <p:nvSpPr>
          <p:cNvPr id="6" name="圆角右箭头 5"/>
          <p:cNvSpPr/>
          <p:nvPr/>
        </p:nvSpPr>
        <p:spPr bwMode="auto">
          <a:xfrm rot="5400000">
            <a:off x="5450681" y="1994694"/>
            <a:ext cx="2000250" cy="1785938"/>
          </a:xfrm>
          <a:prstGeom prst="bentArrow">
            <a:avLst>
              <a:gd name="adj1" fmla="val 21697"/>
              <a:gd name="adj2" fmla="val 25000"/>
              <a:gd name="adj3" fmla="val 25000"/>
              <a:gd name="adj4" fmla="val 52008"/>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TextBox 6"/>
          <p:cNvSpPr txBox="1"/>
          <p:nvPr/>
        </p:nvSpPr>
        <p:spPr>
          <a:xfrm>
            <a:off x="1428750" y="5643563"/>
            <a:ext cx="2714625" cy="584200"/>
          </a:xfrm>
          <a:prstGeom prst="rect">
            <a:avLst/>
          </a:prstGeom>
          <a:noFill/>
          <a:ln w="9525">
            <a:noFill/>
          </a:ln>
        </p:spPr>
        <p:txBody>
          <a:bodyPr>
            <a:spAutoFit/>
          </a:bodyPr>
          <a:p>
            <a:r>
              <a:rPr lang="zh-CN" altLang="en-US" dirty="0">
                <a:latin typeface="Arial" panose="020B0604020202020204" pitchFamily="34" charset="0"/>
              </a:rPr>
              <a:t>交流通路图</a:t>
            </a:r>
            <a:endParaRPr lang="zh-CN" altLang="en-US" dirty="0">
              <a:latin typeface="Arial" panose="020B06040202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
          <p:cNvSpPr txBox="1"/>
          <p:nvPr/>
        </p:nvSpPr>
        <p:spPr>
          <a:xfrm>
            <a:off x="914400" y="592138"/>
            <a:ext cx="7467600" cy="488950"/>
          </a:xfrm>
          <a:prstGeom prst="rect">
            <a:avLst/>
          </a:prstGeom>
          <a:noFill/>
          <a:ln w="9525">
            <a:noFill/>
          </a:ln>
        </p:spPr>
        <p:txBody>
          <a:bodyPr>
            <a:spAutoFit/>
          </a:bodyPr>
          <a:p>
            <a:pPr>
              <a:spcBef>
                <a:spcPct val="50000"/>
              </a:spcBef>
            </a:pPr>
            <a:r>
              <a:rPr lang="zh-CN" altLang="en-US" sz="2600" dirty="0">
                <a:solidFill>
                  <a:srgbClr val="FF0000"/>
                </a:solidFill>
                <a:latin typeface="Arial" panose="020B0604020202020204" pitchFamily="34" charset="0"/>
              </a:rPr>
              <a:t>典型的单管共射放大电路的幅频特性和相频特性</a:t>
            </a:r>
            <a:endParaRPr lang="zh-CN" altLang="en-US" sz="2600" dirty="0">
              <a:solidFill>
                <a:srgbClr val="FF0000"/>
              </a:solidFill>
              <a:latin typeface="Arial" panose="020B0604020202020204" pitchFamily="34" charset="0"/>
            </a:endParaRPr>
          </a:p>
        </p:txBody>
      </p:sp>
      <p:grpSp>
        <p:nvGrpSpPr>
          <p:cNvPr id="3" name="Group 77"/>
          <p:cNvGrpSpPr/>
          <p:nvPr/>
        </p:nvGrpSpPr>
        <p:grpSpPr>
          <a:xfrm>
            <a:off x="1303338" y="1030288"/>
            <a:ext cx="5611812" cy="2838450"/>
            <a:chOff x="1440" y="564"/>
            <a:chExt cx="3535" cy="1788"/>
          </a:xfrm>
        </p:grpSpPr>
        <p:sp>
          <p:nvSpPr>
            <p:cNvPr id="118825" name="Line 78"/>
            <p:cNvSpPr/>
            <p:nvPr/>
          </p:nvSpPr>
          <p:spPr>
            <a:xfrm>
              <a:off x="1680" y="2208"/>
              <a:ext cx="2976" cy="0"/>
            </a:xfrm>
            <a:prstGeom prst="line">
              <a:avLst/>
            </a:prstGeom>
            <a:ln w="25400" cap="flat" cmpd="sng">
              <a:solidFill>
                <a:schemeClr val="tx1"/>
              </a:solidFill>
              <a:prstDash val="solid"/>
              <a:headEnd type="none" w="med" len="med"/>
              <a:tailEnd type="triangle" w="med" len="lg"/>
            </a:ln>
          </p:spPr>
        </p:sp>
        <p:sp>
          <p:nvSpPr>
            <p:cNvPr id="118826" name="Line 79"/>
            <p:cNvSpPr/>
            <p:nvPr/>
          </p:nvSpPr>
          <p:spPr>
            <a:xfrm flipV="1">
              <a:off x="1680" y="720"/>
              <a:ext cx="0" cy="1488"/>
            </a:xfrm>
            <a:prstGeom prst="line">
              <a:avLst/>
            </a:prstGeom>
            <a:ln w="25400" cap="flat" cmpd="sng">
              <a:solidFill>
                <a:schemeClr val="tx1"/>
              </a:solidFill>
              <a:prstDash val="solid"/>
              <a:headEnd type="none" w="med" len="med"/>
              <a:tailEnd type="triangle" w="med" len="lg"/>
            </a:ln>
          </p:spPr>
        </p:sp>
        <p:graphicFrame>
          <p:nvGraphicFramePr>
            <p:cNvPr id="118786" name="Object 2"/>
            <p:cNvGraphicFramePr/>
            <p:nvPr/>
          </p:nvGraphicFramePr>
          <p:xfrm>
            <a:off x="1684" y="564"/>
            <a:ext cx="380" cy="420"/>
          </p:xfrm>
          <a:graphic>
            <a:graphicData uri="http://schemas.openxmlformats.org/presentationml/2006/ole">
              <mc:AlternateContent xmlns:mc="http://schemas.openxmlformats.org/markup-compatibility/2006">
                <mc:Choice xmlns:v="urn:schemas-microsoft-com:vml" Requires="v">
                  <p:oleObj spid="_x0000_s3547" name="" r:id="rId1" imgW="241300" imgH="266065" progId="Equation.3">
                    <p:embed/>
                  </p:oleObj>
                </mc:Choice>
                <mc:Fallback>
                  <p:oleObj name="" r:id="rId1" imgW="241300" imgH="266065" progId="Equation.3">
                    <p:embed/>
                    <p:pic>
                      <p:nvPicPr>
                        <p:cNvPr id="0" name="图片 3546"/>
                        <p:cNvPicPr/>
                        <p:nvPr/>
                      </p:nvPicPr>
                      <p:blipFill>
                        <a:blip r:embed="rId2"/>
                        <a:stretch>
                          <a:fillRect/>
                        </a:stretch>
                      </p:blipFill>
                      <p:spPr>
                        <a:xfrm>
                          <a:off x="1684" y="564"/>
                          <a:ext cx="380" cy="420"/>
                        </a:xfrm>
                        <a:prstGeom prst="rect">
                          <a:avLst/>
                        </a:prstGeom>
                        <a:noFill/>
                        <a:ln w="38100">
                          <a:noFill/>
                          <a:miter/>
                        </a:ln>
                      </p:spPr>
                    </p:pic>
                  </p:oleObj>
                </mc:Fallback>
              </mc:AlternateContent>
            </a:graphicData>
          </a:graphic>
        </p:graphicFrame>
        <p:sp>
          <p:nvSpPr>
            <p:cNvPr id="118827" name="Text Box 81"/>
            <p:cNvSpPr txBox="1"/>
            <p:nvPr/>
          </p:nvSpPr>
          <p:spPr>
            <a:xfrm>
              <a:off x="1440" y="2064"/>
              <a:ext cx="240" cy="288"/>
            </a:xfrm>
            <a:prstGeom prst="rect">
              <a:avLst/>
            </a:prstGeom>
            <a:noFill/>
            <a:ln w="9525">
              <a:noFill/>
            </a:ln>
          </p:spPr>
          <p:txBody>
            <a:bodyPr>
              <a:spAutoFit/>
            </a:bodyPr>
            <a:p>
              <a:pPr>
                <a:spcBef>
                  <a:spcPct val="50000"/>
                </a:spcBef>
              </a:pPr>
              <a:r>
                <a:rPr lang="en-US" altLang="zh-CN" i="1" dirty="0">
                  <a:latin typeface="Arial" panose="020B0604020202020204" pitchFamily="34" charset="0"/>
                </a:rPr>
                <a:t>O</a:t>
              </a:r>
              <a:endParaRPr lang="en-US" altLang="zh-CN" i="1" dirty="0">
                <a:latin typeface="Arial" panose="020B0604020202020204" pitchFamily="34" charset="0"/>
              </a:endParaRPr>
            </a:p>
          </p:txBody>
        </p:sp>
        <p:sp>
          <p:nvSpPr>
            <p:cNvPr id="118828" name="Text Box 82"/>
            <p:cNvSpPr txBox="1"/>
            <p:nvPr/>
          </p:nvSpPr>
          <p:spPr>
            <a:xfrm>
              <a:off x="4735" y="2064"/>
              <a:ext cx="240" cy="288"/>
            </a:xfrm>
            <a:prstGeom prst="rect">
              <a:avLst/>
            </a:prstGeom>
            <a:noFill/>
            <a:ln w="9525">
              <a:noFill/>
            </a:ln>
          </p:spPr>
          <p:txBody>
            <a:bodyPr>
              <a:spAutoFit/>
            </a:bodyPr>
            <a:p>
              <a:pPr>
                <a:spcBef>
                  <a:spcPct val="50000"/>
                </a:spcBef>
              </a:pPr>
              <a:r>
                <a:rPr lang="en-US" altLang="zh-CN" i="1" dirty="0">
                  <a:latin typeface="Arial" panose="020B0604020202020204" pitchFamily="34" charset="0"/>
                </a:rPr>
                <a:t>f</a:t>
              </a:r>
              <a:endParaRPr lang="en-US" altLang="zh-CN" i="1" dirty="0">
                <a:latin typeface="Arial" panose="020B0604020202020204" pitchFamily="34" charset="0"/>
              </a:endParaRPr>
            </a:p>
          </p:txBody>
        </p:sp>
      </p:grpSp>
      <p:grpSp>
        <p:nvGrpSpPr>
          <p:cNvPr id="4" name="Group 83"/>
          <p:cNvGrpSpPr/>
          <p:nvPr/>
        </p:nvGrpSpPr>
        <p:grpSpPr>
          <a:xfrm>
            <a:off x="2286000" y="3659188"/>
            <a:ext cx="3375025" cy="476250"/>
            <a:chOff x="2112" y="2172"/>
            <a:chExt cx="2126" cy="300"/>
          </a:xfrm>
        </p:grpSpPr>
        <p:sp>
          <p:nvSpPr>
            <p:cNvPr id="118823" name="Text Box 84"/>
            <p:cNvSpPr txBox="1"/>
            <p:nvPr/>
          </p:nvSpPr>
          <p:spPr>
            <a:xfrm>
              <a:off x="2112" y="2184"/>
              <a:ext cx="336" cy="288"/>
            </a:xfrm>
            <a:prstGeom prst="rect">
              <a:avLst/>
            </a:prstGeom>
            <a:solidFill>
              <a:srgbClr val="FFFFCC"/>
            </a:solidFill>
            <a:ln w="9525">
              <a:noFill/>
            </a:ln>
          </p:spPr>
          <p:txBody>
            <a:bodyPr>
              <a:spAutoFit/>
            </a:bodyPr>
            <a:p>
              <a:pPr>
                <a:spcBef>
                  <a:spcPct val="50000"/>
                </a:spcBef>
              </a:pPr>
              <a:r>
                <a:rPr lang="en-US" altLang="zh-CN" i="1" dirty="0">
                  <a:solidFill>
                    <a:srgbClr val="FF0000"/>
                  </a:solidFill>
                  <a:latin typeface="Arial" panose="020B0604020202020204" pitchFamily="34" charset="0"/>
                </a:rPr>
                <a:t>f</a:t>
              </a:r>
              <a:r>
                <a:rPr lang="en-US" altLang="zh-CN" baseline="-25000" dirty="0">
                  <a:solidFill>
                    <a:srgbClr val="FF0000"/>
                  </a:solidFill>
                  <a:latin typeface="Arial" panose="020B0604020202020204" pitchFamily="34" charset="0"/>
                </a:rPr>
                <a:t>L</a:t>
              </a:r>
              <a:endParaRPr lang="en-US" altLang="zh-CN" baseline="-25000" dirty="0">
                <a:solidFill>
                  <a:srgbClr val="FF0000"/>
                </a:solidFill>
                <a:latin typeface="Arial" panose="020B0604020202020204" pitchFamily="34" charset="0"/>
              </a:endParaRPr>
            </a:p>
          </p:txBody>
        </p:sp>
        <p:sp>
          <p:nvSpPr>
            <p:cNvPr id="118824" name="Text Box 85"/>
            <p:cNvSpPr txBox="1"/>
            <p:nvPr/>
          </p:nvSpPr>
          <p:spPr>
            <a:xfrm>
              <a:off x="3902" y="2172"/>
              <a:ext cx="336" cy="288"/>
            </a:xfrm>
            <a:prstGeom prst="rect">
              <a:avLst/>
            </a:prstGeom>
            <a:solidFill>
              <a:srgbClr val="FFFFCC"/>
            </a:solidFill>
            <a:ln w="9525">
              <a:noFill/>
            </a:ln>
          </p:spPr>
          <p:txBody>
            <a:bodyPr>
              <a:spAutoFit/>
            </a:bodyPr>
            <a:p>
              <a:pPr>
                <a:spcBef>
                  <a:spcPct val="50000"/>
                </a:spcBef>
              </a:pPr>
              <a:r>
                <a:rPr lang="en-US" altLang="zh-CN" i="1" dirty="0">
                  <a:solidFill>
                    <a:srgbClr val="FF0000"/>
                  </a:solidFill>
                  <a:latin typeface="Arial" panose="020B0604020202020204" pitchFamily="34" charset="0"/>
                </a:rPr>
                <a:t>f</a:t>
              </a:r>
              <a:r>
                <a:rPr lang="en-US" altLang="zh-CN" baseline="-25000" dirty="0">
                  <a:solidFill>
                    <a:srgbClr val="FF0000"/>
                  </a:solidFill>
                  <a:latin typeface="Arial" panose="020B0604020202020204" pitchFamily="34" charset="0"/>
                </a:rPr>
                <a:t>H</a:t>
              </a:r>
              <a:endParaRPr lang="en-US" altLang="zh-CN" baseline="-25000" dirty="0">
                <a:solidFill>
                  <a:srgbClr val="FF0000"/>
                </a:solidFill>
                <a:latin typeface="Arial" panose="020B0604020202020204" pitchFamily="34" charset="0"/>
              </a:endParaRPr>
            </a:p>
          </p:txBody>
        </p:sp>
      </p:grpSp>
      <p:sp>
        <p:nvSpPr>
          <p:cNvPr id="19" name="Freeform 86"/>
          <p:cNvSpPr/>
          <p:nvPr/>
        </p:nvSpPr>
        <p:spPr>
          <a:xfrm>
            <a:off x="1792288" y="1649413"/>
            <a:ext cx="4038600" cy="1073150"/>
          </a:xfrm>
          <a:custGeom>
            <a:avLst/>
            <a:gdLst>
              <a:gd name="txL" fmla="*/ 0 w 2544"/>
              <a:gd name="txT" fmla="*/ 0 h 676"/>
              <a:gd name="txR" fmla="*/ 2544 w 2544"/>
              <a:gd name="txB" fmla="*/ 676 h 676"/>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44" h="676">
                <a:moveTo>
                  <a:pt x="0" y="676"/>
                </a:moveTo>
                <a:cubicBezTo>
                  <a:pt x="86" y="581"/>
                  <a:pt x="413" y="210"/>
                  <a:pt x="513" y="105"/>
                </a:cubicBezTo>
                <a:cubicBezTo>
                  <a:pt x="613" y="0"/>
                  <a:pt x="560" y="54"/>
                  <a:pt x="599" y="44"/>
                </a:cubicBezTo>
                <a:cubicBezTo>
                  <a:pt x="638" y="34"/>
                  <a:pt x="559" y="43"/>
                  <a:pt x="748" y="43"/>
                </a:cubicBezTo>
                <a:cubicBezTo>
                  <a:pt x="937" y="43"/>
                  <a:pt x="1542" y="42"/>
                  <a:pt x="1736" y="42"/>
                </a:cubicBezTo>
                <a:cubicBezTo>
                  <a:pt x="1930" y="42"/>
                  <a:pt x="1865" y="37"/>
                  <a:pt x="1912" y="42"/>
                </a:cubicBezTo>
                <a:cubicBezTo>
                  <a:pt x="1959" y="47"/>
                  <a:pt x="1943" y="21"/>
                  <a:pt x="2016" y="72"/>
                </a:cubicBezTo>
                <a:cubicBezTo>
                  <a:pt x="2089" y="124"/>
                  <a:pt x="2264" y="250"/>
                  <a:pt x="2352" y="351"/>
                </a:cubicBezTo>
                <a:cubicBezTo>
                  <a:pt x="2440" y="451"/>
                  <a:pt x="2512" y="622"/>
                  <a:pt x="2544" y="676"/>
                </a:cubicBez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nvGrpSpPr>
          <p:cNvPr id="5" name="Group 87"/>
          <p:cNvGrpSpPr/>
          <p:nvPr/>
        </p:nvGrpSpPr>
        <p:grpSpPr>
          <a:xfrm>
            <a:off x="2247900" y="2649538"/>
            <a:ext cx="3276600" cy="457200"/>
            <a:chOff x="2208" y="1572"/>
            <a:chExt cx="2064" cy="288"/>
          </a:xfrm>
        </p:grpSpPr>
        <p:sp>
          <p:nvSpPr>
            <p:cNvPr id="118821" name="Line 88"/>
            <p:cNvSpPr/>
            <p:nvPr/>
          </p:nvSpPr>
          <p:spPr>
            <a:xfrm>
              <a:off x="2208" y="1728"/>
              <a:ext cx="2064" cy="0"/>
            </a:xfrm>
            <a:prstGeom prst="line">
              <a:avLst/>
            </a:prstGeom>
            <a:ln w="9525" cap="flat" cmpd="sng">
              <a:solidFill>
                <a:schemeClr val="tx1"/>
              </a:solidFill>
              <a:prstDash val="solid"/>
              <a:headEnd type="triangle" w="med" len="med"/>
              <a:tailEnd type="triangle" w="med" len="lg"/>
            </a:ln>
          </p:spPr>
        </p:sp>
        <p:sp>
          <p:nvSpPr>
            <p:cNvPr id="118822" name="Text Box 89"/>
            <p:cNvSpPr txBox="1"/>
            <p:nvPr/>
          </p:nvSpPr>
          <p:spPr>
            <a:xfrm>
              <a:off x="3024" y="1572"/>
              <a:ext cx="480" cy="288"/>
            </a:xfrm>
            <a:prstGeom prst="rect">
              <a:avLst/>
            </a:prstGeom>
            <a:solidFill>
              <a:srgbClr val="FFFFCC"/>
            </a:solidFill>
            <a:ln w="9525">
              <a:noFill/>
            </a:ln>
          </p:spPr>
          <p:txBody>
            <a:bodyPr>
              <a:spAutoFit/>
            </a:bodyPr>
            <a:p>
              <a:pPr>
                <a:spcBef>
                  <a:spcPct val="50000"/>
                </a:spcBef>
              </a:pPr>
              <a:r>
                <a:rPr lang="en-US" altLang="zh-CN" i="1" dirty="0">
                  <a:latin typeface="Arial" panose="020B0604020202020204" pitchFamily="34" charset="0"/>
                </a:rPr>
                <a:t>BW</a:t>
              </a:r>
              <a:endParaRPr lang="en-US" altLang="zh-CN" i="1" dirty="0">
                <a:latin typeface="Arial" panose="020B0604020202020204" pitchFamily="34" charset="0"/>
              </a:endParaRPr>
            </a:p>
          </p:txBody>
        </p:sp>
      </p:grpSp>
      <p:grpSp>
        <p:nvGrpSpPr>
          <p:cNvPr id="6" name="Group 90"/>
          <p:cNvGrpSpPr/>
          <p:nvPr/>
        </p:nvGrpSpPr>
        <p:grpSpPr>
          <a:xfrm>
            <a:off x="2266950" y="2189163"/>
            <a:ext cx="3236913" cy="4440237"/>
            <a:chOff x="2219" y="1294"/>
            <a:chExt cx="2039" cy="2797"/>
          </a:xfrm>
        </p:grpSpPr>
        <p:sp>
          <p:nvSpPr>
            <p:cNvPr id="118819" name="Line 91"/>
            <p:cNvSpPr/>
            <p:nvPr/>
          </p:nvSpPr>
          <p:spPr>
            <a:xfrm>
              <a:off x="4258" y="1294"/>
              <a:ext cx="0" cy="2786"/>
            </a:xfrm>
            <a:prstGeom prst="line">
              <a:avLst/>
            </a:prstGeom>
            <a:ln w="9525" cap="flat" cmpd="sng">
              <a:solidFill>
                <a:srgbClr val="FF0000"/>
              </a:solidFill>
              <a:prstDash val="dash"/>
              <a:headEnd type="none" w="med" len="med"/>
              <a:tailEnd type="none" w="med" len="med"/>
            </a:ln>
          </p:spPr>
        </p:sp>
        <p:sp>
          <p:nvSpPr>
            <p:cNvPr id="118820" name="Line 92"/>
            <p:cNvSpPr/>
            <p:nvPr/>
          </p:nvSpPr>
          <p:spPr>
            <a:xfrm>
              <a:off x="2219" y="1305"/>
              <a:ext cx="0" cy="2786"/>
            </a:xfrm>
            <a:prstGeom prst="line">
              <a:avLst/>
            </a:prstGeom>
            <a:ln w="9525" cap="flat" cmpd="sng">
              <a:solidFill>
                <a:srgbClr val="FF0000"/>
              </a:solidFill>
              <a:prstDash val="dash"/>
              <a:headEnd type="none" w="med" len="med"/>
              <a:tailEnd type="none" w="med" len="med"/>
            </a:ln>
          </p:spPr>
        </p:sp>
      </p:grpSp>
      <p:grpSp>
        <p:nvGrpSpPr>
          <p:cNvPr id="7" name="Group 93"/>
          <p:cNvGrpSpPr/>
          <p:nvPr/>
        </p:nvGrpSpPr>
        <p:grpSpPr>
          <a:xfrm>
            <a:off x="895350" y="1335088"/>
            <a:ext cx="1981200" cy="457200"/>
            <a:chOff x="1248" y="756"/>
            <a:chExt cx="1248" cy="288"/>
          </a:xfrm>
        </p:grpSpPr>
        <p:sp>
          <p:nvSpPr>
            <p:cNvPr id="118817" name="Line 94"/>
            <p:cNvSpPr/>
            <p:nvPr/>
          </p:nvSpPr>
          <p:spPr>
            <a:xfrm>
              <a:off x="1680" y="997"/>
              <a:ext cx="816" cy="0"/>
            </a:xfrm>
            <a:prstGeom prst="line">
              <a:avLst/>
            </a:prstGeom>
            <a:ln w="9525" cap="flat" cmpd="sng">
              <a:solidFill>
                <a:schemeClr val="tx1"/>
              </a:solidFill>
              <a:prstDash val="dash"/>
              <a:headEnd type="none" w="med" len="med"/>
              <a:tailEnd type="none" w="med" len="med"/>
            </a:ln>
          </p:spPr>
        </p:sp>
        <p:sp>
          <p:nvSpPr>
            <p:cNvPr id="118818" name="Text Box 95"/>
            <p:cNvSpPr txBox="1"/>
            <p:nvPr/>
          </p:nvSpPr>
          <p:spPr>
            <a:xfrm>
              <a:off x="1248" y="756"/>
              <a:ext cx="576" cy="288"/>
            </a:xfrm>
            <a:prstGeom prst="rect">
              <a:avLst/>
            </a:prstGeom>
            <a:noFill/>
            <a:ln w="9525">
              <a:noFill/>
            </a:ln>
          </p:spPr>
          <p:txBody>
            <a:bodyPr>
              <a:spAutoFit/>
            </a:bodyPr>
            <a:p>
              <a:pPr>
                <a:spcBef>
                  <a:spcPct val="50000"/>
                </a:spcBef>
              </a:pPr>
              <a:r>
                <a:rPr lang="en-US" altLang="zh-CN" i="1" dirty="0">
                  <a:solidFill>
                    <a:srgbClr val="0000FF"/>
                  </a:solidFill>
                  <a:latin typeface="Arial" panose="020B0604020202020204" pitchFamily="34" charset="0"/>
                </a:rPr>
                <a:t>A</a:t>
              </a:r>
              <a:r>
                <a:rPr lang="en-US" altLang="zh-CN" i="1" baseline="-25000" dirty="0">
                  <a:solidFill>
                    <a:srgbClr val="0000FF"/>
                  </a:solidFill>
                  <a:latin typeface="Arial" panose="020B0604020202020204" pitchFamily="34" charset="0"/>
                </a:rPr>
                <a:t>u</a:t>
              </a:r>
              <a:r>
                <a:rPr lang="en-US" altLang="zh-CN" baseline="-25000" dirty="0">
                  <a:solidFill>
                    <a:srgbClr val="0000FF"/>
                  </a:solidFill>
                  <a:latin typeface="Arial" panose="020B0604020202020204" pitchFamily="34" charset="0"/>
                </a:rPr>
                <a:t>m</a:t>
              </a:r>
              <a:endParaRPr lang="en-US" altLang="zh-CN" baseline="-25000" dirty="0">
                <a:solidFill>
                  <a:srgbClr val="0000FF"/>
                </a:solidFill>
                <a:latin typeface="Arial" panose="020B0604020202020204" pitchFamily="34" charset="0"/>
              </a:endParaRPr>
            </a:p>
          </p:txBody>
        </p:sp>
      </p:grpSp>
      <p:grpSp>
        <p:nvGrpSpPr>
          <p:cNvPr id="8" name="Group 96"/>
          <p:cNvGrpSpPr/>
          <p:nvPr/>
        </p:nvGrpSpPr>
        <p:grpSpPr>
          <a:xfrm>
            <a:off x="152400" y="1868488"/>
            <a:ext cx="6153150" cy="457200"/>
            <a:chOff x="780" y="1092"/>
            <a:chExt cx="3876" cy="288"/>
          </a:xfrm>
        </p:grpSpPr>
        <p:sp>
          <p:nvSpPr>
            <p:cNvPr id="118815" name="Line 97"/>
            <p:cNvSpPr/>
            <p:nvPr/>
          </p:nvSpPr>
          <p:spPr>
            <a:xfrm>
              <a:off x="1680" y="1296"/>
              <a:ext cx="2976" cy="0"/>
            </a:xfrm>
            <a:prstGeom prst="line">
              <a:avLst/>
            </a:prstGeom>
            <a:ln w="9525" cap="flat" cmpd="sng">
              <a:solidFill>
                <a:schemeClr val="tx1"/>
              </a:solidFill>
              <a:prstDash val="dash"/>
              <a:headEnd type="none" w="med" len="med"/>
              <a:tailEnd type="none" w="med" len="med"/>
            </a:ln>
          </p:spPr>
        </p:sp>
        <p:sp>
          <p:nvSpPr>
            <p:cNvPr id="118816" name="Text Box 98"/>
            <p:cNvSpPr txBox="1"/>
            <p:nvPr/>
          </p:nvSpPr>
          <p:spPr>
            <a:xfrm>
              <a:off x="780" y="1092"/>
              <a:ext cx="1104" cy="288"/>
            </a:xfrm>
            <a:prstGeom prst="rect">
              <a:avLst/>
            </a:prstGeom>
            <a:noFill/>
            <a:ln w="9525">
              <a:noFill/>
            </a:ln>
          </p:spPr>
          <p:txBody>
            <a:bodyPr>
              <a:spAutoFit/>
            </a:bodyPr>
            <a:p>
              <a:pPr>
                <a:spcBef>
                  <a:spcPct val="50000"/>
                </a:spcBef>
              </a:pPr>
              <a:r>
                <a:rPr lang="en-US" altLang="zh-CN" dirty="0">
                  <a:solidFill>
                    <a:srgbClr val="0000FF"/>
                  </a:solidFill>
                  <a:latin typeface="Arial" panose="020B0604020202020204" pitchFamily="34" charset="0"/>
                </a:rPr>
                <a:t>0.707</a:t>
              </a:r>
              <a:r>
                <a:rPr lang="en-US" altLang="zh-CN" i="1" dirty="0">
                  <a:solidFill>
                    <a:srgbClr val="0000FF"/>
                  </a:solidFill>
                  <a:latin typeface="Arial" panose="020B0604020202020204" pitchFamily="34" charset="0"/>
                </a:rPr>
                <a:t>A</a:t>
              </a:r>
              <a:r>
                <a:rPr lang="en-US" altLang="zh-CN" i="1" baseline="-25000" dirty="0">
                  <a:solidFill>
                    <a:srgbClr val="0000FF"/>
                  </a:solidFill>
                  <a:latin typeface="Arial" panose="020B0604020202020204" pitchFamily="34" charset="0"/>
                </a:rPr>
                <a:t>u</a:t>
              </a:r>
              <a:r>
                <a:rPr lang="en-US" altLang="zh-CN" baseline="-25000" dirty="0">
                  <a:solidFill>
                    <a:srgbClr val="0000FF"/>
                  </a:solidFill>
                  <a:latin typeface="Arial" panose="020B0604020202020204" pitchFamily="34" charset="0"/>
                </a:rPr>
                <a:t>m</a:t>
              </a:r>
              <a:endParaRPr lang="en-US" altLang="zh-CN" baseline="-25000" dirty="0">
                <a:solidFill>
                  <a:srgbClr val="0000FF"/>
                </a:solidFill>
                <a:latin typeface="Arial" panose="020B0604020202020204" pitchFamily="34" charset="0"/>
              </a:endParaRPr>
            </a:p>
          </p:txBody>
        </p:sp>
      </p:grpSp>
      <p:sp>
        <p:nvSpPr>
          <p:cNvPr id="32" name="Freeform 99"/>
          <p:cNvSpPr/>
          <p:nvPr/>
        </p:nvSpPr>
        <p:spPr>
          <a:xfrm>
            <a:off x="1647825" y="4997450"/>
            <a:ext cx="4978400" cy="990600"/>
          </a:xfrm>
          <a:custGeom>
            <a:avLst/>
            <a:gdLst>
              <a:gd name="txL" fmla="*/ 0 w 3136"/>
              <a:gd name="txT" fmla="*/ 0 h 624"/>
              <a:gd name="txR" fmla="*/ 3136 w 3136"/>
              <a:gd name="txB" fmla="*/ 624 h 624"/>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36" h="624">
                <a:moveTo>
                  <a:pt x="0" y="0"/>
                </a:moveTo>
                <a:cubicBezTo>
                  <a:pt x="33" y="9"/>
                  <a:pt x="137" y="35"/>
                  <a:pt x="198" y="56"/>
                </a:cubicBezTo>
                <a:cubicBezTo>
                  <a:pt x="259" y="77"/>
                  <a:pt x="303" y="89"/>
                  <a:pt x="366" y="128"/>
                </a:cubicBezTo>
                <a:cubicBezTo>
                  <a:pt x="429" y="167"/>
                  <a:pt x="462" y="253"/>
                  <a:pt x="576" y="288"/>
                </a:cubicBezTo>
                <a:cubicBezTo>
                  <a:pt x="690" y="323"/>
                  <a:pt x="788" y="329"/>
                  <a:pt x="1051" y="336"/>
                </a:cubicBezTo>
                <a:cubicBezTo>
                  <a:pt x="1314" y="343"/>
                  <a:pt x="1922" y="309"/>
                  <a:pt x="2154" y="332"/>
                </a:cubicBezTo>
                <a:cubicBezTo>
                  <a:pt x="2386" y="355"/>
                  <a:pt x="2352" y="432"/>
                  <a:pt x="2442" y="476"/>
                </a:cubicBezTo>
                <a:cubicBezTo>
                  <a:pt x="2532" y="520"/>
                  <a:pt x="2578" y="571"/>
                  <a:pt x="2694" y="596"/>
                </a:cubicBezTo>
                <a:cubicBezTo>
                  <a:pt x="2810" y="621"/>
                  <a:pt x="3044" y="618"/>
                  <a:pt x="3136" y="624"/>
                </a:cubicBezTo>
              </a:path>
            </a:pathLst>
          </a:custGeom>
          <a:noFill/>
          <a:ln w="38100" cap="flat" cmpd="sng">
            <a:solidFill>
              <a:srgbClr val="0000FF">
                <a:alpha val="100000"/>
              </a:srgbClr>
            </a:solidFill>
            <a:prstDash val="solid"/>
            <a:round/>
            <a:headEnd type="none" w="med" len="med"/>
            <a:tailEnd type="none" w="med" len="med"/>
          </a:ln>
        </p:spPr>
        <p:txBody>
          <a:bodyPr/>
          <a:p>
            <a:endParaRPr lang="zh-CN" altLang="en-US"/>
          </a:p>
        </p:txBody>
      </p:sp>
      <p:grpSp>
        <p:nvGrpSpPr>
          <p:cNvPr id="9" name="Group 100"/>
          <p:cNvGrpSpPr/>
          <p:nvPr/>
        </p:nvGrpSpPr>
        <p:grpSpPr>
          <a:xfrm>
            <a:off x="571500" y="4743450"/>
            <a:ext cx="5813425" cy="457200"/>
            <a:chOff x="960" y="3068"/>
            <a:chExt cx="3662" cy="288"/>
          </a:xfrm>
        </p:grpSpPr>
        <p:sp>
          <p:nvSpPr>
            <p:cNvPr id="118813" name="Line 101"/>
            <p:cNvSpPr/>
            <p:nvPr/>
          </p:nvSpPr>
          <p:spPr>
            <a:xfrm>
              <a:off x="1646" y="3212"/>
              <a:ext cx="2976" cy="0"/>
            </a:xfrm>
            <a:prstGeom prst="line">
              <a:avLst/>
            </a:prstGeom>
            <a:ln w="9525" cap="flat" cmpd="sng">
              <a:solidFill>
                <a:srgbClr val="FF00FF"/>
              </a:solidFill>
              <a:prstDash val="dash"/>
              <a:headEnd type="none" w="med" len="med"/>
              <a:tailEnd type="none" w="med" len="med"/>
            </a:ln>
          </p:spPr>
        </p:sp>
        <p:sp>
          <p:nvSpPr>
            <p:cNvPr id="118814" name="Text Box 102"/>
            <p:cNvSpPr txBox="1"/>
            <p:nvPr/>
          </p:nvSpPr>
          <p:spPr>
            <a:xfrm>
              <a:off x="960" y="3068"/>
              <a:ext cx="708" cy="288"/>
            </a:xfrm>
            <a:prstGeom prst="rect">
              <a:avLst/>
            </a:prstGeom>
            <a:noFill/>
            <a:ln w="9525">
              <a:noFill/>
            </a:ln>
          </p:spPr>
          <p:txBody>
            <a:bodyPr>
              <a:spAutoFit/>
            </a:bodyPr>
            <a:p>
              <a:pPr algn="r">
                <a:spcBef>
                  <a:spcPct val="50000"/>
                </a:spcBef>
              </a:pPr>
              <a:r>
                <a:rPr lang="en-US" altLang="zh-CN" dirty="0">
                  <a:solidFill>
                    <a:srgbClr val="0000FF"/>
                  </a:solidFill>
                  <a:latin typeface="Symbol" panose="05050102010706020507" pitchFamily="18" charset="2"/>
                </a:rPr>
                <a:t>-</a:t>
              </a:r>
              <a:r>
                <a:rPr lang="en-US" altLang="zh-CN" dirty="0">
                  <a:solidFill>
                    <a:srgbClr val="0000FF"/>
                  </a:solidFill>
                  <a:latin typeface="Arial" panose="020B0604020202020204" pitchFamily="34" charset="0"/>
                </a:rPr>
                <a:t> 90</a:t>
              </a:r>
              <a:r>
                <a:rPr lang="en-US" altLang="zh-CN" dirty="0">
                  <a:solidFill>
                    <a:srgbClr val="0000FF"/>
                  </a:solidFill>
                  <a:latin typeface="Arial" panose="020B0604020202020204" pitchFamily="34" charset="0"/>
                  <a:cs typeface="Times New Roman" panose="02020603050405020304" pitchFamily="18" charset="0"/>
                </a:rPr>
                <a:t>º</a:t>
              </a:r>
              <a:endParaRPr lang="en-US" altLang="zh-CN" dirty="0">
                <a:solidFill>
                  <a:srgbClr val="0000FF"/>
                </a:solidFill>
                <a:latin typeface="Arial" panose="020B0604020202020204" pitchFamily="34" charset="0"/>
                <a:ea typeface="Times New Roman" panose="02020603050405020304" pitchFamily="18" charset="0"/>
              </a:endParaRPr>
            </a:p>
          </p:txBody>
        </p:sp>
      </p:grpSp>
      <p:grpSp>
        <p:nvGrpSpPr>
          <p:cNvPr id="10" name="Group 103"/>
          <p:cNvGrpSpPr/>
          <p:nvPr/>
        </p:nvGrpSpPr>
        <p:grpSpPr>
          <a:xfrm>
            <a:off x="800100" y="5268913"/>
            <a:ext cx="1866900" cy="457200"/>
            <a:chOff x="1128" y="3306"/>
            <a:chExt cx="1176" cy="288"/>
          </a:xfrm>
        </p:grpSpPr>
        <p:sp>
          <p:nvSpPr>
            <p:cNvPr id="118811" name="Line 104"/>
            <p:cNvSpPr/>
            <p:nvPr/>
          </p:nvSpPr>
          <p:spPr>
            <a:xfrm>
              <a:off x="1680" y="3450"/>
              <a:ext cx="624" cy="0"/>
            </a:xfrm>
            <a:prstGeom prst="line">
              <a:avLst/>
            </a:prstGeom>
            <a:ln w="9525" cap="flat" cmpd="sng">
              <a:solidFill>
                <a:srgbClr val="FF00FF"/>
              </a:solidFill>
              <a:prstDash val="dash"/>
              <a:headEnd type="none" w="med" len="med"/>
              <a:tailEnd type="none" w="med" len="med"/>
            </a:ln>
          </p:spPr>
        </p:sp>
        <p:sp>
          <p:nvSpPr>
            <p:cNvPr id="118812" name="Text Box 105"/>
            <p:cNvSpPr txBox="1"/>
            <p:nvPr/>
          </p:nvSpPr>
          <p:spPr>
            <a:xfrm>
              <a:off x="1128" y="3306"/>
              <a:ext cx="672" cy="288"/>
            </a:xfrm>
            <a:prstGeom prst="rect">
              <a:avLst/>
            </a:prstGeom>
            <a:noFill/>
            <a:ln w="9525">
              <a:noFill/>
            </a:ln>
          </p:spPr>
          <p:txBody>
            <a:bodyPr>
              <a:spAutoFit/>
            </a:bodyPr>
            <a:p>
              <a:pPr>
                <a:spcBef>
                  <a:spcPct val="50000"/>
                </a:spcBef>
              </a:pPr>
              <a:r>
                <a:rPr lang="en-US" altLang="zh-CN" dirty="0">
                  <a:solidFill>
                    <a:srgbClr val="0000FF"/>
                  </a:solidFill>
                  <a:latin typeface="Symbol" panose="05050102010706020507" pitchFamily="18" charset="2"/>
                </a:rPr>
                <a:t>-</a:t>
              </a:r>
              <a:r>
                <a:rPr lang="en-US" altLang="zh-CN" dirty="0">
                  <a:solidFill>
                    <a:srgbClr val="0000FF"/>
                  </a:solidFill>
                  <a:latin typeface="Arial" panose="020B0604020202020204" pitchFamily="34" charset="0"/>
                </a:rPr>
                <a:t>180</a:t>
              </a:r>
              <a:r>
                <a:rPr lang="en-US" altLang="zh-CN" dirty="0">
                  <a:solidFill>
                    <a:srgbClr val="0000FF"/>
                  </a:solidFill>
                  <a:latin typeface="Arial" panose="020B0604020202020204" pitchFamily="34" charset="0"/>
                  <a:cs typeface="Times New Roman" panose="02020603050405020304" pitchFamily="18" charset="0"/>
                </a:rPr>
                <a:t>º</a:t>
              </a:r>
              <a:endParaRPr lang="en-US" altLang="zh-CN" baseline="-25000" dirty="0">
                <a:solidFill>
                  <a:srgbClr val="0000FF"/>
                </a:solidFill>
                <a:latin typeface="Arial" panose="020B0604020202020204" pitchFamily="34" charset="0"/>
              </a:endParaRPr>
            </a:p>
          </p:txBody>
        </p:sp>
      </p:grpSp>
      <p:grpSp>
        <p:nvGrpSpPr>
          <p:cNvPr id="11" name="Group 106"/>
          <p:cNvGrpSpPr/>
          <p:nvPr/>
        </p:nvGrpSpPr>
        <p:grpSpPr>
          <a:xfrm>
            <a:off x="781050" y="5746750"/>
            <a:ext cx="5772150" cy="457200"/>
            <a:chOff x="1116" y="3583"/>
            <a:chExt cx="3636" cy="288"/>
          </a:xfrm>
        </p:grpSpPr>
        <p:sp>
          <p:nvSpPr>
            <p:cNvPr id="118809" name="Line 107"/>
            <p:cNvSpPr/>
            <p:nvPr/>
          </p:nvSpPr>
          <p:spPr>
            <a:xfrm>
              <a:off x="1680" y="3751"/>
              <a:ext cx="3072" cy="0"/>
            </a:xfrm>
            <a:prstGeom prst="line">
              <a:avLst/>
            </a:prstGeom>
            <a:ln w="9525" cap="flat" cmpd="sng">
              <a:solidFill>
                <a:srgbClr val="FF00FF"/>
              </a:solidFill>
              <a:prstDash val="dash"/>
              <a:headEnd type="none" w="med" len="med"/>
              <a:tailEnd type="none" w="med" len="med"/>
            </a:ln>
          </p:spPr>
        </p:sp>
        <p:sp>
          <p:nvSpPr>
            <p:cNvPr id="118810" name="Text Box 108"/>
            <p:cNvSpPr txBox="1"/>
            <p:nvPr/>
          </p:nvSpPr>
          <p:spPr>
            <a:xfrm>
              <a:off x="1116" y="3583"/>
              <a:ext cx="672" cy="288"/>
            </a:xfrm>
            <a:prstGeom prst="rect">
              <a:avLst/>
            </a:prstGeom>
            <a:noFill/>
            <a:ln w="9525">
              <a:noFill/>
            </a:ln>
          </p:spPr>
          <p:txBody>
            <a:bodyPr>
              <a:spAutoFit/>
            </a:bodyPr>
            <a:p>
              <a:pPr>
                <a:spcBef>
                  <a:spcPct val="50000"/>
                </a:spcBef>
              </a:pPr>
              <a:r>
                <a:rPr lang="en-US" altLang="zh-CN" dirty="0">
                  <a:solidFill>
                    <a:srgbClr val="0000FF"/>
                  </a:solidFill>
                  <a:latin typeface="Symbol" panose="05050102010706020507" pitchFamily="18" charset="2"/>
                </a:rPr>
                <a:t>-</a:t>
              </a:r>
              <a:r>
                <a:rPr lang="en-US" altLang="zh-CN" dirty="0">
                  <a:solidFill>
                    <a:srgbClr val="0000FF"/>
                  </a:solidFill>
                  <a:latin typeface="Arial" panose="020B0604020202020204" pitchFamily="34" charset="0"/>
                </a:rPr>
                <a:t>270</a:t>
              </a:r>
              <a:r>
                <a:rPr lang="en-US" altLang="zh-CN" dirty="0">
                  <a:solidFill>
                    <a:srgbClr val="0000FF"/>
                  </a:solidFill>
                  <a:latin typeface="Arial" panose="020B0604020202020204" pitchFamily="34" charset="0"/>
                  <a:cs typeface="Times New Roman" panose="02020603050405020304" pitchFamily="18" charset="0"/>
                </a:rPr>
                <a:t>º</a:t>
              </a:r>
              <a:endParaRPr lang="en-US" altLang="zh-CN" baseline="-25000" dirty="0">
                <a:solidFill>
                  <a:srgbClr val="0000FF"/>
                </a:solidFill>
                <a:latin typeface="Arial" panose="020B0604020202020204" pitchFamily="34" charset="0"/>
              </a:endParaRPr>
            </a:p>
          </p:txBody>
        </p:sp>
      </p:grpSp>
      <p:grpSp>
        <p:nvGrpSpPr>
          <p:cNvPr id="12" name="Group 109"/>
          <p:cNvGrpSpPr/>
          <p:nvPr/>
        </p:nvGrpSpPr>
        <p:grpSpPr>
          <a:xfrm>
            <a:off x="1246188" y="3944938"/>
            <a:ext cx="5668962" cy="2590800"/>
            <a:chOff x="1469" y="2485"/>
            <a:chExt cx="3571" cy="1632"/>
          </a:xfrm>
        </p:grpSpPr>
        <p:grpSp>
          <p:nvGrpSpPr>
            <p:cNvPr id="118803" name="Group 110"/>
            <p:cNvGrpSpPr/>
            <p:nvPr/>
          </p:nvGrpSpPr>
          <p:grpSpPr>
            <a:xfrm>
              <a:off x="1469" y="2485"/>
              <a:ext cx="3571" cy="1632"/>
              <a:chOff x="1404" y="2400"/>
              <a:chExt cx="3571" cy="1632"/>
            </a:xfrm>
          </p:grpSpPr>
          <p:sp>
            <p:nvSpPr>
              <p:cNvPr id="118805" name="Line 111"/>
              <p:cNvSpPr/>
              <p:nvPr/>
            </p:nvSpPr>
            <p:spPr>
              <a:xfrm>
                <a:off x="1680" y="2820"/>
                <a:ext cx="3024" cy="0"/>
              </a:xfrm>
              <a:prstGeom prst="line">
                <a:avLst/>
              </a:prstGeom>
              <a:ln w="25400" cap="flat" cmpd="sng">
                <a:solidFill>
                  <a:schemeClr val="tx1"/>
                </a:solidFill>
                <a:prstDash val="solid"/>
                <a:headEnd type="none" w="med" len="med"/>
                <a:tailEnd type="triangle" w="med" len="lg"/>
              </a:ln>
            </p:spPr>
          </p:sp>
          <p:sp>
            <p:nvSpPr>
              <p:cNvPr id="118806" name="Line 112"/>
              <p:cNvSpPr/>
              <p:nvPr/>
            </p:nvSpPr>
            <p:spPr>
              <a:xfrm flipV="1">
                <a:off x="1680" y="2544"/>
                <a:ext cx="0" cy="1488"/>
              </a:xfrm>
              <a:prstGeom prst="line">
                <a:avLst/>
              </a:prstGeom>
              <a:ln w="25400" cap="flat" cmpd="sng">
                <a:solidFill>
                  <a:schemeClr val="tx1"/>
                </a:solidFill>
                <a:prstDash val="solid"/>
                <a:headEnd type="none" w="med" len="med"/>
                <a:tailEnd type="triangle" w="med" len="lg"/>
              </a:ln>
            </p:spPr>
          </p:sp>
          <p:sp>
            <p:nvSpPr>
              <p:cNvPr id="118807" name="Text Box 113"/>
              <p:cNvSpPr txBox="1"/>
              <p:nvPr/>
            </p:nvSpPr>
            <p:spPr>
              <a:xfrm>
                <a:off x="1404" y="2400"/>
                <a:ext cx="288" cy="288"/>
              </a:xfrm>
              <a:prstGeom prst="rect">
                <a:avLst/>
              </a:prstGeom>
              <a:noFill/>
              <a:ln w="9525">
                <a:noFill/>
              </a:ln>
            </p:spPr>
            <p:txBody>
              <a:bodyPr>
                <a:spAutoFit/>
              </a:bodyPr>
              <a:p>
                <a:pPr>
                  <a:spcBef>
                    <a:spcPct val="50000"/>
                  </a:spcBef>
                </a:pPr>
                <a:r>
                  <a:rPr lang="en-US" altLang="zh-CN" i="1" dirty="0">
                    <a:latin typeface="Arial" panose="020B0604020202020204" pitchFamily="34" charset="0"/>
                    <a:sym typeface="Symbol" panose="05050102010706020507" pitchFamily="18" charset="2"/>
                  </a:rPr>
                  <a:t></a:t>
                </a:r>
                <a:endParaRPr lang="en-US" altLang="zh-CN" i="1" dirty="0">
                  <a:latin typeface="Arial" panose="020B0604020202020204" pitchFamily="34" charset="0"/>
                </a:endParaRPr>
              </a:p>
            </p:txBody>
          </p:sp>
          <p:sp>
            <p:nvSpPr>
              <p:cNvPr id="118808" name="Text Box 114"/>
              <p:cNvSpPr txBox="1"/>
              <p:nvPr/>
            </p:nvSpPr>
            <p:spPr>
              <a:xfrm>
                <a:off x="4687" y="2649"/>
                <a:ext cx="288" cy="288"/>
              </a:xfrm>
              <a:prstGeom prst="rect">
                <a:avLst/>
              </a:prstGeom>
              <a:noFill/>
              <a:ln w="9525">
                <a:noFill/>
              </a:ln>
            </p:spPr>
            <p:txBody>
              <a:bodyPr>
                <a:spAutoFit/>
              </a:bodyPr>
              <a:p>
                <a:pPr>
                  <a:spcBef>
                    <a:spcPct val="50000"/>
                  </a:spcBef>
                </a:pPr>
                <a:r>
                  <a:rPr lang="en-US" altLang="zh-CN" i="1" dirty="0">
                    <a:latin typeface="Arial" panose="020B0604020202020204" pitchFamily="34" charset="0"/>
                    <a:sym typeface="Symbol" panose="05050102010706020507" pitchFamily="18" charset="2"/>
                  </a:rPr>
                  <a:t>f</a:t>
                </a:r>
                <a:endParaRPr lang="en-US" altLang="zh-CN" i="1" dirty="0">
                  <a:latin typeface="Arial" panose="020B0604020202020204" pitchFamily="34" charset="0"/>
                </a:endParaRPr>
              </a:p>
            </p:txBody>
          </p:sp>
        </p:grpSp>
        <p:sp>
          <p:nvSpPr>
            <p:cNvPr id="118804" name="Text Box 115"/>
            <p:cNvSpPr txBox="1"/>
            <p:nvPr/>
          </p:nvSpPr>
          <p:spPr>
            <a:xfrm>
              <a:off x="1560" y="2784"/>
              <a:ext cx="240" cy="288"/>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sp>
        <p:nvSpPr>
          <p:cNvPr id="49" name="Line 116"/>
          <p:cNvSpPr/>
          <p:nvPr/>
        </p:nvSpPr>
        <p:spPr>
          <a:xfrm>
            <a:off x="1663700" y="5753100"/>
            <a:ext cx="4564063" cy="0"/>
          </a:xfrm>
          <a:prstGeom prst="line">
            <a:avLst/>
          </a:prstGeom>
          <a:ln w="28575" cap="flat" cmpd="sng">
            <a:solidFill>
              <a:schemeClr val="tx1"/>
            </a:solidFill>
            <a:prstDash val="dash"/>
            <a:headEnd type="none" w="med" len="med"/>
            <a:tailEnd type="none" w="med" len="med"/>
          </a:ln>
        </p:spPr>
      </p:sp>
      <p:sp>
        <p:nvSpPr>
          <p:cNvPr id="50" name="Line 117"/>
          <p:cNvSpPr/>
          <p:nvPr/>
        </p:nvSpPr>
        <p:spPr>
          <a:xfrm>
            <a:off x="1692275" y="5248275"/>
            <a:ext cx="647700" cy="0"/>
          </a:xfrm>
          <a:prstGeom prst="line">
            <a:avLst/>
          </a:prstGeom>
          <a:ln w="28575" cap="flat" cmpd="sng">
            <a:solidFill>
              <a:schemeClr val="tx1"/>
            </a:solidFill>
            <a:prstDash val="dash"/>
            <a:headEnd type="none" w="med" len="med"/>
            <a:tailEnd type="none" w="med" len="med"/>
          </a:ln>
        </p:spPr>
      </p:sp>
      <p:sp>
        <p:nvSpPr>
          <p:cNvPr id="118802" name="灯片编号占位符 4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22" presetClass="entr" presetSubtype="8" fill="hold" nodeType="afterEffect">
                                  <p:stCondLst>
                                    <p:cond delay="100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500"/>
                            </p:stCondLst>
                            <p:childTnLst>
                              <p:par>
                                <p:cTn id="69" presetID="22" presetClass="entr" presetSubtype="8" fill="hold" nodeType="afterEffect">
                                  <p:stCondLst>
                                    <p:cond delay="150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2000"/>
                                        <p:tgtEl>
                                          <p:spTgt spid="50"/>
                                        </p:tgtEl>
                                      </p:cBhvr>
                                    </p:animEffect>
                                  </p:childTnLst>
                                </p:cTn>
                              </p:par>
                            </p:childTnLst>
                          </p:cTn>
                        </p:par>
                        <p:par>
                          <p:cTn id="72" fill="hold">
                            <p:stCondLst>
                              <p:cond delay="4000"/>
                            </p:stCondLst>
                            <p:childTnLst>
                              <p:par>
                                <p:cTn id="73" presetID="22" presetClass="entr" presetSubtype="8" fill="hold" nodeType="afterEffect">
                                  <p:stCondLst>
                                    <p:cond delay="150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9811" name="Group 35"/>
          <p:cNvGrpSpPr/>
          <p:nvPr/>
        </p:nvGrpSpPr>
        <p:grpSpPr>
          <a:xfrm>
            <a:off x="990600" y="1162050"/>
            <a:ext cx="6686550" cy="3562350"/>
            <a:chOff x="624" y="732"/>
            <a:chExt cx="4212" cy="2244"/>
          </a:xfrm>
        </p:grpSpPr>
        <p:grpSp>
          <p:nvGrpSpPr>
            <p:cNvPr id="119817" name="Group 7"/>
            <p:cNvGrpSpPr/>
            <p:nvPr/>
          </p:nvGrpSpPr>
          <p:grpSpPr>
            <a:xfrm>
              <a:off x="1956" y="2340"/>
              <a:ext cx="2126" cy="300"/>
              <a:chOff x="2112" y="2172"/>
              <a:chExt cx="2126" cy="300"/>
            </a:xfrm>
          </p:grpSpPr>
          <p:sp>
            <p:nvSpPr>
              <p:cNvPr id="119837" name="Text Box 8"/>
              <p:cNvSpPr txBox="1"/>
              <p:nvPr/>
            </p:nvSpPr>
            <p:spPr>
              <a:xfrm>
                <a:off x="2112" y="2184"/>
                <a:ext cx="336" cy="288"/>
              </a:xfrm>
              <a:prstGeom prst="rect">
                <a:avLst/>
              </a:prstGeom>
              <a:solidFill>
                <a:srgbClr val="FFFFCC"/>
              </a:solidFill>
              <a:ln w="9525">
                <a:noFill/>
              </a:ln>
            </p:spPr>
            <p:txBody>
              <a:bodyPr>
                <a:spAutoFit/>
              </a:bodyPr>
              <a:p>
                <a:pPr>
                  <a:spcBef>
                    <a:spcPct val="50000"/>
                  </a:spcBef>
                </a:pPr>
                <a:r>
                  <a:rPr lang="en-US" altLang="zh-CN" i="1" dirty="0">
                    <a:solidFill>
                      <a:srgbClr val="FF0000"/>
                    </a:solidFill>
                    <a:latin typeface="Arial" panose="020B0604020202020204" pitchFamily="34" charset="0"/>
                  </a:rPr>
                  <a:t>f</a:t>
                </a:r>
                <a:r>
                  <a:rPr lang="en-US" altLang="zh-CN" baseline="-25000" dirty="0">
                    <a:solidFill>
                      <a:srgbClr val="FF0000"/>
                    </a:solidFill>
                    <a:latin typeface="Arial" panose="020B0604020202020204" pitchFamily="34" charset="0"/>
                  </a:rPr>
                  <a:t>L</a:t>
                </a:r>
                <a:endParaRPr lang="en-US" altLang="zh-CN" baseline="-25000" dirty="0">
                  <a:solidFill>
                    <a:srgbClr val="FF0000"/>
                  </a:solidFill>
                  <a:latin typeface="Arial" panose="020B0604020202020204" pitchFamily="34" charset="0"/>
                </a:endParaRPr>
              </a:p>
            </p:txBody>
          </p:sp>
          <p:sp>
            <p:nvSpPr>
              <p:cNvPr id="119838" name="Text Box 9"/>
              <p:cNvSpPr txBox="1"/>
              <p:nvPr/>
            </p:nvSpPr>
            <p:spPr>
              <a:xfrm>
                <a:off x="3902" y="2172"/>
                <a:ext cx="336" cy="288"/>
              </a:xfrm>
              <a:prstGeom prst="rect">
                <a:avLst/>
              </a:prstGeom>
              <a:solidFill>
                <a:srgbClr val="FFFFCC"/>
              </a:solidFill>
              <a:ln w="9525">
                <a:noFill/>
              </a:ln>
            </p:spPr>
            <p:txBody>
              <a:bodyPr>
                <a:spAutoFit/>
              </a:bodyPr>
              <a:p>
                <a:pPr>
                  <a:spcBef>
                    <a:spcPct val="50000"/>
                  </a:spcBef>
                </a:pPr>
                <a:r>
                  <a:rPr lang="en-US" altLang="zh-CN" i="1" dirty="0">
                    <a:solidFill>
                      <a:srgbClr val="FF0000"/>
                    </a:solidFill>
                    <a:latin typeface="Arial" panose="020B0604020202020204" pitchFamily="34" charset="0"/>
                  </a:rPr>
                  <a:t>f</a:t>
                </a:r>
                <a:r>
                  <a:rPr lang="en-US" altLang="zh-CN" baseline="-25000" dirty="0">
                    <a:solidFill>
                      <a:srgbClr val="FF0000"/>
                    </a:solidFill>
                    <a:latin typeface="Arial" panose="020B0604020202020204" pitchFamily="34" charset="0"/>
                  </a:rPr>
                  <a:t>H</a:t>
                </a:r>
                <a:endParaRPr lang="en-US" altLang="zh-CN" baseline="-25000" dirty="0">
                  <a:solidFill>
                    <a:srgbClr val="FF0000"/>
                  </a:solidFill>
                  <a:latin typeface="Arial" panose="020B0604020202020204" pitchFamily="34" charset="0"/>
                </a:endParaRPr>
              </a:p>
            </p:txBody>
          </p:sp>
        </p:grpSp>
        <p:sp>
          <p:nvSpPr>
            <p:cNvPr id="119818" name="Freeform 10"/>
            <p:cNvSpPr/>
            <p:nvPr/>
          </p:nvSpPr>
          <p:spPr>
            <a:xfrm>
              <a:off x="1656" y="1124"/>
              <a:ext cx="2544" cy="676"/>
            </a:xfrm>
            <a:custGeom>
              <a:avLst/>
              <a:gdLst>
                <a:gd name="txL" fmla="*/ 0 w 2544"/>
                <a:gd name="txT" fmla="*/ 0 h 676"/>
                <a:gd name="txR" fmla="*/ 2544 w 2544"/>
                <a:gd name="txB" fmla="*/ 676 h 676"/>
              </a:gdLst>
              <a:ahLst/>
              <a:cxnLst>
                <a:cxn ang="0">
                  <a:pos x="0" y="676"/>
                </a:cxn>
                <a:cxn ang="0">
                  <a:pos x="513" y="105"/>
                </a:cxn>
                <a:cxn ang="0">
                  <a:pos x="621" y="46"/>
                </a:cxn>
                <a:cxn ang="0">
                  <a:pos x="748" y="43"/>
                </a:cxn>
                <a:cxn ang="0">
                  <a:pos x="1736" y="42"/>
                </a:cxn>
                <a:cxn ang="0">
                  <a:pos x="1912" y="42"/>
                </a:cxn>
                <a:cxn ang="0">
                  <a:pos x="2016" y="72"/>
                </a:cxn>
                <a:cxn ang="0">
                  <a:pos x="2352" y="351"/>
                </a:cxn>
                <a:cxn ang="0">
                  <a:pos x="2544" y="676"/>
                </a:cxn>
              </a:cxnLst>
              <a:rect l="txL" t="txT" r="txR" b="txB"/>
              <a:pathLst>
                <a:path w="2544" h="676">
                  <a:moveTo>
                    <a:pt x="0" y="676"/>
                  </a:moveTo>
                  <a:cubicBezTo>
                    <a:pt x="86" y="581"/>
                    <a:pt x="410" y="210"/>
                    <a:pt x="513" y="105"/>
                  </a:cubicBezTo>
                  <a:cubicBezTo>
                    <a:pt x="616" y="0"/>
                    <a:pt x="582" y="56"/>
                    <a:pt x="621" y="46"/>
                  </a:cubicBezTo>
                  <a:cubicBezTo>
                    <a:pt x="660" y="36"/>
                    <a:pt x="562" y="44"/>
                    <a:pt x="748" y="43"/>
                  </a:cubicBezTo>
                  <a:cubicBezTo>
                    <a:pt x="934" y="42"/>
                    <a:pt x="1542" y="42"/>
                    <a:pt x="1736" y="42"/>
                  </a:cubicBezTo>
                  <a:cubicBezTo>
                    <a:pt x="1930" y="42"/>
                    <a:pt x="1865" y="37"/>
                    <a:pt x="1912" y="42"/>
                  </a:cubicBezTo>
                  <a:cubicBezTo>
                    <a:pt x="1959" y="47"/>
                    <a:pt x="1943" y="21"/>
                    <a:pt x="2016" y="72"/>
                  </a:cubicBezTo>
                  <a:cubicBezTo>
                    <a:pt x="2089" y="124"/>
                    <a:pt x="2264" y="250"/>
                    <a:pt x="2352" y="351"/>
                  </a:cubicBezTo>
                  <a:cubicBezTo>
                    <a:pt x="2440" y="451"/>
                    <a:pt x="2512" y="622"/>
                    <a:pt x="2544" y="676"/>
                  </a:cubicBezTo>
                </a:path>
              </a:pathLst>
            </a:custGeom>
            <a:noFill/>
            <a:ln w="28575" cap="flat" cmpd="sng">
              <a:solidFill>
                <a:srgbClr val="0000FF">
                  <a:alpha val="100000"/>
                </a:srgbClr>
              </a:solidFill>
              <a:prstDash val="solid"/>
              <a:round/>
              <a:headEnd type="none" w="med" len="med"/>
              <a:tailEnd type="none" w="med" len="med"/>
            </a:ln>
          </p:spPr>
          <p:txBody>
            <a:bodyPr/>
            <a:p>
              <a:endParaRPr lang="zh-CN" altLang="en-US"/>
            </a:p>
          </p:txBody>
        </p:sp>
        <p:grpSp>
          <p:nvGrpSpPr>
            <p:cNvPr id="119819" name="Group 11"/>
            <p:cNvGrpSpPr/>
            <p:nvPr/>
          </p:nvGrpSpPr>
          <p:grpSpPr>
            <a:xfrm>
              <a:off x="1944" y="1752"/>
              <a:ext cx="2064" cy="288"/>
              <a:chOff x="2208" y="1572"/>
              <a:chExt cx="2064" cy="288"/>
            </a:xfrm>
          </p:grpSpPr>
          <p:sp>
            <p:nvSpPr>
              <p:cNvPr id="119835" name="Line 12"/>
              <p:cNvSpPr/>
              <p:nvPr/>
            </p:nvSpPr>
            <p:spPr>
              <a:xfrm>
                <a:off x="2208" y="1728"/>
                <a:ext cx="2064" cy="0"/>
              </a:xfrm>
              <a:prstGeom prst="line">
                <a:avLst/>
              </a:prstGeom>
              <a:ln w="9525" cap="flat" cmpd="sng">
                <a:solidFill>
                  <a:schemeClr val="tx1"/>
                </a:solidFill>
                <a:prstDash val="solid"/>
                <a:headEnd type="triangle" w="med" len="med"/>
                <a:tailEnd type="triangle" w="med" len="lg"/>
              </a:ln>
            </p:spPr>
          </p:sp>
          <p:sp>
            <p:nvSpPr>
              <p:cNvPr id="119836" name="Text Box 13"/>
              <p:cNvSpPr txBox="1"/>
              <p:nvPr/>
            </p:nvSpPr>
            <p:spPr>
              <a:xfrm>
                <a:off x="3024" y="1572"/>
                <a:ext cx="480" cy="288"/>
              </a:xfrm>
              <a:prstGeom prst="rect">
                <a:avLst/>
              </a:prstGeom>
              <a:solidFill>
                <a:srgbClr val="FFFFCC"/>
              </a:solidFill>
              <a:ln w="9525">
                <a:noFill/>
              </a:ln>
            </p:spPr>
            <p:txBody>
              <a:bodyPr>
                <a:spAutoFit/>
              </a:bodyPr>
              <a:p>
                <a:pPr>
                  <a:spcBef>
                    <a:spcPct val="50000"/>
                  </a:spcBef>
                </a:pPr>
                <a:r>
                  <a:rPr lang="en-US" altLang="zh-CN" i="1" dirty="0">
                    <a:latin typeface="Arial" panose="020B0604020202020204" pitchFamily="34" charset="0"/>
                  </a:rPr>
                  <a:t>BW</a:t>
                </a:r>
                <a:endParaRPr lang="en-US" altLang="zh-CN" i="1" dirty="0">
                  <a:latin typeface="Arial" panose="020B0604020202020204" pitchFamily="34" charset="0"/>
                </a:endParaRPr>
              </a:p>
            </p:txBody>
          </p:sp>
        </p:grpSp>
        <p:grpSp>
          <p:nvGrpSpPr>
            <p:cNvPr id="119820" name="Group 14"/>
            <p:cNvGrpSpPr/>
            <p:nvPr/>
          </p:nvGrpSpPr>
          <p:grpSpPr>
            <a:xfrm>
              <a:off x="1092" y="924"/>
              <a:ext cx="1248" cy="288"/>
              <a:chOff x="1248" y="756"/>
              <a:chExt cx="1248" cy="288"/>
            </a:xfrm>
          </p:grpSpPr>
          <p:sp>
            <p:nvSpPr>
              <p:cNvPr id="119833" name="Line 15"/>
              <p:cNvSpPr/>
              <p:nvPr/>
            </p:nvSpPr>
            <p:spPr>
              <a:xfrm>
                <a:off x="1680" y="997"/>
                <a:ext cx="816" cy="0"/>
              </a:xfrm>
              <a:prstGeom prst="line">
                <a:avLst/>
              </a:prstGeom>
              <a:ln w="9525" cap="flat" cmpd="sng">
                <a:solidFill>
                  <a:schemeClr val="tx1"/>
                </a:solidFill>
                <a:prstDash val="dash"/>
                <a:headEnd type="none" w="med" len="med"/>
                <a:tailEnd type="none" w="med" len="med"/>
              </a:ln>
            </p:spPr>
          </p:sp>
          <p:sp>
            <p:nvSpPr>
              <p:cNvPr id="119834" name="Text Box 16"/>
              <p:cNvSpPr txBox="1"/>
              <p:nvPr/>
            </p:nvSpPr>
            <p:spPr>
              <a:xfrm>
                <a:off x="1248" y="756"/>
                <a:ext cx="576" cy="288"/>
              </a:xfrm>
              <a:prstGeom prst="rect">
                <a:avLst/>
              </a:prstGeom>
              <a:noFill/>
              <a:ln w="9525">
                <a:noFill/>
              </a:ln>
            </p:spPr>
            <p:txBody>
              <a:bodyPr>
                <a:spAutoFit/>
              </a:bodyPr>
              <a:p>
                <a:pPr>
                  <a:spcBef>
                    <a:spcPct val="50000"/>
                  </a:spcBef>
                </a:pPr>
                <a:r>
                  <a:rPr lang="en-US" altLang="zh-CN" i="1" dirty="0">
                    <a:solidFill>
                      <a:srgbClr val="0000FF"/>
                    </a:solidFill>
                    <a:latin typeface="Arial" panose="020B0604020202020204" pitchFamily="34" charset="0"/>
                  </a:rPr>
                  <a:t>A</a:t>
                </a:r>
                <a:r>
                  <a:rPr lang="en-US" altLang="zh-CN" i="1" baseline="-25000" dirty="0">
                    <a:solidFill>
                      <a:srgbClr val="0000FF"/>
                    </a:solidFill>
                    <a:latin typeface="Arial" panose="020B0604020202020204" pitchFamily="34" charset="0"/>
                  </a:rPr>
                  <a:t>u</a:t>
                </a:r>
                <a:r>
                  <a:rPr lang="en-US" altLang="zh-CN" baseline="-25000" dirty="0">
                    <a:solidFill>
                      <a:srgbClr val="0000FF"/>
                    </a:solidFill>
                    <a:latin typeface="Arial" panose="020B0604020202020204" pitchFamily="34" charset="0"/>
                  </a:rPr>
                  <a:t>m</a:t>
                </a:r>
                <a:endParaRPr lang="en-US" altLang="zh-CN" baseline="-25000" dirty="0">
                  <a:solidFill>
                    <a:srgbClr val="0000FF"/>
                  </a:solidFill>
                  <a:latin typeface="Arial" panose="020B0604020202020204" pitchFamily="34" charset="0"/>
                </a:endParaRPr>
              </a:p>
            </p:txBody>
          </p:sp>
        </p:grpSp>
        <p:grpSp>
          <p:nvGrpSpPr>
            <p:cNvPr id="119821" name="Group 17"/>
            <p:cNvGrpSpPr/>
            <p:nvPr/>
          </p:nvGrpSpPr>
          <p:grpSpPr>
            <a:xfrm>
              <a:off x="624" y="1260"/>
              <a:ext cx="3876" cy="288"/>
              <a:chOff x="780" y="1092"/>
              <a:chExt cx="3876" cy="288"/>
            </a:xfrm>
          </p:grpSpPr>
          <p:sp>
            <p:nvSpPr>
              <p:cNvPr id="119831" name="Line 18"/>
              <p:cNvSpPr/>
              <p:nvPr/>
            </p:nvSpPr>
            <p:spPr>
              <a:xfrm>
                <a:off x="1680" y="1296"/>
                <a:ext cx="2976" cy="0"/>
              </a:xfrm>
              <a:prstGeom prst="line">
                <a:avLst/>
              </a:prstGeom>
              <a:ln w="9525" cap="flat" cmpd="sng">
                <a:solidFill>
                  <a:schemeClr val="tx1"/>
                </a:solidFill>
                <a:prstDash val="dash"/>
                <a:headEnd type="none" w="med" len="med"/>
                <a:tailEnd type="none" w="med" len="med"/>
              </a:ln>
            </p:spPr>
          </p:sp>
          <p:sp>
            <p:nvSpPr>
              <p:cNvPr id="119832" name="Text Box 19"/>
              <p:cNvSpPr txBox="1"/>
              <p:nvPr/>
            </p:nvSpPr>
            <p:spPr>
              <a:xfrm>
                <a:off x="780" y="1092"/>
                <a:ext cx="1104" cy="288"/>
              </a:xfrm>
              <a:prstGeom prst="rect">
                <a:avLst/>
              </a:prstGeom>
              <a:noFill/>
              <a:ln w="9525">
                <a:noFill/>
              </a:ln>
            </p:spPr>
            <p:txBody>
              <a:bodyPr>
                <a:spAutoFit/>
              </a:bodyPr>
              <a:p>
                <a:pPr>
                  <a:spcBef>
                    <a:spcPct val="50000"/>
                  </a:spcBef>
                </a:pPr>
                <a:r>
                  <a:rPr lang="en-US" altLang="zh-CN" dirty="0">
                    <a:solidFill>
                      <a:srgbClr val="0000FF"/>
                    </a:solidFill>
                    <a:latin typeface="Arial" panose="020B0604020202020204" pitchFamily="34" charset="0"/>
                  </a:rPr>
                  <a:t>0.707</a:t>
                </a:r>
                <a:r>
                  <a:rPr lang="en-US" altLang="zh-CN" i="1" dirty="0">
                    <a:solidFill>
                      <a:srgbClr val="0000FF"/>
                    </a:solidFill>
                    <a:latin typeface="Arial" panose="020B0604020202020204" pitchFamily="34" charset="0"/>
                  </a:rPr>
                  <a:t>A</a:t>
                </a:r>
                <a:r>
                  <a:rPr lang="en-US" altLang="zh-CN" i="1" baseline="-25000" dirty="0">
                    <a:solidFill>
                      <a:srgbClr val="0000FF"/>
                    </a:solidFill>
                    <a:latin typeface="Arial" panose="020B0604020202020204" pitchFamily="34" charset="0"/>
                  </a:rPr>
                  <a:t>u</a:t>
                </a:r>
                <a:r>
                  <a:rPr lang="en-US" altLang="zh-CN" baseline="-25000" dirty="0">
                    <a:solidFill>
                      <a:srgbClr val="0000FF"/>
                    </a:solidFill>
                    <a:latin typeface="Arial" panose="020B0604020202020204" pitchFamily="34" charset="0"/>
                  </a:rPr>
                  <a:t>m</a:t>
                </a:r>
                <a:endParaRPr lang="en-US" altLang="zh-CN" baseline="-25000" dirty="0">
                  <a:solidFill>
                    <a:srgbClr val="0000FF"/>
                  </a:solidFill>
                  <a:latin typeface="Arial" panose="020B0604020202020204" pitchFamily="34" charset="0"/>
                </a:endParaRPr>
              </a:p>
            </p:txBody>
          </p:sp>
        </p:grpSp>
        <p:grpSp>
          <p:nvGrpSpPr>
            <p:cNvPr id="119822" name="Group 20"/>
            <p:cNvGrpSpPr/>
            <p:nvPr/>
          </p:nvGrpSpPr>
          <p:grpSpPr>
            <a:xfrm>
              <a:off x="1301" y="732"/>
              <a:ext cx="3535" cy="1827"/>
              <a:chOff x="1440" y="564"/>
              <a:chExt cx="3535" cy="1827"/>
            </a:xfrm>
          </p:grpSpPr>
          <p:sp>
            <p:nvSpPr>
              <p:cNvPr id="119827" name="Line 21"/>
              <p:cNvSpPr/>
              <p:nvPr/>
            </p:nvSpPr>
            <p:spPr>
              <a:xfrm>
                <a:off x="1680" y="2208"/>
                <a:ext cx="2976" cy="0"/>
              </a:xfrm>
              <a:prstGeom prst="line">
                <a:avLst/>
              </a:prstGeom>
              <a:ln w="25400" cap="flat" cmpd="sng">
                <a:solidFill>
                  <a:schemeClr val="tx1"/>
                </a:solidFill>
                <a:prstDash val="solid"/>
                <a:headEnd type="none" w="med" len="med"/>
                <a:tailEnd type="triangle" w="med" len="lg"/>
              </a:ln>
            </p:spPr>
          </p:sp>
          <p:sp>
            <p:nvSpPr>
              <p:cNvPr id="119828" name="Line 22"/>
              <p:cNvSpPr/>
              <p:nvPr/>
            </p:nvSpPr>
            <p:spPr>
              <a:xfrm flipV="1">
                <a:off x="1680" y="720"/>
                <a:ext cx="0" cy="1488"/>
              </a:xfrm>
              <a:prstGeom prst="line">
                <a:avLst/>
              </a:prstGeom>
              <a:ln w="25400" cap="flat" cmpd="sng">
                <a:solidFill>
                  <a:schemeClr val="tx1"/>
                </a:solidFill>
                <a:prstDash val="solid"/>
                <a:headEnd type="none" w="med" len="med"/>
                <a:tailEnd type="triangle" w="med" len="lg"/>
              </a:ln>
            </p:spPr>
          </p:sp>
          <p:graphicFrame>
            <p:nvGraphicFramePr>
              <p:cNvPr id="119810" name="Object 2"/>
              <p:cNvGraphicFramePr/>
              <p:nvPr/>
            </p:nvGraphicFramePr>
            <p:xfrm>
              <a:off x="1684" y="564"/>
              <a:ext cx="380" cy="420"/>
            </p:xfrm>
            <a:graphic>
              <a:graphicData uri="http://schemas.openxmlformats.org/presentationml/2006/ole">
                <mc:AlternateContent xmlns:mc="http://schemas.openxmlformats.org/markup-compatibility/2006">
                  <mc:Choice xmlns:v="urn:schemas-microsoft-com:vml" Requires="v">
                    <p:oleObj spid="_x0000_s3551" name="" r:id="rId1" imgW="241300" imgH="266065" progId="Equation.3">
                      <p:embed/>
                    </p:oleObj>
                  </mc:Choice>
                  <mc:Fallback>
                    <p:oleObj name="" r:id="rId1" imgW="241300" imgH="266065" progId="Equation.3">
                      <p:embed/>
                      <p:pic>
                        <p:nvPicPr>
                          <p:cNvPr id="0" name="图片 3550"/>
                          <p:cNvPicPr/>
                          <p:nvPr/>
                        </p:nvPicPr>
                        <p:blipFill>
                          <a:blip r:embed="rId2"/>
                          <a:stretch>
                            <a:fillRect/>
                          </a:stretch>
                        </p:blipFill>
                        <p:spPr>
                          <a:xfrm>
                            <a:off x="1684" y="564"/>
                            <a:ext cx="380" cy="420"/>
                          </a:xfrm>
                          <a:prstGeom prst="rect">
                            <a:avLst/>
                          </a:prstGeom>
                          <a:noFill/>
                          <a:ln w="38100">
                            <a:noFill/>
                            <a:miter/>
                          </a:ln>
                        </p:spPr>
                      </p:pic>
                    </p:oleObj>
                  </mc:Fallback>
                </mc:AlternateContent>
              </a:graphicData>
            </a:graphic>
          </p:graphicFrame>
          <p:sp>
            <p:nvSpPr>
              <p:cNvPr id="119829" name="Text Box 24"/>
              <p:cNvSpPr txBox="1"/>
              <p:nvPr/>
            </p:nvSpPr>
            <p:spPr>
              <a:xfrm>
                <a:off x="1440" y="2064"/>
                <a:ext cx="240" cy="327"/>
              </a:xfrm>
              <a:prstGeom prst="rect">
                <a:avLst/>
              </a:prstGeom>
              <a:noFill/>
              <a:ln w="9525">
                <a:noFill/>
              </a:ln>
            </p:spPr>
            <p:txBody>
              <a:bodyPr>
                <a:spAutoFit/>
              </a:bodyPr>
              <a:p>
                <a:pPr>
                  <a:spcBef>
                    <a:spcPct val="50000"/>
                  </a:spcBef>
                </a:pPr>
                <a:r>
                  <a:rPr lang="en-US" altLang="zh-CN" i="1" dirty="0">
                    <a:latin typeface="Arial" panose="020B0604020202020204" pitchFamily="34" charset="0"/>
                  </a:rPr>
                  <a:t>O</a:t>
                </a:r>
                <a:endParaRPr lang="en-US" altLang="zh-CN" i="1" dirty="0">
                  <a:latin typeface="Arial" panose="020B0604020202020204" pitchFamily="34" charset="0"/>
                </a:endParaRPr>
              </a:p>
            </p:txBody>
          </p:sp>
          <p:sp>
            <p:nvSpPr>
              <p:cNvPr id="119830" name="Text Box 25"/>
              <p:cNvSpPr txBox="1"/>
              <p:nvPr/>
            </p:nvSpPr>
            <p:spPr>
              <a:xfrm>
                <a:off x="4735" y="2064"/>
                <a:ext cx="240" cy="288"/>
              </a:xfrm>
              <a:prstGeom prst="rect">
                <a:avLst/>
              </a:prstGeom>
              <a:noFill/>
              <a:ln w="9525">
                <a:noFill/>
              </a:ln>
            </p:spPr>
            <p:txBody>
              <a:bodyPr>
                <a:spAutoFit/>
              </a:bodyPr>
              <a:p>
                <a:pPr>
                  <a:spcBef>
                    <a:spcPct val="50000"/>
                  </a:spcBef>
                </a:pPr>
                <a:r>
                  <a:rPr lang="en-US" altLang="zh-CN" i="1" dirty="0">
                    <a:latin typeface="Arial" panose="020B0604020202020204" pitchFamily="34" charset="0"/>
                  </a:rPr>
                  <a:t>f</a:t>
                </a:r>
                <a:endParaRPr lang="en-US" altLang="zh-CN" i="1" dirty="0">
                  <a:latin typeface="Arial" panose="020B0604020202020204" pitchFamily="34" charset="0"/>
                </a:endParaRPr>
              </a:p>
            </p:txBody>
          </p:sp>
        </p:grpSp>
        <p:grpSp>
          <p:nvGrpSpPr>
            <p:cNvPr id="119823" name="Group 26"/>
            <p:cNvGrpSpPr/>
            <p:nvPr/>
          </p:nvGrpSpPr>
          <p:grpSpPr>
            <a:xfrm>
              <a:off x="1956" y="1462"/>
              <a:ext cx="2039" cy="962"/>
              <a:chOff x="2219" y="1294"/>
              <a:chExt cx="2039" cy="2797"/>
            </a:xfrm>
          </p:grpSpPr>
          <p:sp>
            <p:nvSpPr>
              <p:cNvPr id="119825" name="Line 27"/>
              <p:cNvSpPr/>
              <p:nvPr/>
            </p:nvSpPr>
            <p:spPr>
              <a:xfrm>
                <a:off x="4258" y="1294"/>
                <a:ext cx="0" cy="2786"/>
              </a:xfrm>
              <a:prstGeom prst="line">
                <a:avLst/>
              </a:prstGeom>
              <a:ln w="9525" cap="flat" cmpd="sng">
                <a:solidFill>
                  <a:srgbClr val="FF0000"/>
                </a:solidFill>
                <a:prstDash val="dash"/>
                <a:headEnd type="none" w="med" len="med"/>
                <a:tailEnd type="none" w="med" len="med"/>
              </a:ln>
            </p:spPr>
          </p:sp>
          <p:sp>
            <p:nvSpPr>
              <p:cNvPr id="119826" name="Line 28"/>
              <p:cNvSpPr/>
              <p:nvPr/>
            </p:nvSpPr>
            <p:spPr>
              <a:xfrm>
                <a:off x="2219" y="1305"/>
                <a:ext cx="0" cy="2786"/>
              </a:xfrm>
              <a:prstGeom prst="line">
                <a:avLst/>
              </a:prstGeom>
              <a:ln w="9525" cap="flat" cmpd="sng">
                <a:solidFill>
                  <a:srgbClr val="FF0000"/>
                </a:solidFill>
                <a:prstDash val="dash"/>
                <a:headEnd type="none" w="med" len="med"/>
                <a:tailEnd type="none" w="med" len="med"/>
              </a:ln>
            </p:spPr>
          </p:sp>
        </p:grpSp>
        <p:sp>
          <p:nvSpPr>
            <p:cNvPr id="119824" name="Text Box 29"/>
            <p:cNvSpPr txBox="1"/>
            <p:nvPr/>
          </p:nvSpPr>
          <p:spPr>
            <a:xfrm>
              <a:off x="2208" y="2688"/>
              <a:ext cx="1248" cy="288"/>
            </a:xfrm>
            <a:prstGeom prst="rect">
              <a:avLst/>
            </a:prstGeom>
            <a:noFill/>
            <a:ln w="9525">
              <a:noFill/>
            </a:ln>
          </p:spPr>
          <p:txBody>
            <a:bodyPr>
              <a:spAutoFit/>
            </a:bodyPr>
            <a:p>
              <a:pPr algn="ctr">
                <a:spcBef>
                  <a:spcPct val="50000"/>
                </a:spcBef>
              </a:pPr>
              <a:r>
                <a:rPr lang="zh-CN" altLang="en-US" dirty="0">
                  <a:solidFill>
                    <a:srgbClr val="FF00FF"/>
                  </a:solidFill>
                  <a:latin typeface="Arial" panose="020B0604020202020204" pitchFamily="34" charset="0"/>
                  <a:ea typeface="黑体" panose="02010609060101010101" pitchFamily="49" charset="-122"/>
                </a:rPr>
                <a:t>图 </a:t>
              </a:r>
              <a:r>
                <a:rPr lang="en-US" altLang="zh-CN" dirty="0">
                  <a:solidFill>
                    <a:srgbClr val="FF00FF"/>
                  </a:solidFill>
                  <a:latin typeface="Arial" panose="020B0604020202020204" pitchFamily="34" charset="0"/>
                  <a:ea typeface="黑体" panose="02010609060101010101" pitchFamily="49" charset="-122"/>
                </a:rPr>
                <a:t>3.1.1</a:t>
              </a:r>
              <a:endParaRPr lang="en-US" altLang="zh-CN" dirty="0">
                <a:solidFill>
                  <a:srgbClr val="FF00FF"/>
                </a:solidFill>
                <a:latin typeface="Arial" panose="020B0604020202020204" pitchFamily="34" charset="0"/>
                <a:ea typeface="黑体" panose="02010609060101010101" pitchFamily="49" charset="-122"/>
              </a:endParaRPr>
            </a:p>
          </p:txBody>
        </p:sp>
      </p:grpSp>
      <p:sp>
        <p:nvSpPr>
          <p:cNvPr id="26" name="Text Box 30"/>
          <p:cNvSpPr txBox="1"/>
          <p:nvPr/>
        </p:nvSpPr>
        <p:spPr>
          <a:xfrm>
            <a:off x="1219200" y="4997450"/>
            <a:ext cx="2743200" cy="488950"/>
          </a:xfrm>
          <a:prstGeom prst="rect">
            <a:avLst/>
          </a:prstGeom>
          <a:noFill/>
          <a:ln w="9525">
            <a:noFill/>
          </a:ln>
        </p:spPr>
        <p:txBody>
          <a:bodyPr>
            <a:spAutoFit/>
          </a:bodyPr>
          <a:p>
            <a:pPr>
              <a:spcBef>
                <a:spcPct val="50000"/>
              </a:spcBef>
            </a:pPr>
            <a:r>
              <a:rPr lang="en-US" altLang="zh-CN" sz="2600" i="1" dirty="0">
                <a:latin typeface="Arial" panose="020B0604020202020204" pitchFamily="34" charset="0"/>
              </a:rPr>
              <a:t>f</a:t>
            </a:r>
            <a:r>
              <a:rPr lang="en-US" altLang="zh-CN" sz="2600" baseline="-25000" dirty="0">
                <a:latin typeface="Arial" panose="020B0604020202020204" pitchFamily="34" charset="0"/>
              </a:rPr>
              <a:t>L </a:t>
            </a:r>
            <a:r>
              <a:rPr lang="zh-CN" altLang="en-US" sz="2600" dirty="0">
                <a:latin typeface="Arial" panose="020B0604020202020204" pitchFamily="34" charset="0"/>
              </a:rPr>
              <a:t>：下限频率；</a:t>
            </a:r>
            <a:endParaRPr lang="zh-CN" altLang="en-US" sz="2600" baseline="-25000" dirty="0">
              <a:latin typeface="Arial" panose="020B0604020202020204" pitchFamily="34" charset="0"/>
            </a:endParaRPr>
          </a:p>
        </p:txBody>
      </p:sp>
      <p:sp>
        <p:nvSpPr>
          <p:cNvPr id="27" name="Text Box 31"/>
          <p:cNvSpPr txBox="1"/>
          <p:nvPr/>
        </p:nvSpPr>
        <p:spPr>
          <a:xfrm>
            <a:off x="3962400" y="4997450"/>
            <a:ext cx="3429000" cy="488950"/>
          </a:xfrm>
          <a:prstGeom prst="rect">
            <a:avLst/>
          </a:prstGeom>
          <a:noFill/>
          <a:ln w="9525">
            <a:noFill/>
          </a:ln>
        </p:spPr>
        <p:txBody>
          <a:bodyPr>
            <a:spAutoFit/>
          </a:bodyPr>
          <a:p>
            <a:pPr>
              <a:spcBef>
                <a:spcPct val="50000"/>
              </a:spcBef>
            </a:pPr>
            <a:r>
              <a:rPr lang="en-US" altLang="zh-CN" sz="2600" i="1" dirty="0">
                <a:latin typeface="Arial" panose="020B0604020202020204" pitchFamily="34" charset="0"/>
              </a:rPr>
              <a:t>f</a:t>
            </a:r>
            <a:r>
              <a:rPr lang="en-US" altLang="zh-CN" sz="2600" baseline="-25000" dirty="0">
                <a:latin typeface="Arial" panose="020B0604020202020204" pitchFamily="34" charset="0"/>
              </a:rPr>
              <a:t>H </a:t>
            </a:r>
            <a:r>
              <a:rPr lang="zh-CN" altLang="en-US" sz="2600" dirty="0">
                <a:latin typeface="Arial" panose="020B0604020202020204" pitchFamily="34" charset="0"/>
              </a:rPr>
              <a:t>：上限频率</a:t>
            </a:r>
            <a:endParaRPr lang="zh-CN" altLang="en-US" sz="2600" dirty="0">
              <a:latin typeface="Arial" panose="020B0604020202020204" pitchFamily="34" charset="0"/>
            </a:endParaRPr>
          </a:p>
        </p:txBody>
      </p:sp>
      <p:sp>
        <p:nvSpPr>
          <p:cNvPr id="28" name="Text Box 32"/>
          <p:cNvSpPr txBox="1"/>
          <p:nvPr/>
        </p:nvSpPr>
        <p:spPr>
          <a:xfrm>
            <a:off x="1143000" y="5530850"/>
            <a:ext cx="2362200" cy="488950"/>
          </a:xfrm>
          <a:prstGeom prst="rect">
            <a:avLst/>
          </a:prstGeom>
          <a:noFill/>
          <a:ln w="9525">
            <a:noFill/>
          </a:ln>
        </p:spPr>
        <p:txBody>
          <a:bodyPr>
            <a:spAutoFit/>
          </a:bodyPr>
          <a:p>
            <a:pPr>
              <a:spcBef>
                <a:spcPct val="50000"/>
              </a:spcBef>
            </a:pPr>
            <a:r>
              <a:rPr lang="en-US" altLang="zh-CN" sz="2600" i="1" dirty="0">
                <a:latin typeface="Arial" panose="020B0604020202020204" pitchFamily="34" charset="0"/>
              </a:rPr>
              <a:t>BW </a:t>
            </a:r>
            <a:r>
              <a:rPr lang="zh-CN" altLang="en-US" sz="2600" dirty="0">
                <a:latin typeface="Arial" panose="020B0604020202020204" pitchFamily="34" charset="0"/>
              </a:rPr>
              <a:t>：通频带</a:t>
            </a:r>
            <a:endParaRPr lang="zh-CN" altLang="en-US" sz="2600" dirty="0">
              <a:latin typeface="Arial" panose="020B0604020202020204" pitchFamily="34" charset="0"/>
            </a:endParaRPr>
          </a:p>
        </p:txBody>
      </p:sp>
      <p:sp>
        <p:nvSpPr>
          <p:cNvPr id="29" name="Text Box 33"/>
          <p:cNvSpPr txBox="1"/>
          <p:nvPr/>
        </p:nvSpPr>
        <p:spPr>
          <a:xfrm>
            <a:off x="2514600" y="5911850"/>
            <a:ext cx="4114800" cy="488950"/>
          </a:xfrm>
          <a:prstGeom prst="rect">
            <a:avLst/>
          </a:prstGeom>
          <a:noFill/>
          <a:ln w="9525">
            <a:noFill/>
          </a:ln>
        </p:spPr>
        <p:txBody>
          <a:bodyPr>
            <a:spAutoFit/>
          </a:bodyPr>
          <a:p>
            <a:pPr algn="ctr">
              <a:spcBef>
                <a:spcPct val="50000"/>
              </a:spcBef>
            </a:pPr>
            <a:r>
              <a:rPr lang="en-US" altLang="zh-CN" sz="2600" i="1" dirty="0">
                <a:solidFill>
                  <a:srgbClr val="0000FF"/>
                </a:solidFill>
                <a:latin typeface="Arial" panose="020B0604020202020204" pitchFamily="34" charset="0"/>
              </a:rPr>
              <a:t>BW</a:t>
            </a:r>
            <a:r>
              <a:rPr lang="en-US" altLang="zh-CN" sz="2600" dirty="0">
                <a:solidFill>
                  <a:srgbClr val="0000FF"/>
                </a:solidFill>
                <a:latin typeface="Arial" panose="020B0604020202020204" pitchFamily="34" charset="0"/>
              </a:rPr>
              <a:t> = </a:t>
            </a:r>
            <a:r>
              <a:rPr lang="en-US" altLang="zh-CN" sz="2600" i="1" dirty="0">
                <a:solidFill>
                  <a:srgbClr val="0000FF"/>
                </a:solidFill>
                <a:latin typeface="Arial" panose="020B0604020202020204" pitchFamily="34" charset="0"/>
              </a:rPr>
              <a:t>f</a:t>
            </a:r>
            <a:r>
              <a:rPr lang="en-US" altLang="zh-CN" sz="2600" baseline="-25000" dirty="0">
                <a:solidFill>
                  <a:srgbClr val="0000FF"/>
                </a:solidFill>
                <a:latin typeface="Arial" panose="020B0604020202020204" pitchFamily="34" charset="0"/>
              </a:rPr>
              <a:t>H</a:t>
            </a:r>
            <a:r>
              <a:rPr lang="en-US" altLang="zh-CN" sz="2600" dirty="0">
                <a:solidFill>
                  <a:srgbClr val="0000FF"/>
                </a:solidFill>
                <a:latin typeface="Arial" panose="020B0604020202020204" pitchFamily="34" charset="0"/>
              </a:rPr>
              <a:t> </a:t>
            </a:r>
            <a:r>
              <a:rPr lang="en-US" altLang="zh-CN" sz="2600" dirty="0">
                <a:solidFill>
                  <a:srgbClr val="0000FF"/>
                </a:solidFill>
                <a:latin typeface="Symbol" panose="05050102010706020507" pitchFamily="18" charset="2"/>
              </a:rPr>
              <a:t>-</a:t>
            </a:r>
            <a:r>
              <a:rPr lang="en-US" altLang="zh-CN" sz="2600" dirty="0">
                <a:solidFill>
                  <a:srgbClr val="0000FF"/>
                </a:solidFill>
                <a:latin typeface="Arial" panose="020B0604020202020204" pitchFamily="34" charset="0"/>
              </a:rPr>
              <a:t> </a:t>
            </a:r>
            <a:r>
              <a:rPr lang="en-US" altLang="zh-CN" sz="2600" i="1" dirty="0">
                <a:solidFill>
                  <a:srgbClr val="0000FF"/>
                </a:solidFill>
                <a:latin typeface="Arial" panose="020B0604020202020204" pitchFamily="34" charset="0"/>
              </a:rPr>
              <a:t>f</a:t>
            </a:r>
            <a:r>
              <a:rPr lang="en-US" altLang="zh-CN" sz="2600" baseline="-25000" dirty="0">
                <a:solidFill>
                  <a:srgbClr val="0000FF"/>
                </a:solidFill>
                <a:latin typeface="Arial" panose="020B0604020202020204" pitchFamily="34" charset="0"/>
              </a:rPr>
              <a:t>L</a:t>
            </a:r>
            <a:endParaRPr lang="en-US" altLang="zh-CN" sz="2600" baseline="-25000" dirty="0">
              <a:solidFill>
                <a:srgbClr val="0000FF"/>
              </a:solidFill>
              <a:latin typeface="Arial" panose="020B0604020202020204" pitchFamily="34" charset="0"/>
            </a:endParaRPr>
          </a:p>
        </p:txBody>
      </p:sp>
      <p:sp>
        <p:nvSpPr>
          <p:cNvPr id="119816" name="灯片编号占位符 29"/>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out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out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arn(out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3"/>
          <p:cNvSpPr txBox="1"/>
          <p:nvPr/>
        </p:nvSpPr>
        <p:spPr>
          <a:xfrm>
            <a:off x="838200" y="1231900"/>
            <a:ext cx="3200400" cy="488950"/>
          </a:xfrm>
          <a:prstGeom prst="rect">
            <a:avLst/>
          </a:prstGeom>
          <a:noFill/>
          <a:ln w="9525">
            <a:noFill/>
          </a:ln>
        </p:spPr>
        <p:txBody>
          <a:bodyPr>
            <a:spAutoFit/>
          </a:bodyPr>
          <a:p>
            <a:pPr>
              <a:spcBef>
                <a:spcPct val="50000"/>
              </a:spcBef>
            </a:pPr>
            <a:r>
              <a:rPr lang="zh-CN" altLang="en-US" sz="2600" dirty="0">
                <a:solidFill>
                  <a:srgbClr val="FF0000"/>
                </a:solidFill>
                <a:latin typeface="Arial" panose="020B0604020202020204" pitchFamily="34" charset="0"/>
              </a:rPr>
              <a:t>定性分析：</a:t>
            </a:r>
            <a:endParaRPr lang="zh-CN" altLang="en-US" sz="2600" dirty="0">
              <a:solidFill>
                <a:srgbClr val="FF0000"/>
              </a:solidFill>
              <a:latin typeface="Arial" panose="020B0604020202020204" pitchFamily="34" charset="0"/>
            </a:endParaRPr>
          </a:p>
        </p:txBody>
      </p:sp>
      <p:grpSp>
        <p:nvGrpSpPr>
          <p:cNvPr id="3" name="Group 77"/>
          <p:cNvGrpSpPr/>
          <p:nvPr/>
        </p:nvGrpSpPr>
        <p:grpSpPr>
          <a:xfrm>
            <a:off x="3790950" y="1735138"/>
            <a:ext cx="4743450" cy="3589337"/>
            <a:chOff x="2388" y="1093"/>
            <a:chExt cx="2988" cy="2261"/>
          </a:xfrm>
        </p:grpSpPr>
        <p:grpSp>
          <p:nvGrpSpPr>
            <p:cNvPr id="120844" name="Group 4"/>
            <p:cNvGrpSpPr/>
            <p:nvPr/>
          </p:nvGrpSpPr>
          <p:grpSpPr>
            <a:xfrm>
              <a:off x="2388" y="1093"/>
              <a:ext cx="2940" cy="1810"/>
              <a:chOff x="2160" y="1056"/>
              <a:chExt cx="2940" cy="1810"/>
            </a:xfrm>
          </p:grpSpPr>
          <p:grpSp>
            <p:nvGrpSpPr>
              <p:cNvPr id="120846" name="Group 5"/>
              <p:cNvGrpSpPr/>
              <p:nvPr/>
            </p:nvGrpSpPr>
            <p:grpSpPr>
              <a:xfrm>
                <a:off x="3414" y="1422"/>
                <a:ext cx="1185" cy="1248"/>
                <a:chOff x="624" y="1680"/>
                <a:chExt cx="1185" cy="1248"/>
              </a:xfrm>
            </p:grpSpPr>
            <p:sp>
              <p:nvSpPr>
                <p:cNvPr id="120903" name="Oval 6"/>
                <p:cNvSpPr/>
                <p:nvPr/>
              </p:nvSpPr>
              <p:spPr>
                <a:xfrm>
                  <a:off x="801" y="1776"/>
                  <a:ext cx="960" cy="960"/>
                </a:xfrm>
                <a:prstGeom prst="ellipse">
                  <a:avLst/>
                </a:prstGeom>
                <a:solidFill>
                  <a:schemeClr val="bg1"/>
                </a:solidFill>
                <a:ln w="28575" cap="flat" cmpd="sng">
                  <a:solidFill>
                    <a:srgbClr val="0099FF"/>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120904" name="Rectangle 7"/>
                <p:cNvSpPr/>
                <p:nvPr/>
              </p:nvSpPr>
              <p:spPr>
                <a:xfrm>
                  <a:off x="1281" y="1680"/>
                  <a:ext cx="528" cy="1248"/>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20905" name="Rectangle 8"/>
                <p:cNvSpPr/>
                <p:nvPr/>
              </p:nvSpPr>
              <p:spPr>
                <a:xfrm rot="1847595">
                  <a:off x="792" y="1870"/>
                  <a:ext cx="279" cy="89"/>
                </a:xfrm>
                <a:prstGeom prst="rect">
                  <a:avLst/>
                </a:prstGeom>
                <a:solidFill>
                  <a:schemeClr val="bg1"/>
                </a:solidFill>
                <a:ln w="28575" cap="flat" cmpd="sng">
                  <a:solidFill>
                    <a:srgbClr val="FF33CC"/>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20906" name="Rectangle 9"/>
                <p:cNvSpPr/>
                <p:nvPr/>
              </p:nvSpPr>
              <p:spPr>
                <a:xfrm rot="-2297206">
                  <a:off x="709" y="2467"/>
                  <a:ext cx="301" cy="102"/>
                </a:xfrm>
                <a:prstGeom prst="rect">
                  <a:avLst/>
                </a:prstGeom>
                <a:solidFill>
                  <a:schemeClr val="bg1"/>
                </a:solidFill>
                <a:ln w="28575" cap="flat" cmpd="sng">
                  <a:solidFill>
                    <a:srgbClr val="FF33CC"/>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20907" name="Rectangle 10"/>
                <p:cNvSpPr/>
                <p:nvPr/>
              </p:nvSpPr>
              <p:spPr>
                <a:xfrm>
                  <a:off x="624" y="2580"/>
                  <a:ext cx="144" cy="144"/>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20908" name="Rectangle 11"/>
                <p:cNvSpPr/>
                <p:nvPr/>
              </p:nvSpPr>
              <p:spPr>
                <a:xfrm>
                  <a:off x="953" y="2333"/>
                  <a:ext cx="144" cy="144"/>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20909" name="Rectangle 12"/>
                <p:cNvSpPr/>
                <p:nvPr/>
              </p:nvSpPr>
              <p:spPr>
                <a:xfrm>
                  <a:off x="1036" y="1939"/>
                  <a:ext cx="144" cy="144"/>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sp>
              <p:nvSpPr>
                <p:cNvPr id="120910" name="Rectangle 13"/>
                <p:cNvSpPr/>
                <p:nvPr/>
              </p:nvSpPr>
              <p:spPr>
                <a:xfrm>
                  <a:off x="707" y="1747"/>
                  <a:ext cx="144" cy="144"/>
                </a:xfrm>
                <a:prstGeom prst="rect">
                  <a:avLst/>
                </a:prstGeom>
                <a:solidFill>
                  <a:schemeClr val="bg1"/>
                </a:solidFill>
                <a:ln w="9525">
                  <a:noFill/>
                </a:ln>
              </p:spPr>
              <p:txBody>
                <a:bodyPr wrap="none" anchor="ctr"/>
                <a:p>
                  <a:endParaRPr lang="zh-CN" altLang="en-US" dirty="0">
                    <a:latin typeface="Arial" panose="020B0604020202020204" pitchFamily="34" charset="0"/>
                  </a:endParaRPr>
                </a:p>
              </p:txBody>
            </p:sp>
          </p:grpSp>
          <p:sp>
            <p:nvSpPr>
              <p:cNvPr id="120847" name="Line 14"/>
              <p:cNvSpPr/>
              <p:nvPr/>
            </p:nvSpPr>
            <p:spPr>
              <a:xfrm>
                <a:off x="4080" y="2062"/>
                <a:ext cx="0" cy="758"/>
              </a:xfrm>
              <a:prstGeom prst="line">
                <a:avLst/>
              </a:prstGeom>
              <a:ln w="28575" cap="flat" cmpd="sng">
                <a:solidFill>
                  <a:schemeClr val="tx1"/>
                </a:solidFill>
                <a:prstDash val="solid"/>
                <a:headEnd type="none" w="med" len="med"/>
                <a:tailEnd type="none" w="med" len="med"/>
              </a:ln>
            </p:spPr>
          </p:sp>
          <p:sp>
            <p:nvSpPr>
              <p:cNvPr id="120848" name="Line 15"/>
              <p:cNvSpPr/>
              <p:nvPr/>
            </p:nvSpPr>
            <p:spPr>
              <a:xfrm>
                <a:off x="3354" y="1079"/>
                <a:ext cx="0" cy="798"/>
              </a:xfrm>
              <a:prstGeom prst="line">
                <a:avLst/>
              </a:prstGeom>
              <a:ln w="28575" cap="flat" cmpd="sng">
                <a:solidFill>
                  <a:schemeClr val="tx1"/>
                </a:solidFill>
                <a:prstDash val="solid"/>
                <a:headEnd type="none" w="med" len="med"/>
                <a:tailEnd type="none" w="med" len="med"/>
              </a:ln>
            </p:spPr>
          </p:sp>
          <p:sp>
            <p:nvSpPr>
              <p:cNvPr id="120849" name="Line 16"/>
              <p:cNvSpPr/>
              <p:nvPr/>
            </p:nvSpPr>
            <p:spPr>
              <a:xfrm>
                <a:off x="3347" y="1079"/>
                <a:ext cx="1417" cy="2"/>
              </a:xfrm>
              <a:prstGeom prst="line">
                <a:avLst/>
              </a:prstGeom>
              <a:ln w="28575" cap="flat" cmpd="sng">
                <a:solidFill>
                  <a:schemeClr val="tx1"/>
                </a:solidFill>
                <a:prstDash val="solid"/>
                <a:headEnd type="none" w="med" len="med"/>
                <a:tailEnd type="none" w="med" len="med"/>
              </a:ln>
            </p:spPr>
          </p:sp>
          <p:sp>
            <p:nvSpPr>
              <p:cNvPr id="120850" name="Text Box 17"/>
              <p:cNvSpPr txBox="1"/>
              <p:nvPr/>
            </p:nvSpPr>
            <p:spPr>
              <a:xfrm>
                <a:off x="2761" y="1587"/>
                <a:ext cx="308" cy="288"/>
              </a:xfrm>
              <a:prstGeom prst="rect">
                <a:avLst/>
              </a:prstGeom>
              <a:noFill/>
              <a:ln w="9525">
                <a:noFill/>
              </a:ln>
            </p:spPr>
            <p:txBody>
              <a:bodyPr wrap="none">
                <a:spAutoFit/>
              </a:bodyPr>
              <a:p>
                <a:r>
                  <a:rPr lang="en-US" altLang="zh-CN" i="1" dirty="0">
                    <a:solidFill>
                      <a:srgbClr val="0000FF"/>
                    </a:solidFill>
                    <a:latin typeface="Arial" panose="020B0604020202020204" pitchFamily="34" charset="0"/>
                  </a:rPr>
                  <a:t>C</a:t>
                </a:r>
                <a:r>
                  <a:rPr lang="en-US" altLang="zh-CN" baseline="-25000" dirty="0">
                    <a:solidFill>
                      <a:srgbClr val="0000FF"/>
                    </a:solidFill>
                    <a:latin typeface="Arial" panose="020B0604020202020204" pitchFamily="34" charset="0"/>
                  </a:rPr>
                  <a:t>1</a:t>
                </a:r>
                <a:endParaRPr lang="en-US" altLang="zh-CN" dirty="0">
                  <a:solidFill>
                    <a:srgbClr val="0000FF"/>
                  </a:solidFill>
                  <a:latin typeface="Arial" panose="020B0604020202020204" pitchFamily="34" charset="0"/>
                </a:endParaRPr>
              </a:p>
            </p:txBody>
          </p:sp>
          <p:sp>
            <p:nvSpPr>
              <p:cNvPr id="120851" name="Line 18"/>
              <p:cNvSpPr/>
              <p:nvPr/>
            </p:nvSpPr>
            <p:spPr>
              <a:xfrm flipH="1">
                <a:off x="2526" y="1912"/>
                <a:ext cx="495" cy="2"/>
              </a:xfrm>
              <a:prstGeom prst="line">
                <a:avLst/>
              </a:prstGeom>
              <a:ln w="28575" cap="flat" cmpd="sng">
                <a:solidFill>
                  <a:schemeClr val="tx1"/>
                </a:solidFill>
                <a:prstDash val="solid"/>
                <a:headEnd type="none" w="med" len="med"/>
                <a:tailEnd type="none" w="med" len="med"/>
              </a:ln>
            </p:spPr>
          </p:sp>
          <p:sp>
            <p:nvSpPr>
              <p:cNvPr id="120852" name="Line 19"/>
              <p:cNvSpPr/>
              <p:nvPr/>
            </p:nvSpPr>
            <p:spPr>
              <a:xfrm flipH="1">
                <a:off x="3107" y="1908"/>
                <a:ext cx="733" cy="2"/>
              </a:xfrm>
              <a:prstGeom prst="line">
                <a:avLst/>
              </a:prstGeom>
              <a:ln w="28575" cap="flat" cmpd="sng">
                <a:solidFill>
                  <a:schemeClr val="tx1"/>
                </a:solidFill>
                <a:prstDash val="solid"/>
                <a:headEnd type="none" w="med" len="med"/>
                <a:tailEnd type="none" w="med" len="med"/>
              </a:ln>
            </p:spPr>
          </p:sp>
          <p:sp>
            <p:nvSpPr>
              <p:cNvPr id="120853" name="Line 20"/>
              <p:cNvSpPr/>
              <p:nvPr/>
            </p:nvSpPr>
            <p:spPr>
              <a:xfrm flipV="1">
                <a:off x="2544" y="2769"/>
                <a:ext cx="2304" cy="15"/>
              </a:xfrm>
              <a:prstGeom prst="line">
                <a:avLst/>
              </a:prstGeom>
              <a:ln w="28575" cap="flat" cmpd="sng">
                <a:solidFill>
                  <a:schemeClr val="tx1"/>
                </a:solidFill>
                <a:prstDash val="solid"/>
                <a:headEnd type="none" w="med" len="med"/>
                <a:tailEnd type="none" w="med" len="med"/>
              </a:ln>
            </p:spPr>
          </p:sp>
          <p:sp>
            <p:nvSpPr>
              <p:cNvPr id="120854" name="Line 21"/>
              <p:cNvSpPr/>
              <p:nvPr/>
            </p:nvSpPr>
            <p:spPr>
              <a:xfrm>
                <a:off x="4080" y="1632"/>
                <a:ext cx="216" cy="1"/>
              </a:xfrm>
              <a:prstGeom prst="line">
                <a:avLst/>
              </a:prstGeom>
              <a:ln w="28575" cap="flat" cmpd="sng">
                <a:solidFill>
                  <a:schemeClr val="tx1"/>
                </a:solidFill>
                <a:prstDash val="solid"/>
                <a:headEnd type="none" w="med" len="med"/>
                <a:tailEnd type="none" w="med" len="med"/>
              </a:ln>
            </p:spPr>
          </p:sp>
          <p:grpSp>
            <p:nvGrpSpPr>
              <p:cNvPr id="120855" name="Group 22"/>
              <p:cNvGrpSpPr/>
              <p:nvPr/>
            </p:nvGrpSpPr>
            <p:grpSpPr>
              <a:xfrm>
                <a:off x="4309" y="1524"/>
                <a:ext cx="89" cy="222"/>
                <a:chOff x="3120" y="1968"/>
                <a:chExt cx="96" cy="240"/>
              </a:xfrm>
            </p:grpSpPr>
            <p:sp>
              <p:nvSpPr>
                <p:cNvPr id="120901" name="Line 23"/>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120902" name="Line 24"/>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120856" name="Line 25"/>
              <p:cNvSpPr/>
              <p:nvPr/>
            </p:nvSpPr>
            <p:spPr>
              <a:xfrm>
                <a:off x="4398" y="1632"/>
                <a:ext cx="402" cy="0"/>
              </a:xfrm>
              <a:prstGeom prst="line">
                <a:avLst/>
              </a:prstGeom>
              <a:ln w="28575" cap="flat" cmpd="sng">
                <a:solidFill>
                  <a:schemeClr val="tx1"/>
                </a:solidFill>
                <a:prstDash val="solid"/>
                <a:headEnd type="none" w="med" len="med"/>
                <a:tailEnd type="none" w="med" len="med"/>
              </a:ln>
            </p:spPr>
          </p:sp>
          <p:sp>
            <p:nvSpPr>
              <p:cNvPr id="120857" name="Text Box 26"/>
              <p:cNvSpPr txBox="1"/>
              <p:nvPr/>
            </p:nvSpPr>
            <p:spPr>
              <a:xfrm>
                <a:off x="2999" y="1245"/>
                <a:ext cx="315" cy="288"/>
              </a:xfrm>
              <a:prstGeom prst="rect">
                <a:avLst/>
              </a:prstGeom>
              <a:noFill/>
              <a:ln w="38100">
                <a:noFill/>
              </a:ln>
            </p:spPr>
            <p:txBody>
              <a:bodyPr wrap="none" anchor="ctr">
                <a:spAutoFit/>
              </a:bodyPr>
              <a:p>
                <a:pPr algn="ct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b</a:t>
                </a:r>
                <a:endParaRPr lang="en-US" altLang="zh-CN" dirty="0">
                  <a:solidFill>
                    <a:srgbClr val="0000FF"/>
                  </a:solidFill>
                  <a:latin typeface="Arial" panose="020B0604020202020204" pitchFamily="34" charset="0"/>
                </a:endParaRPr>
              </a:p>
            </p:txBody>
          </p:sp>
          <p:sp>
            <p:nvSpPr>
              <p:cNvPr id="120858" name="Text Box 27"/>
              <p:cNvSpPr txBox="1"/>
              <p:nvPr/>
            </p:nvSpPr>
            <p:spPr>
              <a:xfrm>
                <a:off x="4563" y="1063"/>
                <a:ext cx="537" cy="288"/>
              </a:xfrm>
              <a:prstGeom prst="rect">
                <a:avLst/>
              </a:prstGeom>
              <a:noFill/>
              <a:ln w="28575">
                <a:noFill/>
              </a:ln>
            </p:spPr>
            <p:txBody>
              <a:bodyPr wrap="none" anchor="ctr">
                <a:spAutoFit/>
              </a:bodyPr>
              <a:p>
                <a:pPr algn="ctr" eaLnBrk="0" hangingPunct="0"/>
                <a:r>
                  <a:rPr lang="en-US" altLang="zh-CN" i="1" dirty="0">
                    <a:solidFill>
                      <a:srgbClr val="FF0000"/>
                    </a:solidFill>
                    <a:latin typeface="Arial" panose="020B0604020202020204" pitchFamily="34" charset="0"/>
                  </a:rPr>
                  <a:t>+V</a:t>
                </a:r>
                <a:r>
                  <a:rPr lang="en-US" altLang="zh-CN" baseline="-25000" dirty="0">
                    <a:solidFill>
                      <a:srgbClr val="FF0000"/>
                    </a:solidFill>
                    <a:latin typeface="Arial" panose="020B0604020202020204" pitchFamily="34" charset="0"/>
                  </a:rPr>
                  <a:t>CC</a:t>
                </a:r>
                <a:endParaRPr lang="en-US" altLang="zh-CN" baseline="-25000" dirty="0">
                  <a:solidFill>
                    <a:srgbClr val="FF0000"/>
                  </a:solidFill>
                  <a:latin typeface="Arial" panose="020B0604020202020204" pitchFamily="34" charset="0"/>
                </a:endParaRPr>
              </a:p>
            </p:txBody>
          </p:sp>
          <p:sp>
            <p:nvSpPr>
              <p:cNvPr id="120859" name="Text Box 28"/>
              <p:cNvSpPr txBox="1"/>
              <p:nvPr/>
            </p:nvSpPr>
            <p:spPr>
              <a:xfrm>
                <a:off x="4383" y="1362"/>
                <a:ext cx="308" cy="288"/>
              </a:xfrm>
              <a:prstGeom prst="rect">
                <a:avLst/>
              </a:prstGeom>
              <a:noFill/>
              <a:ln w="9525">
                <a:noFill/>
              </a:ln>
            </p:spPr>
            <p:txBody>
              <a:bodyPr wrap="none">
                <a:spAutoFit/>
              </a:bodyPr>
              <a:p>
                <a:r>
                  <a:rPr lang="en-US" altLang="zh-CN" i="1" dirty="0">
                    <a:solidFill>
                      <a:srgbClr val="0000FF"/>
                    </a:solidFill>
                    <a:latin typeface="Arial" panose="020B0604020202020204" pitchFamily="34" charset="0"/>
                  </a:rPr>
                  <a:t>C</a:t>
                </a:r>
                <a:r>
                  <a:rPr lang="en-US" altLang="zh-CN" baseline="-25000" dirty="0">
                    <a:solidFill>
                      <a:srgbClr val="0000FF"/>
                    </a:solidFill>
                    <a:latin typeface="Arial" panose="020B0604020202020204" pitchFamily="34" charset="0"/>
                  </a:rPr>
                  <a:t>2</a:t>
                </a:r>
                <a:endParaRPr lang="en-US" altLang="zh-CN" dirty="0">
                  <a:solidFill>
                    <a:srgbClr val="0000FF"/>
                  </a:solidFill>
                  <a:latin typeface="Arial" panose="020B0604020202020204" pitchFamily="34" charset="0"/>
                </a:endParaRPr>
              </a:p>
            </p:txBody>
          </p:sp>
          <p:sp>
            <p:nvSpPr>
              <p:cNvPr id="120860" name="Text Box 29"/>
              <p:cNvSpPr txBox="1"/>
              <p:nvPr/>
            </p:nvSpPr>
            <p:spPr>
              <a:xfrm>
                <a:off x="3710" y="1152"/>
                <a:ext cx="301" cy="288"/>
              </a:xfrm>
              <a:prstGeom prst="rect">
                <a:avLst/>
              </a:prstGeom>
              <a:noFill/>
              <a:ln w="38100">
                <a:noFill/>
              </a:ln>
            </p:spPr>
            <p:txBody>
              <a:bodyPr wrap="none" anchor="ctr">
                <a:spAutoFit/>
              </a:bodyPr>
              <a:p>
                <a:pPr algn="ct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c</a:t>
                </a:r>
                <a:endParaRPr lang="en-US" altLang="zh-CN" dirty="0">
                  <a:solidFill>
                    <a:srgbClr val="0000FF"/>
                  </a:solidFill>
                  <a:latin typeface="Arial" panose="020B0604020202020204" pitchFamily="34" charset="0"/>
                </a:endParaRPr>
              </a:p>
            </p:txBody>
          </p:sp>
          <p:sp>
            <p:nvSpPr>
              <p:cNvPr id="120861" name="Text Box 30"/>
              <p:cNvSpPr txBox="1"/>
              <p:nvPr/>
            </p:nvSpPr>
            <p:spPr>
              <a:xfrm>
                <a:off x="4743" y="2368"/>
                <a:ext cx="186" cy="403"/>
              </a:xfrm>
              <a:prstGeom prst="rect">
                <a:avLst/>
              </a:prstGeom>
              <a:noFill/>
              <a:ln w="9525">
                <a:noFill/>
              </a:ln>
            </p:spPr>
            <p:txBody>
              <a:bodyPr wrap="none" anchor="ctr">
                <a:spAutoFit/>
              </a:bodyPr>
              <a:p>
                <a:pPr algn="ctr">
                  <a:lnSpc>
                    <a:spcPct val="150000"/>
                  </a:lnSpc>
                </a:pPr>
                <a:r>
                  <a:rPr lang="en-US" altLang="zh-CN" baseline="-25000" dirty="0">
                    <a:solidFill>
                      <a:srgbClr val="FF3300"/>
                    </a:solidFill>
                    <a:latin typeface="Arial" panose="020B0604020202020204" pitchFamily="34" charset="0"/>
                    <a:ea typeface="方正琥珀繁体" pitchFamily="2" charset="-122"/>
                    <a:sym typeface="Symbol" panose="05050102010706020507" pitchFamily="18" charset="2"/>
                  </a:rPr>
                  <a:t></a:t>
                </a:r>
                <a:endParaRPr lang="en-US" altLang="zh-CN" dirty="0">
                  <a:solidFill>
                    <a:srgbClr val="FF3300"/>
                  </a:solidFill>
                  <a:latin typeface="Arial" panose="020B0604020202020204" pitchFamily="34" charset="0"/>
                  <a:ea typeface="方正琥珀繁体" pitchFamily="2" charset="-122"/>
                </a:endParaRPr>
              </a:p>
            </p:txBody>
          </p:sp>
          <p:sp>
            <p:nvSpPr>
              <p:cNvPr id="120862" name="Text Box 31"/>
              <p:cNvSpPr txBox="1"/>
              <p:nvPr/>
            </p:nvSpPr>
            <p:spPr>
              <a:xfrm>
                <a:off x="3111" y="1630"/>
                <a:ext cx="224" cy="288"/>
              </a:xfrm>
              <a:prstGeom prst="rect">
                <a:avLst/>
              </a:prstGeom>
              <a:noFill/>
              <a:ln w="25400">
                <a:noFill/>
              </a:ln>
            </p:spPr>
            <p:txBody>
              <a:bodyPr wrap="none">
                <a:spAutoFit/>
              </a:bodyPr>
              <a:p>
                <a:r>
                  <a:rPr lang="en-US" altLang="zh-CN" dirty="0">
                    <a:solidFill>
                      <a:srgbClr val="FF3300"/>
                    </a:solidFill>
                    <a:latin typeface="Arial" panose="020B0604020202020204" pitchFamily="34" charset="0"/>
                  </a:rPr>
                  <a:t>+</a:t>
                </a:r>
                <a:endParaRPr lang="en-US" altLang="zh-CN" dirty="0">
                  <a:solidFill>
                    <a:srgbClr val="FF3300"/>
                  </a:solidFill>
                  <a:latin typeface="Arial" panose="020B0604020202020204" pitchFamily="34" charset="0"/>
                </a:endParaRPr>
              </a:p>
            </p:txBody>
          </p:sp>
          <p:sp>
            <p:nvSpPr>
              <p:cNvPr id="120863" name="Line 32"/>
              <p:cNvSpPr/>
              <p:nvPr/>
            </p:nvSpPr>
            <p:spPr>
              <a:xfrm>
                <a:off x="4062" y="1070"/>
                <a:ext cx="0" cy="706"/>
              </a:xfrm>
              <a:prstGeom prst="line">
                <a:avLst/>
              </a:prstGeom>
              <a:ln w="28575" cap="flat" cmpd="sng">
                <a:solidFill>
                  <a:schemeClr val="tx1"/>
                </a:solidFill>
                <a:prstDash val="solid"/>
                <a:headEnd type="none" w="med" len="med"/>
                <a:tailEnd type="none" w="med" len="med"/>
              </a:ln>
            </p:spPr>
          </p:sp>
          <p:grpSp>
            <p:nvGrpSpPr>
              <p:cNvPr id="120864" name="Group 33"/>
              <p:cNvGrpSpPr/>
              <p:nvPr/>
            </p:nvGrpSpPr>
            <p:grpSpPr>
              <a:xfrm>
                <a:off x="3028" y="1771"/>
                <a:ext cx="88" cy="222"/>
                <a:chOff x="3168" y="2208"/>
                <a:chExt cx="96" cy="240"/>
              </a:xfrm>
            </p:grpSpPr>
            <p:sp>
              <p:nvSpPr>
                <p:cNvPr id="120899" name="Line 34"/>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120900" name="Line 35"/>
                <p:cNvSpPr/>
                <p:nvPr/>
              </p:nvSpPr>
              <p:spPr>
                <a:xfrm>
                  <a:off x="3264" y="2208"/>
                  <a:ext cx="0" cy="240"/>
                </a:xfrm>
                <a:prstGeom prst="line">
                  <a:avLst/>
                </a:prstGeom>
                <a:ln w="38100" cap="flat" cmpd="sng">
                  <a:solidFill>
                    <a:schemeClr val="tx1"/>
                  </a:solidFill>
                  <a:prstDash val="solid"/>
                  <a:headEnd type="none" w="med" len="med"/>
                  <a:tailEnd type="none" w="med" len="med"/>
                </a:ln>
              </p:spPr>
            </p:sp>
          </p:grpSp>
          <p:sp>
            <p:nvSpPr>
              <p:cNvPr id="120865" name="Rectangle 36"/>
              <p:cNvSpPr/>
              <p:nvPr/>
            </p:nvSpPr>
            <p:spPr>
              <a:xfrm rot="-5400000">
                <a:off x="3217" y="1380"/>
                <a:ext cx="275" cy="78"/>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20866" name="Rectangle 37"/>
              <p:cNvSpPr/>
              <p:nvPr/>
            </p:nvSpPr>
            <p:spPr>
              <a:xfrm rot="-5400000">
                <a:off x="3911" y="1270"/>
                <a:ext cx="288" cy="8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20867" name="Oval 38"/>
              <p:cNvSpPr/>
              <p:nvPr/>
            </p:nvSpPr>
            <p:spPr>
              <a:xfrm>
                <a:off x="4761" y="1063"/>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68" name="Oval 39"/>
              <p:cNvSpPr/>
              <p:nvPr/>
            </p:nvSpPr>
            <p:spPr>
              <a:xfrm>
                <a:off x="4817" y="2753"/>
                <a:ext cx="45"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69" name="Oval 40"/>
              <p:cNvSpPr/>
              <p:nvPr/>
            </p:nvSpPr>
            <p:spPr>
              <a:xfrm>
                <a:off x="4041" y="1056"/>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70" name="Oval 41"/>
              <p:cNvSpPr/>
              <p:nvPr/>
            </p:nvSpPr>
            <p:spPr>
              <a:xfrm>
                <a:off x="4033" y="1597"/>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71" name="Oval 42"/>
              <p:cNvSpPr/>
              <p:nvPr/>
            </p:nvSpPr>
            <p:spPr>
              <a:xfrm>
                <a:off x="3325" y="188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nvGrpSpPr>
              <p:cNvPr id="120872" name="Group 43"/>
              <p:cNvGrpSpPr/>
              <p:nvPr/>
            </p:nvGrpSpPr>
            <p:grpSpPr>
              <a:xfrm>
                <a:off x="3837" y="1759"/>
                <a:ext cx="264" cy="316"/>
                <a:chOff x="3837" y="1732"/>
                <a:chExt cx="264" cy="316"/>
              </a:xfrm>
            </p:grpSpPr>
            <p:sp>
              <p:nvSpPr>
                <p:cNvPr id="120896" name="Line 44"/>
                <p:cNvSpPr/>
                <p:nvPr/>
              </p:nvSpPr>
              <p:spPr>
                <a:xfrm>
                  <a:off x="3849" y="1761"/>
                  <a:ext cx="0" cy="266"/>
                </a:xfrm>
                <a:prstGeom prst="line">
                  <a:avLst/>
                </a:prstGeom>
                <a:ln w="38100" cap="flat" cmpd="sng">
                  <a:solidFill>
                    <a:schemeClr val="tx1"/>
                  </a:solidFill>
                  <a:prstDash val="solid"/>
                  <a:headEnd type="none" w="med" len="med"/>
                  <a:tailEnd type="none" w="med" len="med"/>
                </a:ln>
              </p:spPr>
            </p:sp>
            <p:sp>
              <p:nvSpPr>
                <p:cNvPr id="120897" name="Line 45"/>
                <p:cNvSpPr/>
                <p:nvPr/>
              </p:nvSpPr>
              <p:spPr>
                <a:xfrm>
                  <a:off x="3837" y="1895"/>
                  <a:ext cx="264" cy="153"/>
                </a:xfrm>
                <a:prstGeom prst="line">
                  <a:avLst/>
                </a:prstGeom>
                <a:ln w="38100" cap="flat" cmpd="sng">
                  <a:solidFill>
                    <a:schemeClr val="tx1"/>
                  </a:solidFill>
                  <a:prstDash val="solid"/>
                  <a:headEnd type="none" w="med" len="med"/>
                  <a:tailEnd type="triangle" w="med" len="lg"/>
                </a:ln>
              </p:spPr>
            </p:sp>
            <p:sp>
              <p:nvSpPr>
                <p:cNvPr id="120898" name="Line 46"/>
                <p:cNvSpPr/>
                <p:nvPr/>
              </p:nvSpPr>
              <p:spPr>
                <a:xfrm flipV="1">
                  <a:off x="3837" y="1732"/>
                  <a:ext cx="226" cy="113"/>
                </a:xfrm>
                <a:prstGeom prst="line">
                  <a:avLst/>
                </a:prstGeom>
                <a:ln w="38100" cap="flat" cmpd="sng">
                  <a:solidFill>
                    <a:schemeClr val="tx1"/>
                  </a:solidFill>
                  <a:prstDash val="solid"/>
                  <a:headEnd type="none" w="med" len="med"/>
                  <a:tailEnd type="none" w="med" len="med"/>
                </a:ln>
              </p:spPr>
            </p:sp>
          </p:grpSp>
          <p:grpSp>
            <p:nvGrpSpPr>
              <p:cNvPr id="120873" name="Group 47"/>
              <p:cNvGrpSpPr/>
              <p:nvPr/>
            </p:nvGrpSpPr>
            <p:grpSpPr>
              <a:xfrm>
                <a:off x="3984" y="2752"/>
                <a:ext cx="192" cy="114"/>
                <a:chOff x="3984" y="2752"/>
                <a:chExt cx="192" cy="114"/>
              </a:xfrm>
            </p:grpSpPr>
            <p:grpSp>
              <p:nvGrpSpPr>
                <p:cNvPr id="120892" name="Group 48"/>
                <p:cNvGrpSpPr/>
                <p:nvPr/>
              </p:nvGrpSpPr>
              <p:grpSpPr>
                <a:xfrm>
                  <a:off x="3984" y="2770"/>
                  <a:ext cx="192" cy="96"/>
                  <a:chOff x="4080" y="4128"/>
                  <a:chExt cx="192" cy="96"/>
                </a:xfrm>
              </p:grpSpPr>
              <p:sp>
                <p:nvSpPr>
                  <p:cNvPr id="120894" name="Line 49"/>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120895" name="Line 50"/>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120893" name="Oval 51"/>
                <p:cNvSpPr/>
                <p:nvPr/>
              </p:nvSpPr>
              <p:spPr>
                <a:xfrm>
                  <a:off x="4057" y="2752"/>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20874" name="Text Box 52"/>
              <p:cNvSpPr txBox="1"/>
              <p:nvPr/>
            </p:nvSpPr>
            <p:spPr>
              <a:xfrm>
                <a:off x="4704" y="1584"/>
                <a:ext cx="240" cy="288"/>
              </a:xfrm>
              <a:prstGeom prst="rect">
                <a:avLst/>
              </a:prstGeom>
              <a:noFill/>
              <a:ln w="9525">
                <a:noFill/>
              </a:ln>
            </p:spPr>
            <p:txBody>
              <a:bodyPr>
                <a:spAutoFit/>
              </a:bodyPr>
              <a:p>
                <a:pPr>
                  <a:spcBef>
                    <a:spcPct val="50000"/>
                  </a:spcBef>
                </a:pPr>
                <a:r>
                  <a:rPr lang="en-US" altLang="zh-CN" dirty="0">
                    <a:solidFill>
                      <a:srgbClr val="FF3300"/>
                    </a:solidFill>
                    <a:latin typeface="Arial" panose="020B0604020202020204" pitchFamily="34" charset="0"/>
                    <a:ea typeface="方正琥珀繁体" pitchFamily="2" charset="-122"/>
                  </a:rPr>
                  <a:t>+</a:t>
                </a:r>
                <a:endParaRPr lang="en-US" altLang="zh-CN" dirty="0">
                  <a:solidFill>
                    <a:srgbClr val="FF3300"/>
                  </a:solidFill>
                  <a:latin typeface="Arial" panose="020B0604020202020204" pitchFamily="34" charset="0"/>
                  <a:ea typeface="方正琥珀繁体" pitchFamily="2" charset="-122"/>
                </a:endParaRPr>
              </a:p>
            </p:txBody>
          </p:sp>
          <p:sp>
            <p:nvSpPr>
              <p:cNvPr id="120875" name="Text Box 53"/>
              <p:cNvSpPr txBox="1"/>
              <p:nvPr/>
            </p:nvSpPr>
            <p:spPr>
              <a:xfrm>
                <a:off x="4131" y="1578"/>
                <a:ext cx="240" cy="288"/>
              </a:xfrm>
              <a:prstGeom prst="rect">
                <a:avLst/>
              </a:prstGeom>
              <a:noFill/>
              <a:ln w="9525">
                <a:noFill/>
              </a:ln>
            </p:spPr>
            <p:txBody>
              <a:bodyPr>
                <a:spAutoFit/>
              </a:bodyPr>
              <a:p>
                <a:pPr>
                  <a:spcBef>
                    <a:spcPct val="50000"/>
                  </a:spcBef>
                </a:pPr>
                <a:r>
                  <a:rPr lang="en-US" altLang="zh-CN" dirty="0">
                    <a:solidFill>
                      <a:srgbClr val="FF3300"/>
                    </a:solidFill>
                    <a:latin typeface="Arial" panose="020B0604020202020204" pitchFamily="34" charset="0"/>
                    <a:ea typeface="方正琥珀繁体" pitchFamily="2" charset="-122"/>
                  </a:rPr>
                  <a:t>+</a:t>
                </a:r>
                <a:endParaRPr lang="en-US" altLang="zh-CN" dirty="0">
                  <a:solidFill>
                    <a:srgbClr val="FF3300"/>
                  </a:solidFill>
                  <a:latin typeface="Arial" panose="020B0604020202020204" pitchFamily="34" charset="0"/>
                  <a:ea typeface="方正琥珀繁体" pitchFamily="2" charset="-122"/>
                </a:endParaRPr>
              </a:p>
            </p:txBody>
          </p:sp>
          <p:sp>
            <p:nvSpPr>
              <p:cNvPr id="120876" name="Line 54"/>
              <p:cNvSpPr/>
              <p:nvPr/>
            </p:nvSpPr>
            <p:spPr>
              <a:xfrm>
                <a:off x="2530" y="1920"/>
                <a:ext cx="0" cy="868"/>
              </a:xfrm>
              <a:prstGeom prst="line">
                <a:avLst/>
              </a:prstGeom>
              <a:ln w="28575" cap="flat" cmpd="sng">
                <a:solidFill>
                  <a:schemeClr val="tx1"/>
                </a:solidFill>
                <a:prstDash val="solid"/>
                <a:headEnd type="none" w="med" len="med"/>
                <a:tailEnd type="none" w="med" len="med"/>
              </a:ln>
            </p:spPr>
          </p:sp>
          <p:sp>
            <p:nvSpPr>
              <p:cNvPr id="120877" name="Rectangle 55"/>
              <p:cNvSpPr/>
              <p:nvPr/>
            </p:nvSpPr>
            <p:spPr>
              <a:xfrm rot="-5400000">
                <a:off x="2382" y="2092"/>
                <a:ext cx="286" cy="8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20878" name="Text Box 56"/>
              <p:cNvSpPr txBox="1"/>
              <p:nvPr/>
            </p:nvSpPr>
            <p:spPr>
              <a:xfrm>
                <a:off x="2200" y="1906"/>
                <a:ext cx="294" cy="288"/>
              </a:xfrm>
              <a:prstGeom prst="rect">
                <a:avLst/>
              </a:prstGeom>
              <a:noFill/>
              <a:ln w="38100">
                <a:noFill/>
              </a:ln>
            </p:spPr>
            <p:txBody>
              <a:bodyPr wrap="none" anchor="ctr">
                <a:spAutoFit/>
              </a:bodyPr>
              <a:p>
                <a:pPr algn="ctr"/>
                <a:r>
                  <a:rPr lang="en-US" altLang="zh-CN" i="1" dirty="0">
                    <a:solidFill>
                      <a:srgbClr val="0000FF"/>
                    </a:solidFill>
                    <a:latin typeface="Arial" panose="020B0604020202020204" pitchFamily="34" charset="0"/>
                  </a:rPr>
                  <a:t>R</a:t>
                </a:r>
                <a:r>
                  <a:rPr lang="en-US" altLang="zh-CN" baseline="-25000" dirty="0">
                    <a:solidFill>
                      <a:srgbClr val="0000FF"/>
                    </a:solidFill>
                    <a:latin typeface="Arial" panose="020B0604020202020204" pitchFamily="34" charset="0"/>
                  </a:rPr>
                  <a:t>s</a:t>
                </a:r>
                <a:endParaRPr lang="en-US" altLang="zh-CN" dirty="0">
                  <a:solidFill>
                    <a:srgbClr val="0000FF"/>
                  </a:solidFill>
                  <a:latin typeface="Arial" panose="020B0604020202020204" pitchFamily="34" charset="0"/>
                </a:endParaRPr>
              </a:p>
            </p:txBody>
          </p:sp>
          <p:sp>
            <p:nvSpPr>
              <p:cNvPr id="120879" name="Oval 57"/>
              <p:cNvSpPr/>
              <p:nvPr/>
            </p:nvSpPr>
            <p:spPr>
              <a:xfrm>
                <a:off x="2401" y="2386"/>
                <a:ext cx="240" cy="240"/>
              </a:xfrm>
              <a:prstGeom prst="ellipse">
                <a:avLst/>
              </a:prstGeom>
              <a:solidFill>
                <a:schemeClr val="bg1"/>
              </a:solidFill>
              <a:ln w="28575" cap="flat" cmpd="sng">
                <a:solidFill>
                  <a:srgbClr val="FF33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80" name="Text Box 58"/>
              <p:cNvSpPr txBox="1"/>
              <p:nvPr/>
            </p:nvSpPr>
            <p:spPr>
              <a:xfrm>
                <a:off x="2499" y="2181"/>
                <a:ext cx="240" cy="288"/>
              </a:xfrm>
              <a:prstGeom prst="rect">
                <a:avLst/>
              </a:prstGeom>
              <a:noFill/>
              <a:ln w="9525">
                <a:noFill/>
              </a:ln>
            </p:spPr>
            <p:txBody>
              <a:bodyPr>
                <a:spAutoFit/>
              </a:bodyPr>
              <a:p>
                <a:pPr>
                  <a:spcBef>
                    <a:spcPct val="50000"/>
                  </a:spcBef>
                </a:pPr>
                <a:r>
                  <a:rPr lang="en-US" altLang="zh-CN" dirty="0">
                    <a:solidFill>
                      <a:srgbClr val="FF3300"/>
                    </a:solidFill>
                    <a:latin typeface="Arial" panose="020B0604020202020204" pitchFamily="34" charset="0"/>
                    <a:ea typeface="方正琥珀繁体" pitchFamily="2" charset="-122"/>
                  </a:rPr>
                  <a:t>+</a:t>
                </a:r>
                <a:endParaRPr lang="en-US" altLang="zh-CN" dirty="0">
                  <a:solidFill>
                    <a:srgbClr val="FF3300"/>
                  </a:solidFill>
                  <a:latin typeface="Arial" panose="020B0604020202020204" pitchFamily="34" charset="0"/>
                  <a:ea typeface="方正琥珀繁体" pitchFamily="2" charset="-122"/>
                </a:endParaRPr>
              </a:p>
            </p:txBody>
          </p:sp>
          <p:grpSp>
            <p:nvGrpSpPr>
              <p:cNvPr id="120881" name="Group 59"/>
              <p:cNvGrpSpPr/>
              <p:nvPr/>
            </p:nvGrpSpPr>
            <p:grpSpPr>
              <a:xfrm>
                <a:off x="2407" y="2326"/>
                <a:ext cx="294" cy="403"/>
                <a:chOff x="498" y="3588"/>
                <a:chExt cx="294" cy="403"/>
              </a:xfrm>
            </p:grpSpPr>
            <p:sp>
              <p:nvSpPr>
                <p:cNvPr id="120890" name="Text Box 60"/>
                <p:cNvSpPr txBox="1"/>
                <p:nvPr/>
              </p:nvSpPr>
              <p:spPr>
                <a:xfrm>
                  <a:off x="498" y="3588"/>
                  <a:ext cx="288" cy="327"/>
                </a:xfrm>
                <a:prstGeom prst="rect">
                  <a:avLst/>
                </a:prstGeom>
                <a:noFill/>
                <a:ln w="9525">
                  <a:noFill/>
                </a:ln>
              </p:spPr>
              <p:txBody>
                <a:bodyPr>
                  <a:spAutoFit/>
                </a:bodyPr>
                <a:p>
                  <a:pPr>
                    <a:spcBef>
                      <a:spcPct val="50000"/>
                    </a:spcBef>
                  </a:pP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120891" name="Text Box 61"/>
                <p:cNvSpPr txBox="1"/>
                <p:nvPr/>
              </p:nvSpPr>
              <p:spPr>
                <a:xfrm>
                  <a:off x="606" y="3588"/>
                  <a:ext cx="186" cy="403"/>
                </a:xfrm>
                <a:prstGeom prst="rect">
                  <a:avLst/>
                </a:prstGeom>
                <a:noFill/>
                <a:ln w="9525">
                  <a:noFill/>
                </a:ln>
              </p:spPr>
              <p:txBody>
                <a:bodyPr wrap="none" anchor="ctr">
                  <a:spAutoFit/>
                </a:bodyPr>
                <a:p>
                  <a:pPr algn="ctr">
                    <a:lnSpc>
                      <a:spcPct val="150000"/>
                    </a:lnSpc>
                  </a:pPr>
                  <a:r>
                    <a:rPr lang="en-US" altLang="zh-CN" baseline="-25000" dirty="0">
                      <a:solidFill>
                        <a:srgbClr val="FF3300"/>
                      </a:solidFill>
                      <a:latin typeface="Arial" panose="020B0604020202020204" pitchFamily="34" charset="0"/>
                      <a:ea typeface="方正琥珀繁体" pitchFamily="2" charset="-122"/>
                      <a:sym typeface="Symbol" panose="05050102010706020507" pitchFamily="18" charset="2"/>
                    </a:rPr>
                    <a:t></a:t>
                  </a:r>
                  <a:endParaRPr lang="en-US" altLang="zh-CN" dirty="0">
                    <a:solidFill>
                      <a:srgbClr val="FF3300"/>
                    </a:solidFill>
                    <a:latin typeface="Arial" panose="020B0604020202020204" pitchFamily="34" charset="0"/>
                    <a:ea typeface="方正琥珀繁体" pitchFamily="2" charset="-122"/>
                  </a:endParaRPr>
                </a:p>
              </p:txBody>
            </p:sp>
          </p:grpSp>
          <p:graphicFrame>
            <p:nvGraphicFramePr>
              <p:cNvPr id="120834" name="Object 2"/>
              <p:cNvGraphicFramePr/>
              <p:nvPr/>
            </p:nvGraphicFramePr>
            <p:xfrm>
              <a:off x="2160" y="2338"/>
              <a:ext cx="231" cy="260"/>
            </p:xfrm>
            <a:graphic>
              <a:graphicData uri="http://schemas.openxmlformats.org/presentationml/2006/ole">
                <mc:AlternateContent xmlns:mc="http://schemas.openxmlformats.org/markup-compatibility/2006">
                  <mc:Choice xmlns:v="urn:schemas-microsoft-com:vml" Requires="v">
                    <p:oleObj spid="_x0000_s3554" name="" r:id="rId1" imgW="190500" imgH="215900" progId="Equation.3">
                      <p:embed/>
                    </p:oleObj>
                  </mc:Choice>
                  <mc:Fallback>
                    <p:oleObj name="" r:id="rId1" imgW="190500" imgH="215900" progId="Equation.3">
                      <p:embed/>
                      <p:pic>
                        <p:nvPicPr>
                          <p:cNvPr id="0" name="图片 3553"/>
                          <p:cNvPicPr/>
                          <p:nvPr/>
                        </p:nvPicPr>
                        <p:blipFill>
                          <a:blip r:embed="rId2">
                            <a:clrChange>
                              <a:clrFrom>
                                <a:srgbClr val="000000"/>
                              </a:clrFrom>
                              <a:clrTo>
                                <a:srgbClr val="FF3300"/>
                              </a:clrTo>
                            </a:clrChange>
                          </a:blip>
                          <a:stretch>
                            <a:fillRect/>
                          </a:stretch>
                        </p:blipFill>
                        <p:spPr>
                          <a:xfrm>
                            <a:off x="2160" y="2338"/>
                            <a:ext cx="231" cy="260"/>
                          </a:xfrm>
                          <a:prstGeom prst="rect">
                            <a:avLst/>
                          </a:prstGeom>
                          <a:noFill/>
                          <a:ln w="38100">
                            <a:noFill/>
                            <a:miter/>
                          </a:ln>
                        </p:spPr>
                      </p:pic>
                    </p:oleObj>
                  </mc:Fallback>
                </mc:AlternateContent>
              </a:graphicData>
            </a:graphic>
          </p:graphicFrame>
          <p:graphicFrame>
            <p:nvGraphicFramePr>
              <p:cNvPr id="120835" name="Object 3"/>
              <p:cNvGraphicFramePr/>
              <p:nvPr/>
            </p:nvGraphicFramePr>
            <p:xfrm>
              <a:off x="4707" y="2028"/>
              <a:ext cx="276" cy="276"/>
            </p:xfrm>
            <a:graphic>
              <a:graphicData uri="http://schemas.openxmlformats.org/presentationml/2006/ole">
                <mc:AlternateContent xmlns:mc="http://schemas.openxmlformats.org/markup-compatibility/2006">
                  <mc:Choice xmlns:v="urn:schemas-microsoft-com:vml" Requires="v">
                    <p:oleObj spid="_x0000_s3553" name="" r:id="rId3" imgW="215900" imgH="215900" progId="Equation.3">
                      <p:embed/>
                    </p:oleObj>
                  </mc:Choice>
                  <mc:Fallback>
                    <p:oleObj name="" r:id="rId3" imgW="215900" imgH="215900" progId="Equation.3">
                      <p:embed/>
                      <p:pic>
                        <p:nvPicPr>
                          <p:cNvPr id="0" name="图片 3552"/>
                          <p:cNvPicPr/>
                          <p:nvPr/>
                        </p:nvPicPr>
                        <p:blipFill>
                          <a:blip r:embed="rId4">
                            <a:clrChange>
                              <a:clrFrom>
                                <a:srgbClr val="000000"/>
                              </a:clrFrom>
                              <a:clrTo>
                                <a:srgbClr val="FF3300"/>
                              </a:clrTo>
                            </a:clrChange>
                          </a:blip>
                          <a:stretch>
                            <a:fillRect/>
                          </a:stretch>
                        </p:blipFill>
                        <p:spPr>
                          <a:xfrm>
                            <a:off x="4707" y="2028"/>
                            <a:ext cx="276" cy="276"/>
                          </a:xfrm>
                          <a:prstGeom prst="rect">
                            <a:avLst/>
                          </a:prstGeom>
                          <a:noFill/>
                          <a:ln w="38100">
                            <a:noFill/>
                            <a:miter/>
                          </a:ln>
                        </p:spPr>
                      </p:pic>
                    </p:oleObj>
                  </mc:Fallback>
                </mc:AlternateContent>
              </a:graphicData>
            </a:graphic>
          </p:graphicFrame>
          <p:sp>
            <p:nvSpPr>
              <p:cNvPr id="120882" name="Oval 64"/>
              <p:cNvSpPr/>
              <p:nvPr/>
            </p:nvSpPr>
            <p:spPr>
              <a:xfrm>
                <a:off x="3575" y="1893"/>
                <a:ext cx="48" cy="48"/>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83" name="Oval 65"/>
              <p:cNvSpPr/>
              <p:nvPr/>
            </p:nvSpPr>
            <p:spPr>
              <a:xfrm>
                <a:off x="4050" y="2451"/>
                <a:ext cx="48" cy="48"/>
              </a:xfrm>
              <a:prstGeom prst="ellipse">
                <a:avLst/>
              </a:prstGeom>
              <a:solidFill>
                <a:srgbClr val="0099FF"/>
              </a:solidFill>
              <a:ln w="28575" cap="flat" cmpd="sng">
                <a:solidFill>
                  <a:srgbClr val="0099FF"/>
                </a:solidFill>
                <a:prstDash val="solid"/>
                <a:headEnd type="none" w="med" len="med"/>
                <a:tailEnd type="none" w="med" len="med"/>
              </a:ln>
            </p:spPr>
            <p:txBody>
              <a:bodyPr wrap="none" anchor="ctr"/>
              <a:p>
                <a:pPr algn="ctr"/>
                <a:endParaRPr lang="zh-CN" altLang="zh-CN" dirty="0">
                  <a:solidFill>
                    <a:srgbClr val="0099FF"/>
                  </a:solidFill>
                  <a:latin typeface="Arial" panose="020B0604020202020204" pitchFamily="34" charset="0"/>
                </a:endParaRPr>
              </a:p>
            </p:txBody>
          </p:sp>
          <p:sp>
            <p:nvSpPr>
              <p:cNvPr id="120884" name="Oval 66"/>
              <p:cNvSpPr/>
              <p:nvPr/>
            </p:nvSpPr>
            <p:spPr>
              <a:xfrm>
                <a:off x="4031" y="1501"/>
                <a:ext cx="48" cy="48"/>
              </a:xfrm>
              <a:prstGeom prst="ellipse">
                <a:avLst/>
              </a:prstGeom>
              <a:solidFill>
                <a:srgbClr val="0099FF"/>
              </a:solidFill>
              <a:ln w="28575" cap="flat" cmpd="sng">
                <a:solidFill>
                  <a:srgbClr val="0099FF"/>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85" name="Oval 67"/>
              <p:cNvSpPr/>
              <p:nvPr/>
            </p:nvSpPr>
            <p:spPr>
              <a:xfrm>
                <a:off x="4782" y="1611"/>
                <a:ext cx="44" cy="44"/>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20836" name="Object 4"/>
              <p:cNvGraphicFramePr/>
              <p:nvPr/>
            </p:nvGraphicFramePr>
            <p:xfrm>
              <a:off x="2736" y="2256"/>
              <a:ext cx="227" cy="276"/>
            </p:xfrm>
            <a:graphic>
              <a:graphicData uri="http://schemas.openxmlformats.org/presentationml/2006/ole">
                <mc:AlternateContent xmlns:mc="http://schemas.openxmlformats.org/markup-compatibility/2006">
                  <mc:Choice xmlns:v="urn:schemas-microsoft-com:vml" Requires="v">
                    <p:oleObj spid="_x0000_s3552" name="" r:id="rId5" imgW="177800" imgH="215265" progId="Equation.3">
                      <p:embed/>
                    </p:oleObj>
                  </mc:Choice>
                  <mc:Fallback>
                    <p:oleObj name="" r:id="rId5" imgW="177800" imgH="215265" progId="Equation.3">
                      <p:embed/>
                      <p:pic>
                        <p:nvPicPr>
                          <p:cNvPr id="0" name="图片 3551"/>
                          <p:cNvPicPr/>
                          <p:nvPr/>
                        </p:nvPicPr>
                        <p:blipFill>
                          <a:blip r:embed="rId6">
                            <a:clrChange>
                              <a:clrFrom>
                                <a:srgbClr val="000000"/>
                              </a:clrFrom>
                              <a:clrTo>
                                <a:srgbClr val="FF3300"/>
                              </a:clrTo>
                            </a:clrChange>
                          </a:blip>
                          <a:stretch>
                            <a:fillRect/>
                          </a:stretch>
                        </p:blipFill>
                        <p:spPr>
                          <a:xfrm>
                            <a:off x="2736" y="2256"/>
                            <a:ext cx="227" cy="276"/>
                          </a:xfrm>
                          <a:prstGeom prst="rect">
                            <a:avLst/>
                          </a:prstGeom>
                          <a:noFill/>
                          <a:ln w="38100">
                            <a:noFill/>
                            <a:miter/>
                          </a:ln>
                        </p:spPr>
                      </p:pic>
                    </p:oleObj>
                  </mc:Fallback>
                </mc:AlternateContent>
              </a:graphicData>
            </a:graphic>
          </p:graphicFrame>
          <p:sp>
            <p:nvSpPr>
              <p:cNvPr id="120886" name="Text Box 69"/>
              <p:cNvSpPr txBox="1"/>
              <p:nvPr/>
            </p:nvSpPr>
            <p:spPr>
              <a:xfrm>
                <a:off x="2690" y="1860"/>
                <a:ext cx="240" cy="288"/>
              </a:xfrm>
              <a:prstGeom prst="rect">
                <a:avLst/>
              </a:prstGeom>
              <a:noFill/>
              <a:ln w="9525">
                <a:noFill/>
              </a:ln>
            </p:spPr>
            <p:txBody>
              <a:bodyPr>
                <a:spAutoFit/>
              </a:bodyPr>
              <a:p>
                <a:pPr>
                  <a:spcBef>
                    <a:spcPct val="50000"/>
                  </a:spcBef>
                </a:pPr>
                <a:r>
                  <a:rPr lang="en-US" altLang="zh-CN" dirty="0">
                    <a:solidFill>
                      <a:srgbClr val="FF3300"/>
                    </a:solidFill>
                    <a:latin typeface="Arial" panose="020B0604020202020204" pitchFamily="34" charset="0"/>
                    <a:ea typeface="方正琥珀繁体" pitchFamily="2" charset="-122"/>
                  </a:rPr>
                  <a:t>+</a:t>
                </a:r>
                <a:endParaRPr lang="en-US" altLang="zh-CN" dirty="0">
                  <a:solidFill>
                    <a:srgbClr val="FF3300"/>
                  </a:solidFill>
                  <a:latin typeface="Arial" panose="020B0604020202020204" pitchFamily="34" charset="0"/>
                  <a:ea typeface="方正琥珀繁体" pitchFamily="2" charset="-122"/>
                </a:endParaRPr>
              </a:p>
            </p:txBody>
          </p:sp>
          <p:sp>
            <p:nvSpPr>
              <p:cNvPr id="120887" name="Text Box 70"/>
              <p:cNvSpPr txBox="1"/>
              <p:nvPr/>
            </p:nvSpPr>
            <p:spPr>
              <a:xfrm>
                <a:off x="2733" y="2361"/>
                <a:ext cx="186" cy="403"/>
              </a:xfrm>
              <a:prstGeom prst="rect">
                <a:avLst/>
              </a:prstGeom>
              <a:noFill/>
              <a:ln w="9525">
                <a:noFill/>
              </a:ln>
            </p:spPr>
            <p:txBody>
              <a:bodyPr wrap="none" anchor="ctr">
                <a:spAutoFit/>
              </a:bodyPr>
              <a:p>
                <a:pPr algn="ctr">
                  <a:lnSpc>
                    <a:spcPct val="150000"/>
                  </a:lnSpc>
                </a:pPr>
                <a:r>
                  <a:rPr lang="en-US" altLang="zh-CN" baseline="-25000" dirty="0">
                    <a:solidFill>
                      <a:srgbClr val="FF3300"/>
                    </a:solidFill>
                    <a:latin typeface="Arial" panose="020B0604020202020204" pitchFamily="34" charset="0"/>
                    <a:ea typeface="方正琥珀繁体" pitchFamily="2" charset="-122"/>
                    <a:sym typeface="Symbol" panose="05050102010706020507" pitchFamily="18" charset="2"/>
                  </a:rPr>
                  <a:t></a:t>
                </a:r>
                <a:endParaRPr lang="en-US" altLang="zh-CN" dirty="0">
                  <a:solidFill>
                    <a:srgbClr val="FF3300"/>
                  </a:solidFill>
                  <a:latin typeface="Arial" panose="020B0604020202020204" pitchFamily="34" charset="0"/>
                  <a:ea typeface="方正琥珀繁体" pitchFamily="2" charset="-122"/>
                </a:endParaRPr>
              </a:p>
            </p:txBody>
          </p:sp>
          <p:sp>
            <p:nvSpPr>
              <p:cNvPr id="120888" name="Oval 71"/>
              <p:cNvSpPr/>
              <p:nvPr/>
            </p:nvSpPr>
            <p:spPr>
              <a:xfrm>
                <a:off x="2777" y="1875"/>
                <a:ext cx="45"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0889" name="Oval 72"/>
              <p:cNvSpPr/>
              <p:nvPr/>
            </p:nvSpPr>
            <p:spPr>
              <a:xfrm>
                <a:off x="2796" y="2753"/>
                <a:ext cx="45" cy="44"/>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20845" name="Rectangle 76"/>
            <p:cNvSpPr/>
            <p:nvPr/>
          </p:nvSpPr>
          <p:spPr>
            <a:xfrm>
              <a:off x="2688" y="3024"/>
              <a:ext cx="2688" cy="330"/>
            </a:xfrm>
            <a:prstGeom prst="rect">
              <a:avLst/>
            </a:prstGeom>
            <a:noFill/>
            <a:ln w="9525">
              <a:noFill/>
            </a:ln>
          </p:spPr>
          <p:txBody>
            <a:bodyPr>
              <a:spAutoFit/>
            </a:bodyPr>
            <a:p>
              <a:pPr algn="ctr"/>
              <a:r>
                <a:rPr lang="zh-CN" altLang="en-US" dirty="0">
                  <a:solidFill>
                    <a:srgbClr val="FF00FF"/>
                  </a:solidFill>
                  <a:latin typeface="Arial" panose="020B0604020202020204" pitchFamily="34" charset="0"/>
                  <a:ea typeface="黑体" panose="02010609060101010101" pitchFamily="49" charset="-122"/>
                </a:rPr>
                <a:t>图 　单管共射放大电路</a:t>
              </a:r>
              <a:endParaRPr lang="zh-CN" altLang="en-US" dirty="0">
                <a:solidFill>
                  <a:srgbClr val="FF00FF"/>
                </a:solidFill>
                <a:latin typeface="Arial" panose="020B0604020202020204" pitchFamily="34" charset="0"/>
                <a:ea typeface="黑体" panose="02010609060101010101" pitchFamily="49" charset="-122"/>
              </a:endParaRPr>
            </a:p>
          </p:txBody>
        </p:sp>
      </p:grpSp>
      <p:sp>
        <p:nvSpPr>
          <p:cNvPr id="74" name="Text Box 78"/>
          <p:cNvSpPr txBox="1"/>
          <p:nvPr/>
        </p:nvSpPr>
        <p:spPr>
          <a:xfrm>
            <a:off x="152400" y="1736725"/>
            <a:ext cx="3276600" cy="1520825"/>
          </a:xfrm>
          <a:prstGeom prst="rect">
            <a:avLst/>
          </a:prstGeom>
          <a:noFill/>
          <a:ln w="9525">
            <a:noFill/>
          </a:ln>
        </p:spPr>
        <p:txBody>
          <a:bodyPr>
            <a:spAutoFit/>
          </a:bodyPr>
          <a:p>
            <a:pPr algn="just">
              <a:lnSpc>
                <a:spcPct val="120000"/>
              </a:lnSpc>
            </a:pPr>
            <a:r>
              <a:rPr lang="zh-CN" altLang="en-US" sz="2600" dirty="0">
                <a:latin typeface="Arial" panose="020B0604020202020204" pitchFamily="34" charset="0"/>
              </a:rPr>
              <a:t>　　</a:t>
            </a:r>
            <a:r>
              <a:rPr lang="zh-CN" altLang="en-US" sz="2600" dirty="0">
                <a:solidFill>
                  <a:srgbClr val="0000FF"/>
                </a:solidFill>
                <a:latin typeface="Arial" panose="020B0604020202020204" pitchFamily="34" charset="0"/>
              </a:rPr>
              <a:t>中频段：</a:t>
            </a:r>
            <a:r>
              <a:rPr lang="zh-CN" altLang="en-US" sz="2600" dirty="0">
                <a:latin typeface="Arial" panose="020B0604020202020204" pitchFamily="34" charset="0"/>
              </a:rPr>
              <a:t>各种电抗影响忽略，</a:t>
            </a:r>
            <a:r>
              <a:rPr lang="en-US" altLang="zh-CN" sz="2600" i="1" dirty="0">
                <a:latin typeface="Arial" panose="020B0604020202020204" pitchFamily="34" charset="0"/>
              </a:rPr>
              <a:t>A</a:t>
            </a:r>
            <a:r>
              <a:rPr lang="en-US" altLang="zh-CN" sz="2600" i="1" baseline="-25000" dirty="0">
                <a:latin typeface="Arial" panose="020B0604020202020204" pitchFamily="34" charset="0"/>
              </a:rPr>
              <a:t>u</a:t>
            </a:r>
            <a:r>
              <a:rPr lang="en-US" altLang="zh-CN" sz="2600" dirty="0">
                <a:latin typeface="Arial" panose="020B0604020202020204" pitchFamily="34" charset="0"/>
              </a:rPr>
              <a:t> </a:t>
            </a:r>
            <a:r>
              <a:rPr lang="zh-CN" altLang="en-US" sz="2600" dirty="0">
                <a:latin typeface="Arial" panose="020B0604020202020204" pitchFamily="34" charset="0"/>
              </a:rPr>
              <a:t>与 </a:t>
            </a:r>
            <a:r>
              <a:rPr lang="en-US" altLang="zh-CN" sz="2600" i="1" dirty="0">
                <a:latin typeface="Arial" panose="020B0604020202020204" pitchFamily="34" charset="0"/>
              </a:rPr>
              <a:t>f </a:t>
            </a:r>
            <a:r>
              <a:rPr lang="zh-CN" altLang="en-US" sz="2600" dirty="0">
                <a:latin typeface="Arial" panose="020B0604020202020204" pitchFamily="34" charset="0"/>
              </a:rPr>
              <a:t>无关；</a:t>
            </a:r>
            <a:endParaRPr lang="zh-CN" altLang="en-US" sz="2600" dirty="0">
              <a:latin typeface="Arial" panose="020B0604020202020204" pitchFamily="34" charset="0"/>
            </a:endParaRPr>
          </a:p>
        </p:txBody>
      </p:sp>
      <p:sp>
        <p:nvSpPr>
          <p:cNvPr id="75" name="Text Box 79"/>
          <p:cNvSpPr txBox="1"/>
          <p:nvPr/>
        </p:nvSpPr>
        <p:spPr>
          <a:xfrm>
            <a:off x="152400" y="3260725"/>
            <a:ext cx="3200400" cy="1997075"/>
          </a:xfrm>
          <a:prstGeom prst="rect">
            <a:avLst/>
          </a:prstGeom>
          <a:noFill/>
          <a:ln w="9525">
            <a:noFill/>
          </a:ln>
        </p:spPr>
        <p:txBody>
          <a:bodyPr>
            <a:spAutoFit/>
          </a:bodyPr>
          <a:p>
            <a:pPr algn="just">
              <a:lnSpc>
                <a:spcPct val="120000"/>
              </a:lnSpc>
            </a:pPr>
            <a:r>
              <a:rPr lang="zh-CN" altLang="en-US" sz="2600" dirty="0">
                <a:solidFill>
                  <a:srgbClr val="0000FF"/>
                </a:solidFill>
                <a:latin typeface="Arial" panose="020B0604020202020204" pitchFamily="34" charset="0"/>
              </a:rPr>
              <a:t>　　低频段：</a:t>
            </a:r>
            <a:r>
              <a:rPr lang="zh-CN" altLang="en-US" sz="2600" dirty="0">
                <a:latin typeface="Arial" panose="020B0604020202020204" pitchFamily="34" charset="0"/>
              </a:rPr>
              <a:t> 隔直电容压降增大， </a:t>
            </a:r>
            <a:r>
              <a:rPr lang="en-US" altLang="zh-CN" sz="2600" i="1" dirty="0">
                <a:latin typeface="Arial" panose="020B0604020202020204" pitchFamily="34" charset="0"/>
              </a:rPr>
              <a:t>A</a:t>
            </a:r>
            <a:r>
              <a:rPr lang="en-US" altLang="zh-CN" sz="2600" i="1" baseline="-25000" dirty="0">
                <a:latin typeface="Arial" panose="020B0604020202020204" pitchFamily="34" charset="0"/>
              </a:rPr>
              <a:t>u </a:t>
            </a:r>
            <a:r>
              <a:rPr lang="zh-CN" altLang="en-US" sz="2600" dirty="0">
                <a:latin typeface="Arial" panose="020B0604020202020204" pitchFamily="34" charset="0"/>
              </a:rPr>
              <a:t>降低。与电路中电阻构成 </a:t>
            </a:r>
            <a:r>
              <a:rPr lang="en-US" altLang="zh-CN" sz="2600" i="1" dirty="0">
                <a:latin typeface="Arial" panose="020B0604020202020204" pitchFamily="34" charset="0"/>
              </a:rPr>
              <a:t>RC </a:t>
            </a:r>
            <a:r>
              <a:rPr lang="zh-CN" altLang="en-US" sz="2600" dirty="0">
                <a:latin typeface="Arial" panose="020B0604020202020204" pitchFamily="34" charset="0"/>
              </a:rPr>
              <a:t>高通电路；</a:t>
            </a:r>
            <a:endParaRPr lang="zh-CN" altLang="en-US" sz="2600" dirty="0">
              <a:latin typeface="Arial" panose="020B0604020202020204" pitchFamily="34" charset="0"/>
            </a:endParaRPr>
          </a:p>
        </p:txBody>
      </p:sp>
      <p:sp>
        <p:nvSpPr>
          <p:cNvPr id="76" name="Text Box 80"/>
          <p:cNvSpPr txBox="1"/>
          <p:nvPr/>
        </p:nvSpPr>
        <p:spPr>
          <a:xfrm>
            <a:off x="152400" y="5181600"/>
            <a:ext cx="8610600" cy="1044575"/>
          </a:xfrm>
          <a:prstGeom prst="rect">
            <a:avLst/>
          </a:prstGeom>
          <a:noFill/>
          <a:ln w="9525">
            <a:noFill/>
          </a:ln>
        </p:spPr>
        <p:txBody>
          <a:bodyPr>
            <a:spAutoFit/>
          </a:bodyPr>
          <a:p>
            <a:pPr algn="just">
              <a:lnSpc>
                <a:spcPct val="120000"/>
              </a:lnSpc>
            </a:pPr>
            <a:r>
              <a:rPr lang="zh-CN" altLang="en-US" sz="2600" dirty="0">
                <a:solidFill>
                  <a:srgbClr val="0000FF"/>
                </a:solidFill>
                <a:latin typeface="Arial" panose="020B0604020202020204" pitchFamily="34" charset="0"/>
              </a:rPr>
              <a:t>　　高频段：</a:t>
            </a:r>
            <a:r>
              <a:rPr lang="zh-CN" altLang="en-US" sz="2600" dirty="0">
                <a:latin typeface="Arial" panose="020B0604020202020204" pitchFamily="34" charset="0"/>
              </a:rPr>
              <a:t>三极管极间电容并联在电路中， </a:t>
            </a:r>
            <a:r>
              <a:rPr lang="en-US" altLang="zh-CN" sz="2600" i="1" dirty="0">
                <a:latin typeface="Arial" panose="020B0604020202020204" pitchFamily="34" charset="0"/>
              </a:rPr>
              <a:t>A</a:t>
            </a:r>
            <a:r>
              <a:rPr lang="en-US" altLang="zh-CN" sz="2600" i="1" baseline="-25000" dirty="0">
                <a:latin typeface="Arial" panose="020B0604020202020204" pitchFamily="34" charset="0"/>
              </a:rPr>
              <a:t>u</a:t>
            </a:r>
            <a:r>
              <a:rPr lang="en-US" altLang="zh-CN" sz="2600" i="1" dirty="0">
                <a:latin typeface="Arial" panose="020B0604020202020204" pitchFamily="34" charset="0"/>
              </a:rPr>
              <a:t> </a:t>
            </a:r>
            <a:r>
              <a:rPr lang="zh-CN" altLang="en-US" sz="2600" dirty="0">
                <a:latin typeface="Arial" panose="020B0604020202020204" pitchFamily="34" charset="0"/>
              </a:rPr>
              <a:t>降低。而且，构成 </a:t>
            </a:r>
            <a:r>
              <a:rPr lang="en-US" altLang="zh-CN" sz="2600" i="1" dirty="0">
                <a:latin typeface="Arial" panose="020B0604020202020204" pitchFamily="34" charset="0"/>
              </a:rPr>
              <a:t>RC </a:t>
            </a:r>
            <a:r>
              <a:rPr lang="zh-CN" altLang="en-US" sz="2600" dirty="0">
                <a:latin typeface="Arial" panose="020B0604020202020204" pitchFamily="34" charset="0"/>
              </a:rPr>
              <a:t>低通电路。</a:t>
            </a:r>
            <a:endParaRPr lang="zh-CN" altLang="en-US" sz="2600" dirty="0">
              <a:latin typeface="Arial" panose="020B0604020202020204" pitchFamily="34" charset="0"/>
            </a:endParaRPr>
          </a:p>
        </p:txBody>
      </p:sp>
      <p:sp>
        <p:nvSpPr>
          <p:cNvPr id="77" name="矩形 76"/>
          <p:cNvSpPr/>
          <p:nvPr/>
        </p:nvSpPr>
        <p:spPr>
          <a:xfrm>
            <a:off x="611188" y="549275"/>
            <a:ext cx="4897438" cy="522288"/>
          </a:xfrm>
          <a:prstGeom prst="rect">
            <a:avLst/>
          </a:prstGeom>
          <a:solidFill>
            <a:schemeClr val="tx2">
              <a:lumMod val="75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C000"/>
                </a:solidFill>
                <a:effectLst/>
                <a:uLnTx/>
                <a:uFillTx/>
                <a:latin typeface="Arial" panose="020B0604020202020204" pitchFamily="34" charset="0"/>
                <a:ea typeface="黑体" panose="02010609060101010101" pitchFamily="49" charset="-122"/>
                <a:cs typeface="+mn-cs"/>
              </a:rPr>
              <a:t>单管共射放大电路的频率响应</a:t>
            </a:r>
            <a:endParaRPr kumimoji="0" lang="zh-CN" altLang="en-US" sz="2800" b="1" i="0" u="none" strike="noStrike" kern="1200" cap="none" spc="0" normalizeH="0" baseline="0" noProof="0" dirty="0">
              <a:ln>
                <a:noFill/>
              </a:ln>
              <a:solidFill>
                <a:srgbClr val="FFC000"/>
              </a:solidFill>
              <a:effectLst/>
              <a:uLnTx/>
              <a:uFillTx/>
              <a:latin typeface="Arial" panose="020B0604020202020204" pitchFamily="34" charset="0"/>
              <a:ea typeface="宋体" panose="02010600030101010101" pitchFamily="2" charset="-122"/>
              <a:cs typeface="+mn-cs"/>
            </a:endParaRPr>
          </a:p>
        </p:txBody>
      </p:sp>
      <p:sp>
        <p:nvSpPr>
          <p:cNvPr id="120843" name="灯片编号占位符 77"/>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linds(horizontal)">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blinds(horizontal)">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blinds(horizontal)">
                                      <p:cBhvr>
                                        <p:cTn id="2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p:bldP spid="75" grpId="0"/>
      <p:bldP spid="7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726255" y="2967335"/>
            <a:ext cx="1691489" cy="1107996"/>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Arial" panose="020B0604020202020204" pitchFamily="34" charset="0"/>
                <a:ea typeface="宋体" panose="02010600030101010101" pitchFamily="2" charset="-122"/>
                <a:cs typeface="+mn-cs"/>
              </a:rPr>
              <a:t>end</a:t>
            </a:r>
            <a:endParaRPr kumimoji="0" lang="zh-CN" altLang="en-US" sz="66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Arial" panose="020B0604020202020204" pitchFamily="34" charset="0"/>
              <a:ea typeface="宋体" panose="02010600030101010101" pitchFamily="2" charset="-122"/>
              <a:cs typeface="+mn-cs"/>
            </a:endParaRPr>
          </a:p>
        </p:txBody>
      </p:sp>
      <p:sp>
        <p:nvSpPr>
          <p:cNvPr id="168963"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矩形 1"/>
          <p:cNvSpPr/>
          <p:nvPr/>
        </p:nvSpPr>
        <p:spPr>
          <a:xfrm>
            <a:off x="2484438" y="765175"/>
            <a:ext cx="904875" cy="522288"/>
          </a:xfrm>
          <a:prstGeom prst="rect">
            <a:avLst/>
          </a:prstGeom>
          <a:noFill/>
          <a:ln w="9525">
            <a:noFill/>
          </a:ln>
        </p:spPr>
        <p:txBody>
          <a:bodyPr wrap="none">
            <a:spAutoFit/>
          </a:bodyPr>
          <a:p>
            <a:r>
              <a:rPr lang="zh-CN" altLang="zh-CN" dirty="0">
                <a:latin typeface="Arial" panose="020B0604020202020204" pitchFamily="34" charset="0"/>
              </a:rPr>
              <a:t>作业</a:t>
            </a:r>
            <a:endParaRPr lang="zh-CN" altLang="en-US" dirty="0">
              <a:latin typeface="Arial" panose="020B0604020202020204" pitchFamily="34" charset="0"/>
            </a:endParaRPr>
          </a:p>
        </p:txBody>
      </p:sp>
      <p:sp>
        <p:nvSpPr>
          <p:cNvPr id="169987" name="TextBox 2"/>
          <p:cNvSpPr txBox="1"/>
          <p:nvPr/>
        </p:nvSpPr>
        <p:spPr>
          <a:xfrm>
            <a:off x="1331913" y="1916113"/>
            <a:ext cx="6264275" cy="523875"/>
          </a:xfrm>
          <a:prstGeom prst="rect">
            <a:avLst/>
          </a:prstGeom>
          <a:noFill/>
          <a:ln w="9525">
            <a:noFill/>
          </a:ln>
        </p:spPr>
        <p:txBody>
          <a:bodyPr>
            <a:spAutoFit/>
          </a:bodyPr>
          <a:p>
            <a:r>
              <a:rPr lang="en-US" altLang="zh-CN" dirty="0">
                <a:latin typeface="Arial" panose="020B0604020202020204" pitchFamily="34" charset="0"/>
              </a:rPr>
              <a:t>3-1   3-5      3-10   3-12   3-15    3-18</a:t>
            </a:r>
            <a:endParaRPr lang="zh-CN" altLang="en-US" dirty="0">
              <a:latin typeface="Arial" panose="020B0604020202020204" pitchFamily="34" charset="0"/>
            </a:endParaRPr>
          </a:p>
        </p:txBody>
      </p:sp>
      <p:sp>
        <p:nvSpPr>
          <p:cNvPr id="16998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22" name="Picture 3"/>
          <p:cNvPicPr>
            <a:picLocks noChangeAspect="1"/>
          </p:cNvPicPr>
          <p:nvPr/>
        </p:nvPicPr>
        <p:blipFill>
          <a:blip r:embed="rId1"/>
          <a:stretch>
            <a:fillRect/>
          </a:stretch>
        </p:blipFill>
        <p:spPr>
          <a:xfrm>
            <a:off x="1403350" y="246063"/>
            <a:ext cx="6264275" cy="6481762"/>
          </a:xfrm>
          <a:prstGeom prst="rect">
            <a:avLst/>
          </a:prstGeom>
          <a:noFill/>
          <a:ln w="9525">
            <a:noFill/>
          </a:ln>
        </p:spPr>
      </p:pic>
      <p:sp>
        <p:nvSpPr>
          <p:cNvPr id="133123"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6" name="Picture 2"/>
          <p:cNvPicPr>
            <a:picLocks noChangeAspect="1"/>
          </p:cNvPicPr>
          <p:nvPr/>
        </p:nvPicPr>
        <p:blipFill>
          <a:blip r:embed="rId1"/>
          <a:stretch>
            <a:fillRect/>
          </a:stretch>
        </p:blipFill>
        <p:spPr>
          <a:xfrm>
            <a:off x="827088" y="620713"/>
            <a:ext cx="7789862" cy="5688012"/>
          </a:xfrm>
          <a:prstGeom prst="rect">
            <a:avLst/>
          </a:prstGeom>
          <a:noFill/>
          <a:ln w="9525">
            <a:noFill/>
          </a:ln>
        </p:spPr>
      </p:pic>
      <p:sp>
        <p:nvSpPr>
          <p:cNvPr id="134147" name="灯片编号占位符 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35171" name="Rectangle 2"/>
          <p:cNvSpPr/>
          <p:nvPr/>
        </p:nvSpPr>
        <p:spPr>
          <a:xfrm>
            <a:off x="971550" y="620713"/>
            <a:ext cx="3968750" cy="523875"/>
          </a:xfrm>
          <a:prstGeom prst="rect">
            <a:avLst/>
          </a:prstGeom>
          <a:noFill/>
          <a:ln w="9525">
            <a:noFill/>
          </a:ln>
        </p:spPr>
        <p:txBody>
          <a:bodyPr wrap="none">
            <a:spAutoFit/>
          </a:bodyPr>
          <a:p>
            <a:r>
              <a:rPr lang="en-US" altLang="zh-CN" dirty="0">
                <a:latin typeface="Arial" panose="020B0604020202020204" pitchFamily="34" charset="0"/>
              </a:rPr>
              <a:t>3.2.2 </a:t>
            </a:r>
            <a:r>
              <a:rPr lang="zh-CN" altLang="zh-CN" dirty="0">
                <a:latin typeface="Arial" panose="020B0604020202020204" pitchFamily="34" charset="0"/>
              </a:rPr>
              <a:t>电路的静态与动态</a:t>
            </a:r>
            <a:endParaRPr lang="zh-CN" altLang="en-US" dirty="0">
              <a:latin typeface="Arial" panose="020B0604020202020204" pitchFamily="34" charset="0"/>
            </a:endParaRPr>
          </a:p>
        </p:txBody>
      </p:sp>
      <p:sp>
        <p:nvSpPr>
          <p:cNvPr id="135172" name="Text Box 3"/>
          <p:cNvSpPr txBox="1"/>
          <p:nvPr/>
        </p:nvSpPr>
        <p:spPr>
          <a:xfrm>
            <a:off x="684213" y="1484313"/>
            <a:ext cx="7632700"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为解决放大器件的</a:t>
            </a:r>
            <a:r>
              <a:rPr lang="zh-CN" altLang="en-US" u="sng" dirty="0">
                <a:solidFill>
                  <a:srgbClr val="FF0000"/>
                </a:solidFill>
                <a:latin typeface="Arial" panose="020B0604020202020204" pitchFamily="34" charset="0"/>
              </a:rPr>
              <a:t>非线性问题</a:t>
            </a:r>
            <a:r>
              <a:rPr lang="zh-CN" altLang="en-US" dirty="0">
                <a:latin typeface="Arial" panose="020B0604020202020204" pitchFamily="34" charset="0"/>
              </a:rPr>
              <a:t>，常用的方法有两个：</a:t>
            </a:r>
            <a:endParaRPr lang="zh-CN" altLang="en-US" dirty="0">
              <a:latin typeface="Arial" panose="020B0604020202020204" pitchFamily="34" charset="0"/>
            </a:endParaRPr>
          </a:p>
        </p:txBody>
      </p:sp>
      <p:sp>
        <p:nvSpPr>
          <p:cNvPr id="135173" name="Rectangle 4"/>
          <p:cNvSpPr/>
          <p:nvPr/>
        </p:nvSpPr>
        <p:spPr>
          <a:xfrm>
            <a:off x="684213" y="2492375"/>
            <a:ext cx="3038475" cy="579438"/>
          </a:xfrm>
          <a:prstGeom prst="rect">
            <a:avLst/>
          </a:prstGeom>
          <a:noFill/>
          <a:ln w="9525">
            <a:noFill/>
          </a:ln>
        </p:spPr>
        <p:txBody>
          <a:bodyPr wrap="none">
            <a:spAutoFit/>
          </a:bodyPr>
          <a:p>
            <a:r>
              <a:rPr lang="zh-CN" altLang="en-US" dirty="0">
                <a:latin typeface="Arial" panose="020B0604020202020204" pitchFamily="34" charset="0"/>
              </a:rPr>
              <a:t>第一：图解法</a:t>
            </a:r>
            <a:r>
              <a:rPr lang="zh-CN" altLang="en-US" b="0" dirty="0">
                <a:latin typeface="Arial" panose="020B0604020202020204" pitchFamily="34" charset="0"/>
              </a:rPr>
              <a:t>。</a:t>
            </a:r>
            <a:endParaRPr lang="zh-CN" altLang="en-US" b="0" dirty="0">
              <a:latin typeface="Arial" panose="020B0604020202020204" pitchFamily="34" charset="0"/>
            </a:endParaRPr>
          </a:p>
        </p:txBody>
      </p:sp>
      <p:sp>
        <p:nvSpPr>
          <p:cNvPr id="135174" name="Text Box 5"/>
          <p:cNvSpPr txBox="1"/>
          <p:nvPr/>
        </p:nvSpPr>
        <p:spPr>
          <a:xfrm>
            <a:off x="684213" y="3068638"/>
            <a:ext cx="7561262" cy="12604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把放大器件特性曲线的非线性作为前提，在其上作图求解。</a:t>
            </a:r>
            <a:endParaRPr lang="zh-CN" altLang="en-US" b="0" dirty="0">
              <a:latin typeface="Arial" panose="020B0604020202020204" pitchFamily="34" charset="0"/>
            </a:endParaRPr>
          </a:p>
        </p:txBody>
      </p:sp>
      <p:sp>
        <p:nvSpPr>
          <p:cNvPr id="135175" name="Text Box 8"/>
          <p:cNvSpPr txBox="1"/>
          <p:nvPr/>
        </p:nvSpPr>
        <p:spPr>
          <a:xfrm>
            <a:off x="755650" y="4437063"/>
            <a:ext cx="7416800" cy="1165225"/>
          </a:xfrm>
          <a:prstGeom prst="rect">
            <a:avLst/>
          </a:prstGeom>
          <a:noFill/>
          <a:ln w="9525">
            <a:noFill/>
          </a:ln>
        </p:spPr>
        <p:txBody>
          <a:bodyPr>
            <a:spAutoFit/>
          </a:bodyPr>
          <a:p>
            <a:pPr algn="just">
              <a:lnSpc>
                <a:spcPct val="110000"/>
              </a:lnSpc>
            </a:pPr>
            <a:r>
              <a:rPr lang="zh-CN" altLang="en-US" dirty="0">
                <a:latin typeface="Arial" panose="020B0604020202020204" pitchFamily="34" charset="0"/>
              </a:rPr>
              <a:t>在三极管的输入、输出特性曲线上直接用作图的方法求解放大电路的工作情况。</a:t>
            </a:r>
            <a:endParaRPr lang="zh-CN" altLang="en-US" b="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21"/>
          <p:cNvSpPr/>
          <p:nvPr/>
        </p:nvSpPr>
        <p:spPr>
          <a:xfrm>
            <a:off x="1619250" y="1341438"/>
            <a:ext cx="5689600" cy="954087"/>
          </a:xfrm>
          <a:prstGeom prst="rect">
            <a:avLst/>
          </a:prstGeom>
          <a:noFill/>
          <a:ln w="9525">
            <a:noFill/>
          </a:ln>
        </p:spPr>
        <p:txBody>
          <a:bodyPr>
            <a:spAutoFit/>
          </a:bodyPr>
          <a:p>
            <a:r>
              <a:rPr lang="zh-CN" altLang="zh-CN" dirty="0">
                <a:latin typeface="Arial" panose="020B0604020202020204" pitchFamily="34" charset="0"/>
              </a:rPr>
              <a:t>第</a:t>
            </a:r>
            <a:r>
              <a:rPr lang="en-US" altLang="zh-CN" dirty="0">
                <a:latin typeface="Arial" panose="020B0604020202020204" pitchFamily="34" charset="0"/>
              </a:rPr>
              <a:t>3</a:t>
            </a:r>
            <a:r>
              <a:rPr lang="zh-CN" altLang="zh-CN" dirty="0">
                <a:latin typeface="Arial" panose="020B0604020202020204" pitchFamily="34" charset="0"/>
              </a:rPr>
              <a:t>章 放大电路基础</a:t>
            </a:r>
            <a:br>
              <a:rPr lang="en-US" altLang="zh-CN" dirty="0">
                <a:latin typeface="Arial" panose="020B0604020202020204" pitchFamily="34" charset="0"/>
              </a:rPr>
            </a:br>
            <a:r>
              <a:rPr lang="en-US" altLang="zh-CN" dirty="0">
                <a:latin typeface="Arial" panose="020B0604020202020204" pitchFamily="34" charset="0"/>
              </a:rPr>
              <a:t>3.1 </a:t>
            </a:r>
            <a:r>
              <a:rPr lang="zh-CN" altLang="zh-CN" dirty="0">
                <a:latin typeface="Arial" panose="020B0604020202020204" pitchFamily="34" charset="0"/>
              </a:rPr>
              <a:t>放大电路的组态及其性能指标</a:t>
            </a:r>
            <a:endParaRPr lang="zh-CN" altLang="en-US" dirty="0">
              <a:latin typeface="Arial" panose="020B0604020202020204" pitchFamily="34" charset="0"/>
            </a:endParaRPr>
          </a:p>
        </p:txBody>
      </p:sp>
      <p:sp>
        <p:nvSpPr>
          <p:cNvPr id="124931" name="矩形 22"/>
          <p:cNvSpPr/>
          <p:nvPr/>
        </p:nvSpPr>
        <p:spPr>
          <a:xfrm>
            <a:off x="1619250" y="2257425"/>
            <a:ext cx="3309938" cy="523875"/>
          </a:xfrm>
          <a:prstGeom prst="rect">
            <a:avLst/>
          </a:prstGeom>
          <a:noFill/>
          <a:ln w="9525">
            <a:noFill/>
          </a:ln>
        </p:spPr>
        <p:txBody>
          <a:bodyPr wrap="none">
            <a:spAutoFit/>
          </a:bodyPr>
          <a:p>
            <a:r>
              <a:rPr lang="en-US" altLang="zh-CN" dirty="0">
                <a:latin typeface="Arial" panose="020B0604020202020204" pitchFamily="34" charset="0"/>
              </a:rPr>
              <a:t>3.2 </a:t>
            </a:r>
            <a:r>
              <a:rPr lang="zh-CN" altLang="zh-CN" dirty="0">
                <a:latin typeface="Arial" panose="020B0604020202020204" pitchFamily="34" charset="0"/>
              </a:rPr>
              <a:t>共射极放大电路</a:t>
            </a:r>
            <a:endParaRPr lang="zh-CN" altLang="en-US" dirty="0">
              <a:latin typeface="Arial" panose="020B0604020202020204" pitchFamily="34" charset="0"/>
            </a:endParaRPr>
          </a:p>
        </p:txBody>
      </p:sp>
      <p:sp>
        <p:nvSpPr>
          <p:cNvPr id="124932" name="矩形 23"/>
          <p:cNvSpPr/>
          <p:nvPr/>
        </p:nvSpPr>
        <p:spPr>
          <a:xfrm>
            <a:off x="2339975" y="765175"/>
            <a:ext cx="1727200" cy="522288"/>
          </a:xfrm>
          <a:prstGeom prst="rect">
            <a:avLst/>
          </a:prstGeom>
          <a:noFill/>
          <a:ln w="9525">
            <a:noFill/>
          </a:ln>
        </p:spPr>
        <p:txBody>
          <a:bodyPr wrap="none">
            <a:spAutoFit/>
          </a:bodyPr>
          <a:p>
            <a:r>
              <a:rPr lang="zh-CN" altLang="zh-CN" dirty="0">
                <a:latin typeface="Arial" panose="020B0604020202020204" pitchFamily="34" charset="0"/>
              </a:rPr>
              <a:t> 本章内容</a:t>
            </a:r>
            <a:endParaRPr lang="zh-CN" altLang="en-US" dirty="0">
              <a:latin typeface="Arial" panose="020B0604020202020204" pitchFamily="34" charset="0"/>
            </a:endParaRPr>
          </a:p>
        </p:txBody>
      </p:sp>
      <p:sp>
        <p:nvSpPr>
          <p:cNvPr id="124933" name="矩形 24"/>
          <p:cNvSpPr/>
          <p:nvPr/>
        </p:nvSpPr>
        <p:spPr>
          <a:xfrm>
            <a:off x="1619250" y="2781300"/>
            <a:ext cx="3768725" cy="522288"/>
          </a:xfrm>
          <a:prstGeom prst="rect">
            <a:avLst/>
          </a:prstGeom>
          <a:noFill/>
          <a:ln w="9525">
            <a:noFill/>
          </a:ln>
        </p:spPr>
        <p:txBody>
          <a:bodyPr wrap="none">
            <a:spAutoFit/>
          </a:bodyPr>
          <a:p>
            <a:r>
              <a:rPr lang="en-US" altLang="zh-CN" dirty="0">
                <a:latin typeface="Arial" panose="020B0604020202020204" pitchFamily="34" charset="0"/>
              </a:rPr>
              <a:t>3.3 </a:t>
            </a:r>
            <a:r>
              <a:rPr lang="zh-CN" altLang="zh-CN" dirty="0">
                <a:latin typeface="Arial" panose="020B0604020202020204" pitchFamily="34" charset="0"/>
              </a:rPr>
              <a:t>共集电极放大电路</a:t>
            </a:r>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124934" name="矩形 25"/>
          <p:cNvSpPr/>
          <p:nvPr/>
        </p:nvSpPr>
        <p:spPr>
          <a:xfrm>
            <a:off x="1619250" y="3284538"/>
            <a:ext cx="2947988" cy="523875"/>
          </a:xfrm>
          <a:prstGeom prst="rect">
            <a:avLst/>
          </a:prstGeom>
          <a:noFill/>
          <a:ln w="9525">
            <a:noFill/>
          </a:ln>
        </p:spPr>
        <p:txBody>
          <a:bodyPr wrap="none">
            <a:spAutoFit/>
          </a:bodyPr>
          <a:p>
            <a:r>
              <a:rPr lang="en-US" altLang="zh-CN" dirty="0">
                <a:latin typeface="Arial" panose="020B0604020202020204" pitchFamily="34" charset="0"/>
              </a:rPr>
              <a:t>3.4 </a:t>
            </a:r>
            <a:r>
              <a:rPr lang="zh-CN" altLang="zh-CN" dirty="0">
                <a:latin typeface="Arial" panose="020B0604020202020204" pitchFamily="34" charset="0"/>
              </a:rPr>
              <a:t>多级放大电路</a:t>
            </a:r>
            <a:endParaRPr lang="zh-CN" altLang="zh-CN" dirty="0">
              <a:latin typeface="Arial" panose="020B0604020202020204" pitchFamily="34" charset="0"/>
            </a:endParaRPr>
          </a:p>
        </p:txBody>
      </p:sp>
      <p:sp>
        <p:nvSpPr>
          <p:cNvPr id="124935" name="矩形 26"/>
          <p:cNvSpPr/>
          <p:nvPr/>
        </p:nvSpPr>
        <p:spPr>
          <a:xfrm>
            <a:off x="1619250" y="3860800"/>
            <a:ext cx="2947988" cy="523875"/>
          </a:xfrm>
          <a:prstGeom prst="rect">
            <a:avLst/>
          </a:prstGeom>
          <a:noFill/>
          <a:ln w="9525">
            <a:noFill/>
          </a:ln>
        </p:spPr>
        <p:txBody>
          <a:bodyPr wrap="none">
            <a:spAutoFit/>
          </a:bodyPr>
          <a:p>
            <a:r>
              <a:rPr lang="en-US" altLang="zh-CN" dirty="0">
                <a:latin typeface="Arial" panose="020B0604020202020204" pitchFamily="34" charset="0"/>
              </a:rPr>
              <a:t>3.5 </a:t>
            </a:r>
            <a:r>
              <a:rPr lang="zh-CN" altLang="zh-CN" dirty="0">
                <a:latin typeface="Arial" panose="020B0604020202020204" pitchFamily="34" charset="0"/>
              </a:rPr>
              <a:t>差分放大电路</a:t>
            </a:r>
            <a:endParaRPr lang="zh-CN" altLang="en-US" dirty="0">
              <a:latin typeface="Arial" panose="020B0604020202020204" pitchFamily="34" charset="0"/>
            </a:endParaRPr>
          </a:p>
        </p:txBody>
      </p:sp>
      <p:sp>
        <p:nvSpPr>
          <p:cNvPr id="124936" name="矩形 27"/>
          <p:cNvSpPr/>
          <p:nvPr/>
        </p:nvSpPr>
        <p:spPr>
          <a:xfrm>
            <a:off x="1619250" y="4437063"/>
            <a:ext cx="2947988" cy="523875"/>
          </a:xfrm>
          <a:prstGeom prst="rect">
            <a:avLst/>
          </a:prstGeom>
          <a:noFill/>
          <a:ln w="9525">
            <a:noFill/>
          </a:ln>
        </p:spPr>
        <p:txBody>
          <a:bodyPr wrap="none">
            <a:spAutoFit/>
          </a:bodyPr>
          <a:p>
            <a:r>
              <a:rPr lang="en-US" altLang="zh-CN" dirty="0">
                <a:latin typeface="Arial" panose="020B0604020202020204" pitchFamily="34" charset="0"/>
              </a:rPr>
              <a:t>3.6 </a:t>
            </a:r>
            <a:r>
              <a:rPr lang="zh-CN" altLang="zh-CN" dirty="0">
                <a:latin typeface="Arial" panose="020B0604020202020204" pitchFamily="34" charset="0"/>
              </a:rPr>
              <a:t>功率放大电路</a:t>
            </a:r>
            <a:endParaRPr lang="zh-CN" altLang="en-US" dirty="0">
              <a:latin typeface="Arial" panose="020B0604020202020204" pitchFamily="34" charset="0"/>
            </a:endParaRPr>
          </a:p>
        </p:txBody>
      </p:sp>
      <p:sp>
        <p:nvSpPr>
          <p:cNvPr id="124937" name="矩形 28"/>
          <p:cNvSpPr/>
          <p:nvPr/>
        </p:nvSpPr>
        <p:spPr>
          <a:xfrm>
            <a:off x="1619250" y="5013325"/>
            <a:ext cx="4030663" cy="522288"/>
          </a:xfrm>
          <a:prstGeom prst="rect">
            <a:avLst/>
          </a:prstGeom>
          <a:noFill/>
          <a:ln w="9525">
            <a:noFill/>
          </a:ln>
        </p:spPr>
        <p:txBody>
          <a:bodyPr wrap="none">
            <a:spAutoFit/>
          </a:bodyPr>
          <a:p>
            <a:r>
              <a:rPr lang="en-US" altLang="zh-CN" dirty="0">
                <a:latin typeface="Arial" panose="020B0604020202020204" pitchFamily="34" charset="0"/>
              </a:rPr>
              <a:t>3.7 </a:t>
            </a:r>
            <a:r>
              <a:rPr lang="zh-CN" altLang="zh-CN" dirty="0">
                <a:latin typeface="Arial" panose="020B0604020202020204" pitchFamily="34" charset="0"/>
              </a:rPr>
              <a:t>放大电路的频率特性</a:t>
            </a:r>
            <a:endParaRPr lang="zh-CN" altLang="en-US" dirty="0">
              <a:latin typeface="Arial" panose="020B0604020202020204" pitchFamily="34" charset="0"/>
            </a:endParaRPr>
          </a:p>
        </p:txBody>
      </p:sp>
      <p:sp>
        <p:nvSpPr>
          <p:cNvPr id="124938" name="矩形 29"/>
          <p:cNvSpPr/>
          <p:nvPr/>
        </p:nvSpPr>
        <p:spPr>
          <a:xfrm>
            <a:off x="1619250" y="5661025"/>
            <a:ext cx="4752975" cy="523875"/>
          </a:xfrm>
          <a:prstGeom prst="rect">
            <a:avLst/>
          </a:prstGeom>
          <a:noFill/>
          <a:ln w="9525">
            <a:noFill/>
          </a:ln>
        </p:spPr>
        <p:txBody>
          <a:bodyPr>
            <a:spAutoFit/>
          </a:bodyPr>
          <a:p>
            <a:r>
              <a:rPr lang="en-US" altLang="zh-CN" dirty="0">
                <a:latin typeface="Arial" panose="020B0604020202020204" pitchFamily="34" charset="0"/>
              </a:rPr>
              <a:t>3.8 </a:t>
            </a:r>
            <a:r>
              <a:rPr lang="zh-CN" altLang="zh-CN" dirty="0">
                <a:latin typeface="Arial" panose="020B0604020202020204" pitchFamily="34" charset="0"/>
              </a:rPr>
              <a:t>晶体管应用举例</a:t>
            </a:r>
            <a:r>
              <a:rPr lang="en-US" altLang="zh-CN" dirty="0">
                <a:latin typeface="Arial" panose="020B0604020202020204" pitchFamily="34" charset="0"/>
              </a:rPr>
              <a:t>(</a:t>
            </a:r>
            <a:r>
              <a:rPr lang="zh-CN" altLang="zh-CN" dirty="0">
                <a:latin typeface="Arial" panose="020B0604020202020204" pitchFamily="34" charset="0"/>
              </a:rPr>
              <a:t>自己看</a:t>
            </a:r>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1249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210" name="Text Box 9"/>
          <p:cNvSpPr txBox="1"/>
          <p:nvPr/>
        </p:nvSpPr>
        <p:spPr>
          <a:xfrm>
            <a:off x="611188" y="4221163"/>
            <a:ext cx="7920037"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第二：小信号模型分析法（也叫做微变等效电路法）。</a:t>
            </a:r>
            <a:endParaRPr lang="zh-CN" altLang="en-US" dirty="0">
              <a:latin typeface="Arial" panose="020B0604020202020204" pitchFamily="34" charset="0"/>
            </a:endParaRPr>
          </a:p>
        </p:txBody>
      </p:sp>
      <p:sp>
        <p:nvSpPr>
          <p:cNvPr id="8211" name="Text Box 10"/>
          <p:cNvSpPr txBox="1"/>
          <p:nvPr/>
        </p:nvSpPr>
        <p:spPr>
          <a:xfrm>
            <a:off x="468313" y="5157788"/>
            <a:ext cx="8101012" cy="12604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把放大器件的特性曲线在一个较小的范围内近似线性化，然后求解。</a:t>
            </a:r>
            <a:endParaRPr lang="zh-CN" altLang="en-US" b="0" dirty="0">
              <a:latin typeface="Arial" panose="020B0604020202020204" pitchFamily="34" charset="0"/>
            </a:endParaRPr>
          </a:p>
        </p:txBody>
      </p:sp>
      <p:grpSp>
        <p:nvGrpSpPr>
          <p:cNvPr id="8212" name="Group 11"/>
          <p:cNvGrpSpPr/>
          <p:nvPr/>
        </p:nvGrpSpPr>
        <p:grpSpPr>
          <a:xfrm>
            <a:off x="468313" y="836613"/>
            <a:ext cx="4292600" cy="3305175"/>
            <a:chOff x="143" y="1981"/>
            <a:chExt cx="2704" cy="2082"/>
          </a:xfrm>
        </p:grpSpPr>
        <p:sp>
          <p:nvSpPr>
            <p:cNvPr id="8228" name="Line 12"/>
            <p:cNvSpPr/>
            <p:nvPr/>
          </p:nvSpPr>
          <p:spPr>
            <a:xfrm flipV="1">
              <a:off x="814" y="2093"/>
              <a:ext cx="0" cy="1783"/>
            </a:xfrm>
            <a:prstGeom prst="line">
              <a:avLst/>
            </a:prstGeom>
            <a:ln w="31750" cap="flat" cmpd="sng">
              <a:solidFill>
                <a:schemeClr val="tx1"/>
              </a:solidFill>
              <a:prstDash val="solid"/>
              <a:headEnd type="none" w="med" len="med"/>
              <a:tailEnd type="arrow" w="med" len="med"/>
            </a:ln>
          </p:spPr>
        </p:sp>
        <p:sp>
          <p:nvSpPr>
            <p:cNvPr id="8229" name="Line 13"/>
            <p:cNvSpPr/>
            <p:nvPr/>
          </p:nvSpPr>
          <p:spPr>
            <a:xfrm>
              <a:off x="256" y="3675"/>
              <a:ext cx="2422" cy="7"/>
            </a:xfrm>
            <a:prstGeom prst="line">
              <a:avLst/>
            </a:prstGeom>
            <a:ln w="31750" cap="flat" cmpd="sng">
              <a:solidFill>
                <a:schemeClr val="tx1"/>
              </a:solidFill>
              <a:prstDash val="solid"/>
              <a:headEnd type="none" w="med" len="med"/>
              <a:tailEnd type="arrow" w="med" len="med"/>
            </a:ln>
          </p:spPr>
        </p:sp>
        <p:sp>
          <p:nvSpPr>
            <p:cNvPr id="8230" name="Freeform 14"/>
            <p:cNvSpPr/>
            <p:nvPr/>
          </p:nvSpPr>
          <p:spPr>
            <a:xfrm>
              <a:off x="1015" y="2157"/>
              <a:ext cx="695" cy="1518"/>
            </a:xfrm>
            <a:custGeom>
              <a:avLst/>
              <a:gdLst>
                <a:gd name="txL" fmla="*/ 0 w 695"/>
                <a:gd name="txT" fmla="*/ 0 h 1518"/>
                <a:gd name="txR" fmla="*/ 695 w 695"/>
                <a:gd name="txB" fmla="*/ 1518 h 1518"/>
              </a:gdLst>
              <a:ahLst/>
              <a:cxnLst>
                <a:cxn ang="0">
                  <a:pos x="0" y="1518"/>
                </a:cxn>
                <a:cxn ang="0">
                  <a:pos x="283" y="1399"/>
                </a:cxn>
                <a:cxn ang="0">
                  <a:pos x="448" y="1061"/>
                </a:cxn>
                <a:cxn ang="0">
                  <a:pos x="695" y="0"/>
                </a:cxn>
              </a:cxnLst>
              <a:rect l="txL" t="txT" r="txR" b="txB"/>
              <a:pathLst>
                <a:path w="695" h="1518">
                  <a:moveTo>
                    <a:pt x="0" y="1518"/>
                  </a:moveTo>
                  <a:cubicBezTo>
                    <a:pt x="104" y="1496"/>
                    <a:pt x="208" y="1475"/>
                    <a:pt x="283" y="1399"/>
                  </a:cubicBezTo>
                  <a:cubicBezTo>
                    <a:pt x="358" y="1323"/>
                    <a:pt x="379" y="1294"/>
                    <a:pt x="448" y="1061"/>
                  </a:cubicBezTo>
                  <a:cubicBezTo>
                    <a:pt x="517" y="828"/>
                    <a:pt x="606" y="414"/>
                    <a:pt x="695" y="0"/>
                  </a:cubicBezTo>
                </a:path>
              </a:pathLst>
            </a:custGeom>
            <a:noFill/>
            <a:ln w="31750" cap="flat" cmpd="sng">
              <a:solidFill>
                <a:schemeClr val="tx1">
                  <a:alpha val="100000"/>
                </a:schemeClr>
              </a:solidFill>
              <a:prstDash val="solid"/>
              <a:round/>
              <a:headEnd type="none" w="med" len="med"/>
              <a:tailEnd type="none" w="med" len="med"/>
            </a:ln>
          </p:spPr>
          <p:txBody>
            <a:bodyPr/>
            <a:p>
              <a:endParaRPr lang="zh-CN" altLang="en-US"/>
            </a:p>
          </p:txBody>
        </p:sp>
        <p:sp>
          <p:nvSpPr>
            <p:cNvPr id="8231" name="Line 15"/>
            <p:cNvSpPr/>
            <p:nvPr/>
          </p:nvSpPr>
          <p:spPr>
            <a:xfrm>
              <a:off x="722" y="2331"/>
              <a:ext cx="1893" cy="1508"/>
            </a:xfrm>
            <a:prstGeom prst="line">
              <a:avLst/>
            </a:prstGeom>
            <a:ln w="19050" cap="flat" cmpd="sng">
              <a:solidFill>
                <a:schemeClr val="tx1"/>
              </a:solidFill>
              <a:prstDash val="solid"/>
              <a:headEnd type="none" w="med" len="med"/>
              <a:tailEnd type="none" w="med" len="med"/>
            </a:ln>
          </p:spPr>
        </p:sp>
        <p:sp>
          <p:nvSpPr>
            <p:cNvPr id="8232" name="Line 16"/>
            <p:cNvSpPr/>
            <p:nvPr/>
          </p:nvSpPr>
          <p:spPr>
            <a:xfrm flipH="1">
              <a:off x="805" y="2971"/>
              <a:ext cx="749" cy="0"/>
            </a:xfrm>
            <a:prstGeom prst="line">
              <a:avLst/>
            </a:prstGeom>
            <a:ln w="19050" cap="flat" cmpd="sng">
              <a:solidFill>
                <a:srgbClr val="FF0000"/>
              </a:solidFill>
              <a:prstDash val="dash"/>
              <a:headEnd type="none" w="med" len="med"/>
              <a:tailEnd type="none" w="med" len="med"/>
            </a:ln>
          </p:spPr>
        </p:sp>
        <p:sp>
          <p:nvSpPr>
            <p:cNvPr id="8233" name="Line 17"/>
            <p:cNvSpPr/>
            <p:nvPr/>
          </p:nvSpPr>
          <p:spPr>
            <a:xfrm>
              <a:off x="1527" y="2971"/>
              <a:ext cx="0" cy="695"/>
            </a:xfrm>
            <a:prstGeom prst="line">
              <a:avLst/>
            </a:prstGeom>
            <a:ln w="19050" cap="flat" cmpd="sng">
              <a:solidFill>
                <a:srgbClr val="FF0000"/>
              </a:solidFill>
              <a:prstDash val="dash"/>
              <a:headEnd type="none" w="med" len="med"/>
              <a:tailEnd type="none" w="med" len="med"/>
            </a:ln>
          </p:spPr>
        </p:sp>
        <p:graphicFrame>
          <p:nvGraphicFramePr>
            <p:cNvPr id="8202" name="Object 18"/>
            <p:cNvGraphicFramePr/>
            <p:nvPr/>
          </p:nvGraphicFramePr>
          <p:xfrm>
            <a:off x="143" y="2394"/>
            <a:ext cx="436" cy="201"/>
          </p:xfrm>
          <a:graphic>
            <a:graphicData uri="http://schemas.openxmlformats.org/presentationml/2006/ole">
              <mc:AlternateContent xmlns:mc="http://schemas.openxmlformats.org/markup-compatibility/2006">
                <mc:Choice xmlns:v="urn:schemas-microsoft-com:vml" Requires="v">
                  <p:oleObj spid="_x0000_s3108" name="" r:id="rId1" imgW="495300" imgH="228600" progId="Equation.3">
                    <p:embed/>
                  </p:oleObj>
                </mc:Choice>
                <mc:Fallback>
                  <p:oleObj name="" r:id="rId1" imgW="495300" imgH="228600" progId="Equation.3">
                    <p:embed/>
                    <p:pic>
                      <p:nvPicPr>
                        <p:cNvPr id="0" name="图片 3107"/>
                        <p:cNvPicPr/>
                        <p:nvPr/>
                      </p:nvPicPr>
                      <p:blipFill>
                        <a:blip r:embed="rId2"/>
                        <a:stretch>
                          <a:fillRect/>
                        </a:stretch>
                      </p:blipFill>
                      <p:spPr>
                        <a:xfrm>
                          <a:off x="143" y="2394"/>
                          <a:ext cx="436" cy="201"/>
                        </a:xfrm>
                        <a:prstGeom prst="rect">
                          <a:avLst/>
                        </a:prstGeom>
                        <a:noFill/>
                        <a:ln w="38100">
                          <a:noFill/>
                          <a:miter/>
                        </a:ln>
                      </p:spPr>
                    </p:pic>
                  </p:oleObj>
                </mc:Fallback>
              </mc:AlternateContent>
            </a:graphicData>
          </a:graphic>
        </p:graphicFrame>
        <p:graphicFrame>
          <p:nvGraphicFramePr>
            <p:cNvPr id="8203" name="Object 19"/>
            <p:cNvGraphicFramePr/>
            <p:nvPr/>
          </p:nvGraphicFramePr>
          <p:xfrm>
            <a:off x="272" y="2822"/>
            <a:ext cx="424" cy="350"/>
          </p:xfrm>
          <a:graphic>
            <a:graphicData uri="http://schemas.openxmlformats.org/presentationml/2006/ole">
              <mc:AlternateContent xmlns:mc="http://schemas.openxmlformats.org/markup-compatibility/2006">
                <mc:Choice xmlns:v="urn:schemas-microsoft-com:vml" Requires="v">
                  <p:oleObj spid="_x0000_s3107" name="" r:id="rId3" imgW="241300" imgH="241300" progId="Equation.3">
                    <p:embed/>
                  </p:oleObj>
                </mc:Choice>
                <mc:Fallback>
                  <p:oleObj name="" r:id="rId3" imgW="241300" imgH="241300" progId="Equation.3">
                    <p:embed/>
                    <p:pic>
                      <p:nvPicPr>
                        <p:cNvPr id="0" name="图片 3106"/>
                        <p:cNvPicPr/>
                        <p:nvPr/>
                      </p:nvPicPr>
                      <p:blipFill>
                        <a:blip r:embed="rId4"/>
                        <a:stretch>
                          <a:fillRect/>
                        </a:stretch>
                      </p:blipFill>
                      <p:spPr>
                        <a:xfrm>
                          <a:off x="272" y="2822"/>
                          <a:ext cx="424" cy="350"/>
                        </a:xfrm>
                        <a:prstGeom prst="rect">
                          <a:avLst/>
                        </a:prstGeom>
                        <a:noFill/>
                        <a:ln w="38100">
                          <a:noFill/>
                          <a:miter/>
                        </a:ln>
                      </p:spPr>
                    </p:pic>
                  </p:oleObj>
                </mc:Fallback>
              </mc:AlternateContent>
            </a:graphicData>
          </a:graphic>
        </p:graphicFrame>
        <p:graphicFrame>
          <p:nvGraphicFramePr>
            <p:cNvPr id="8204" name="Object 20"/>
            <p:cNvGraphicFramePr/>
            <p:nvPr/>
          </p:nvGraphicFramePr>
          <p:xfrm>
            <a:off x="1305" y="3604"/>
            <a:ext cx="470" cy="273"/>
          </p:xfrm>
          <a:graphic>
            <a:graphicData uri="http://schemas.openxmlformats.org/presentationml/2006/ole">
              <mc:AlternateContent xmlns:mc="http://schemas.openxmlformats.org/markup-compatibility/2006">
                <mc:Choice xmlns:v="urn:schemas-microsoft-com:vml" Requires="v">
                  <p:oleObj spid="_x0000_s3115" name="" r:id="rId5" imgW="342900" imgH="241300" progId="Equation.3">
                    <p:embed/>
                  </p:oleObj>
                </mc:Choice>
                <mc:Fallback>
                  <p:oleObj name="" r:id="rId5" imgW="342900" imgH="241300" progId="Equation.3">
                    <p:embed/>
                    <p:pic>
                      <p:nvPicPr>
                        <p:cNvPr id="0" name="图片 3114"/>
                        <p:cNvPicPr/>
                        <p:nvPr/>
                      </p:nvPicPr>
                      <p:blipFill>
                        <a:blip r:embed="rId6"/>
                        <a:stretch>
                          <a:fillRect/>
                        </a:stretch>
                      </p:blipFill>
                      <p:spPr>
                        <a:xfrm>
                          <a:off x="1305" y="3604"/>
                          <a:ext cx="470" cy="273"/>
                        </a:xfrm>
                        <a:prstGeom prst="rect">
                          <a:avLst/>
                        </a:prstGeom>
                        <a:noFill/>
                        <a:ln w="38100">
                          <a:noFill/>
                          <a:miter/>
                        </a:ln>
                      </p:spPr>
                    </p:pic>
                  </p:oleObj>
                </mc:Fallback>
              </mc:AlternateContent>
            </a:graphicData>
          </a:graphic>
        </p:graphicFrame>
        <p:graphicFrame>
          <p:nvGraphicFramePr>
            <p:cNvPr id="8205" name="Object 21"/>
            <p:cNvGraphicFramePr/>
            <p:nvPr/>
          </p:nvGraphicFramePr>
          <p:xfrm>
            <a:off x="1671" y="2735"/>
            <a:ext cx="205" cy="273"/>
          </p:xfrm>
          <a:graphic>
            <a:graphicData uri="http://schemas.openxmlformats.org/presentationml/2006/ole">
              <mc:AlternateContent xmlns:mc="http://schemas.openxmlformats.org/markup-compatibility/2006">
                <mc:Choice xmlns:v="urn:schemas-microsoft-com:vml" Requires="v">
                  <p:oleObj spid="_x0000_s3106" name="" r:id="rId7" imgW="152400" imgH="203200" progId="Equation.3">
                    <p:embed/>
                  </p:oleObj>
                </mc:Choice>
                <mc:Fallback>
                  <p:oleObj name="" r:id="rId7" imgW="152400" imgH="203200" progId="Equation.3">
                    <p:embed/>
                    <p:pic>
                      <p:nvPicPr>
                        <p:cNvPr id="0" name="图片 3105"/>
                        <p:cNvPicPr/>
                        <p:nvPr/>
                      </p:nvPicPr>
                      <p:blipFill>
                        <a:blip r:embed="rId8"/>
                        <a:stretch>
                          <a:fillRect/>
                        </a:stretch>
                      </p:blipFill>
                      <p:spPr>
                        <a:xfrm>
                          <a:off x="1671" y="2735"/>
                          <a:ext cx="205" cy="273"/>
                        </a:xfrm>
                        <a:prstGeom prst="rect">
                          <a:avLst/>
                        </a:prstGeom>
                        <a:noFill/>
                        <a:ln w="38100">
                          <a:noFill/>
                          <a:miter/>
                        </a:ln>
                      </p:spPr>
                    </p:pic>
                  </p:oleObj>
                </mc:Fallback>
              </mc:AlternateContent>
            </a:graphicData>
          </a:graphic>
        </p:graphicFrame>
        <p:graphicFrame>
          <p:nvGraphicFramePr>
            <p:cNvPr id="8206" name="Object 22"/>
            <p:cNvGraphicFramePr/>
            <p:nvPr/>
          </p:nvGraphicFramePr>
          <p:xfrm>
            <a:off x="2199" y="3252"/>
            <a:ext cx="371" cy="335"/>
          </p:xfrm>
          <a:graphic>
            <a:graphicData uri="http://schemas.openxmlformats.org/presentationml/2006/ole">
              <mc:AlternateContent xmlns:mc="http://schemas.openxmlformats.org/markup-compatibility/2006">
                <mc:Choice xmlns:v="urn:schemas-microsoft-com:vml" Requires="v">
                  <p:oleObj spid="_x0000_s3110" name="" r:id="rId9" imgW="254000" imgH="228600" progId="Equation.3">
                    <p:embed/>
                  </p:oleObj>
                </mc:Choice>
                <mc:Fallback>
                  <p:oleObj name="" r:id="rId9" imgW="254000" imgH="228600" progId="Equation.3">
                    <p:embed/>
                    <p:pic>
                      <p:nvPicPr>
                        <p:cNvPr id="0" name="图片 3109"/>
                        <p:cNvPicPr/>
                        <p:nvPr/>
                      </p:nvPicPr>
                      <p:blipFill>
                        <a:blip r:embed="rId10"/>
                        <a:stretch>
                          <a:fillRect/>
                        </a:stretch>
                      </p:blipFill>
                      <p:spPr>
                        <a:xfrm>
                          <a:off x="2199" y="3252"/>
                          <a:ext cx="371" cy="335"/>
                        </a:xfrm>
                        <a:prstGeom prst="rect">
                          <a:avLst/>
                        </a:prstGeom>
                        <a:noFill/>
                        <a:ln w="38100">
                          <a:noFill/>
                          <a:miter/>
                        </a:ln>
                      </p:spPr>
                    </p:pic>
                  </p:oleObj>
                </mc:Fallback>
              </mc:AlternateContent>
            </a:graphicData>
          </a:graphic>
        </p:graphicFrame>
        <p:graphicFrame>
          <p:nvGraphicFramePr>
            <p:cNvPr id="8207" name="Object 23"/>
            <p:cNvGraphicFramePr/>
            <p:nvPr/>
          </p:nvGraphicFramePr>
          <p:xfrm>
            <a:off x="2494" y="3747"/>
            <a:ext cx="353" cy="316"/>
          </p:xfrm>
          <a:graphic>
            <a:graphicData uri="http://schemas.openxmlformats.org/presentationml/2006/ole">
              <mc:AlternateContent xmlns:mc="http://schemas.openxmlformats.org/markup-compatibility/2006">
                <mc:Choice xmlns:v="urn:schemas-microsoft-com:vml" Requires="v">
                  <p:oleObj spid="_x0000_s3104" name="" r:id="rId11" imgW="241300" imgH="215900" progId="Equation.3">
                    <p:embed/>
                  </p:oleObj>
                </mc:Choice>
                <mc:Fallback>
                  <p:oleObj name="" r:id="rId11" imgW="241300" imgH="215900" progId="Equation.3">
                    <p:embed/>
                    <p:pic>
                      <p:nvPicPr>
                        <p:cNvPr id="0" name="图片 3103"/>
                        <p:cNvPicPr/>
                        <p:nvPr/>
                      </p:nvPicPr>
                      <p:blipFill>
                        <a:blip r:embed="rId12"/>
                        <a:stretch>
                          <a:fillRect/>
                        </a:stretch>
                      </p:blipFill>
                      <p:spPr>
                        <a:xfrm>
                          <a:off x="2494" y="3747"/>
                          <a:ext cx="353" cy="316"/>
                        </a:xfrm>
                        <a:prstGeom prst="rect">
                          <a:avLst/>
                        </a:prstGeom>
                        <a:noFill/>
                        <a:ln w="38100">
                          <a:noFill/>
                          <a:miter/>
                        </a:ln>
                      </p:spPr>
                    </p:pic>
                  </p:oleObj>
                </mc:Fallback>
              </mc:AlternateContent>
            </a:graphicData>
          </a:graphic>
        </p:graphicFrame>
        <p:graphicFrame>
          <p:nvGraphicFramePr>
            <p:cNvPr id="8208" name="Object 24"/>
            <p:cNvGraphicFramePr/>
            <p:nvPr/>
          </p:nvGraphicFramePr>
          <p:xfrm>
            <a:off x="867" y="1981"/>
            <a:ext cx="269" cy="381"/>
          </p:xfrm>
          <a:graphic>
            <a:graphicData uri="http://schemas.openxmlformats.org/presentationml/2006/ole">
              <mc:AlternateContent xmlns:mc="http://schemas.openxmlformats.org/markup-compatibility/2006">
                <mc:Choice xmlns:v="urn:schemas-microsoft-com:vml" Requires="v">
                  <p:oleObj spid="_x0000_s3114" name="" r:id="rId13" imgW="152400" imgH="215900" progId="Equation.3">
                    <p:embed/>
                  </p:oleObj>
                </mc:Choice>
                <mc:Fallback>
                  <p:oleObj name="" r:id="rId13" imgW="152400" imgH="215900" progId="Equation.3">
                    <p:embed/>
                    <p:pic>
                      <p:nvPicPr>
                        <p:cNvPr id="0" name="图片 3113"/>
                        <p:cNvPicPr/>
                        <p:nvPr/>
                      </p:nvPicPr>
                      <p:blipFill>
                        <a:blip r:embed="rId14"/>
                        <a:stretch>
                          <a:fillRect/>
                        </a:stretch>
                      </p:blipFill>
                      <p:spPr>
                        <a:xfrm>
                          <a:off x="867" y="1981"/>
                          <a:ext cx="269" cy="381"/>
                        </a:xfrm>
                        <a:prstGeom prst="rect">
                          <a:avLst/>
                        </a:prstGeom>
                        <a:noFill/>
                        <a:ln w="38100">
                          <a:noFill/>
                          <a:miter/>
                        </a:ln>
                      </p:spPr>
                    </p:pic>
                  </p:oleObj>
                </mc:Fallback>
              </mc:AlternateContent>
            </a:graphicData>
          </a:graphic>
        </p:graphicFrame>
        <p:sp>
          <p:nvSpPr>
            <p:cNvPr id="8234" name="Oval 25"/>
            <p:cNvSpPr/>
            <p:nvPr/>
          </p:nvSpPr>
          <p:spPr>
            <a:xfrm>
              <a:off x="1490" y="2925"/>
              <a:ext cx="83" cy="8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235" name="Oval 26"/>
            <p:cNvSpPr/>
            <p:nvPr/>
          </p:nvSpPr>
          <p:spPr>
            <a:xfrm>
              <a:off x="778" y="2367"/>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236" name="Oval 27"/>
            <p:cNvSpPr/>
            <p:nvPr/>
          </p:nvSpPr>
          <p:spPr>
            <a:xfrm>
              <a:off x="2388" y="3647"/>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8213" name="Group 28"/>
          <p:cNvGrpSpPr/>
          <p:nvPr/>
        </p:nvGrpSpPr>
        <p:grpSpPr>
          <a:xfrm>
            <a:off x="4427538" y="836613"/>
            <a:ext cx="4194175" cy="3338512"/>
            <a:chOff x="2866" y="1983"/>
            <a:chExt cx="2642" cy="2103"/>
          </a:xfrm>
        </p:grpSpPr>
        <p:sp>
          <p:nvSpPr>
            <p:cNvPr id="8215" name="Line 29"/>
            <p:cNvSpPr/>
            <p:nvPr/>
          </p:nvSpPr>
          <p:spPr>
            <a:xfrm flipV="1">
              <a:off x="3475" y="2106"/>
              <a:ext cx="0" cy="1783"/>
            </a:xfrm>
            <a:prstGeom prst="line">
              <a:avLst/>
            </a:prstGeom>
            <a:ln w="31750" cap="flat" cmpd="sng">
              <a:solidFill>
                <a:schemeClr val="tx1"/>
              </a:solidFill>
              <a:prstDash val="solid"/>
              <a:headEnd type="none" w="med" len="med"/>
              <a:tailEnd type="arrow" w="med" len="med"/>
            </a:ln>
          </p:spPr>
        </p:sp>
        <p:sp>
          <p:nvSpPr>
            <p:cNvPr id="8216" name="Line 30"/>
            <p:cNvSpPr/>
            <p:nvPr/>
          </p:nvSpPr>
          <p:spPr>
            <a:xfrm>
              <a:off x="2917" y="3688"/>
              <a:ext cx="2422" cy="7"/>
            </a:xfrm>
            <a:prstGeom prst="line">
              <a:avLst/>
            </a:prstGeom>
            <a:ln w="31750" cap="flat" cmpd="sng">
              <a:solidFill>
                <a:schemeClr val="tx1"/>
              </a:solidFill>
              <a:prstDash val="solid"/>
              <a:headEnd type="none" w="med" len="med"/>
              <a:tailEnd type="arrow" w="med" len="med"/>
            </a:ln>
          </p:spPr>
        </p:sp>
        <p:sp>
          <p:nvSpPr>
            <p:cNvPr id="8217" name="Line 31"/>
            <p:cNvSpPr/>
            <p:nvPr/>
          </p:nvSpPr>
          <p:spPr>
            <a:xfrm>
              <a:off x="3383" y="2344"/>
              <a:ext cx="1893" cy="1508"/>
            </a:xfrm>
            <a:prstGeom prst="line">
              <a:avLst/>
            </a:prstGeom>
            <a:ln w="19050" cap="flat" cmpd="sng">
              <a:solidFill>
                <a:schemeClr val="tx1"/>
              </a:solidFill>
              <a:prstDash val="solid"/>
              <a:headEnd type="none" w="med" len="med"/>
              <a:tailEnd type="none" w="med" len="med"/>
            </a:ln>
          </p:spPr>
        </p:sp>
        <p:graphicFrame>
          <p:nvGraphicFramePr>
            <p:cNvPr id="8195" name="Object 32"/>
            <p:cNvGraphicFramePr/>
            <p:nvPr/>
          </p:nvGraphicFramePr>
          <p:xfrm>
            <a:off x="2866" y="2409"/>
            <a:ext cx="515" cy="197"/>
          </p:xfrm>
          <a:graphic>
            <a:graphicData uri="http://schemas.openxmlformats.org/presentationml/2006/ole">
              <mc:AlternateContent xmlns:mc="http://schemas.openxmlformats.org/markup-compatibility/2006">
                <mc:Choice xmlns:v="urn:schemas-microsoft-com:vml" Requires="v">
                  <p:oleObj spid="_x0000_s3113" name="" r:id="rId15" imgW="495300" imgH="228600" progId="Equation.3">
                    <p:embed/>
                  </p:oleObj>
                </mc:Choice>
                <mc:Fallback>
                  <p:oleObj name="" r:id="rId15" imgW="495300" imgH="228600" progId="Equation.3">
                    <p:embed/>
                    <p:pic>
                      <p:nvPicPr>
                        <p:cNvPr id="0" name="图片 3112"/>
                        <p:cNvPicPr/>
                        <p:nvPr/>
                      </p:nvPicPr>
                      <p:blipFill>
                        <a:blip r:embed="rId16"/>
                        <a:stretch>
                          <a:fillRect/>
                        </a:stretch>
                      </p:blipFill>
                      <p:spPr>
                        <a:xfrm>
                          <a:off x="2866" y="2409"/>
                          <a:ext cx="515" cy="197"/>
                        </a:xfrm>
                        <a:prstGeom prst="rect">
                          <a:avLst/>
                        </a:prstGeom>
                        <a:noFill/>
                        <a:ln w="38100">
                          <a:noFill/>
                          <a:miter/>
                        </a:ln>
                      </p:spPr>
                    </p:pic>
                  </p:oleObj>
                </mc:Fallback>
              </mc:AlternateContent>
            </a:graphicData>
          </a:graphic>
        </p:graphicFrame>
        <p:graphicFrame>
          <p:nvGraphicFramePr>
            <p:cNvPr id="8196" name="Object 33"/>
            <p:cNvGraphicFramePr/>
            <p:nvPr/>
          </p:nvGraphicFramePr>
          <p:xfrm>
            <a:off x="3034" y="2835"/>
            <a:ext cx="424" cy="350"/>
          </p:xfrm>
          <a:graphic>
            <a:graphicData uri="http://schemas.openxmlformats.org/presentationml/2006/ole">
              <mc:AlternateContent xmlns:mc="http://schemas.openxmlformats.org/markup-compatibility/2006">
                <mc:Choice xmlns:v="urn:schemas-microsoft-com:vml" Requires="v">
                  <p:oleObj spid="_x0000_s3109" name="" r:id="rId17" imgW="241300" imgH="241300" progId="Equation.3">
                    <p:embed/>
                  </p:oleObj>
                </mc:Choice>
                <mc:Fallback>
                  <p:oleObj name="" r:id="rId17" imgW="241300" imgH="241300" progId="Equation.3">
                    <p:embed/>
                    <p:pic>
                      <p:nvPicPr>
                        <p:cNvPr id="0" name="图片 3108"/>
                        <p:cNvPicPr/>
                        <p:nvPr/>
                      </p:nvPicPr>
                      <p:blipFill>
                        <a:blip r:embed="rId18"/>
                        <a:stretch>
                          <a:fillRect/>
                        </a:stretch>
                      </p:blipFill>
                      <p:spPr>
                        <a:xfrm>
                          <a:off x="3034" y="2835"/>
                          <a:ext cx="424" cy="350"/>
                        </a:xfrm>
                        <a:prstGeom prst="rect">
                          <a:avLst/>
                        </a:prstGeom>
                        <a:noFill/>
                        <a:ln w="38100">
                          <a:noFill/>
                          <a:miter/>
                        </a:ln>
                      </p:spPr>
                    </p:pic>
                  </p:oleObj>
                </mc:Fallback>
              </mc:AlternateContent>
            </a:graphicData>
          </a:graphic>
        </p:graphicFrame>
        <p:graphicFrame>
          <p:nvGraphicFramePr>
            <p:cNvPr id="8197" name="Object 34"/>
            <p:cNvGraphicFramePr/>
            <p:nvPr/>
          </p:nvGraphicFramePr>
          <p:xfrm>
            <a:off x="4063" y="3615"/>
            <a:ext cx="471" cy="273"/>
          </p:xfrm>
          <a:graphic>
            <a:graphicData uri="http://schemas.openxmlformats.org/presentationml/2006/ole">
              <mc:AlternateContent xmlns:mc="http://schemas.openxmlformats.org/markup-compatibility/2006">
                <mc:Choice xmlns:v="urn:schemas-microsoft-com:vml" Requires="v">
                  <p:oleObj spid="_x0000_s3116" name="" r:id="rId19" imgW="342900" imgH="241300" progId="Equation.3">
                    <p:embed/>
                  </p:oleObj>
                </mc:Choice>
                <mc:Fallback>
                  <p:oleObj name="" r:id="rId19" imgW="342900" imgH="241300" progId="Equation.3">
                    <p:embed/>
                    <p:pic>
                      <p:nvPicPr>
                        <p:cNvPr id="0" name="图片 3115"/>
                        <p:cNvPicPr/>
                        <p:nvPr/>
                      </p:nvPicPr>
                      <p:blipFill>
                        <a:blip r:embed="rId20"/>
                        <a:stretch>
                          <a:fillRect/>
                        </a:stretch>
                      </p:blipFill>
                      <p:spPr>
                        <a:xfrm>
                          <a:off x="4063" y="3615"/>
                          <a:ext cx="471" cy="273"/>
                        </a:xfrm>
                        <a:prstGeom prst="rect">
                          <a:avLst/>
                        </a:prstGeom>
                        <a:noFill/>
                        <a:ln w="38100">
                          <a:noFill/>
                          <a:miter/>
                        </a:ln>
                      </p:spPr>
                    </p:pic>
                  </p:oleObj>
                </mc:Fallback>
              </mc:AlternateContent>
            </a:graphicData>
          </a:graphic>
        </p:graphicFrame>
        <p:graphicFrame>
          <p:nvGraphicFramePr>
            <p:cNvPr id="8198" name="Object 35"/>
            <p:cNvGraphicFramePr/>
            <p:nvPr/>
          </p:nvGraphicFramePr>
          <p:xfrm>
            <a:off x="4332" y="2748"/>
            <a:ext cx="205" cy="273"/>
          </p:xfrm>
          <a:graphic>
            <a:graphicData uri="http://schemas.openxmlformats.org/presentationml/2006/ole">
              <mc:AlternateContent xmlns:mc="http://schemas.openxmlformats.org/markup-compatibility/2006">
                <mc:Choice xmlns:v="urn:schemas-microsoft-com:vml" Requires="v">
                  <p:oleObj spid="_x0000_s3111" name="" r:id="rId21" imgW="152400" imgH="203200" progId="Equation.3">
                    <p:embed/>
                  </p:oleObj>
                </mc:Choice>
                <mc:Fallback>
                  <p:oleObj name="" r:id="rId21" imgW="152400" imgH="203200" progId="Equation.3">
                    <p:embed/>
                    <p:pic>
                      <p:nvPicPr>
                        <p:cNvPr id="0" name="图片 3110"/>
                        <p:cNvPicPr/>
                        <p:nvPr/>
                      </p:nvPicPr>
                      <p:blipFill>
                        <a:blip r:embed="rId8"/>
                        <a:stretch>
                          <a:fillRect/>
                        </a:stretch>
                      </p:blipFill>
                      <p:spPr>
                        <a:xfrm>
                          <a:off x="4332" y="2748"/>
                          <a:ext cx="205" cy="273"/>
                        </a:xfrm>
                        <a:prstGeom prst="rect">
                          <a:avLst/>
                        </a:prstGeom>
                        <a:noFill/>
                        <a:ln w="38100">
                          <a:noFill/>
                          <a:miter/>
                        </a:ln>
                      </p:spPr>
                    </p:pic>
                  </p:oleObj>
                </mc:Fallback>
              </mc:AlternateContent>
            </a:graphicData>
          </a:graphic>
        </p:graphicFrame>
        <p:graphicFrame>
          <p:nvGraphicFramePr>
            <p:cNvPr id="8199" name="Object 36"/>
            <p:cNvGraphicFramePr/>
            <p:nvPr/>
          </p:nvGraphicFramePr>
          <p:xfrm>
            <a:off x="5034" y="3274"/>
            <a:ext cx="372" cy="335"/>
          </p:xfrm>
          <a:graphic>
            <a:graphicData uri="http://schemas.openxmlformats.org/presentationml/2006/ole">
              <mc:AlternateContent xmlns:mc="http://schemas.openxmlformats.org/markup-compatibility/2006">
                <mc:Choice xmlns:v="urn:schemas-microsoft-com:vml" Requires="v">
                  <p:oleObj spid="_x0000_s3112" name="" r:id="rId22" imgW="254000" imgH="228600" progId="Equation.3">
                    <p:embed/>
                  </p:oleObj>
                </mc:Choice>
                <mc:Fallback>
                  <p:oleObj name="" r:id="rId22" imgW="254000" imgH="228600" progId="Equation.3">
                    <p:embed/>
                    <p:pic>
                      <p:nvPicPr>
                        <p:cNvPr id="0" name="图片 3111"/>
                        <p:cNvPicPr/>
                        <p:nvPr/>
                      </p:nvPicPr>
                      <p:blipFill>
                        <a:blip r:embed="rId23"/>
                        <a:stretch>
                          <a:fillRect/>
                        </a:stretch>
                      </p:blipFill>
                      <p:spPr>
                        <a:xfrm>
                          <a:off x="5034" y="3274"/>
                          <a:ext cx="372" cy="335"/>
                        </a:xfrm>
                        <a:prstGeom prst="rect">
                          <a:avLst/>
                        </a:prstGeom>
                        <a:noFill/>
                        <a:ln w="38100">
                          <a:noFill/>
                          <a:miter/>
                        </a:ln>
                      </p:spPr>
                    </p:pic>
                  </p:oleObj>
                </mc:Fallback>
              </mc:AlternateContent>
            </a:graphicData>
          </a:graphic>
        </p:graphicFrame>
        <p:graphicFrame>
          <p:nvGraphicFramePr>
            <p:cNvPr id="8200" name="Object 37"/>
            <p:cNvGraphicFramePr/>
            <p:nvPr/>
          </p:nvGraphicFramePr>
          <p:xfrm>
            <a:off x="5155" y="3751"/>
            <a:ext cx="353" cy="335"/>
          </p:xfrm>
          <a:graphic>
            <a:graphicData uri="http://schemas.openxmlformats.org/presentationml/2006/ole">
              <mc:AlternateContent xmlns:mc="http://schemas.openxmlformats.org/markup-compatibility/2006">
                <mc:Choice xmlns:v="urn:schemas-microsoft-com:vml" Requires="v">
                  <p:oleObj spid="_x0000_s3103" name="" r:id="rId24" imgW="241300" imgH="228600" progId="Equation.3">
                    <p:embed/>
                  </p:oleObj>
                </mc:Choice>
                <mc:Fallback>
                  <p:oleObj name="" r:id="rId24" imgW="241300" imgH="228600" progId="Equation.3">
                    <p:embed/>
                    <p:pic>
                      <p:nvPicPr>
                        <p:cNvPr id="0" name="图片 3102"/>
                        <p:cNvPicPr/>
                        <p:nvPr/>
                      </p:nvPicPr>
                      <p:blipFill>
                        <a:blip r:embed="rId25"/>
                        <a:stretch>
                          <a:fillRect/>
                        </a:stretch>
                      </p:blipFill>
                      <p:spPr>
                        <a:xfrm>
                          <a:off x="5155" y="3751"/>
                          <a:ext cx="353" cy="335"/>
                        </a:xfrm>
                        <a:prstGeom prst="rect">
                          <a:avLst/>
                        </a:prstGeom>
                        <a:noFill/>
                        <a:ln w="38100">
                          <a:noFill/>
                          <a:miter/>
                        </a:ln>
                      </p:spPr>
                    </p:pic>
                  </p:oleObj>
                </mc:Fallback>
              </mc:AlternateContent>
            </a:graphicData>
          </a:graphic>
        </p:graphicFrame>
        <p:graphicFrame>
          <p:nvGraphicFramePr>
            <p:cNvPr id="8201" name="Object 38"/>
            <p:cNvGraphicFramePr/>
            <p:nvPr/>
          </p:nvGraphicFramePr>
          <p:xfrm>
            <a:off x="3528" y="1983"/>
            <a:ext cx="269" cy="404"/>
          </p:xfrm>
          <a:graphic>
            <a:graphicData uri="http://schemas.openxmlformats.org/presentationml/2006/ole">
              <mc:AlternateContent xmlns:mc="http://schemas.openxmlformats.org/markup-compatibility/2006">
                <mc:Choice xmlns:v="urn:schemas-microsoft-com:vml" Requires="v">
                  <p:oleObj spid="_x0000_s3105" name="" r:id="rId26" imgW="152400" imgH="228600" progId="Equation.3">
                    <p:embed/>
                  </p:oleObj>
                </mc:Choice>
                <mc:Fallback>
                  <p:oleObj name="" r:id="rId26" imgW="152400" imgH="228600" progId="Equation.3">
                    <p:embed/>
                    <p:pic>
                      <p:nvPicPr>
                        <p:cNvPr id="0" name="图片 3104"/>
                        <p:cNvPicPr/>
                        <p:nvPr/>
                      </p:nvPicPr>
                      <p:blipFill>
                        <a:blip r:embed="rId27"/>
                        <a:stretch>
                          <a:fillRect/>
                        </a:stretch>
                      </p:blipFill>
                      <p:spPr>
                        <a:xfrm>
                          <a:off x="3528" y="1983"/>
                          <a:ext cx="269" cy="404"/>
                        </a:xfrm>
                        <a:prstGeom prst="rect">
                          <a:avLst/>
                        </a:prstGeom>
                        <a:noFill/>
                        <a:ln w="38100">
                          <a:noFill/>
                          <a:miter/>
                        </a:ln>
                      </p:spPr>
                    </p:pic>
                  </p:oleObj>
                </mc:Fallback>
              </mc:AlternateContent>
            </a:graphicData>
          </a:graphic>
        </p:graphicFrame>
        <p:sp>
          <p:nvSpPr>
            <p:cNvPr id="8218" name="Oval 39"/>
            <p:cNvSpPr/>
            <p:nvPr/>
          </p:nvSpPr>
          <p:spPr>
            <a:xfrm>
              <a:off x="3439" y="2380"/>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219" name="Oval 40"/>
            <p:cNvSpPr/>
            <p:nvPr/>
          </p:nvSpPr>
          <p:spPr>
            <a:xfrm>
              <a:off x="5049" y="3660"/>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220" name="Freeform 41"/>
            <p:cNvSpPr/>
            <p:nvPr/>
          </p:nvSpPr>
          <p:spPr>
            <a:xfrm>
              <a:off x="3480" y="3458"/>
              <a:ext cx="1584" cy="226"/>
            </a:xfrm>
            <a:custGeom>
              <a:avLst/>
              <a:gdLst>
                <a:gd name="txL" fmla="*/ 0 w 1584"/>
                <a:gd name="txT" fmla="*/ 0 h 226"/>
                <a:gd name="txR" fmla="*/ 1584 w 1584"/>
                <a:gd name="txB" fmla="*/ 226 h 226"/>
              </a:gdLst>
              <a:ahLst/>
              <a:cxnLst>
                <a:cxn ang="0">
                  <a:pos x="0" y="226"/>
                </a:cxn>
                <a:cxn ang="0">
                  <a:pos x="20" y="66"/>
                </a:cxn>
                <a:cxn ang="0">
                  <a:pos x="100" y="14"/>
                </a:cxn>
                <a:cxn ang="0">
                  <a:pos x="472" y="2"/>
                </a:cxn>
                <a:cxn ang="0">
                  <a:pos x="1584" y="2"/>
                </a:cxn>
              </a:cxnLst>
              <a:rect l="txL" t="txT" r="txR" b="txB"/>
              <a:pathLst>
                <a:path w="1584" h="226">
                  <a:moveTo>
                    <a:pt x="0" y="226"/>
                  </a:moveTo>
                  <a:cubicBezTo>
                    <a:pt x="1" y="163"/>
                    <a:pt x="3" y="101"/>
                    <a:pt x="20" y="66"/>
                  </a:cubicBezTo>
                  <a:cubicBezTo>
                    <a:pt x="37" y="31"/>
                    <a:pt x="25" y="25"/>
                    <a:pt x="100" y="14"/>
                  </a:cubicBezTo>
                  <a:cubicBezTo>
                    <a:pt x="175" y="3"/>
                    <a:pt x="225" y="4"/>
                    <a:pt x="472" y="2"/>
                  </a:cubicBezTo>
                  <a:cubicBezTo>
                    <a:pt x="719" y="0"/>
                    <a:pt x="1151" y="1"/>
                    <a:pt x="1584" y="2"/>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8221" name="Freeform 42"/>
            <p:cNvSpPr/>
            <p:nvPr/>
          </p:nvSpPr>
          <p:spPr>
            <a:xfrm>
              <a:off x="3434" y="3250"/>
              <a:ext cx="1642" cy="438"/>
            </a:xfrm>
            <a:custGeom>
              <a:avLst/>
              <a:gdLst>
                <a:gd name="txL" fmla="*/ 0 w 1642"/>
                <a:gd name="txT" fmla="*/ 0 h 438"/>
                <a:gd name="txR" fmla="*/ 1642 w 1642"/>
                <a:gd name="txB" fmla="*/ 438 h 438"/>
              </a:gdLst>
              <a:ahLst/>
              <a:cxnLst>
                <a:cxn ang="0">
                  <a:pos x="46" y="438"/>
                </a:cxn>
                <a:cxn ang="0">
                  <a:pos x="70" y="142"/>
                </a:cxn>
                <a:cxn ang="0">
                  <a:pos x="118" y="22"/>
                </a:cxn>
                <a:cxn ang="0">
                  <a:pos x="254" y="10"/>
                </a:cxn>
                <a:cxn ang="0">
                  <a:pos x="1642" y="10"/>
                </a:cxn>
              </a:cxnLst>
              <a:rect l="txL" t="txT" r="txR" b="txB"/>
              <a:pathLst>
                <a:path w="1642" h="438">
                  <a:moveTo>
                    <a:pt x="46" y="438"/>
                  </a:moveTo>
                  <a:cubicBezTo>
                    <a:pt x="52" y="324"/>
                    <a:pt x="58" y="211"/>
                    <a:pt x="70" y="142"/>
                  </a:cubicBezTo>
                  <a:cubicBezTo>
                    <a:pt x="82" y="73"/>
                    <a:pt x="87" y="44"/>
                    <a:pt x="118" y="22"/>
                  </a:cubicBezTo>
                  <a:cubicBezTo>
                    <a:pt x="149" y="0"/>
                    <a:pt x="0" y="12"/>
                    <a:pt x="254" y="10"/>
                  </a:cubicBezTo>
                  <a:cubicBezTo>
                    <a:pt x="508" y="8"/>
                    <a:pt x="1075" y="9"/>
                    <a:pt x="1642" y="10"/>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8222" name="Freeform 43"/>
            <p:cNvSpPr/>
            <p:nvPr/>
          </p:nvSpPr>
          <p:spPr>
            <a:xfrm>
              <a:off x="3476" y="2989"/>
              <a:ext cx="1592" cy="695"/>
            </a:xfrm>
            <a:custGeom>
              <a:avLst/>
              <a:gdLst>
                <a:gd name="txL" fmla="*/ 0 w 1592"/>
                <a:gd name="txT" fmla="*/ 0 h 695"/>
                <a:gd name="txR" fmla="*/ 1592 w 1592"/>
                <a:gd name="txB" fmla="*/ 695 h 695"/>
              </a:gdLst>
              <a:ahLst/>
              <a:cxnLst>
                <a:cxn ang="0">
                  <a:pos x="0" y="695"/>
                </a:cxn>
                <a:cxn ang="0">
                  <a:pos x="36" y="223"/>
                </a:cxn>
                <a:cxn ang="0">
                  <a:pos x="96" y="35"/>
                </a:cxn>
                <a:cxn ang="0">
                  <a:pos x="260" y="15"/>
                </a:cxn>
                <a:cxn ang="0">
                  <a:pos x="708" y="15"/>
                </a:cxn>
                <a:cxn ang="0">
                  <a:pos x="1592" y="15"/>
                </a:cxn>
              </a:cxnLst>
              <a:rect l="txL" t="txT" r="txR" b="txB"/>
              <a:pathLst>
                <a:path w="1592" h="695">
                  <a:moveTo>
                    <a:pt x="0" y="695"/>
                  </a:moveTo>
                  <a:cubicBezTo>
                    <a:pt x="10" y="514"/>
                    <a:pt x="20" y="333"/>
                    <a:pt x="36" y="223"/>
                  </a:cubicBezTo>
                  <a:cubicBezTo>
                    <a:pt x="52" y="113"/>
                    <a:pt x="59" y="70"/>
                    <a:pt x="96" y="35"/>
                  </a:cubicBezTo>
                  <a:cubicBezTo>
                    <a:pt x="133" y="0"/>
                    <a:pt x="158" y="18"/>
                    <a:pt x="260" y="15"/>
                  </a:cubicBezTo>
                  <a:cubicBezTo>
                    <a:pt x="362" y="12"/>
                    <a:pt x="486" y="15"/>
                    <a:pt x="708" y="15"/>
                  </a:cubicBezTo>
                  <a:cubicBezTo>
                    <a:pt x="930" y="15"/>
                    <a:pt x="1261" y="15"/>
                    <a:pt x="1592" y="15"/>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8223" name="Freeform 44"/>
            <p:cNvSpPr/>
            <p:nvPr/>
          </p:nvSpPr>
          <p:spPr>
            <a:xfrm>
              <a:off x="3476" y="2709"/>
              <a:ext cx="1584" cy="975"/>
            </a:xfrm>
            <a:custGeom>
              <a:avLst/>
              <a:gdLst>
                <a:gd name="txL" fmla="*/ 0 w 1584"/>
                <a:gd name="txT" fmla="*/ 0 h 975"/>
                <a:gd name="txR" fmla="*/ 1584 w 1584"/>
                <a:gd name="txB" fmla="*/ 975 h 975"/>
              </a:gdLst>
              <a:ahLst/>
              <a:cxnLst>
                <a:cxn ang="0">
                  <a:pos x="0" y="975"/>
                </a:cxn>
                <a:cxn ang="0">
                  <a:pos x="24" y="591"/>
                </a:cxn>
                <a:cxn ang="0">
                  <a:pos x="96" y="95"/>
                </a:cxn>
                <a:cxn ang="0">
                  <a:pos x="380" y="19"/>
                </a:cxn>
                <a:cxn ang="0">
                  <a:pos x="568" y="19"/>
                </a:cxn>
                <a:cxn ang="0">
                  <a:pos x="1584" y="19"/>
                </a:cxn>
              </a:cxnLst>
              <a:rect l="txL" t="txT" r="txR" b="txB"/>
              <a:pathLst>
                <a:path w="1584" h="975">
                  <a:moveTo>
                    <a:pt x="0" y="975"/>
                  </a:moveTo>
                  <a:cubicBezTo>
                    <a:pt x="4" y="856"/>
                    <a:pt x="8" y="738"/>
                    <a:pt x="24" y="591"/>
                  </a:cubicBezTo>
                  <a:cubicBezTo>
                    <a:pt x="40" y="444"/>
                    <a:pt x="37" y="190"/>
                    <a:pt x="96" y="95"/>
                  </a:cubicBezTo>
                  <a:cubicBezTo>
                    <a:pt x="155" y="0"/>
                    <a:pt x="301" y="32"/>
                    <a:pt x="380" y="19"/>
                  </a:cubicBezTo>
                  <a:cubicBezTo>
                    <a:pt x="459" y="6"/>
                    <a:pt x="367" y="19"/>
                    <a:pt x="568" y="19"/>
                  </a:cubicBezTo>
                  <a:cubicBezTo>
                    <a:pt x="769" y="19"/>
                    <a:pt x="1176" y="19"/>
                    <a:pt x="1584" y="1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8224" name="Freeform 45"/>
            <p:cNvSpPr/>
            <p:nvPr/>
          </p:nvSpPr>
          <p:spPr>
            <a:xfrm>
              <a:off x="3472" y="2411"/>
              <a:ext cx="1568" cy="1277"/>
            </a:xfrm>
            <a:custGeom>
              <a:avLst/>
              <a:gdLst>
                <a:gd name="txL" fmla="*/ 0 w 1568"/>
                <a:gd name="txT" fmla="*/ 0 h 1277"/>
                <a:gd name="txR" fmla="*/ 1568 w 1568"/>
                <a:gd name="txB" fmla="*/ 1277 h 1277"/>
              </a:gdLst>
              <a:ahLst/>
              <a:cxnLst>
                <a:cxn ang="0">
                  <a:pos x="0" y="1277"/>
                </a:cxn>
                <a:cxn ang="0">
                  <a:pos x="44" y="649"/>
                </a:cxn>
                <a:cxn ang="0">
                  <a:pos x="132" y="113"/>
                </a:cxn>
                <a:cxn ang="0">
                  <a:pos x="328" y="17"/>
                </a:cxn>
                <a:cxn ang="0">
                  <a:pos x="584" y="9"/>
                </a:cxn>
                <a:cxn ang="0">
                  <a:pos x="1112" y="9"/>
                </a:cxn>
                <a:cxn ang="0">
                  <a:pos x="1568" y="9"/>
                </a:cxn>
              </a:cxnLst>
              <a:rect l="txL" t="txT" r="txR" b="txB"/>
              <a:pathLst>
                <a:path w="1568" h="1277">
                  <a:moveTo>
                    <a:pt x="0" y="1277"/>
                  </a:moveTo>
                  <a:cubicBezTo>
                    <a:pt x="11" y="1060"/>
                    <a:pt x="22" y="843"/>
                    <a:pt x="44" y="649"/>
                  </a:cubicBezTo>
                  <a:cubicBezTo>
                    <a:pt x="66" y="455"/>
                    <a:pt x="85" y="218"/>
                    <a:pt x="132" y="113"/>
                  </a:cubicBezTo>
                  <a:cubicBezTo>
                    <a:pt x="179" y="8"/>
                    <a:pt x="253" y="34"/>
                    <a:pt x="328" y="17"/>
                  </a:cubicBezTo>
                  <a:cubicBezTo>
                    <a:pt x="403" y="0"/>
                    <a:pt x="453" y="10"/>
                    <a:pt x="584" y="9"/>
                  </a:cubicBezTo>
                  <a:cubicBezTo>
                    <a:pt x="715" y="8"/>
                    <a:pt x="948" y="9"/>
                    <a:pt x="1112" y="9"/>
                  </a:cubicBezTo>
                  <a:cubicBezTo>
                    <a:pt x="1276" y="9"/>
                    <a:pt x="1422" y="9"/>
                    <a:pt x="1568" y="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8225" name="Oval 46"/>
            <p:cNvSpPr/>
            <p:nvPr/>
          </p:nvSpPr>
          <p:spPr>
            <a:xfrm>
              <a:off x="4178" y="2971"/>
              <a:ext cx="64" cy="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8226" name="Line 47"/>
            <p:cNvSpPr/>
            <p:nvPr/>
          </p:nvSpPr>
          <p:spPr>
            <a:xfrm>
              <a:off x="4206" y="3017"/>
              <a:ext cx="0" cy="668"/>
            </a:xfrm>
            <a:prstGeom prst="line">
              <a:avLst/>
            </a:prstGeom>
            <a:ln w="19050" cap="flat" cmpd="sng">
              <a:solidFill>
                <a:srgbClr val="FF0000"/>
              </a:solidFill>
              <a:prstDash val="dash"/>
              <a:headEnd type="none" w="med" len="med"/>
              <a:tailEnd type="none" w="med" len="med"/>
            </a:ln>
          </p:spPr>
        </p:sp>
        <p:sp>
          <p:nvSpPr>
            <p:cNvPr id="8227" name="Line 48"/>
            <p:cNvSpPr/>
            <p:nvPr/>
          </p:nvSpPr>
          <p:spPr>
            <a:xfrm flipH="1">
              <a:off x="3474" y="3008"/>
              <a:ext cx="732" cy="0"/>
            </a:xfrm>
            <a:prstGeom prst="line">
              <a:avLst/>
            </a:prstGeom>
            <a:ln w="15875" cap="flat" cmpd="sng">
              <a:solidFill>
                <a:srgbClr val="FF0000"/>
              </a:solidFill>
              <a:prstDash val="dash"/>
              <a:headEnd type="none" w="med" len="med"/>
              <a:tailEnd type="none" w="med" len="med"/>
            </a:ln>
          </p:spPr>
        </p:sp>
      </p:grpSp>
      <p:sp>
        <p:nvSpPr>
          <p:cNvPr id="8214" name="AutoShape 49"/>
          <p:cNvSpPr/>
          <p:nvPr/>
        </p:nvSpPr>
        <p:spPr>
          <a:xfrm>
            <a:off x="7524750" y="908050"/>
            <a:ext cx="1206500" cy="355600"/>
          </a:xfrm>
          <a:prstGeom prst="wedgeRoundRectCallout">
            <a:avLst>
              <a:gd name="adj1" fmla="val -71708"/>
              <a:gd name="adj2" fmla="val 551338"/>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1800" dirty="0">
                <a:latin typeface="Arial" panose="020B0604020202020204" pitchFamily="34" charset="0"/>
              </a:rPr>
              <a:t>负载线</a:t>
            </a:r>
            <a:endParaRPr lang="zh-CN" altLang="en-US" sz="1800" dirty="0">
              <a:latin typeface="Arial" panose="020B0604020202020204" pitchFamily="34" charset="0"/>
            </a:endParaRPr>
          </a:p>
        </p:txBody>
      </p:sp>
      <p:graphicFrame>
        <p:nvGraphicFramePr>
          <p:cNvPr id="8194" name="Object 50"/>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17" name="" r:id="rId28" imgW="114300" imgH="215265" progId="Equation.3">
                  <p:embed/>
                </p:oleObj>
              </mc:Choice>
              <mc:Fallback>
                <p:oleObj name="" r:id="rId28" imgW="114300" imgH="215265" progId="Equation.3">
                  <p:embed/>
                  <p:pic>
                    <p:nvPicPr>
                      <p:cNvPr id="0" name="图片 3116"/>
                      <p:cNvPicPr/>
                      <p:nvPr/>
                    </p:nvPicPr>
                    <p:blipFill>
                      <a:blip r:embed="rId29"/>
                      <a:stretch>
                        <a:fillRect/>
                      </a:stretch>
                    </p:blipFill>
                    <p:spPr>
                      <a:xfrm>
                        <a:off x="4514850" y="3321050"/>
                        <a:ext cx="114300" cy="21590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矩形 1"/>
          <p:cNvSpPr/>
          <p:nvPr/>
        </p:nvSpPr>
        <p:spPr>
          <a:xfrm>
            <a:off x="827088" y="692150"/>
            <a:ext cx="7416800" cy="1385888"/>
          </a:xfrm>
          <a:prstGeom prst="rect">
            <a:avLst/>
          </a:prstGeom>
          <a:noFill/>
          <a:ln w="9525">
            <a:noFill/>
          </a:ln>
        </p:spPr>
        <p:txBody>
          <a:bodyPr>
            <a:spAutoFit/>
          </a:bodyPr>
          <a:p>
            <a:r>
              <a:rPr lang="zh-CN" altLang="en-US" dirty="0">
                <a:latin typeface="宋体" panose="02010600030101010101" pitchFamily="2" charset="-122"/>
              </a:rPr>
              <a:t>所谓“</a:t>
            </a:r>
            <a:r>
              <a:rPr lang="zh-CN" altLang="en-US" dirty="0">
                <a:solidFill>
                  <a:srgbClr val="FF0000"/>
                </a:solidFill>
                <a:latin typeface="宋体" panose="02010600030101010101" pitchFamily="2" charset="-122"/>
              </a:rPr>
              <a:t>静态</a:t>
            </a:r>
            <a:r>
              <a:rPr lang="zh-CN" altLang="en-US" dirty="0">
                <a:latin typeface="宋体" panose="02010600030101010101" pitchFamily="2" charset="-122"/>
              </a:rPr>
              <a:t>”是指：当放大电路没有输入信号（</a:t>
            </a:r>
            <a:r>
              <a:rPr lang="en-US" altLang="zh-CN" i="1" dirty="0">
                <a:latin typeface="宋体" panose="02010600030101010101" pitchFamily="2" charset="-122"/>
              </a:rPr>
              <a:t>v</a:t>
            </a:r>
            <a:r>
              <a:rPr lang="en-US" altLang="zh-CN" i="1" baseline="-25000" dirty="0">
                <a:latin typeface="宋体" panose="02010600030101010101" pitchFamily="2" charset="-122"/>
              </a:rPr>
              <a:t>i</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）时，电路中各处的电压、电流都是不变的直流。</a:t>
            </a:r>
            <a:r>
              <a:rPr lang="zh-CN" altLang="en-US" dirty="0">
                <a:solidFill>
                  <a:schemeClr val="tx2"/>
                </a:solidFill>
                <a:latin typeface="黑体" panose="02010609060101010101" pitchFamily="49" charset="-122"/>
              </a:rPr>
              <a:t>也称</a:t>
            </a:r>
            <a:r>
              <a:rPr lang="zh-CN" altLang="en-US" i="1" dirty="0">
                <a:solidFill>
                  <a:srgbClr val="0000CC"/>
                </a:solidFill>
                <a:latin typeface="黑体" panose="02010609060101010101" pitchFamily="49" charset="-122"/>
              </a:rPr>
              <a:t>直流工作状态</a:t>
            </a:r>
            <a:r>
              <a:rPr lang="zh-CN" altLang="en-US" dirty="0">
                <a:latin typeface="黑体" panose="02010609060101010101" pitchFamily="49" charset="-122"/>
              </a:rPr>
              <a:t>。</a:t>
            </a:r>
            <a:endParaRPr lang="zh-CN" altLang="en-US" dirty="0">
              <a:latin typeface="Arial" panose="020B0604020202020204" pitchFamily="34" charset="0"/>
            </a:endParaRPr>
          </a:p>
        </p:txBody>
      </p:sp>
      <p:sp>
        <p:nvSpPr>
          <p:cNvPr id="9220" name="Text Box 17"/>
          <p:cNvSpPr txBox="1"/>
          <p:nvPr/>
        </p:nvSpPr>
        <p:spPr>
          <a:xfrm>
            <a:off x="2843213" y="2205038"/>
            <a:ext cx="1008062" cy="522287"/>
          </a:xfrm>
          <a:prstGeom prst="rect">
            <a:avLst/>
          </a:prstGeom>
          <a:noFill/>
          <a:ln w="9525">
            <a:noFill/>
          </a:ln>
        </p:spPr>
        <p:txBody>
          <a:bodyPr>
            <a:spAutoFit/>
          </a:bodyPr>
          <a:p>
            <a:pPr>
              <a:spcBef>
                <a:spcPct val="50000"/>
              </a:spcBef>
            </a:pPr>
            <a:r>
              <a:rPr lang="zh-CN" altLang="en-US" dirty="0">
                <a:latin typeface="Arial" panose="020B0604020202020204" pitchFamily="34" charset="0"/>
              </a:rPr>
              <a:t>如图</a:t>
            </a:r>
            <a:endParaRPr lang="zh-CN" altLang="en-US" dirty="0">
              <a:latin typeface="Arial" panose="020B0604020202020204" pitchFamily="34" charset="0"/>
            </a:endParaRPr>
          </a:p>
        </p:txBody>
      </p:sp>
      <p:grpSp>
        <p:nvGrpSpPr>
          <p:cNvPr id="2" name="Group 10"/>
          <p:cNvGrpSpPr/>
          <p:nvPr/>
        </p:nvGrpSpPr>
        <p:grpSpPr>
          <a:xfrm>
            <a:off x="3924300" y="1989138"/>
            <a:ext cx="4749800" cy="3382962"/>
            <a:chOff x="281" y="814"/>
            <a:chExt cx="2584" cy="1899"/>
          </a:xfrm>
        </p:grpSpPr>
        <p:graphicFrame>
          <p:nvGraphicFramePr>
            <p:cNvPr id="9218" name="Object 11"/>
            <p:cNvGraphicFramePr/>
            <p:nvPr/>
          </p:nvGraphicFramePr>
          <p:xfrm>
            <a:off x="281" y="814"/>
            <a:ext cx="2584" cy="1899"/>
          </p:xfrm>
          <a:graphic>
            <a:graphicData uri="http://schemas.openxmlformats.org/presentationml/2006/ole">
              <mc:AlternateContent xmlns:mc="http://schemas.openxmlformats.org/markup-compatibility/2006">
                <mc:Choice xmlns:v="urn:schemas-microsoft-com:vml" Requires="v">
                  <p:oleObj spid="_x0000_s3118" name="" r:id="rId1" imgW="4352925" imgH="3181350" progId="Paint.Picture">
                    <p:embed/>
                  </p:oleObj>
                </mc:Choice>
                <mc:Fallback>
                  <p:oleObj name="" r:id="rId1" imgW="4352925" imgH="3181350" progId="Paint.Picture">
                    <p:embed/>
                    <p:pic>
                      <p:nvPicPr>
                        <p:cNvPr id="0" name="图片 3117"/>
                        <p:cNvPicPr/>
                        <p:nvPr/>
                      </p:nvPicPr>
                      <p:blipFill>
                        <a:blip r:embed="rId2"/>
                        <a:stretch>
                          <a:fillRect/>
                        </a:stretch>
                      </p:blipFill>
                      <p:spPr>
                        <a:xfrm>
                          <a:off x="281" y="814"/>
                          <a:ext cx="2584" cy="1899"/>
                        </a:xfrm>
                        <a:prstGeom prst="rect">
                          <a:avLst/>
                        </a:prstGeom>
                        <a:solidFill>
                          <a:schemeClr val="bg1"/>
                        </a:solidFill>
                        <a:ln w="38100">
                          <a:noFill/>
                          <a:miter/>
                        </a:ln>
                      </p:spPr>
                    </p:pic>
                  </p:oleObj>
                </mc:Fallback>
              </mc:AlternateContent>
            </a:graphicData>
          </a:graphic>
        </p:graphicFrame>
        <p:sp>
          <p:nvSpPr>
            <p:cNvPr id="9225" name="Line 12"/>
            <p:cNvSpPr/>
            <p:nvPr/>
          </p:nvSpPr>
          <p:spPr>
            <a:xfrm>
              <a:off x="672" y="1582"/>
              <a:ext cx="240" cy="0"/>
            </a:xfrm>
            <a:prstGeom prst="line">
              <a:avLst/>
            </a:prstGeom>
            <a:ln w="25400" cap="flat" cmpd="sng">
              <a:solidFill>
                <a:schemeClr val="accent2"/>
              </a:solidFill>
              <a:prstDash val="solid"/>
              <a:headEnd type="none" w="med" len="med"/>
              <a:tailEnd type="none" w="med" len="med"/>
            </a:ln>
          </p:spPr>
        </p:sp>
        <p:sp>
          <p:nvSpPr>
            <p:cNvPr id="9226" name="Line 13"/>
            <p:cNvSpPr/>
            <p:nvPr/>
          </p:nvSpPr>
          <p:spPr>
            <a:xfrm>
              <a:off x="359" y="2148"/>
              <a:ext cx="240" cy="0"/>
            </a:xfrm>
            <a:prstGeom prst="line">
              <a:avLst/>
            </a:prstGeom>
            <a:ln w="25400" cap="flat" cmpd="sng">
              <a:solidFill>
                <a:schemeClr val="accent2"/>
              </a:solidFill>
              <a:prstDash val="solid"/>
              <a:headEnd type="none" w="med" len="med"/>
              <a:tailEnd type="none" w="med" len="med"/>
            </a:ln>
          </p:spPr>
        </p:sp>
        <p:sp>
          <p:nvSpPr>
            <p:cNvPr id="9227" name="Line 14"/>
            <p:cNvSpPr/>
            <p:nvPr/>
          </p:nvSpPr>
          <p:spPr>
            <a:xfrm>
              <a:off x="1216" y="1056"/>
              <a:ext cx="240" cy="0"/>
            </a:xfrm>
            <a:prstGeom prst="line">
              <a:avLst/>
            </a:prstGeom>
            <a:ln w="25400" cap="flat" cmpd="sng">
              <a:solidFill>
                <a:schemeClr val="accent2"/>
              </a:solidFill>
              <a:prstDash val="solid"/>
              <a:headEnd type="none" w="med" len="med"/>
              <a:tailEnd type="none" w="med" len="med"/>
            </a:ln>
          </p:spPr>
        </p:sp>
        <p:sp>
          <p:nvSpPr>
            <p:cNvPr id="9228" name="Line 15"/>
            <p:cNvSpPr/>
            <p:nvPr/>
          </p:nvSpPr>
          <p:spPr>
            <a:xfrm>
              <a:off x="1652" y="1097"/>
              <a:ext cx="240" cy="0"/>
            </a:xfrm>
            <a:prstGeom prst="line">
              <a:avLst/>
            </a:prstGeom>
            <a:ln w="25400" cap="flat" cmpd="sng">
              <a:solidFill>
                <a:schemeClr val="accent2"/>
              </a:solidFill>
              <a:prstDash val="solid"/>
              <a:headEnd type="none" w="med" len="med"/>
              <a:tailEnd type="none" w="med" len="med"/>
            </a:ln>
          </p:spPr>
        </p:sp>
        <p:sp>
          <p:nvSpPr>
            <p:cNvPr id="9229" name="Line 16"/>
            <p:cNvSpPr/>
            <p:nvPr/>
          </p:nvSpPr>
          <p:spPr>
            <a:xfrm>
              <a:off x="2278" y="1056"/>
              <a:ext cx="240" cy="0"/>
            </a:xfrm>
            <a:prstGeom prst="line">
              <a:avLst/>
            </a:prstGeom>
            <a:ln w="25400" cap="flat" cmpd="sng">
              <a:solidFill>
                <a:schemeClr val="accent2"/>
              </a:solidFill>
              <a:prstDash val="solid"/>
              <a:headEnd type="none" w="med" len="med"/>
              <a:tailEnd type="none" w="med" len="med"/>
            </a:ln>
          </p:spPr>
        </p:sp>
      </p:grpSp>
      <p:sp>
        <p:nvSpPr>
          <p:cNvPr id="11" name="矩形 10"/>
          <p:cNvSpPr/>
          <p:nvPr/>
        </p:nvSpPr>
        <p:spPr>
          <a:xfrm>
            <a:off x="684213" y="2840038"/>
            <a:ext cx="3024187" cy="2676525"/>
          </a:xfrm>
          <a:prstGeom prst="rect">
            <a:avLst/>
          </a:prstGeom>
          <a:noFill/>
          <a:ln w="9525">
            <a:noFill/>
          </a:ln>
        </p:spPr>
        <p:txBody>
          <a:bodyPr>
            <a:spAutoFit/>
          </a:bodyPr>
          <a:p>
            <a:r>
              <a:rPr lang="zh-CN" altLang="en-US" dirty="0">
                <a:latin typeface="宋体" panose="02010600030101010101" pitchFamily="2" charset="-122"/>
              </a:rPr>
              <a:t>电路处于静态时，三极管个电极的电压、电流在特性曲线上确定为一点，称为</a:t>
            </a:r>
            <a:r>
              <a:rPr lang="zh-CN" altLang="en-US" i="1" dirty="0">
                <a:solidFill>
                  <a:schemeClr val="tx2"/>
                </a:solidFill>
                <a:latin typeface="宋体" panose="02010600030101010101" pitchFamily="2" charset="-122"/>
              </a:rPr>
              <a:t>静态工作点</a:t>
            </a:r>
            <a:r>
              <a:rPr lang="zh-CN" altLang="en-US" dirty="0">
                <a:latin typeface="宋体" panose="02010600030101010101" pitchFamily="2" charset="-122"/>
              </a:rPr>
              <a:t>，常称为</a:t>
            </a:r>
            <a:r>
              <a:rPr lang="en-US" altLang="zh-CN" i="1" u="sng" dirty="0">
                <a:solidFill>
                  <a:schemeClr val="tx2"/>
                </a:solidFill>
                <a:latin typeface="宋体" panose="02010600030101010101" pitchFamily="2" charset="-122"/>
              </a:rPr>
              <a:t>Q</a:t>
            </a:r>
            <a:endParaRPr lang="zh-CN" altLang="en-US" dirty="0">
              <a:latin typeface="Arial" panose="020B0604020202020204" pitchFamily="34" charset="0"/>
            </a:endParaRPr>
          </a:p>
        </p:txBody>
      </p:sp>
      <p:sp>
        <p:nvSpPr>
          <p:cNvPr id="12" name="矩形 11"/>
          <p:cNvSpPr/>
          <p:nvPr/>
        </p:nvSpPr>
        <p:spPr>
          <a:xfrm>
            <a:off x="755650" y="5373688"/>
            <a:ext cx="7416800" cy="954087"/>
          </a:xfrm>
          <a:prstGeom prst="rect">
            <a:avLst/>
          </a:prstGeom>
          <a:noFill/>
          <a:ln w="9525">
            <a:noFill/>
          </a:ln>
        </p:spPr>
        <p:txBody>
          <a:bodyPr>
            <a:spAutoFit/>
          </a:bodyPr>
          <a:p>
            <a:r>
              <a:rPr lang="zh-CN" altLang="en-US" dirty="0">
                <a:solidFill>
                  <a:schemeClr val="tx2"/>
                </a:solidFill>
                <a:latin typeface="宋体" panose="02010600030101010101" pitchFamily="2" charset="-122"/>
              </a:rPr>
              <a:t>点</a:t>
            </a:r>
            <a:r>
              <a:rPr lang="zh-CN" altLang="en-US" dirty="0">
                <a:latin typeface="宋体" panose="02010600030101010101" pitchFamily="2" charset="-122"/>
              </a:rPr>
              <a:t>。一般用</a:t>
            </a:r>
            <a:r>
              <a:rPr lang="en-US" altLang="zh-CN" i="1" dirty="0">
                <a:latin typeface="宋体" panose="02010600030101010101" pitchFamily="2" charset="-122"/>
              </a:rPr>
              <a:t>I</a:t>
            </a:r>
            <a:r>
              <a:rPr lang="en-US" altLang="zh-CN" baseline="-25000" dirty="0">
                <a:latin typeface="宋体" panose="02010600030101010101" pitchFamily="2" charset="-122"/>
              </a:rPr>
              <a:t>B</a:t>
            </a:r>
            <a:r>
              <a:rPr lang="zh-CN" altLang="en-US"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zh-CN" altLang="en-US" dirty="0">
                <a:latin typeface="宋体" panose="02010600030101010101" pitchFamily="2" charset="-122"/>
              </a:rPr>
              <a:t>、和</a:t>
            </a:r>
            <a:r>
              <a:rPr lang="en-US" altLang="zh-CN" i="1" dirty="0">
                <a:latin typeface="宋体" panose="02010600030101010101" pitchFamily="2" charset="-122"/>
              </a:rPr>
              <a:t>V</a:t>
            </a:r>
            <a:r>
              <a:rPr lang="en-US" altLang="zh-CN" baseline="-25000" dirty="0">
                <a:latin typeface="宋体" panose="02010600030101010101" pitchFamily="2" charset="-122"/>
              </a:rPr>
              <a:t>CE </a:t>
            </a:r>
            <a:r>
              <a:rPr lang="zh-CN" altLang="en-US" dirty="0">
                <a:latin typeface="宋体" panose="02010600030101010101" pitchFamily="2" charset="-122"/>
              </a:rPr>
              <a:t>（或</a:t>
            </a:r>
            <a:r>
              <a:rPr lang="en-US" altLang="zh-CN" i="1" dirty="0">
                <a:latin typeface="宋体" panose="02010600030101010101" pitchFamily="2" charset="-122"/>
              </a:rPr>
              <a:t>I</a:t>
            </a:r>
            <a:r>
              <a:rPr lang="en-US" altLang="zh-CN" baseline="-25000" dirty="0">
                <a:latin typeface="宋体" panose="02010600030101010101" pitchFamily="2" charset="-122"/>
              </a:rPr>
              <a:t>BQ</a:t>
            </a:r>
            <a:r>
              <a:rPr lang="zh-CN" altLang="en-US" dirty="0">
                <a:latin typeface="宋体" panose="02010600030101010101" pitchFamily="2" charset="-122"/>
              </a:rPr>
              <a:t>、</a:t>
            </a:r>
            <a:r>
              <a:rPr lang="en-US" altLang="zh-CN" i="1" dirty="0">
                <a:latin typeface="宋体" panose="02010600030101010101" pitchFamily="2" charset="-122"/>
              </a:rPr>
              <a:t>I</a:t>
            </a:r>
            <a:r>
              <a:rPr lang="en-US" altLang="zh-CN" baseline="-25000" dirty="0">
                <a:latin typeface="宋体" panose="02010600030101010101" pitchFamily="2" charset="-122"/>
              </a:rPr>
              <a:t>CQ</a:t>
            </a:r>
            <a:r>
              <a:rPr lang="zh-CN" altLang="en-US" dirty="0">
                <a:latin typeface="宋体" panose="02010600030101010101" pitchFamily="2" charset="-122"/>
              </a:rPr>
              <a:t>、和</a:t>
            </a:r>
            <a:r>
              <a:rPr lang="en-US" altLang="zh-CN" i="1" dirty="0">
                <a:latin typeface="宋体" panose="02010600030101010101" pitchFamily="2" charset="-122"/>
              </a:rPr>
              <a:t>V</a:t>
            </a:r>
            <a:r>
              <a:rPr lang="en-US" altLang="zh-CN" baseline="-25000" dirty="0">
                <a:latin typeface="宋体" panose="02010600030101010101" pitchFamily="2" charset="-122"/>
              </a:rPr>
              <a:t>CEQ</a:t>
            </a:r>
            <a:r>
              <a:rPr lang="en-US" altLang="zh-CN" dirty="0">
                <a:latin typeface="宋体" panose="02010600030101010101" pitchFamily="2" charset="-122"/>
              </a:rPr>
              <a:t> </a:t>
            </a:r>
            <a:r>
              <a:rPr lang="zh-CN" altLang="en-US" dirty="0">
                <a:latin typeface="宋体" panose="02010600030101010101" pitchFamily="2" charset="-122"/>
              </a:rPr>
              <a:t>）表示。</a:t>
            </a:r>
            <a:endParaRPr lang="zh-CN" altLang="en-US" dirty="0">
              <a:latin typeface="Arial" panose="020B0604020202020204" pitchFamily="34" charset="0"/>
            </a:endParaRPr>
          </a:p>
        </p:txBody>
      </p:sp>
      <p:sp>
        <p:nvSpPr>
          <p:cNvPr id="9224" name="灯片编号占位符 12"/>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ox(in)">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矩形 8"/>
          <p:cNvSpPr/>
          <p:nvPr/>
        </p:nvSpPr>
        <p:spPr>
          <a:xfrm>
            <a:off x="971550" y="549275"/>
            <a:ext cx="6985000" cy="954088"/>
          </a:xfrm>
          <a:prstGeom prst="rect">
            <a:avLst/>
          </a:prstGeom>
          <a:noFill/>
          <a:ln w="9525">
            <a:noFill/>
          </a:ln>
        </p:spPr>
        <p:txBody>
          <a:bodyPr>
            <a:spAutoFit/>
          </a:bodyPr>
          <a:p>
            <a:r>
              <a:rPr lang="zh-CN" altLang="en-US" dirty="0">
                <a:latin typeface="宋体" panose="02010600030101010101" pitchFamily="2" charset="-122"/>
              </a:rPr>
              <a:t>所谓“</a:t>
            </a:r>
            <a:r>
              <a:rPr lang="zh-CN" altLang="en-US" dirty="0">
                <a:solidFill>
                  <a:srgbClr val="FF0000"/>
                </a:solidFill>
                <a:latin typeface="黑体" panose="02010609060101010101" pitchFamily="49" charset="-122"/>
              </a:rPr>
              <a:t>动态</a:t>
            </a:r>
            <a:r>
              <a:rPr lang="zh-CN" altLang="en-US" dirty="0">
                <a:latin typeface="宋体" panose="02010600030101010101" pitchFamily="2" charset="-122"/>
              </a:rPr>
              <a:t>”是指：</a:t>
            </a:r>
            <a:r>
              <a:rPr lang="zh-CN" altLang="en-US" dirty="0">
                <a:solidFill>
                  <a:srgbClr val="FF0000"/>
                </a:solidFill>
                <a:latin typeface="黑体" panose="02010609060101010101" pitchFamily="49" charset="-122"/>
              </a:rPr>
              <a:t>：</a:t>
            </a:r>
            <a:r>
              <a:rPr lang="zh-CN" altLang="en-US" dirty="0">
                <a:solidFill>
                  <a:schemeClr val="tx2"/>
                </a:solidFill>
                <a:latin typeface="黑体" panose="02010609060101010101" pitchFamily="49" charset="-122"/>
              </a:rPr>
              <a:t>输入信号不为零时，放大电路的工作状态，也称</a:t>
            </a:r>
            <a:r>
              <a:rPr lang="zh-CN" altLang="en-US" i="1" dirty="0">
                <a:solidFill>
                  <a:srgbClr val="0000CC"/>
                </a:solidFill>
                <a:latin typeface="黑体" panose="02010609060101010101" pitchFamily="49" charset="-122"/>
              </a:rPr>
              <a:t>交流工作状态</a:t>
            </a:r>
            <a:r>
              <a:rPr lang="zh-CN" altLang="en-US" dirty="0">
                <a:latin typeface="黑体" panose="02010609060101010101" pitchFamily="49" charset="-122"/>
              </a:rPr>
              <a:t>。</a:t>
            </a:r>
            <a:endParaRPr lang="zh-CN" altLang="en-US" dirty="0">
              <a:latin typeface="Arial" panose="020B0604020202020204" pitchFamily="34" charset="0"/>
            </a:endParaRPr>
          </a:p>
        </p:txBody>
      </p:sp>
      <p:pic>
        <p:nvPicPr>
          <p:cNvPr id="136195" name="Picture 3" descr="基本共射放大电路"/>
          <p:cNvPicPr>
            <a:picLocks noChangeAspect="1"/>
          </p:cNvPicPr>
          <p:nvPr/>
        </p:nvPicPr>
        <p:blipFill>
          <a:blip r:embed="rId1"/>
          <a:stretch>
            <a:fillRect/>
          </a:stretch>
        </p:blipFill>
        <p:spPr>
          <a:xfrm>
            <a:off x="1979613" y="2943225"/>
            <a:ext cx="5975350" cy="3914775"/>
          </a:xfrm>
          <a:prstGeom prst="rect">
            <a:avLst/>
          </a:prstGeom>
          <a:noFill/>
          <a:ln w="9525">
            <a:noFill/>
          </a:ln>
        </p:spPr>
      </p:pic>
      <p:sp>
        <p:nvSpPr>
          <p:cNvPr id="11" name="Text Box 4"/>
          <p:cNvSpPr txBox="1"/>
          <p:nvPr/>
        </p:nvSpPr>
        <p:spPr>
          <a:xfrm>
            <a:off x="395288" y="1484313"/>
            <a:ext cx="3529012" cy="519112"/>
          </a:xfrm>
          <a:prstGeom prst="rect">
            <a:avLst/>
          </a:prstGeom>
          <a:noFill/>
          <a:ln w="9525">
            <a:noFill/>
          </a:ln>
        </p:spPr>
        <p:txBody>
          <a:bodyPr>
            <a:spAutoFit/>
          </a:bodyPr>
          <a:p>
            <a:pPr>
              <a:buClr>
                <a:schemeClr val="folHlink"/>
              </a:buClr>
              <a:buFont typeface="Wingdings" panose="05000000000000000000" pitchFamily="2" charset="2"/>
              <a:buChar char="Ø"/>
            </a:pPr>
            <a:r>
              <a:rPr lang="en-US" altLang="zh-CN" dirty="0">
                <a:solidFill>
                  <a:schemeClr val="folHlink"/>
                </a:solidFill>
                <a:latin typeface="隶书" panose="02010509060101010101" pitchFamily="49" charset="-122"/>
                <a:ea typeface="隶书" panose="02010509060101010101" pitchFamily="49" charset="-122"/>
              </a:rPr>
              <a:t> </a:t>
            </a:r>
            <a:r>
              <a:rPr lang="zh-CN" altLang="en-US" dirty="0">
                <a:solidFill>
                  <a:schemeClr val="folHlink"/>
                </a:solidFill>
                <a:latin typeface="隶书" panose="02010509060101010101" pitchFamily="49" charset="-122"/>
                <a:ea typeface="隶书" panose="02010509060101010101" pitchFamily="49" charset="-122"/>
              </a:rPr>
              <a:t>当</a:t>
            </a:r>
            <a:r>
              <a:rPr lang="en-US" altLang="zh-CN" i="1" dirty="0">
                <a:solidFill>
                  <a:schemeClr val="folHlink"/>
                </a:solidFill>
                <a:latin typeface="Times New Roman" panose="02020603050405020304" pitchFamily="18" charset="0"/>
                <a:ea typeface="隶书" panose="02010509060101010101" pitchFamily="49" charset="-122"/>
              </a:rPr>
              <a:t>v</a:t>
            </a:r>
            <a:r>
              <a:rPr lang="en-US" altLang="zh-CN" i="1" baseline="-25000" dirty="0">
                <a:solidFill>
                  <a:schemeClr val="folHlink"/>
                </a:solidFill>
                <a:latin typeface="Times New Roman" panose="02020603050405020304" pitchFamily="18" charset="0"/>
                <a:ea typeface="隶书" panose="02010509060101010101" pitchFamily="49" charset="-122"/>
              </a:rPr>
              <a:t>i</a:t>
            </a:r>
            <a:r>
              <a:rPr lang="zh-CN" altLang="en-US" dirty="0">
                <a:solidFill>
                  <a:schemeClr val="folHlink"/>
                </a:solidFill>
                <a:latin typeface="隶书" panose="02010509060101010101" pitchFamily="49" charset="-122"/>
                <a:ea typeface="隶书" panose="02010509060101010101" pitchFamily="49" charset="-122"/>
              </a:rPr>
              <a:t>＝</a:t>
            </a:r>
            <a:r>
              <a:rPr lang="en-US" altLang="zh-CN" i="1" dirty="0">
                <a:solidFill>
                  <a:schemeClr val="folHlink"/>
                </a:solidFill>
                <a:latin typeface="Times New Roman" panose="02020603050405020304" pitchFamily="18" charset="0"/>
                <a:ea typeface="隶书" panose="02010509060101010101" pitchFamily="49" charset="-122"/>
              </a:rPr>
              <a:t>V</a:t>
            </a:r>
            <a:r>
              <a:rPr lang="en-US" altLang="zh-CN" i="1" baseline="-25000" dirty="0">
                <a:solidFill>
                  <a:schemeClr val="folHlink"/>
                </a:solidFill>
                <a:latin typeface="Times New Roman" panose="02020603050405020304" pitchFamily="18" charset="0"/>
                <a:ea typeface="隶书" panose="02010509060101010101" pitchFamily="49" charset="-122"/>
              </a:rPr>
              <a:t>i</a:t>
            </a:r>
            <a:r>
              <a:rPr lang="en-US" altLang="zh-CN" i="1" dirty="0">
                <a:solidFill>
                  <a:schemeClr val="folHlink"/>
                </a:solidFill>
                <a:latin typeface="Times New Roman" panose="02020603050405020304" pitchFamily="18" charset="0"/>
                <a:ea typeface="隶书" panose="02010509060101010101" pitchFamily="49" charset="-122"/>
              </a:rPr>
              <a:t>sin</a:t>
            </a:r>
            <a:r>
              <a:rPr lang="el-GR" altLang="zh-CN" i="1" dirty="0">
                <a:solidFill>
                  <a:schemeClr val="folHlink"/>
                </a:solidFill>
                <a:latin typeface="Times New Roman" panose="02020603050405020304" pitchFamily="18" charset="0"/>
                <a:ea typeface="隶书" panose="02010509060101010101" pitchFamily="49" charset="-122"/>
              </a:rPr>
              <a:t>ω</a:t>
            </a:r>
            <a:r>
              <a:rPr lang="en-US" altLang="zh-CN" i="1" dirty="0">
                <a:solidFill>
                  <a:schemeClr val="folHlink"/>
                </a:solidFill>
                <a:latin typeface="Times New Roman" panose="02020603050405020304" pitchFamily="18" charset="0"/>
                <a:ea typeface="隶书" panose="02010509060101010101" pitchFamily="49" charset="-122"/>
              </a:rPr>
              <a:t>t</a:t>
            </a:r>
            <a:r>
              <a:rPr lang="zh-CN" altLang="en-US" dirty="0">
                <a:solidFill>
                  <a:schemeClr val="folHlink"/>
                </a:solidFill>
                <a:latin typeface="隶书" panose="02010509060101010101" pitchFamily="49" charset="-122"/>
                <a:ea typeface="隶书" panose="02010509060101010101" pitchFamily="49" charset="-122"/>
              </a:rPr>
              <a:t>时</a:t>
            </a:r>
            <a:endParaRPr lang="zh-CN" altLang="en-US" dirty="0">
              <a:solidFill>
                <a:schemeClr val="folHlink"/>
              </a:solidFill>
              <a:latin typeface="隶书" panose="02010509060101010101" pitchFamily="49" charset="-122"/>
              <a:ea typeface="隶书" panose="02010509060101010101" pitchFamily="49" charset="-122"/>
            </a:endParaRPr>
          </a:p>
        </p:txBody>
      </p:sp>
      <p:grpSp>
        <p:nvGrpSpPr>
          <p:cNvPr id="2" name="Group 67"/>
          <p:cNvGrpSpPr/>
          <p:nvPr/>
        </p:nvGrpSpPr>
        <p:grpSpPr>
          <a:xfrm>
            <a:off x="488950" y="4619625"/>
            <a:ext cx="1598613" cy="1157288"/>
            <a:chOff x="204" y="2746"/>
            <a:chExt cx="1007" cy="729"/>
          </a:xfrm>
        </p:grpSpPr>
        <p:sp>
          <p:nvSpPr>
            <p:cNvPr id="136257" name="Rectangle 7"/>
            <p:cNvSpPr/>
            <p:nvPr/>
          </p:nvSpPr>
          <p:spPr>
            <a:xfrm>
              <a:off x="204" y="2749"/>
              <a:ext cx="997" cy="726"/>
            </a:xfrm>
            <a:prstGeom prst="rect">
              <a:avLst/>
            </a:prstGeom>
            <a:solidFill>
              <a:srgbClr val="FFCCFF"/>
            </a:solidFill>
            <a:ln w="9525">
              <a:noFill/>
            </a:ln>
          </p:spPr>
          <p:txBody>
            <a:bodyPr wrap="none" anchor="ctr">
              <a:spAutoFit/>
            </a:bodyPr>
            <a:p>
              <a:endParaRPr lang="zh-CN" altLang="en-US" dirty="0">
                <a:latin typeface="Arial" panose="020B0604020202020204" pitchFamily="34" charset="0"/>
              </a:endParaRPr>
            </a:p>
          </p:txBody>
        </p:sp>
        <p:sp>
          <p:nvSpPr>
            <p:cNvPr id="136258" name="Text Box 11"/>
            <p:cNvSpPr txBox="1"/>
            <p:nvPr/>
          </p:nvSpPr>
          <p:spPr>
            <a:xfrm>
              <a:off x="1075" y="3154"/>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36259" name="Text Box 12"/>
            <p:cNvSpPr txBox="1"/>
            <p:nvPr/>
          </p:nvSpPr>
          <p:spPr>
            <a:xfrm>
              <a:off x="249" y="2746"/>
              <a:ext cx="227"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136260" name="Text Box 13"/>
            <p:cNvSpPr txBox="1"/>
            <p:nvPr/>
          </p:nvSpPr>
          <p:spPr>
            <a:xfrm>
              <a:off x="331" y="3018"/>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pic>
          <p:nvPicPr>
            <p:cNvPr id="136261" name="Picture 5"/>
            <p:cNvPicPr>
              <a:picLocks noChangeAspect="1"/>
            </p:cNvPicPr>
            <p:nvPr/>
          </p:nvPicPr>
          <p:blipFill>
            <a:blip r:embed="rId2"/>
            <a:srcRect l="11456" t="12225" r="19804" b="26097"/>
            <a:stretch>
              <a:fillRect/>
            </a:stretch>
          </p:blipFill>
          <p:spPr>
            <a:xfrm>
              <a:off x="467" y="3099"/>
              <a:ext cx="554" cy="131"/>
            </a:xfrm>
            <a:prstGeom prst="rect">
              <a:avLst/>
            </a:prstGeom>
            <a:noFill/>
            <a:ln w="9525">
              <a:noFill/>
            </a:ln>
          </p:spPr>
        </p:pic>
        <p:sp>
          <p:nvSpPr>
            <p:cNvPr id="136262" name="Line 9"/>
            <p:cNvSpPr/>
            <p:nvPr/>
          </p:nvSpPr>
          <p:spPr>
            <a:xfrm>
              <a:off x="476" y="3154"/>
              <a:ext cx="690" cy="1"/>
            </a:xfrm>
            <a:prstGeom prst="line">
              <a:avLst/>
            </a:prstGeom>
            <a:ln w="19050" cap="flat" cmpd="sng">
              <a:solidFill>
                <a:schemeClr val="tx1"/>
              </a:solidFill>
              <a:prstDash val="solid"/>
              <a:headEnd type="none" w="med" len="med"/>
              <a:tailEnd type="stealth" w="med" len="lg"/>
            </a:ln>
          </p:spPr>
        </p:sp>
        <p:sp>
          <p:nvSpPr>
            <p:cNvPr id="136263" name="Line 10"/>
            <p:cNvSpPr/>
            <p:nvPr/>
          </p:nvSpPr>
          <p:spPr>
            <a:xfrm flipV="1">
              <a:off x="477" y="2854"/>
              <a:ext cx="1" cy="527"/>
            </a:xfrm>
            <a:prstGeom prst="line">
              <a:avLst/>
            </a:prstGeom>
            <a:ln w="19050" cap="flat" cmpd="sng">
              <a:solidFill>
                <a:schemeClr val="tx1"/>
              </a:solidFill>
              <a:prstDash val="solid"/>
              <a:headEnd type="none" w="med" len="med"/>
              <a:tailEnd type="triangle" w="med" len="med"/>
            </a:ln>
          </p:spPr>
        </p:sp>
      </p:grpSp>
      <p:grpSp>
        <p:nvGrpSpPr>
          <p:cNvPr id="3" name="Group 76"/>
          <p:cNvGrpSpPr/>
          <p:nvPr/>
        </p:nvGrpSpPr>
        <p:grpSpPr>
          <a:xfrm>
            <a:off x="3132138" y="2349500"/>
            <a:ext cx="1627187" cy="1177925"/>
            <a:chOff x="1927" y="1098"/>
            <a:chExt cx="1025" cy="742"/>
          </a:xfrm>
        </p:grpSpPr>
        <p:sp>
          <p:nvSpPr>
            <p:cNvPr id="136246" name="Rectangle 16"/>
            <p:cNvSpPr/>
            <p:nvPr/>
          </p:nvSpPr>
          <p:spPr>
            <a:xfrm>
              <a:off x="1927" y="1114"/>
              <a:ext cx="997" cy="726"/>
            </a:xfrm>
            <a:prstGeom prst="rect">
              <a:avLst/>
            </a:prstGeom>
            <a:solidFill>
              <a:srgbClr val="FFCCFF"/>
            </a:solidFill>
            <a:ln w="9525">
              <a:noFill/>
            </a:ln>
          </p:spPr>
          <p:txBody>
            <a:bodyPr wrap="none" anchor="ctr">
              <a:spAutoFit/>
            </a:bodyPr>
            <a:p>
              <a:endParaRPr lang="zh-CN" altLang="en-US" dirty="0">
                <a:latin typeface="Arial" panose="020B0604020202020204" pitchFamily="34" charset="0"/>
              </a:endParaRPr>
            </a:p>
          </p:txBody>
        </p:sp>
        <p:sp>
          <p:nvSpPr>
            <p:cNvPr id="136247" name="Line 18"/>
            <p:cNvSpPr/>
            <p:nvPr/>
          </p:nvSpPr>
          <p:spPr>
            <a:xfrm>
              <a:off x="2155" y="1747"/>
              <a:ext cx="690" cy="0"/>
            </a:xfrm>
            <a:prstGeom prst="line">
              <a:avLst/>
            </a:prstGeom>
            <a:ln w="19050" cap="flat" cmpd="sng">
              <a:solidFill>
                <a:schemeClr val="tx1"/>
              </a:solidFill>
              <a:prstDash val="solid"/>
              <a:headEnd type="none" w="med" len="med"/>
              <a:tailEnd type="stealth" w="med" len="lg"/>
            </a:ln>
          </p:spPr>
        </p:sp>
        <p:sp>
          <p:nvSpPr>
            <p:cNvPr id="136248" name="Text Box 20"/>
            <p:cNvSpPr txBox="1"/>
            <p:nvPr/>
          </p:nvSpPr>
          <p:spPr>
            <a:xfrm>
              <a:off x="2789" y="1522"/>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36249" name="Text Box 22"/>
            <p:cNvSpPr txBox="1"/>
            <p:nvPr/>
          </p:nvSpPr>
          <p:spPr>
            <a:xfrm>
              <a:off x="2010" y="1609"/>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36250" name="Text Box 24"/>
            <p:cNvSpPr txBox="1"/>
            <p:nvPr/>
          </p:nvSpPr>
          <p:spPr>
            <a:xfrm>
              <a:off x="1927" y="1114"/>
              <a:ext cx="227"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pic>
          <p:nvPicPr>
            <p:cNvPr id="136251" name="Picture 55"/>
            <p:cNvPicPr>
              <a:picLocks noChangeAspect="1"/>
            </p:cNvPicPr>
            <p:nvPr/>
          </p:nvPicPr>
          <p:blipFill>
            <a:blip r:embed="rId2"/>
            <a:srcRect l="11456" t="12225" r="19804" b="26097"/>
            <a:stretch>
              <a:fillRect/>
            </a:stretch>
          </p:blipFill>
          <p:spPr>
            <a:xfrm>
              <a:off x="2154" y="1457"/>
              <a:ext cx="554" cy="131"/>
            </a:xfrm>
            <a:prstGeom prst="rect">
              <a:avLst/>
            </a:prstGeom>
            <a:noFill/>
            <a:ln w="9525">
              <a:noFill/>
            </a:ln>
          </p:spPr>
        </p:pic>
        <p:sp>
          <p:nvSpPr>
            <p:cNvPr id="136252" name="Text Box 21"/>
            <p:cNvSpPr txBox="1"/>
            <p:nvPr/>
          </p:nvSpPr>
          <p:spPr>
            <a:xfrm>
              <a:off x="2725" y="1295"/>
              <a:ext cx="227" cy="230"/>
            </a:xfrm>
            <a:prstGeom prst="rect">
              <a:avLst/>
            </a:prstGeom>
            <a:noFill/>
            <a:ln w="9525">
              <a:noFill/>
            </a:ln>
          </p:spPr>
          <p:txBody>
            <a:bodyPr lIns="0" tIns="0" rIns="0" bIns="0">
              <a:spAutoFit/>
            </a:bodyPr>
            <a:p>
              <a:r>
                <a:rPr lang="en-US" altLang="zh-CN" sz="2400" i="1" dirty="0">
                  <a:solidFill>
                    <a:srgbClr val="FF0000"/>
                  </a:solidFill>
                  <a:latin typeface="Times New Roman" panose="02020603050405020304" pitchFamily="18" charset="0"/>
                </a:rPr>
                <a:t>I</a:t>
              </a:r>
              <a:r>
                <a:rPr lang="en-US" altLang="zh-CN" sz="2400" i="1" baseline="-25000" dirty="0">
                  <a:solidFill>
                    <a:srgbClr val="FF0000"/>
                  </a:solidFill>
                  <a:latin typeface="Times New Roman" panose="02020603050405020304" pitchFamily="18" charset="0"/>
                </a:rPr>
                <a:t>B</a:t>
              </a:r>
              <a:endParaRPr lang="en-US" altLang="zh-CN" sz="2400" i="1" dirty="0">
                <a:solidFill>
                  <a:srgbClr val="FF0000"/>
                </a:solidFill>
                <a:latin typeface="Times New Roman" panose="02020603050405020304" pitchFamily="18" charset="0"/>
              </a:endParaRPr>
            </a:p>
          </p:txBody>
        </p:sp>
        <p:sp>
          <p:nvSpPr>
            <p:cNvPr id="136253" name="Line 23"/>
            <p:cNvSpPr/>
            <p:nvPr/>
          </p:nvSpPr>
          <p:spPr>
            <a:xfrm>
              <a:off x="2156" y="1523"/>
              <a:ext cx="633" cy="0"/>
            </a:xfrm>
            <a:prstGeom prst="line">
              <a:avLst/>
            </a:prstGeom>
            <a:ln w="19050" cap="flat" cmpd="sng">
              <a:solidFill>
                <a:srgbClr val="FF0000"/>
              </a:solidFill>
              <a:prstDash val="solid"/>
              <a:headEnd type="none" w="med" len="med"/>
              <a:tailEnd type="none" w="med" len="med"/>
            </a:ln>
          </p:spPr>
        </p:sp>
        <p:sp>
          <p:nvSpPr>
            <p:cNvPr id="136254" name="Line 19"/>
            <p:cNvSpPr/>
            <p:nvPr/>
          </p:nvSpPr>
          <p:spPr>
            <a:xfrm flipV="1">
              <a:off x="2156" y="1222"/>
              <a:ext cx="0" cy="527"/>
            </a:xfrm>
            <a:prstGeom prst="line">
              <a:avLst/>
            </a:prstGeom>
            <a:ln w="19050" cap="flat" cmpd="sng">
              <a:solidFill>
                <a:schemeClr val="tx1"/>
              </a:solidFill>
              <a:prstDash val="solid"/>
              <a:headEnd type="none" w="med" len="med"/>
              <a:tailEnd type="triangle" w="med" len="med"/>
            </a:ln>
          </p:spPr>
        </p:sp>
        <p:sp>
          <p:nvSpPr>
            <p:cNvPr id="136255" name="Text Box 68"/>
            <p:cNvSpPr txBox="1"/>
            <p:nvPr/>
          </p:nvSpPr>
          <p:spPr>
            <a:xfrm>
              <a:off x="2363" y="1098"/>
              <a:ext cx="227" cy="230"/>
            </a:xfrm>
            <a:prstGeom prst="rect">
              <a:avLst/>
            </a:prstGeom>
            <a:noFill/>
            <a:ln w="9525">
              <a:noFill/>
            </a:ln>
          </p:spPr>
          <p:txBody>
            <a:bodyPr lIns="0" tIns="0" rIns="0" bIns="0">
              <a:spAutoFit/>
            </a:bodyPr>
            <a:p>
              <a:r>
                <a:rPr lang="en-US" altLang="zh-CN" sz="2400" i="1" dirty="0">
                  <a:solidFill>
                    <a:schemeClr val="folHlink"/>
                  </a:solidFill>
                  <a:latin typeface="Times New Roman" panose="02020603050405020304" pitchFamily="18" charset="0"/>
                </a:rPr>
                <a:t>i</a:t>
              </a:r>
              <a:r>
                <a:rPr lang="en-US" altLang="zh-CN" sz="2400" i="1" baseline="-25000" dirty="0">
                  <a:solidFill>
                    <a:schemeClr val="folHlink"/>
                  </a:solidFill>
                  <a:latin typeface="Times New Roman" panose="02020603050405020304" pitchFamily="18" charset="0"/>
                </a:rPr>
                <a:t>b</a:t>
              </a:r>
              <a:endParaRPr lang="en-US" altLang="zh-CN" sz="2400" i="1" dirty="0">
                <a:solidFill>
                  <a:schemeClr val="folHlink"/>
                </a:solidFill>
                <a:latin typeface="Times New Roman" panose="02020603050405020304" pitchFamily="18" charset="0"/>
              </a:endParaRPr>
            </a:p>
          </p:txBody>
        </p:sp>
        <p:sp>
          <p:nvSpPr>
            <p:cNvPr id="136256" name="Line 69"/>
            <p:cNvSpPr/>
            <p:nvPr/>
          </p:nvSpPr>
          <p:spPr>
            <a:xfrm flipH="1">
              <a:off x="2336" y="1298"/>
              <a:ext cx="90" cy="182"/>
            </a:xfrm>
            <a:prstGeom prst="line">
              <a:avLst/>
            </a:prstGeom>
            <a:ln w="19050" cap="flat" cmpd="sng">
              <a:solidFill>
                <a:schemeClr val="folHlink"/>
              </a:solidFill>
              <a:prstDash val="solid"/>
              <a:headEnd type="none" w="med" len="med"/>
              <a:tailEnd type="stealth" w="med" len="lg"/>
            </a:ln>
          </p:spPr>
        </p:sp>
      </p:grpSp>
      <p:grpSp>
        <p:nvGrpSpPr>
          <p:cNvPr id="4" name="Group 77"/>
          <p:cNvGrpSpPr/>
          <p:nvPr/>
        </p:nvGrpSpPr>
        <p:grpSpPr>
          <a:xfrm>
            <a:off x="4932363" y="2133600"/>
            <a:ext cx="1644650" cy="1155700"/>
            <a:chOff x="3005" y="1114"/>
            <a:chExt cx="1036" cy="728"/>
          </a:xfrm>
        </p:grpSpPr>
        <p:sp>
          <p:nvSpPr>
            <p:cNvPr id="136235" name="Rectangle 26"/>
            <p:cNvSpPr/>
            <p:nvPr/>
          </p:nvSpPr>
          <p:spPr>
            <a:xfrm>
              <a:off x="3025" y="1114"/>
              <a:ext cx="997" cy="726"/>
            </a:xfrm>
            <a:prstGeom prst="rect">
              <a:avLst/>
            </a:prstGeom>
            <a:solidFill>
              <a:srgbClr val="FFCCFF"/>
            </a:solidFill>
            <a:ln w="9525">
              <a:noFill/>
            </a:ln>
          </p:spPr>
          <p:txBody>
            <a:bodyPr wrap="none" anchor="ctr">
              <a:spAutoFit/>
            </a:bodyPr>
            <a:p>
              <a:endParaRPr lang="zh-CN" altLang="en-US" dirty="0">
                <a:latin typeface="Arial" panose="020B0604020202020204" pitchFamily="34" charset="0"/>
              </a:endParaRPr>
            </a:p>
          </p:txBody>
        </p:sp>
        <p:sp>
          <p:nvSpPr>
            <p:cNvPr id="136236" name="Line 28"/>
            <p:cNvSpPr/>
            <p:nvPr/>
          </p:nvSpPr>
          <p:spPr>
            <a:xfrm>
              <a:off x="3232" y="1750"/>
              <a:ext cx="690" cy="0"/>
            </a:xfrm>
            <a:prstGeom prst="line">
              <a:avLst/>
            </a:prstGeom>
            <a:ln w="19050" cap="flat" cmpd="sng">
              <a:solidFill>
                <a:schemeClr val="tx1"/>
              </a:solidFill>
              <a:prstDash val="solid"/>
              <a:headEnd type="none" w="med" len="med"/>
              <a:tailEnd type="stealth" w="med" len="lg"/>
            </a:ln>
          </p:spPr>
        </p:sp>
        <p:sp>
          <p:nvSpPr>
            <p:cNvPr id="136237" name="Text Box 30"/>
            <p:cNvSpPr txBox="1"/>
            <p:nvPr/>
          </p:nvSpPr>
          <p:spPr>
            <a:xfrm>
              <a:off x="3878" y="1564"/>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36238" name="Text Box 31"/>
            <p:cNvSpPr txBox="1"/>
            <p:nvPr/>
          </p:nvSpPr>
          <p:spPr>
            <a:xfrm>
              <a:off x="3005" y="1117"/>
              <a:ext cx="227"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sp>
          <p:nvSpPr>
            <p:cNvPr id="136239" name="Text Box 32"/>
            <p:cNvSpPr txBox="1"/>
            <p:nvPr/>
          </p:nvSpPr>
          <p:spPr>
            <a:xfrm>
              <a:off x="3087" y="1612"/>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pic>
          <p:nvPicPr>
            <p:cNvPr id="136240" name="Picture 54"/>
            <p:cNvPicPr>
              <a:picLocks noChangeAspect="1"/>
            </p:cNvPicPr>
            <p:nvPr/>
          </p:nvPicPr>
          <p:blipFill>
            <a:blip r:embed="rId3"/>
            <a:srcRect l="11456" t="12225" r="19804" b="26097"/>
            <a:stretch>
              <a:fillRect/>
            </a:stretch>
          </p:blipFill>
          <p:spPr>
            <a:xfrm>
              <a:off x="3225" y="1376"/>
              <a:ext cx="554" cy="312"/>
            </a:xfrm>
            <a:prstGeom prst="rect">
              <a:avLst/>
            </a:prstGeom>
            <a:noFill/>
            <a:ln w="9525">
              <a:noFill/>
            </a:ln>
          </p:spPr>
        </p:pic>
        <p:sp>
          <p:nvSpPr>
            <p:cNvPr id="136241" name="Line 33"/>
            <p:cNvSpPr/>
            <p:nvPr/>
          </p:nvSpPr>
          <p:spPr>
            <a:xfrm>
              <a:off x="3233" y="1526"/>
              <a:ext cx="690" cy="0"/>
            </a:xfrm>
            <a:prstGeom prst="line">
              <a:avLst/>
            </a:prstGeom>
            <a:ln w="19050" cap="flat" cmpd="sng">
              <a:solidFill>
                <a:srgbClr val="FF0000"/>
              </a:solidFill>
              <a:prstDash val="solid"/>
              <a:headEnd type="none" w="med" len="med"/>
              <a:tailEnd type="none" w="med" len="med"/>
            </a:ln>
          </p:spPr>
        </p:sp>
        <p:sp>
          <p:nvSpPr>
            <p:cNvPr id="136242" name="Text Box 34"/>
            <p:cNvSpPr txBox="1"/>
            <p:nvPr/>
          </p:nvSpPr>
          <p:spPr>
            <a:xfrm>
              <a:off x="3814" y="1298"/>
              <a:ext cx="227" cy="230"/>
            </a:xfrm>
            <a:prstGeom prst="rect">
              <a:avLst/>
            </a:prstGeom>
            <a:noFill/>
            <a:ln w="9525">
              <a:noFill/>
            </a:ln>
          </p:spPr>
          <p:txBody>
            <a:bodyPr lIns="0" tIns="0" rIns="0" bIns="0">
              <a:spAutoFit/>
            </a:bodyPr>
            <a:p>
              <a:r>
                <a:rPr lang="en-US" altLang="zh-CN" sz="2400" i="1" dirty="0">
                  <a:solidFill>
                    <a:srgbClr val="FF0000"/>
                  </a:solidFill>
                  <a:latin typeface="Times New Roman" panose="02020603050405020304" pitchFamily="18" charset="0"/>
                </a:rPr>
                <a:t>I</a:t>
              </a:r>
              <a:r>
                <a:rPr lang="en-US" altLang="zh-CN" sz="2400" i="1" baseline="-25000" dirty="0">
                  <a:solidFill>
                    <a:srgbClr val="FF0000"/>
                  </a:solidFill>
                  <a:latin typeface="Times New Roman" panose="02020603050405020304" pitchFamily="18" charset="0"/>
                </a:rPr>
                <a:t>C</a:t>
              </a:r>
              <a:endParaRPr lang="en-US" altLang="zh-CN" sz="2400" i="1" dirty="0">
                <a:solidFill>
                  <a:srgbClr val="FF0000"/>
                </a:solidFill>
                <a:latin typeface="Times New Roman" panose="02020603050405020304" pitchFamily="18" charset="0"/>
              </a:endParaRPr>
            </a:p>
          </p:txBody>
        </p:sp>
        <p:sp>
          <p:nvSpPr>
            <p:cNvPr id="136243" name="Line 29"/>
            <p:cNvSpPr/>
            <p:nvPr/>
          </p:nvSpPr>
          <p:spPr>
            <a:xfrm flipV="1">
              <a:off x="3233" y="1225"/>
              <a:ext cx="0" cy="527"/>
            </a:xfrm>
            <a:prstGeom prst="line">
              <a:avLst/>
            </a:prstGeom>
            <a:ln w="19050" cap="flat" cmpd="sng">
              <a:solidFill>
                <a:schemeClr val="tx1"/>
              </a:solidFill>
              <a:prstDash val="solid"/>
              <a:headEnd type="none" w="med" len="med"/>
              <a:tailEnd type="triangle" w="med" len="med"/>
            </a:ln>
          </p:spPr>
        </p:sp>
        <p:sp>
          <p:nvSpPr>
            <p:cNvPr id="136244" name="Text Box 70"/>
            <p:cNvSpPr txBox="1"/>
            <p:nvPr/>
          </p:nvSpPr>
          <p:spPr>
            <a:xfrm>
              <a:off x="3515" y="1117"/>
              <a:ext cx="227" cy="230"/>
            </a:xfrm>
            <a:prstGeom prst="rect">
              <a:avLst/>
            </a:prstGeom>
            <a:noFill/>
            <a:ln w="9525">
              <a:noFill/>
            </a:ln>
          </p:spPr>
          <p:txBody>
            <a:bodyPr lIns="0" tIns="0" rIns="0" bIns="0">
              <a:spAutoFit/>
            </a:bodyPr>
            <a:p>
              <a:r>
                <a:rPr lang="en-US" altLang="zh-CN" sz="2400" i="1" dirty="0">
                  <a:solidFill>
                    <a:schemeClr val="folHlink"/>
                  </a:solidFill>
                  <a:latin typeface="Times New Roman" panose="02020603050405020304" pitchFamily="18" charset="0"/>
                </a:rPr>
                <a:t>i</a:t>
              </a:r>
              <a:r>
                <a:rPr lang="en-US" altLang="zh-CN" sz="2400" i="1" baseline="-25000" dirty="0">
                  <a:solidFill>
                    <a:schemeClr val="folHlink"/>
                  </a:solidFill>
                  <a:latin typeface="Times New Roman" panose="02020603050405020304" pitchFamily="18" charset="0"/>
                </a:rPr>
                <a:t>c</a:t>
              </a:r>
              <a:endParaRPr lang="en-US" altLang="zh-CN" sz="2400" i="1" dirty="0">
                <a:solidFill>
                  <a:schemeClr val="folHlink"/>
                </a:solidFill>
                <a:latin typeface="Times New Roman" panose="02020603050405020304" pitchFamily="18" charset="0"/>
              </a:endParaRPr>
            </a:p>
          </p:txBody>
        </p:sp>
        <p:sp>
          <p:nvSpPr>
            <p:cNvPr id="136245" name="Line 71"/>
            <p:cNvSpPr/>
            <p:nvPr/>
          </p:nvSpPr>
          <p:spPr>
            <a:xfrm flipH="1">
              <a:off x="3488" y="1317"/>
              <a:ext cx="90" cy="182"/>
            </a:xfrm>
            <a:prstGeom prst="line">
              <a:avLst/>
            </a:prstGeom>
            <a:ln w="19050" cap="flat" cmpd="sng">
              <a:solidFill>
                <a:schemeClr val="folHlink"/>
              </a:solidFill>
              <a:prstDash val="solid"/>
              <a:headEnd type="none" w="med" len="med"/>
              <a:tailEnd type="stealth" w="med" len="lg"/>
            </a:ln>
          </p:spPr>
        </p:sp>
      </p:grpSp>
      <p:grpSp>
        <p:nvGrpSpPr>
          <p:cNvPr id="5" name="Group 78"/>
          <p:cNvGrpSpPr/>
          <p:nvPr/>
        </p:nvGrpSpPr>
        <p:grpSpPr>
          <a:xfrm>
            <a:off x="6948488" y="2060575"/>
            <a:ext cx="1890712" cy="1223963"/>
            <a:chOff x="4274" y="1071"/>
            <a:chExt cx="1191" cy="771"/>
          </a:xfrm>
        </p:grpSpPr>
        <p:sp>
          <p:nvSpPr>
            <p:cNvPr id="136222" name="Rectangle 36"/>
            <p:cNvSpPr/>
            <p:nvPr/>
          </p:nvSpPr>
          <p:spPr>
            <a:xfrm>
              <a:off x="4286" y="1116"/>
              <a:ext cx="1179" cy="726"/>
            </a:xfrm>
            <a:prstGeom prst="rect">
              <a:avLst/>
            </a:prstGeom>
            <a:solidFill>
              <a:srgbClr val="FFCCFF"/>
            </a:solidFill>
            <a:ln w="9525">
              <a:noFill/>
            </a:ln>
          </p:spPr>
          <p:txBody>
            <a:bodyPr anchor="ctr">
              <a:spAutoFit/>
            </a:bodyPr>
            <a:p>
              <a:endParaRPr lang="zh-CN" altLang="en-US" dirty="0">
                <a:latin typeface="Arial" panose="020B0604020202020204" pitchFamily="34" charset="0"/>
              </a:endParaRPr>
            </a:p>
          </p:txBody>
        </p:sp>
        <p:sp>
          <p:nvSpPr>
            <p:cNvPr id="136223" name="Line 38"/>
            <p:cNvSpPr/>
            <p:nvPr/>
          </p:nvSpPr>
          <p:spPr>
            <a:xfrm>
              <a:off x="4591" y="1748"/>
              <a:ext cx="690" cy="0"/>
            </a:xfrm>
            <a:prstGeom prst="line">
              <a:avLst/>
            </a:prstGeom>
            <a:ln w="19050" cap="flat" cmpd="sng">
              <a:solidFill>
                <a:schemeClr val="tx1"/>
              </a:solidFill>
              <a:prstDash val="solid"/>
              <a:headEnd type="none" w="med" len="med"/>
              <a:tailEnd type="stealth" w="med" len="lg"/>
            </a:ln>
          </p:spPr>
        </p:sp>
        <p:sp>
          <p:nvSpPr>
            <p:cNvPr id="136224" name="Text Box 40"/>
            <p:cNvSpPr txBox="1"/>
            <p:nvPr/>
          </p:nvSpPr>
          <p:spPr>
            <a:xfrm>
              <a:off x="5283" y="1587"/>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36225" name="Text Box 41"/>
            <p:cNvSpPr txBox="1"/>
            <p:nvPr/>
          </p:nvSpPr>
          <p:spPr>
            <a:xfrm>
              <a:off x="4274" y="1115"/>
              <a:ext cx="318"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CE</a:t>
              </a:r>
              <a:endParaRPr lang="en-US" altLang="zh-CN" sz="2400" i="1" dirty="0">
                <a:latin typeface="Times New Roman" panose="02020603050405020304" pitchFamily="18" charset="0"/>
              </a:endParaRPr>
            </a:p>
          </p:txBody>
        </p:sp>
        <p:sp>
          <p:nvSpPr>
            <p:cNvPr id="136226" name="Text Box 42"/>
            <p:cNvSpPr txBox="1"/>
            <p:nvPr/>
          </p:nvSpPr>
          <p:spPr>
            <a:xfrm>
              <a:off x="4446" y="1587"/>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grpSp>
          <p:nvGrpSpPr>
            <p:cNvPr id="136227" name="Group 60"/>
            <p:cNvGrpSpPr/>
            <p:nvPr/>
          </p:nvGrpSpPr>
          <p:grpSpPr>
            <a:xfrm>
              <a:off x="4586" y="1371"/>
              <a:ext cx="545" cy="317"/>
              <a:chOff x="4649" y="618"/>
              <a:chExt cx="545" cy="317"/>
            </a:xfrm>
          </p:grpSpPr>
          <p:pic>
            <p:nvPicPr>
              <p:cNvPr id="136233" name="Picture 57"/>
              <p:cNvPicPr>
                <a:picLocks noChangeAspect="1"/>
              </p:cNvPicPr>
              <p:nvPr/>
            </p:nvPicPr>
            <p:blipFill>
              <a:blip r:embed="rId3"/>
              <a:srcRect l="11435" t="12186" r="54688" b="25124"/>
              <a:stretch>
                <a:fillRect/>
              </a:stretch>
            </p:blipFill>
            <p:spPr>
              <a:xfrm>
                <a:off x="4921" y="618"/>
                <a:ext cx="273" cy="317"/>
              </a:xfrm>
              <a:prstGeom prst="rect">
                <a:avLst/>
              </a:prstGeom>
              <a:noFill/>
              <a:ln w="9525">
                <a:noFill/>
              </a:ln>
            </p:spPr>
          </p:pic>
          <p:pic>
            <p:nvPicPr>
              <p:cNvPr id="136234" name="Picture 56"/>
              <p:cNvPicPr>
                <a:picLocks noChangeAspect="1"/>
              </p:cNvPicPr>
              <p:nvPr/>
            </p:nvPicPr>
            <p:blipFill>
              <a:blip r:embed="rId3"/>
              <a:srcRect l="45189" t="12186" r="19817" b="26112"/>
              <a:stretch>
                <a:fillRect/>
              </a:stretch>
            </p:blipFill>
            <p:spPr>
              <a:xfrm>
                <a:off x="4649" y="618"/>
                <a:ext cx="282" cy="312"/>
              </a:xfrm>
              <a:prstGeom prst="rect">
                <a:avLst/>
              </a:prstGeom>
              <a:noFill/>
              <a:ln w="9525">
                <a:noFill/>
              </a:ln>
            </p:spPr>
          </p:pic>
        </p:grpSp>
        <p:sp>
          <p:nvSpPr>
            <p:cNvPr id="136228" name="Line 43"/>
            <p:cNvSpPr/>
            <p:nvPr/>
          </p:nvSpPr>
          <p:spPr>
            <a:xfrm>
              <a:off x="4592" y="1524"/>
              <a:ext cx="647" cy="0"/>
            </a:xfrm>
            <a:prstGeom prst="line">
              <a:avLst/>
            </a:prstGeom>
            <a:ln w="19050" cap="flat" cmpd="sng">
              <a:solidFill>
                <a:srgbClr val="FF0000"/>
              </a:solidFill>
              <a:prstDash val="solid"/>
              <a:headEnd type="none" w="med" len="med"/>
              <a:tailEnd type="none" w="med" len="med"/>
            </a:ln>
          </p:spPr>
        </p:sp>
        <p:sp>
          <p:nvSpPr>
            <p:cNvPr id="136229" name="Text Box 44"/>
            <p:cNvSpPr txBox="1"/>
            <p:nvPr/>
          </p:nvSpPr>
          <p:spPr>
            <a:xfrm>
              <a:off x="5139" y="1298"/>
              <a:ext cx="317" cy="230"/>
            </a:xfrm>
            <a:prstGeom prst="rect">
              <a:avLst/>
            </a:prstGeom>
            <a:noFill/>
            <a:ln w="9525">
              <a:noFill/>
            </a:ln>
          </p:spPr>
          <p:txBody>
            <a:bodyPr lIns="0" tIns="0" rIns="0" bIns="0">
              <a:spAutoFit/>
            </a:bodyPr>
            <a:p>
              <a:r>
                <a:rPr lang="en-US" altLang="zh-CN" sz="2400" i="1" dirty="0">
                  <a:solidFill>
                    <a:srgbClr val="FF0000"/>
                  </a:solidFill>
                  <a:latin typeface="Times New Roman" panose="02020603050405020304" pitchFamily="18" charset="0"/>
                </a:rPr>
                <a:t>V</a:t>
              </a:r>
              <a:r>
                <a:rPr lang="en-US" altLang="zh-CN" sz="2400" i="1" baseline="-25000" dirty="0">
                  <a:solidFill>
                    <a:srgbClr val="FF0000"/>
                  </a:solidFill>
                  <a:latin typeface="Times New Roman" panose="02020603050405020304" pitchFamily="18" charset="0"/>
                </a:rPr>
                <a:t>CE</a:t>
              </a:r>
              <a:endParaRPr lang="en-US" altLang="zh-CN" sz="2400" i="1" dirty="0">
                <a:solidFill>
                  <a:srgbClr val="FF0000"/>
                </a:solidFill>
                <a:latin typeface="Times New Roman" panose="02020603050405020304" pitchFamily="18" charset="0"/>
              </a:endParaRPr>
            </a:p>
          </p:txBody>
        </p:sp>
        <p:sp>
          <p:nvSpPr>
            <p:cNvPr id="136230" name="Line 39"/>
            <p:cNvSpPr/>
            <p:nvPr/>
          </p:nvSpPr>
          <p:spPr>
            <a:xfrm flipV="1">
              <a:off x="4592" y="1223"/>
              <a:ext cx="0" cy="527"/>
            </a:xfrm>
            <a:prstGeom prst="line">
              <a:avLst/>
            </a:prstGeom>
            <a:ln w="19050" cap="flat" cmpd="sng">
              <a:solidFill>
                <a:schemeClr val="tx1"/>
              </a:solidFill>
              <a:prstDash val="solid"/>
              <a:headEnd type="none" w="med" len="med"/>
              <a:tailEnd type="triangle" w="med" len="med"/>
            </a:ln>
          </p:spPr>
        </p:sp>
        <p:sp>
          <p:nvSpPr>
            <p:cNvPr id="136231" name="Text Box 72"/>
            <p:cNvSpPr txBox="1"/>
            <p:nvPr/>
          </p:nvSpPr>
          <p:spPr>
            <a:xfrm>
              <a:off x="4649" y="1071"/>
              <a:ext cx="227" cy="230"/>
            </a:xfrm>
            <a:prstGeom prst="rect">
              <a:avLst/>
            </a:prstGeom>
            <a:noFill/>
            <a:ln w="9525">
              <a:noFill/>
            </a:ln>
          </p:spPr>
          <p:txBody>
            <a:bodyPr lIns="0" tIns="0" rIns="0" bIns="0">
              <a:spAutoFit/>
            </a:bodyPr>
            <a:p>
              <a:r>
                <a:rPr lang="en-US" altLang="zh-CN" sz="2400" i="1" dirty="0">
                  <a:solidFill>
                    <a:schemeClr val="folHlink"/>
                  </a:solidFill>
                  <a:latin typeface="Times New Roman" panose="02020603050405020304" pitchFamily="18" charset="0"/>
                </a:rPr>
                <a:t>v</a:t>
              </a:r>
              <a:r>
                <a:rPr lang="en-US" altLang="zh-CN" sz="2400" i="1" baseline="-25000" dirty="0">
                  <a:solidFill>
                    <a:schemeClr val="folHlink"/>
                  </a:solidFill>
                  <a:latin typeface="Times New Roman" panose="02020603050405020304" pitchFamily="18" charset="0"/>
                </a:rPr>
                <a:t>ce</a:t>
              </a:r>
              <a:endParaRPr lang="en-US" altLang="zh-CN" sz="2400" i="1" dirty="0">
                <a:solidFill>
                  <a:schemeClr val="folHlink"/>
                </a:solidFill>
                <a:latin typeface="Times New Roman" panose="02020603050405020304" pitchFamily="18" charset="0"/>
              </a:endParaRPr>
            </a:p>
          </p:txBody>
        </p:sp>
        <p:sp>
          <p:nvSpPr>
            <p:cNvPr id="136232" name="Line 73"/>
            <p:cNvSpPr/>
            <p:nvPr/>
          </p:nvSpPr>
          <p:spPr>
            <a:xfrm>
              <a:off x="4757" y="1317"/>
              <a:ext cx="119" cy="163"/>
            </a:xfrm>
            <a:prstGeom prst="line">
              <a:avLst/>
            </a:prstGeom>
            <a:ln w="19050" cap="flat" cmpd="sng">
              <a:solidFill>
                <a:schemeClr val="folHlink"/>
              </a:solidFill>
              <a:prstDash val="solid"/>
              <a:headEnd type="none" w="med" len="med"/>
              <a:tailEnd type="stealth" w="med" len="lg"/>
            </a:ln>
          </p:spPr>
        </p:sp>
      </p:grpSp>
      <p:grpSp>
        <p:nvGrpSpPr>
          <p:cNvPr id="7" name="Group 79"/>
          <p:cNvGrpSpPr/>
          <p:nvPr/>
        </p:nvGrpSpPr>
        <p:grpSpPr>
          <a:xfrm>
            <a:off x="7561263" y="5081588"/>
            <a:ext cx="1582737" cy="1200150"/>
            <a:chOff x="4659" y="3037"/>
            <a:chExt cx="997" cy="756"/>
          </a:xfrm>
        </p:grpSpPr>
        <p:sp>
          <p:nvSpPr>
            <p:cNvPr id="136211" name="Rectangle 46"/>
            <p:cNvSpPr/>
            <p:nvPr/>
          </p:nvSpPr>
          <p:spPr>
            <a:xfrm>
              <a:off x="4659" y="3067"/>
              <a:ext cx="997" cy="726"/>
            </a:xfrm>
            <a:prstGeom prst="rect">
              <a:avLst/>
            </a:prstGeom>
            <a:solidFill>
              <a:srgbClr val="FFCCFF"/>
            </a:solidFill>
            <a:ln w="9525">
              <a:noFill/>
            </a:ln>
          </p:spPr>
          <p:txBody>
            <a:bodyPr wrap="none" anchor="ctr">
              <a:spAutoFit/>
            </a:bodyPr>
            <a:p>
              <a:endParaRPr lang="zh-CN" altLang="en-US" dirty="0">
                <a:latin typeface="Arial" panose="020B0604020202020204" pitchFamily="34" charset="0"/>
              </a:endParaRPr>
            </a:p>
          </p:txBody>
        </p:sp>
        <p:sp>
          <p:nvSpPr>
            <p:cNvPr id="136212" name="Text Box 50"/>
            <p:cNvSpPr txBox="1"/>
            <p:nvPr/>
          </p:nvSpPr>
          <p:spPr>
            <a:xfrm>
              <a:off x="5494" y="3502"/>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36213" name="Text Box 51"/>
            <p:cNvSpPr txBox="1"/>
            <p:nvPr/>
          </p:nvSpPr>
          <p:spPr>
            <a:xfrm>
              <a:off x="4668" y="3094"/>
              <a:ext cx="227"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36214" name="Text Box 52"/>
            <p:cNvSpPr txBox="1"/>
            <p:nvPr/>
          </p:nvSpPr>
          <p:spPr>
            <a:xfrm>
              <a:off x="4750" y="3366"/>
              <a:ext cx="136" cy="230"/>
            </a:xfrm>
            <a:prstGeom prst="rect">
              <a:avLst/>
            </a:prstGeom>
            <a:noFill/>
            <a:ln w="9525">
              <a:noFill/>
            </a:ln>
          </p:spPr>
          <p:txBody>
            <a:bodyPr lIns="0" tIns="0" rIns="0" bIns="0">
              <a:spAutoFit/>
            </a:bodyPr>
            <a:p>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grpSp>
          <p:nvGrpSpPr>
            <p:cNvPr id="136215" name="Group 64"/>
            <p:cNvGrpSpPr/>
            <p:nvPr/>
          </p:nvGrpSpPr>
          <p:grpSpPr>
            <a:xfrm>
              <a:off x="4894" y="3339"/>
              <a:ext cx="545" cy="317"/>
              <a:chOff x="4649" y="618"/>
              <a:chExt cx="545" cy="317"/>
            </a:xfrm>
          </p:grpSpPr>
          <p:pic>
            <p:nvPicPr>
              <p:cNvPr id="136220" name="Picture 65"/>
              <p:cNvPicPr>
                <a:picLocks noChangeAspect="1"/>
              </p:cNvPicPr>
              <p:nvPr/>
            </p:nvPicPr>
            <p:blipFill>
              <a:blip r:embed="rId3"/>
              <a:srcRect l="11435" t="12186" r="54688" b="25124"/>
              <a:stretch>
                <a:fillRect/>
              </a:stretch>
            </p:blipFill>
            <p:spPr>
              <a:xfrm>
                <a:off x="4921" y="618"/>
                <a:ext cx="273" cy="317"/>
              </a:xfrm>
              <a:prstGeom prst="rect">
                <a:avLst/>
              </a:prstGeom>
              <a:noFill/>
              <a:ln w="9525">
                <a:noFill/>
              </a:ln>
            </p:spPr>
          </p:pic>
          <p:pic>
            <p:nvPicPr>
              <p:cNvPr id="136221" name="Picture 66"/>
              <p:cNvPicPr>
                <a:picLocks noChangeAspect="1"/>
              </p:cNvPicPr>
              <p:nvPr/>
            </p:nvPicPr>
            <p:blipFill>
              <a:blip r:embed="rId3"/>
              <a:srcRect l="45189" t="12186" r="19817" b="26112"/>
              <a:stretch>
                <a:fillRect/>
              </a:stretch>
            </p:blipFill>
            <p:spPr>
              <a:xfrm>
                <a:off x="4649" y="618"/>
                <a:ext cx="282" cy="312"/>
              </a:xfrm>
              <a:prstGeom prst="rect">
                <a:avLst/>
              </a:prstGeom>
              <a:noFill/>
              <a:ln w="9525">
                <a:noFill/>
              </a:ln>
            </p:spPr>
          </p:pic>
        </p:grpSp>
        <p:sp>
          <p:nvSpPr>
            <p:cNvPr id="136216" name="Line 48"/>
            <p:cNvSpPr/>
            <p:nvPr/>
          </p:nvSpPr>
          <p:spPr>
            <a:xfrm>
              <a:off x="4895" y="3502"/>
              <a:ext cx="690" cy="1"/>
            </a:xfrm>
            <a:prstGeom prst="line">
              <a:avLst/>
            </a:prstGeom>
            <a:ln w="19050" cap="flat" cmpd="sng">
              <a:solidFill>
                <a:schemeClr val="tx1"/>
              </a:solidFill>
              <a:prstDash val="solid"/>
              <a:headEnd type="none" w="med" len="med"/>
              <a:tailEnd type="stealth" w="med" len="lg"/>
            </a:ln>
          </p:spPr>
        </p:sp>
        <p:sp>
          <p:nvSpPr>
            <p:cNvPr id="136217" name="Line 49"/>
            <p:cNvSpPr/>
            <p:nvPr/>
          </p:nvSpPr>
          <p:spPr>
            <a:xfrm flipV="1">
              <a:off x="4896" y="3202"/>
              <a:ext cx="1" cy="527"/>
            </a:xfrm>
            <a:prstGeom prst="line">
              <a:avLst/>
            </a:prstGeom>
            <a:ln w="19050" cap="flat" cmpd="sng">
              <a:solidFill>
                <a:schemeClr val="tx1"/>
              </a:solidFill>
              <a:prstDash val="solid"/>
              <a:headEnd type="none" w="med" len="med"/>
              <a:tailEnd type="triangle" w="med" len="med"/>
            </a:ln>
          </p:spPr>
        </p:sp>
        <p:sp>
          <p:nvSpPr>
            <p:cNvPr id="136218" name="Text Box 74"/>
            <p:cNvSpPr txBox="1"/>
            <p:nvPr/>
          </p:nvSpPr>
          <p:spPr>
            <a:xfrm>
              <a:off x="4994" y="3037"/>
              <a:ext cx="227" cy="230"/>
            </a:xfrm>
            <a:prstGeom prst="rect">
              <a:avLst/>
            </a:prstGeom>
            <a:noFill/>
            <a:ln w="9525">
              <a:noFill/>
            </a:ln>
          </p:spPr>
          <p:txBody>
            <a:bodyPr lIns="0" tIns="0" rIns="0" bIns="0">
              <a:spAutoFit/>
            </a:bodyPr>
            <a:p>
              <a:r>
                <a:rPr lang="en-US" altLang="zh-CN" sz="2400" i="1" dirty="0">
                  <a:solidFill>
                    <a:schemeClr val="folHlink"/>
                  </a:solidFill>
                  <a:latin typeface="Times New Roman" panose="02020603050405020304" pitchFamily="18" charset="0"/>
                </a:rPr>
                <a:t>v</a:t>
              </a:r>
              <a:r>
                <a:rPr lang="en-US" altLang="zh-CN" sz="2400" i="1" baseline="-25000" dirty="0">
                  <a:solidFill>
                    <a:schemeClr val="folHlink"/>
                  </a:solidFill>
                  <a:latin typeface="Times New Roman" panose="02020603050405020304" pitchFamily="18" charset="0"/>
                </a:rPr>
                <a:t>o</a:t>
              </a:r>
              <a:endParaRPr lang="en-US" altLang="zh-CN" sz="2400" i="1" dirty="0">
                <a:solidFill>
                  <a:schemeClr val="folHlink"/>
                </a:solidFill>
                <a:latin typeface="Times New Roman" panose="02020603050405020304" pitchFamily="18" charset="0"/>
              </a:endParaRPr>
            </a:p>
          </p:txBody>
        </p:sp>
        <p:sp>
          <p:nvSpPr>
            <p:cNvPr id="136219" name="Line 75"/>
            <p:cNvSpPr/>
            <p:nvPr/>
          </p:nvSpPr>
          <p:spPr>
            <a:xfrm>
              <a:off x="5075" y="3268"/>
              <a:ext cx="119" cy="163"/>
            </a:xfrm>
            <a:prstGeom prst="line">
              <a:avLst/>
            </a:prstGeom>
            <a:ln w="19050" cap="flat" cmpd="sng">
              <a:solidFill>
                <a:schemeClr val="folHlink"/>
              </a:solidFill>
              <a:prstDash val="solid"/>
              <a:headEnd type="none" w="med" len="med"/>
              <a:tailEnd type="stealth" w="med" len="lg"/>
            </a:ln>
          </p:spPr>
        </p:sp>
      </p:grpSp>
      <p:sp>
        <p:nvSpPr>
          <p:cNvPr id="70" name="Text Box 80"/>
          <p:cNvSpPr txBox="1"/>
          <p:nvPr/>
        </p:nvSpPr>
        <p:spPr>
          <a:xfrm>
            <a:off x="5530850" y="6400800"/>
            <a:ext cx="3598863" cy="457200"/>
          </a:xfrm>
          <a:prstGeom prst="rect">
            <a:avLst/>
          </a:prstGeom>
          <a:solidFill>
            <a:srgbClr val="FFFF99"/>
          </a:solidFill>
          <a:ln w="9525">
            <a:noFill/>
          </a:ln>
        </p:spPr>
        <p:txBody>
          <a:bodyPr lIns="0" rIns="0">
            <a:spAutoFit/>
          </a:bodyPr>
          <a:p>
            <a:r>
              <a:rPr lang="zh-CN" altLang="en-US" sz="2400" dirty="0">
                <a:latin typeface="隶书" panose="02010509060101010101" pitchFamily="49" charset="-122"/>
                <a:ea typeface="隶书" panose="02010509060101010101" pitchFamily="49" charset="-122"/>
              </a:rPr>
              <a:t>与</a:t>
            </a:r>
            <a:r>
              <a:rPr lang="en-US" altLang="zh-CN" sz="2400" i="1" dirty="0">
                <a:latin typeface="Times New Roman" panose="02020603050405020304" pitchFamily="18" charset="0"/>
                <a:ea typeface="隶书" panose="02010509060101010101" pitchFamily="49" charset="-122"/>
              </a:rPr>
              <a:t>v</a:t>
            </a:r>
            <a:r>
              <a:rPr lang="en-US" altLang="zh-CN" sz="2400" i="1" baseline="-25000" dirty="0">
                <a:latin typeface="Times New Roman" panose="02020603050405020304" pitchFamily="18" charset="0"/>
                <a:ea typeface="隶书" panose="02010509060101010101" pitchFamily="49" charset="-122"/>
              </a:rPr>
              <a:t>i</a:t>
            </a:r>
            <a:r>
              <a:rPr lang="zh-CN" altLang="en-US" sz="2400" dirty="0">
                <a:latin typeface="隶书" panose="02010509060101010101" pitchFamily="49" charset="-122"/>
                <a:ea typeface="隶书" panose="02010509060101010101" pitchFamily="49" charset="-122"/>
              </a:rPr>
              <a:t>相比幅值加大且反相了</a:t>
            </a:r>
            <a:endParaRPr lang="zh-CN" altLang="en-US" sz="2400" dirty="0">
              <a:latin typeface="隶书" panose="02010509060101010101" pitchFamily="49" charset="-122"/>
              <a:ea typeface="隶书" panose="02010509060101010101" pitchFamily="49" charset="-122"/>
            </a:endParaRPr>
          </a:p>
        </p:txBody>
      </p:sp>
      <p:sp>
        <p:nvSpPr>
          <p:cNvPr id="71" name="Rectangle 19"/>
          <p:cNvSpPr/>
          <p:nvPr/>
        </p:nvSpPr>
        <p:spPr>
          <a:xfrm>
            <a:off x="179388" y="1916113"/>
            <a:ext cx="1752600" cy="530225"/>
          </a:xfrm>
          <a:prstGeom prst="rect">
            <a:avLst/>
          </a:prstGeom>
          <a:noFill/>
          <a:ln w="9525">
            <a:noFill/>
          </a:ln>
        </p:spPr>
        <p:txBody>
          <a:bodyPr>
            <a:spAutoFit/>
          </a:bodyPr>
          <a:p>
            <a:pPr algn="just">
              <a:lnSpc>
                <a:spcPct val="120000"/>
              </a:lnSpc>
              <a:spcBef>
                <a:spcPct val="20000"/>
              </a:spcBef>
              <a:buClr>
                <a:srgbClr val="0000FF"/>
              </a:buClr>
              <a:buSzPct val="85000"/>
              <a:buFont typeface="Monotype Sorts" pitchFamily="2" charset="2"/>
              <a:buNone/>
            </a:pP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B</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BQ</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b</a:t>
            </a:r>
            <a:endParaRPr lang="zh-CN" altLang="zh-CN" sz="2400" dirty="0">
              <a:solidFill>
                <a:srgbClr val="000000"/>
              </a:solidFill>
              <a:latin typeface="Arial" panose="020B0604020202020204" pitchFamily="34" charset="0"/>
            </a:endParaRPr>
          </a:p>
        </p:txBody>
      </p:sp>
      <p:sp>
        <p:nvSpPr>
          <p:cNvPr id="72" name="Rectangle 20"/>
          <p:cNvSpPr/>
          <p:nvPr/>
        </p:nvSpPr>
        <p:spPr>
          <a:xfrm>
            <a:off x="179388" y="2449513"/>
            <a:ext cx="1752600" cy="530225"/>
          </a:xfrm>
          <a:prstGeom prst="rect">
            <a:avLst/>
          </a:prstGeom>
          <a:noFill/>
          <a:ln w="9525">
            <a:noFill/>
          </a:ln>
        </p:spPr>
        <p:txBody>
          <a:bodyPr>
            <a:spAutoFit/>
          </a:bodyPr>
          <a:p>
            <a:pPr algn="just">
              <a:lnSpc>
                <a:spcPct val="120000"/>
              </a:lnSpc>
              <a:spcBef>
                <a:spcPct val="20000"/>
              </a:spcBef>
              <a:buClr>
                <a:srgbClr val="0000FF"/>
              </a:buClr>
              <a:buSzPct val="85000"/>
              <a:buFont typeface="Monotype Sorts" pitchFamily="2" charset="2"/>
              <a:buNone/>
            </a:pP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C</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CQ</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i</a:t>
            </a:r>
            <a:r>
              <a:rPr lang="zh-CN" altLang="zh-CN" sz="2400" baseline="-25000" dirty="0">
                <a:solidFill>
                  <a:srgbClr val="000000"/>
                </a:solidFill>
                <a:latin typeface="Arial" panose="020B0604020202020204" pitchFamily="34" charset="0"/>
              </a:rPr>
              <a:t>c</a:t>
            </a:r>
            <a:endParaRPr lang="zh-CN" altLang="zh-CN" sz="2400" dirty="0">
              <a:solidFill>
                <a:srgbClr val="000000"/>
              </a:solidFill>
              <a:latin typeface="Arial" panose="020B0604020202020204" pitchFamily="34" charset="0"/>
            </a:endParaRPr>
          </a:p>
        </p:txBody>
      </p:sp>
      <p:sp>
        <p:nvSpPr>
          <p:cNvPr id="73" name="Rectangle 21"/>
          <p:cNvSpPr/>
          <p:nvPr/>
        </p:nvSpPr>
        <p:spPr>
          <a:xfrm>
            <a:off x="179388" y="3059113"/>
            <a:ext cx="2160587" cy="534987"/>
          </a:xfrm>
          <a:prstGeom prst="rect">
            <a:avLst/>
          </a:prstGeom>
          <a:noFill/>
          <a:ln w="9525">
            <a:noFill/>
          </a:ln>
        </p:spPr>
        <p:txBody>
          <a:bodyPr>
            <a:spAutoFit/>
          </a:bodyPr>
          <a:p>
            <a:pPr algn="just">
              <a:lnSpc>
                <a:spcPct val="120000"/>
              </a:lnSpc>
              <a:spcBef>
                <a:spcPct val="20000"/>
              </a:spcBef>
              <a:buClr>
                <a:srgbClr val="0000FF"/>
              </a:buClr>
              <a:buSzPct val="85000"/>
              <a:buFont typeface="Monotype Sorts" pitchFamily="2" charset="2"/>
              <a:buNone/>
            </a:pPr>
            <a:r>
              <a:rPr lang="zh-CN" altLang="zh-CN" sz="2400" i="1" dirty="0">
                <a:solidFill>
                  <a:srgbClr val="000000"/>
                </a:solidFill>
                <a:latin typeface="Arial" panose="020B0604020202020204" pitchFamily="34" charset="0"/>
              </a:rPr>
              <a:t>u</a:t>
            </a:r>
            <a:r>
              <a:rPr lang="zh-CN" altLang="zh-CN" sz="2400" baseline="-25000" dirty="0">
                <a:solidFill>
                  <a:srgbClr val="000000"/>
                </a:solidFill>
                <a:latin typeface="Arial" panose="020B0604020202020204" pitchFamily="34" charset="0"/>
              </a:rPr>
              <a:t>CE</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U</a:t>
            </a:r>
            <a:r>
              <a:rPr lang="zh-CN" altLang="zh-CN" sz="2400" baseline="-25000" dirty="0">
                <a:solidFill>
                  <a:srgbClr val="000000"/>
                </a:solidFill>
                <a:latin typeface="Arial" panose="020B0604020202020204" pitchFamily="34" charset="0"/>
              </a:rPr>
              <a:t>CEQ</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u</a:t>
            </a:r>
            <a:r>
              <a:rPr lang="zh-CN" altLang="zh-CN" sz="2400" baseline="-25000" dirty="0">
                <a:solidFill>
                  <a:srgbClr val="000000"/>
                </a:solidFill>
                <a:latin typeface="Arial" panose="020B0604020202020204" pitchFamily="34" charset="0"/>
              </a:rPr>
              <a:t>ce</a:t>
            </a:r>
            <a:endParaRPr lang="zh-CN" altLang="zh-CN" sz="2400" dirty="0">
              <a:solidFill>
                <a:srgbClr val="000000"/>
              </a:solidFill>
              <a:latin typeface="Arial" panose="020B0604020202020204" pitchFamily="34" charset="0"/>
            </a:endParaRPr>
          </a:p>
        </p:txBody>
      </p:sp>
      <p:sp>
        <p:nvSpPr>
          <p:cNvPr id="74" name="Rectangle 22"/>
          <p:cNvSpPr/>
          <p:nvPr/>
        </p:nvSpPr>
        <p:spPr>
          <a:xfrm>
            <a:off x="179388" y="3573463"/>
            <a:ext cx="2057400" cy="530225"/>
          </a:xfrm>
          <a:prstGeom prst="rect">
            <a:avLst/>
          </a:prstGeom>
          <a:noFill/>
          <a:ln w="9525">
            <a:noFill/>
          </a:ln>
        </p:spPr>
        <p:txBody>
          <a:bodyPr>
            <a:spAutoFit/>
          </a:bodyPr>
          <a:p>
            <a:pPr algn="just">
              <a:lnSpc>
                <a:spcPct val="120000"/>
              </a:lnSpc>
              <a:spcBef>
                <a:spcPct val="20000"/>
              </a:spcBef>
              <a:buClr>
                <a:srgbClr val="0000FF"/>
              </a:buClr>
              <a:buSzPct val="85000"/>
              <a:buFont typeface="Monotype Sorts" pitchFamily="2" charset="2"/>
              <a:buNone/>
            </a:pPr>
            <a:r>
              <a:rPr lang="zh-CN" altLang="zh-CN" sz="2400" i="1" dirty="0">
                <a:solidFill>
                  <a:srgbClr val="000000"/>
                </a:solidFill>
                <a:latin typeface="Arial" panose="020B0604020202020204" pitchFamily="34" charset="0"/>
              </a:rPr>
              <a:t>u</a:t>
            </a:r>
            <a:r>
              <a:rPr lang="zh-CN" altLang="zh-CN" sz="2400" baseline="-25000" dirty="0">
                <a:solidFill>
                  <a:srgbClr val="000000"/>
                </a:solidFill>
                <a:latin typeface="Arial" panose="020B0604020202020204" pitchFamily="34" charset="0"/>
              </a:rPr>
              <a:t>o</a:t>
            </a:r>
            <a:r>
              <a:rPr lang="zh-CN" altLang="zh-CN" sz="2400" dirty="0">
                <a:solidFill>
                  <a:srgbClr val="000000"/>
                </a:solidFill>
                <a:latin typeface="Arial" panose="020B0604020202020204" pitchFamily="34" charset="0"/>
              </a:rPr>
              <a:t>=</a:t>
            </a:r>
            <a:r>
              <a:rPr lang="zh-CN" altLang="zh-CN" sz="2400" i="1" dirty="0">
                <a:solidFill>
                  <a:srgbClr val="000000"/>
                </a:solidFill>
                <a:latin typeface="Arial" panose="020B0604020202020204" pitchFamily="34" charset="0"/>
              </a:rPr>
              <a:t>u</a:t>
            </a:r>
            <a:r>
              <a:rPr lang="zh-CN" altLang="zh-CN" sz="2400" baseline="-25000" dirty="0">
                <a:solidFill>
                  <a:srgbClr val="000000"/>
                </a:solidFill>
                <a:latin typeface="Arial" panose="020B0604020202020204" pitchFamily="34" charset="0"/>
              </a:rPr>
              <a:t>ce</a:t>
            </a:r>
            <a:endParaRPr lang="zh-CN" altLang="zh-CN" sz="2400" dirty="0">
              <a:solidFill>
                <a:srgbClr val="000000"/>
              </a:solidFill>
              <a:latin typeface="Arial" panose="020B0604020202020204" pitchFamily="34" charset="0"/>
            </a:endParaRPr>
          </a:p>
        </p:txBody>
      </p:sp>
      <p:sp>
        <p:nvSpPr>
          <p:cNvPr id="136207" name="灯片编号占位符 67"/>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9" name="右箭头 68">
            <a:hlinkClick r:id="rId4" action="ppaction://hlinksldjump"/>
          </p:cNvPr>
          <p:cNvSpPr/>
          <p:nvPr/>
        </p:nvSpPr>
        <p:spPr bwMode="auto">
          <a:xfrm>
            <a:off x="899592" y="6309320"/>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sp3d>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heel(4)">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edg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amond(in)">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linds(vertical)">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box(in)">
                                      <p:cBhvr>
                                        <p:cTn id="41" dur="500"/>
                                        <p:tgtEl>
                                          <p:spTgt spid="7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box(in)">
                                      <p:cBhvr>
                                        <p:cTn id="44" dur="500"/>
                                        <p:tgtEl>
                                          <p:spTgt spid="72"/>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box(in)">
                                      <p:cBhvr>
                                        <p:cTn id="47" dur="500"/>
                                        <p:tgtEl>
                                          <p:spTgt spid="73"/>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box(in)">
                                      <p:cBhvr>
                                        <p:cTn id="5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0" grpId="0" animBg="1"/>
      <p:bldP spid="71" grpId="0"/>
      <p:bldP spid="72" grpId="0"/>
      <p:bldP spid="73"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0245" name="Rectangle 44"/>
          <p:cNvSpPr/>
          <p:nvPr/>
        </p:nvSpPr>
        <p:spPr>
          <a:xfrm>
            <a:off x="539750" y="2349500"/>
            <a:ext cx="5599113" cy="522288"/>
          </a:xfrm>
          <a:prstGeom prst="rect">
            <a:avLst/>
          </a:prstGeom>
          <a:noFill/>
          <a:ln w="9525">
            <a:noFill/>
          </a:ln>
        </p:spPr>
        <p:txBody>
          <a:bodyPr wrap="none">
            <a:spAutoFit/>
          </a:bodyPr>
          <a:p>
            <a:r>
              <a:rPr lang="en-US" altLang="zh-CN" dirty="0">
                <a:solidFill>
                  <a:srgbClr val="800000"/>
                </a:solidFill>
                <a:latin typeface="宋体" panose="02010600030101010101" pitchFamily="2" charset="-122"/>
              </a:rPr>
              <a:t>(a).  </a:t>
            </a:r>
            <a:r>
              <a:rPr lang="zh-CN" altLang="en-US" dirty="0">
                <a:solidFill>
                  <a:srgbClr val="800000"/>
                </a:solidFill>
                <a:latin typeface="宋体" panose="02010600030101010101" pitchFamily="2" charset="-122"/>
              </a:rPr>
              <a:t>用近似估算法求静态工作点</a:t>
            </a:r>
            <a:endParaRPr lang="zh-CN" altLang="en-US" dirty="0">
              <a:solidFill>
                <a:srgbClr val="800000"/>
              </a:solidFill>
              <a:latin typeface="宋体" panose="02010600030101010101" pitchFamily="2" charset="-122"/>
            </a:endParaRPr>
          </a:p>
        </p:txBody>
      </p:sp>
      <p:sp>
        <p:nvSpPr>
          <p:cNvPr id="10246" name="Rectangle 45"/>
          <p:cNvSpPr/>
          <p:nvPr/>
        </p:nvSpPr>
        <p:spPr>
          <a:xfrm>
            <a:off x="971550" y="2852738"/>
            <a:ext cx="7048500" cy="579437"/>
          </a:xfrm>
          <a:prstGeom prst="rect">
            <a:avLst/>
          </a:prstGeom>
          <a:noFill/>
          <a:ln w="9525">
            <a:noFill/>
          </a:ln>
        </p:spPr>
        <p:txBody>
          <a:bodyPr wrap="none">
            <a:spAutoFit/>
          </a:bodyPr>
          <a:p>
            <a:r>
              <a:rPr lang="zh-CN" altLang="en-US" dirty="0">
                <a:solidFill>
                  <a:srgbClr val="008000"/>
                </a:solidFill>
                <a:latin typeface="Arial" panose="020B0604020202020204" pitchFamily="34" charset="0"/>
              </a:rPr>
              <a:t>采用该方法，必须已知三极管的</a:t>
            </a:r>
            <a:r>
              <a:rPr lang="zh-CN" altLang="en-US" i="1" dirty="0">
                <a:solidFill>
                  <a:srgbClr val="008000"/>
                </a:solidFill>
                <a:latin typeface="Arial" panose="020B0604020202020204" pitchFamily="34" charset="0"/>
                <a:sym typeface="Symbol" panose="05050102010706020507" pitchFamily="18" charset="2"/>
              </a:rPr>
              <a:t> </a:t>
            </a:r>
            <a:r>
              <a:rPr lang="zh-CN" altLang="en-US" dirty="0">
                <a:solidFill>
                  <a:srgbClr val="008000"/>
                </a:solidFill>
                <a:latin typeface="Arial" panose="020B0604020202020204" pitchFamily="34" charset="0"/>
                <a:sym typeface="Symbol" panose="05050102010706020507" pitchFamily="18" charset="2"/>
              </a:rPr>
              <a:t>值</a:t>
            </a:r>
            <a:r>
              <a:rPr lang="zh-CN" altLang="en-US" dirty="0">
                <a:solidFill>
                  <a:srgbClr val="008000"/>
                </a:solidFill>
                <a:latin typeface="Arial" panose="020B0604020202020204" pitchFamily="34" charset="0"/>
              </a:rPr>
              <a:t>。</a:t>
            </a:r>
            <a:endParaRPr lang="zh-CN" altLang="en-US" dirty="0">
              <a:solidFill>
                <a:srgbClr val="008000"/>
              </a:solidFill>
              <a:latin typeface="Arial" panose="020B0604020202020204" pitchFamily="34" charset="0"/>
            </a:endParaRPr>
          </a:p>
        </p:txBody>
      </p:sp>
      <p:grpSp>
        <p:nvGrpSpPr>
          <p:cNvPr id="2" name="Group 46"/>
          <p:cNvGrpSpPr/>
          <p:nvPr/>
        </p:nvGrpSpPr>
        <p:grpSpPr>
          <a:xfrm>
            <a:off x="6300788" y="3933825"/>
            <a:ext cx="2133600" cy="2714625"/>
            <a:chOff x="3216" y="1776"/>
            <a:chExt cx="1344" cy="1710"/>
          </a:xfrm>
        </p:grpSpPr>
        <p:sp>
          <p:nvSpPr>
            <p:cNvPr id="10252" name="Text Box 47"/>
            <p:cNvSpPr txBox="1"/>
            <p:nvPr/>
          </p:nvSpPr>
          <p:spPr>
            <a:xfrm>
              <a:off x="3456" y="3198"/>
              <a:ext cx="1008" cy="288"/>
            </a:xfrm>
            <a:prstGeom prst="rect">
              <a:avLst/>
            </a:prstGeom>
            <a:noFill/>
            <a:ln w="9525">
              <a:noFill/>
            </a:ln>
          </p:spPr>
          <p:txBody>
            <a:bodyPr>
              <a:spAutoFit/>
            </a:bodyPr>
            <a:p>
              <a:r>
                <a:rPr lang="zh-CN" altLang="en-US" sz="2400" dirty="0">
                  <a:latin typeface="Times New Roman" panose="02020603050405020304" pitchFamily="18" charset="0"/>
                </a:rPr>
                <a:t>直流通路</a:t>
              </a:r>
              <a:endParaRPr lang="zh-CN" altLang="en-US" sz="2400" b="0" dirty="0">
                <a:latin typeface="Times New Roman" panose="02020603050405020304" pitchFamily="18" charset="0"/>
              </a:endParaRPr>
            </a:p>
          </p:txBody>
        </p:sp>
        <p:grpSp>
          <p:nvGrpSpPr>
            <p:cNvPr id="10253" name="Group 48"/>
            <p:cNvGrpSpPr/>
            <p:nvPr/>
          </p:nvGrpSpPr>
          <p:grpSpPr>
            <a:xfrm>
              <a:off x="3216" y="1776"/>
              <a:ext cx="1344" cy="1416"/>
              <a:chOff x="3792" y="960"/>
              <a:chExt cx="1344" cy="1416"/>
            </a:xfrm>
          </p:grpSpPr>
          <p:graphicFrame>
            <p:nvGraphicFramePr>
              <p:cNvPr id="10243" name="Object 49"/>
              <p:cNvGraphicFramePr/>
              <p:nvPr/>
            </p:nvGraphicFramePr>
            <p:xfrm>
              <a:off x="3792" y="960"/>
              <a:ext cx="1344" cy="1416"/>
            </p:xfrm>
            <a:graphic>
              <a:graphicData uri="http://schemas.openxmlformats.org/presentationml/2006/ole">
                <mc:AlternateContent xmlns:mc="http://schemas.openxmlformats.org/markup-compatibility/2006">
                  <mc:Choice xmlns:v="urn:schemas-microsoft-com:vml" Requires="v">
                    <p:oleObj spid="_x0000_s3119" name="" r:id="rId1" imgW="2133600" imgH="2251075" progId="Paint.Picture">
                      <p:embed/>
                    </p:oleObj>
                  </mc:Choice>
                  <mc:Fallback>
                    <p:oleObj name="" r:id="rId1" imgW="2133600" imgH="2251075" progId="Paint.Picture">
                      <p:embed/>
                      <p:pic>
                        <p:nvPicPr>
                          <p:cNvPr id="0" name="图片 3118"/>
                          <p:cNvPicPr/>
                          <p:nvPr/>
                        </p:nvPicPr>
                        <p:blipFill>
                          <a:blip r:embed="rId2"/>
                          <a:stretch>
                            <a:fillRect/>
                          </a:stretch>
                        </p:blipFill>
                        <p:spPr>
                          <a:xfrm>
                            <a:off x="3792" y="960"/>
                            <a:ext cx="1344" cy="1416"/>
                          </a:xfrm>
                          <a:prstGeom prst="rect">
                            <a:avLst/>
                          </a:prstGeom>
                          <a:noFill/>
                          <a:ln w="38100">
                            <a:noFill/>
                            <a:miter/>
                          </a:ln>
                        </p:spPr>
                      </p:pic>
                    </p:oleObj>
                  </mc:Fallback>
                </mc:AlternateContent>
              </a:graphicData>
            </a:graphic>
          </p:graphicFrame>
          <p:sp>
            <p:nvSpPr>
              <p:cNvPr id="10254" name="Text Box 50"/>
              <p:cNvSpPr txBox="1"/>
              <p:nvPr/>
            </p:nvSpPr>
            <p:spPr>
              <a:xfrm>
                <a:off x="4512" y="1584"/>
                <a:ext cx="240" cy="192"/>
              </a:xfrm>
              <a:prstGeom prst="rect">
                <a:avLst/>
              </a:prstGeom>
              <a:noFill/>
              <a:ln w="9525">
                <a:noFill/>
              </a:ln>
            </p:spPr>
            <p:txBody>
              <a:bodyPr lIns="0" tIns="0" rIns="0" bIns="0">
                <a:spAutoFit/>
              </a:bodyPr>
              <a:p>
                <a:r>
                  <a:rPr lang="en-US" altLang="zh-CN" sz="2000" b="0" i="1" dirty="0">
                    <a:solidFill>
                      <a:srgbClr val="000000"/>
                    </a:solidFill>
                    <a:latin typeface="Times New Roman" panose="02020603050405020304" pitchFamily="18" charset="0"/>
                  </a:rPr>
                  <a:t>+</a:t>
                </a:r>
                <a:endParaRPr lang="en-US" altLang="zh-CN" sz="2400" b="0" dirty="0">
                  <a:solidFill>
                    <a:srgbClr val="FF0066"/>
                  </a:solidFill>
                  <a:latin typeface="Times New Roman" panose="02020603050405020304" pitchFamily="18" charset="0"/>
                </a:endParaRPr>
              </a:p>
            </p:txBody>
          </p:sp>
          <p:sp>
            <p:nvSpPr>
              <p:cNvPr id="10255" name="Text Box 51"/>
              <p:cNvSpPr txBox="1"/>
              <p:nvPr/>
            </p:nvSpPr>
            <p:spPr>
              <a:xfrm>
                <a:off x="4560" y="1872"/>
                <a:ext cx="144" cy="192"/>
              </a:xfrm>
              <a:prstGeom prst="rect">
                <a:avLst/>
              </a:prstGeom>
              <a:noFill/>
              <a:ln w="9525">
                <a:noFill/>
              </a:ln>
            </p:spPr>
            <p:txBody>
              <a:bodyPr lIns="0" tIns="0" rIns="0" bIns="0">
                <a:spAutoFit/>
              </a:bodyPr>
              <a:p>
                <a:r>
                  <a:rPr lang="en-US" altLang="zh-CN" sz="2000" b="0" i="1" dirty="0">
                    <a:solidFill>
                      <a:srgbClr val="000000"/>
                    </a:solidFill>
                    <a:latin typeface="Times New Roman" panose="02020603050405020304" pitchFamily="18" charset="0"/>
                  </a:rPr>
                  <a:t>-</a:t>
                </a:r>
                <a:endParaRPr lang="en-US" altLang="zh-CN" sz="2400" b="0" dirty="0">
                  <a:solidFill>
                    <a:srgbClr val="FF0066"/>
                  </a:solidFill>
                  <a:latin typeface="Times New Roman" panose="02020603050405020304" pitchFamily="18" charset="0"/>
                </a:endParaRPr>
              </a:p>
            </p:txBody>
          </p:sp>
        </p:grpSp>
      </p:grpSp>
      <p:sp>
        <p:nvSpPr>
          <p:cNvPr id="10248" name="Rectangle 52"/>
          <p:cNvSpPr/>
          <p:nvPr/>
        </p:nvSpPr>
        <p:spPr>
          <a:xfrm>
            <a:off x="684213" y="3357563"/>
            <a:ext cx="3856037" cy="579437"/>
          </a:xfrm>
          <a:prstGeom prst="rect">
            <a:avLst/>
          </a:prstGeom>
          <a:noFill/>
          <a:ln w="9525">
            <a:noFill/>
          </a:ln>
        </p:spPr>
        <p:txBody>
          <a:bodyPr wrap="none">
            <a:spAutoFit/>
          </a:bodyPr>
          <a:p>
            <a:r>
              <a:rPr lang="zh-CN" altLang="en-US" dirty="0">
                <a:latin typeface="Arial" panose="020B0604020202020204" pitchFamily="34" charset="0"/>
              </a:rPr>
              <a:t>根据直流通路可知：</a:t>
            </a:r>
            <a:endParaRPr lang="zh-CN" altLang="en-US" dirty="0">
              <a:latin typeface="Arial" panose="020B0604020202020204" pitchFamily="34" charset="0"/>
            </a:endParaRPr>
          </a:p>
        </p:txBody>
      </p:sp>
      <p:graphicFrame>
        <p:nvGraphicFramePr>
          <p:cNvPr id="11317" name="Object 53"/>
          <p:cNvGraphicFramePr/>
          <p:nvPr/>
        </p:nvGraphicFramePr>
        <p:xfrm>
          <a:off x="1116013" y="3933825"/>
          <a:ext cx="3219450" cy="2428875"/>
        </p:xfrm>
        <a:graphic>
          <a:graphicData uri="http://schemas.openxmlformats.org/presentationml/2006/ole">
            <mc:AlternateContent xmlns:mc="http://schemas.openxmlformats.org/markup-compatibility/2006">
              <mc:Choice xmlns:v="urn:schemas-microsoft-com:vml" Requires="v">
                <p:oleObj spid="_x0000_s3120" name="" r:id="rId3" imgW="989965" imgH="850265" progId="Equation.3">
                  <p:embed/>
                </p:oleObj>
              </mc:Choice>
              <mc:Fallback>
                <p:oleObj name="" r:id="rId3" imgW="989965" imgH="850265" progId="Equation.3">
                  <p:embed/>
                  <p:pic>
                    <p:nvPicPr>
                      <p:cNvPr id="0" name="图片 3119"/>
                      <p:cNvPicPr/>
                      <p:nvPr/>
                    </p:nvPicPr>
                    <p:blipFill>
                      <a:blip r:embed="rId4"/>
                      <a:stretch>
                        <a:fillRect/>
                      </a:stretch>
                    </p:blipFill>
                    <p:spPr>
                      <a:xfrm>
                        <a:off x="1116013" y="3933825"/>
                        <a:ext cx="3219450" cy="2428875"/>
                      </a:xfrm>
                      <a:prstGeom prst="rect">
                        <a:avLst/>
                      </a:prstGeom>
                      <a:noFill/>
                      <a:ln w="38100">
                        <a:noFill/>
                        <a:miter/>
                      </a:ln>
                    </p:spPr>
                  </p:pic>
                </p:oleObj>
              </mc:Fallback>
            </mc:AlternateContent>
          </a:graphicData>
        </a:graphic>
      </p:graphicFrame>
      <p:sp>
        <p:nvSpPr>
          <p:cNvPr id="10249" name="Rectangle 8"/>
          <p:cNvSpPr/>
          <p:nvPr/>
        </p:nvSpPr>
        <p:spPr>
          <a:xfrm>
            <a:off x="827088" y="765175"/>
            <a:ext cx="4330700" cy="523875"/>
          </a:xfrm>
          <a:prstGeom prst="rect">
            <a:avLst/>
          </a:prstGeom>
          <a:noFill/>
          <a:ln w="9525">
            <a:noFill/>
          </a:ln>
        </p:spPr>
        <p:txBody>
          <a:bodyPr wrap="none">
            <a:spAutoFit/>
          </a:bodyPr>
          <a:p>
            <a:pPr>
              <a:spcBef>
                <a:spcPct val="50000"/>
              </a:spcBef>
            </a:pPr>
            <a:r>
              <a:rPr lang="en-US" altLang="zh-CN" dirty="0">
                <a:latin typeface="Arial" panose="020B0604020202020204" pitchFamily="34" charset="0"/>
              </a:rPr>
              <a:t>3.2.3 </a:t>
            </a:r>
            <a:r>
              <a:rPr lang="zh-CN" altLang="zh-CN" dirty="0">
                <a:latin typeface="Arial" panose="020B0604020202020204" pitchFamily="34" charset="0"/>
              </a:rPr>
              <a:t>放大电路的静态分析</a:t>
            </a:r>
            <a:endParaRPr lang="zh-CN" altLang="en-US" dirty="0">
              <a:solidFill>
                <a:srgbClr val="0000FF"/>
              </a:solidFill>
              <a:latin typeface="Arial" panose="020B0604020202020204" pitchFamily="34" charset="0"/>
            </a:endParaRPr>
          </a:p>
        </p:txBody>
      </p:sp>
      <p:sp>
        <p:nvSpPr>
          <p:cNvPr id="15" name="TextBox 14"/>
          <p:cNvSpPr txBox="1"/>
          <p:nvPr/>
        </p:nvSpPr>
        <p:spPr>
          <a:xfrm>
            <a:off x="684213" y="1341438"/>
            <a:ext cx="5975350" cy="522288"/>
          </a:xfrm>
          <a:prstGeom prst="rect">
            <a:avLst/>
          </a:prstGeom>
          <a:noFill/>
        </p:spPr>
        <p:txBody>
          <a:bodyPr>
            <a:spAutoFit/>
          </a:bodyPr>
          <a:lstStyle/>
          <a:p>
            <a:pPr marR="0" defTabSz="914400">
              <a:buClrTx/>
              <a:buSzTx/>
              <a:buFontTx/>
              <a:buNone/>
              <a:defRPr/>
            </a:pPr>
            <a:r>
              <a:rPr kumimoji="0" lang="en-US" altLang="zh-CN" kern="1200" cap="none" spc="0" normalizeH="0" baseline="0" noProof="0" dirty="0">
                <a:latin typeface="+mn-ea"/>
                <a:ea typeface="+mn-ea"/>
                <a:cs typeface="+mn-cs"/>
              </a:rPr>
              <a:t>1. </a:t>
            </a:r>
            <a:r>
              <a:rPr kumimoji="0" lang="zh-CN" altLang="zh-CN" kern="1200" cap="none" spc="0" normalizeH="0" baseline="0" noProof="0" dirty="0">
                <a:latin typeface="+mn-ea"/>
                <a:ea typeface="+mn-ea"/>
                <a:cs typeface="+mn-cs"/>
              </a:rPr>
              <a:t>静态工作点</a:t>
            </a:r>
            <a:r>
              <a:rPr kumimoji="0" lang="zh-CN" altLang="zh-CN" kern="1200" cap="none" spc="0" normalizeH="0" baseline="0" noProof="0" dirty="0">
                <a:latin typeface="Arial" panose="020B0604020202020204" pitchFamily="34" charset="0"/>
                <a:ea typeface="宋体" panose="02010600030101010101" pitchFamily="2" charset="-122"/>
                <a:cs typeface="+mn-cs"/>
              </a:rPr>
              <a:t>的确定及其重要作用</a:t>
            </a: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sp>
        <p:nvSpPr>
          <p:cNvPr id="16" name="矩形 15"/>
          <p:cNvSpPr/>
          <p:nvPr/>
        </p:nvSpPr>
        <p:spPr>
          <a:xfrm>
            <a:off x="1116013" y="1916113"/>
            <a:ext cx="3794125"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(1) </a:t>
            </a:r>
            <a:r>
              <a:rPr kumimoji="0" lang="zh-CN"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静态工作点</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的计算</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317"/>
                                        </p:tgtEl>
                                        <p:attrNameLst>
                                          <p:attrName>style.visibility</p:attrName>
                                        </p:attrNameLst>
                                      </p:cBhvr>
                                      <p:to>
                                        <p:strVal val="visible"/>
                                      </p:to>
                                    </p:set>
                                    <p:anim calcmode="lin" valueType="num">
                                      <p:cBhvr additive="base">
                                        <p:cTn id="12" dur="500" fill="hold"/>
                                        <p:tgtEl>
                                          <p:spTgt spid="11317"/>
                                        </p:tgtEl>
                                        <p:attrNameLst>
                                          <p:attrName>ppt_x</p:attrName>
                                        </p:attrNameLst>
                                      </p:cBhvr>
                                      <p:tavLst>
                                        <p:tav tm="0">
                                          <p:val>
                                            <p:strVal val="#ppt_x"/>
                                          </p:val>
                                        </p:tav>
                                        <p:tav tm="100000">
                                          <p:val>
                                            <p:strVal val="#ppt_x"/>
                                          </p:val>
                                        </p:tav>
                                      </p:tavLst>
                                    </p:anim>
                                    <p:anim calcmode="lin" valueType="num">
                                      <p:cBhvr additive="base">
                                        <p:cTn id="13" dur="500" fill="hold"/>
                                        <p:tgtEl>
                                          <p:spTgt spid="11317"/>
                                        </p:tgtEl>
                                        <p:attrNameLst>
                                          <p:attrName>ppt_y</p:attrName>
                                        </p:attrNameLst>
                                      </p:cBhvr>
                                      <p:tavLst>
                                        <p:tav tm="0">
                                          <p:val>
                                            <p:strVal val="1+#ppt_h/2"/>
                                          </p:val>
                                        </p:tav>
                                        <p:tav tm="100000">
                                          <p:val>
                                            <p:strVal val="#ppt_y"/>
                                          </p:val>
                                        </p:tav>
                                      </p:tavLst>
                                    </p:anim>
                                  </p:childTnLst>
                                  <p:subTnLst>
                                    <p:cmd type="evt" cmd="onstopaudio">
                                      <p:cBhvr>
                                        <p:cTn display="0" masterRel="sameClick">
                                          <p:stCondLst>
                                            <p:cond evt="begin" delay="0">
                                              <p:tn val="1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37219" name="Rectangle 2"/>
          <p:cNvSpPr/>
          <p:nvPr/>
        </p:nvSpPr>
        <p:spPr>
          <a:xfrm>
            <a:off x="900113" y="668338"/>
            <a:ext cx="3244850" cy="579437"/>
          </a:xfrm>
          <a:prstGeom prst="rect">
            <a:avLst/>
          </a:prstGeom>
          <a:noFill/>
          <a:ln w="9525">
            <a:noFill/>
          </a:ln>
        </p:spPr>
        <p:txBody>
          <a:bodyPr wrap="none">
            <a:spAutoFit/>
          </a:bodyPr>
          <a:p>
            <a:r>
              <a:rPr lang="zh-CN" altLang="en-US" dirty="0">
                <a:latin typeface="宋体" panose="02010600030101010101" pitchFamily="2" charset="-122"/>
              </a:rPr>
              <a:t>用图解法确定</a:t>
            </a:r>
            <a:r>
              <a:rPr lang="en-US" altLang="zh-CN" dirty="0">
                <a:latin typeface="宋体" panose="02010600030101010101" pitchFamily="2" charset="-122"/>
              </a:rPr>
              <a:t>Q</a:t>
            </a:r>
            <a:r>
              <a:rPr lang="zh-CN" altLang="en-US" dirty="0">
                <a:latin typeface="宋体" panose="02010600030101010101" pitchFamily="2" charset="-122"/>
              </a:rPr>
              <a:t>点</a:t>
            </a:r>
            <a:endParaRPr lang="zh-CN" altLang="en-US" dirty="0">
              <a:latin typeface="宋体" panose="02010600030101010101" pitchFamily="2" charset="-122"/>
            </a:endParaRPr>
          </a:p>
        </p:txBody>
      </p:sp>
      <p:sp>
        <p:nvSpPr>
          <p:cNvPr id="137220" name="Text Box 3"/>
          <p:cNvSpPr txBox="1"/>
          <p:nvPr/>
        </p:nvSpPr>
        <p:spPr>
          <a:xfrm>
            <a:off x="468313" y="1268413"/>
            <a:ext cx="8351837" cy="523875"/>
          </a:xfrm>
          <a:prstGeom prst="rect">
            <a:avLst/>
          </a:prstGeom>
          <a:noFill/>
          <a:ln w="9525">
            <a:noFill/>
          </a:ln>
        </p:spPr>
        <p:txBody>
          <a:bodyPr>
            <a:spAutoFit/>
          </a:bodyPr>
          <a:p>
            <a:pPr>
              <a:spcBef>
                <a:spcPct val="50000"/>
              </a:spcBef>
            </a:pPr>
            <a:r>
              <a:rPr lang="en-US" altLang="zh-CN" dirty="0">
                <a:solidFill>
                  <a:srgbClr val="800000"/>
                </a:solidFill>
                <a:latin typeface="宋体" panose="02010600030101010101" pitchFamily="2" charset="-122"/>
              </a:rPr>
              <a:t>(b).  </a:t>
            </a:r>
            <a:r>
              <a:rPr lang="zh-CN" altLang="en-US" dirty="0">
                <a:solidFill>
                  <a:srgbClr val="800000"/>
                </a:solidFill>
                <a:latin typeface="宋体" panose="02010600030101010101" pitchFamily="2" charset="-122"/>
              </a:rPr>
              <a:t>用图解分析法确定静态工作点</a:t>
            </a:r>
            <a:endParaRPr lang="zh-CN" altLang="en-US" dirty="0">
              <a:solidFill>
                <a:srgbClr val="800000"/>
              </a:solidFill>
              <a:latin typeface="宋体" panose="02010600030101010101" pitchFamily="2" charset="-122"/>
            </a:endParaRPr>
          </a:p>
        </p:txBody>
      </p:sp>
      <p:sp>
        <p:nvSpPr>
          <p:cNvPr id="137221" name="Text Box 4"/>
          <p:cNvSpPr txBox="1"/>
          <p:nvPr/>
        </p:nvSpPr>
        <p:spPr>
          <a:xfrm>
            <a:off x="539750" y="1916113"/>
            <a:ext cx="8135938" cy="1066800"/>
          </a:xfrm>
          <a:prstGeom prst="rect">
            <a:avLst/>
          </a:prstGeom>
          <a:noFill/>
          <a:ln w="9525">
            <a:noFill/>
          </a:ln>
        </p:spPr>
        <p:txBody>
          <a:bodyPr>
            <a:spAutoFit/>
          </a:bodyPr>
          <a:p>
            <a:pPr>
              <a:spcBef>
                <a:spcPct val="50000"/>
              </a:spcBef>
            </a:pPr>
            <a:r>
              <a:rPr lang="zh-CN" altLang="en-US" dirty="0">
                <a:solidFill>
                  <a:srgbClr val="008000"/>
                </a:solidFill>
                <a:latin typeface="Arial" panose="020B0604020202020204" pitchFamily="34" charset="0"/>
              </a:rPr>
              <a:t>采用该方法分析静态工作点，必须已知三极管的输入输出特性曲线</a:t>
            </a:r>
            <a:r>
              <a:rPr lang="zh-CN" altLang="en-US" dirty="0">
                <a:solidFill>
                  <a:srgbClr val="800000"/>
                </a:solidFill>
                <a:latin typeface="Arial" panose="020B0604020202020204" pitchFamily="34" charset="0"/>
              </a:rPr>
              <a:t>。</a:t>
            </a:r>
            <a:endParaRPr lang="zh-CN" altLang="en-US" dirty="0">
              <a:solidFill>
                <a:srgbClr val="800000"/>
              </a:solidFill>
              <a:latin typeface="Arial" panose="020B0604020202020204" pitchFamily="34" charset="0"/>
            </a:endParaRPr>
          </a:p>
        </p:txBody>
      </p:sp>
      <p:sp>
        <p:nvSpPr>
          <p:cNvPr id="137222" name="Rectangle 10"/>
          <p:cNvSpPr/>
          <p:nvPr/>
        </p:nvSpPr>
        <p:spPr>
          <a:xfrm>
            <a:off x="684213" y="2924175"/>
            <a:ext cx="6048375" cy="1165225"/>
          </a:xfrm>
          <a:prstGeom prst="rect">
            <a:avLst/>
          </a:prstGeom>
          <a:noFill/>
          <a:ln w="9525">
            <a:noFill/>
          </a:ln>
        </p:spPr>
        <p:txBody>
          <a:bodyPr>
            <a:spAutoFit/>
          </a:bodyPr>
          <a:p>
            <a:pPr>
              <a:lnSpc>
                <a:spcPct val="110000"/>
              </a:lnSpc>
            </a:pP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、列输入回路方程：</a:t>
            </a:r>
            <a:endParaRPr lang="zh-CN" altLang="en-US" dirty="0">
              <a:solidFill>
                <a:srgbClr val="000000"/>
              </a:solidFill>
              <a:latin typeface="宋体" panose="02010600030101010101" pitchFamily="2" charset="-122"/>
            </a:endParaRPr>
          </a:p>
          <a:p>
            <a:pPr>
              <a:lnSpc>
                <a:spcPct val="110000"/>
              </a:lnSpc>
            </a:pPr>
            <a:r>
              <a:rPr lang="zh-CN" altLang="en-US" dirty="0">
                <a:solidFill>
                  <a:srgbClr val="000000"/>
                </a:solidFill>
                <a:latin typeface="宋体" panose="02010600030101010101" pitchFamily="2" charset="-122"/>
              </a:rPr>
              <a:t>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CC</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a:t>
            </a:r>
            <a:r>
              <a:rPr lang="en-US" altLang="zh-CN" i="1"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b</a:t>
            </a:r>
            <a:endParaRPr lang="en-US" altLang="zh-CN" baseline="-25000" dirty="0">
              <a:solidFill>
                <a:srgbClr val="000000"/>
              </a:solidFill>
              <a:latin typeface="宋体" panose="02010600030101010101" pitchFamily="2" charset="-122"/>
            </a:endParaRPr>
          </a:p>
        </p:txBody>
      </p:sp>
      <p:sp>
        <p:nvSpPr>
          <p:cNvPr id="137223" name="Rectangle 12"/>
          <p:cNvSpPr/>
          <p:nvPr/>
        </p:nvSpPr>
        <p:spPr>
          <a:xfrm>
            <a:off x="684213" y="3933825"/>
            <a:ext cx="6696075" cy="1165225"/>
          </a:xfrm>
          <a:prstGeom prst="rect">
            <a:avLst/>
          </a:prstGeom>
          <a:noFill/>
          <a:ln w="9525">
            <a:noFill/>
          </a:ln>
        </p:spPr>
        <p:txBody>
          <a:bodyPr>
            <a:spAutoFit/>
          </a:bodyPr>
          <a:p>
            <a:pPr>
              <a:lnSpc>
                <a:spcPct val="110000"/>
              </a:lnSpc>
            </a:pPr>
            <a:r>
              <a:rPr lang="en-US" altLang="zh-CN" dirty="0">
                <a:solidFill>
                  <a:srgbClr val="000000"/>
                </a:solidFill>
                <a:latin typeface="宋体" panose="02010600030101010101" pitchFamily="2" charset="-122"/>
              </a:rPr>
              <a:t>2</a:t>
            </a:r>
            <a:r>
              <a:rPr lang="zh-CN" altLang="en-US" dirty="0">
                <a:solidFill>
                  <a:srgbClr val="000000"/>
                </a:solidFill>
                <a:latin typeface="宋体" panose="02010600030101010101" pitchFamily="2" charset="-122"/>
              </a:rPr>
              <a:t>、列输出回路方程（直流负载线）：</a:t>
            </a:r>
            <a:endParaRPr lang="zh-CN" altLang="en-US" dirty="0">
              <a:solidFill>
                <a:srgbClr val="000000"/>
              </a:solidFill>
              <a:latin typeface="宋体" panose="02010600030101010101" pitchFamily="2" charset="-122"/>
            </a:endParaRPr>
          </a:p>
          <a:p>
            <a:pPr>
              <a:lnSpc>
                <a:spcPct val="110000"/>
              </a:lnSpc>
            </a:pPr>
            <a:r>
              <a:rPr lang="zh-CN" altLang="en-US" dirty="0">
                <a:solidFill>
                  <a:srgbClr val="000000"/>
                </a:solidFill>
                <a:latin typeface="宋体" panose="02010600030101010101" pitchFamily="2" charset="-122"/>
              </a:rPr>
              <a:t>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a:t>
            </a:r>
            <a:r>
              <a:rPr lang="en-US" altLang="zh-CN"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CC</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en-US" altLang="zh-CN" i="1"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endParaRPr lang="en-US" altLang="zh-CN" baseline="-25000" dirty="0">
              <a:solidFill>
                <a:srgbClr val="000000"/>
              </a:solidFill>
              <a:latin typeface="宋体" panose="02010600030101010101" pitchFamily="2" charset="-122"/>
            </a:endParaRPr>
          </a:p>
        </p:txBody>
      </p:sp>
      <p:sp>
        <p:nvSpPr>
          <p:cNvPr id="137224" name="Text Box 13"/>
          <p:cNvSpPr txBox="1"/>
          <p:nvPr/>
        </p:nvSpPr>
        <p:spPr>
          <a:xfrm>
            <a:off x="755650" y="5013325"/>
            <a:ext cx="7848600" cy="1165225"/>
          </a:xfrm>
          <a:prstGeom prst="rect">
            <a:avLst/>
          </a:prstGeom>
          <a:noFill/>
          <a:ln w="9525">
            <a:noFill/>
          </a:ln>
        </p:spPr>
        <p:txBody>
          <a:bodyPr>
            <a:spAutoFit/>
          </a:bodyPr>
          <a:p>
            <a:pPr>
              <a:lnSpc>
                <a:spcPct val="110000"/>
              </a:lnSpc>
            </a:pP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、在输入特性曲线上，作出直线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BE</a:t>
            </a:r>
            <a:r>
              <a:rPr lang="en-US" altLang="zh-CN" dirty="0">
                <a:solidFill>
                  <a:srgbClr val="000000"/>
                </a:solidFill>
                <a:latin typeface="宋体" panose="02010600030101010101" pitchFamily="2" charset="-122"/>
              </a:rPr>
              <a:t>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CC</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a:t>
            </a:r>
            <a:r>
              <a:rPr lang="en-US" altLang="zh-CN" i="1"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，两线的交点即是</a:t>
            </a:r>
            <a:r>
              <a:rPr lang="en-US" altLang="zh-CN" i="1" dirty="0">
                <a:solidFill>
                  <a:srgbClr val="000000"/>
                </a:solidFill>
                <a:latin typeface="宋体" panose="02010600030101010101" pitchFamily="2" charset="-122"/>
              </a:rPr>
              <a:t>Q</a:t>
            </a:r>
            <a:r>
              <a:rPr lang="zh-CN" altLang="en-US" dirty="0">
                <a:solidFill>
                  <a:srgbClr val="000000"/>
                </a:solidFill>
                <a:latin typeface="宋体" panose="02010600030101010101" pitchFamily="2" charset="-122"/>
              </a:rPr>
              <a:t>点，得到</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BQ</a:t>
            </a:r>
            <a:r>
              <a:rPr lang="zh-CN" altLang="en-US" dirty="0">
                <a:solidFill>
                  <a:srgbClr val="000000"/>
                </a:solidFill>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11266" name="Object 9"/>
          <p:cNvGraphicFramePr/>
          <p:nvPr/>
        </p:nvGraphicFramePr>
        <p:xfrm>
          <a:off x="468313" y="549275"/>
          <a:ext cx="3894137" cy="2593975"/>
        </p:xfrm>
        <a:graphic>
          <a:graphicData uri="http://schemas.openxmlformats.org/presentationml/2006/ole">
            <mc:AlternateContent xmlns:mc="http://schemas.openxmlformats.org/markup-compatibility/2006">
              <mc:Choice xmlns:v="urn:schemas-microsoft-com:vml" Requires="v">
                <p:oleObj spid="_x0000_s3123" name="" r:id="rId1" imgW="3743325" imgH="3000375" progId="Paint.Picture">
                  <p:embed/>
                </p:oleObj>
              </mc:Choice>
              <mc:Fallback>
                <p:oleObj name="" r:id="rId1" imgW="3743325" imgH="3000375" progId="Paint.Picture">
                  <p:embed/>
                  <p:pic>
                    <p:nvPicPr>
                      <p:cNvPr id="0" name="图片 3122"/>
                      <p:cNvPicPr/>
                      <p:nvPr/>
                    </p:nvPicPr>
                    <p:blipFill>
                      <a:blip r:embed="rId2"/>
                      <a:stretch>
                        <a:fillRect/>
                      </a:stretch>
                    </p:blipFill>
                    <p:spPr>
                      <a:xfrm>
                        <a:off x="468313" y="549275"/>
                        <a:ext cx="3894137" cy="2593975"/>
                      </a:xfrm>
                      <a:prstGeom prst="rect">
                        <a:avLst/>
                      </a:prstGeom>
                      <a:noFill/>
                      <a:ln w="38100">
                        <a:noFill/>
                        <a:miter/>
                      </a:ln>
                    </p:spPr>
                  </p:pic>
                </p:oleObj>
              </mc:Fallback>
            </mc:AlternateContent>
          </a:graphicData>
        </a:graphic>
      </p:graphicFrame>
      <p:sp>
        <p:nvSpPr>
          <p:cNvPr id="11270" name="Rectangle 13"/>
          <p:cNvSpPr/>
          <p:nvPr/>
        </p:nvSpPr>
        <p:spPr>
          <a:xfrm>
            <a:off x="395288" y="3141663"/>
            <a:ext cx="8064500" cy="1701800"/>
          </a:xfrm>
          <a:prstGeom prst="rect">
            <a:avLst/>
          </a:prstGeom>
          <a:noFill/>
          <a:ln w="9525">
            <a:noFill/>
          </a:ln>
        </p:spPr>
        <p:txBody>
          <a:bodyPr>
            <a:spAutoFit/>
          </a:bodyPr>
          <a:p>
            <a:pPr>
              <a:lnSpc>
                <a:spcPct val="110000"/>
              </a:lnSpc>
            </a:pPr>
            <a:r>
              <a:rPr lang="en-US" altLang="zh-CN" dirty="0">
                <a:solidFill>
                  <a:srgbClr val="000000"/>
                </a:solidFill>
                <a:latin typeface="宋体" panose="02010600030101010101" pitchFamily="2" charset="-122"/>
              </a:rPr>
              <a:t>4</a:t>
            </a:r>
            <a:r>
              <a:rPr lang="zh-CN" altLang="en-US" dirty="0">
                <a:solidFill>
                  <a:srgbClr val="000000"/>
                </a:solidFill>
                <a:latin typeface="宋体" panose="02010600030101010101" pitchFamily="2" charset="-122"/>
              </a:rPr>
              <a:t>、在输出特性曲线上，作出直流负载线 </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a:t>
            </a:r>
            <a:r>
              <a:rPr lang="en-US" altLang="zh-CN"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CC</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en-US" altLang="zh-CN" i="1" dirty="0">
                <a:solidFill>
                  <a:srgbClr val="000000"/>
                </a:solidFill>
                <a:latin typeface="宋体" panose="02010600030101010101" pitchFamily="2" charset="-122"/>
              </a:rPr>
              <a:t>R</a:t>
            </a:r>
            <a:r>
              <a:rPr lang="en-US" altLang="zh-CN"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，与</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BQ</a:t>
            </a:r>
            <a:r>
              <a:rPr lang="zh-CN" altLang="en-US" dirty="0">
                <a:solidFill>
                  <a:srgbClr val="000000"/>
                </a:solidFill>
                <a:latin typeface="宋体" panose="02010600030101010101" pitchFamily="2" charset="-122"/>
              </a:rPr>
              <a:t>曲线的交点即为</a:t>
            </a:r>
            <a:r>
              <a:rPr lang="en-US" altLang="zh-CN" i="1" dirty="0">
                <a:solidFill>
                  <a:srgbClr val="000000"/>
                </a:solidFill>
                <a:latin typeface="宋体" panose="02010600030101010101" pitchFamily="2" charset="-122"/>
              </a:rPr>
              <a:t>Q</a:t>
            </a:r>
            <a:r>
              <a:rPr lang="zh-CN" altLang="en-US" dirty="0">
                <a:solidFill>
                  <a:srgbClr val="000000"/>
                </a:solidFill>
                <a:latin typeface="宋体" panose="02010600030101010101" pitchFamily="2" charset="-122"/>
              </a:rPr>
              <a:t>点，从而得到</a:t>
            </a:r>
            <a:r>
              <a:rPr lang="en-US" altLang="zh-CN" i="1" dirty="0">
                <a:solidFill>
                  <a:srgbClr val="000000"/>
                </a:solidFill>
                <a:latin typeface="宋体" panose="02010600030101010101" pitchFamily="2" charset="-122"/>
              </a:rPr>
              <a:t>V</a:t>
            </a:r>
            <a:r>
              <a:rPr lang="en-US" altLang="zh-CN" baseline="-25000" dirty="0">
                <a:solidFill>
                  <a:srgbClr val="000000"/>
                </a:solidFill>
                <a:latin typeface="宋体" panose="02010600030101010101" pitchFamily="2" charset="-122"/>
              </a:rPr>
              <a:t>CEQ</a:t>
            </a: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和</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CQ</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p:txBody>
      </p:sp>
      <p:sp>
        <p:nvSpPr>
          <p:cNvPr id="11271" name="Text Box 15"/>
          <p:cNvSpPr txBox="1"/>
          <p:nvPr/>
        </p:nvSpPr>
        <p:spPr>
          <a:xfrm>
            <a:off x="755650" y="4868863"/>
            <a:ext cx="5761038" cy="57943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时，</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CC</a:t>
            </a:r>
            <a:r>
              <a:rPr lang="en-US" altLang="zh-CN" i="1" dirty="0">
                <a:latin typeface="Times New Roman" panose="02020603050405020304" pitchFamily="18" charset="0"/>
              </a:rPr>
              <a:t>  </a:t>
            </a:r>
            <a:r>
              <a:rPr lang="en-US" altLang="zh-CN" dirty="0">
                <a:latin typeface="Times New Roman" panose="02020603050405020304" pitchFamily="18" charset="0"/>
              </a:rPr>
              <a:t>——M</a:t>
            </a:r>
            <a:r>
              <a:rPr lang="zh-CN" altLang="en-US" dirty="0">
                <a:latin typeface="Times New Roman" panose="02020603050405020304" pitchFamily="18" charset="0"/>
              </a:rPr>
              <a:t>点</a:t>
            </a:r>
            <a:endParaRPr lang="zh-CN" altLang="en-US" dirty="0">
              <a:latin typeface="Times New Roman" panose="02020603050405020304" pitchFamily="18" charset="0"/>
            </a:endParaRPr>
          </a:p>
        </p:txBody>
      </p:sp>
      <p:sp>
        <p:nvSpPr>
          <p:cNvPr id="11272" name="Text Box 16"/>
          <p:cNvSpPr txBox="1"/>
          <p:nvPr/>
        </p:nvSpPr>
        <p:spPr>
          <a:xfrm>
            <a:off x="684213" y="5661025"/>
            <a:ext cx="2592387" cy="579438"/>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时，</a:t>
            </a:r>
            <a:endParaRPr lang="zh-CN" altLang="en-US" i="1" dirty="0">
              <a:latin typeface="Times New Roman" panose="02020603050405020304" pitchFamily="18" charset="0"/>
            </a:endParaRPr>
          </a:p>
        </p:txBody>
      </p:sp>
      <p:graphicFrame>
        <p:nvGraphicFramePr>
          <p:cNvPr id="11267" name="Object 17"/>
          <p:cNvGraphicFramePr/>
          <p:nvPr/>
        </p:nvGraphicFramePr>
        <p:xfrm>
          <a:off x="2555875" y="5516563"/>
          <a:ext cx="1511300" cy="1008062"/>
        </p:xfrm>
        <a:graphic>
          <a:graphicData uri="http://schemas.openxmlformats.org/presentationml/2006/ole">
            <mc:AlternateContent xmlns:mc="http://schemas.openxmlformats.org/markup-compatibility/2006">
              <mc:Choice xmlns:v="urn:schemas-microsoft-com:vml" Requires="v">
                <p:oleObj spid="_x0000_s3124" name="" r:id="rId3" imgW="558800" imgH="431800" progId="Equation.3">
                  <p:embed/>
                </p:oleObj>
              </mc:Choice>
              <mc:Fallback>
                <p:oleObj name="" r:id="rId3" imgW="558800" imgH="431800" progId="Equation.3">
                  <p:embed/>
                  <p:pic>
                    <p:nvPicPr>
                      <p:cNvPr id="0" name="图片 3123"/>
                      <p:cNvPicPr/>
                      <p:nvPr/>
                    </p:nvPicPr>
                    <p:blipFill>
                      <a:blip r:embed="rId4"/>
                      <a:stretch>
                        <a:fillRect/>
                      </a:stretch>
                    </p:blipFill>
                    <p:spPr>
                      <a:xfrm>
                        <a:off x="2555875" y="5516563"/>
                        <a:ext cx="1511300" cy="1008062"/>
                      </a:xfrm>
                      <a:prstGeom prst="rect">
                        <a:avLst/>
                      </a:prstGeom>
                      <a:noFill/>
                      <a:ln w="38100">
                        <a:noFill/>
                        <a:miter/>
                      </a:ln>
                    </p:spPr>
                  </p:pic>
                </p:oleObj>
              </mc:Fallback>
            </mc:AlternateContent>
          </a:graphicData>
        </a:graphic>
      </p:graphicFrame>
      <p:sp>
        <p:nvSpPr>
          <p:cNvPr id="11273" name="Text Box 18"/>
          <p:cNvSpPr txBox="1"/>
          <p:nvPr/>
        </p:nvSpPr>
        <p:spPr>
          <a:xfrm>
            <a:off x="5940425" y="5300663"/>
            <a:ext cx="2916238" cy="579437"/>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且斜率为</a:t>
            </a:r>
            <a:r>
              <a:rPr lang="en-US" altLang="zh-CN" dirty="0">
                <a:latin typeface="Times New Roman" panose="02020603050405020304" pitchFamily="18" charset="0"/>
              </a:rPr>
              <a:t>-</a:t>
            </a:r>
            <a:r>
              <a:rPr lang="en-US" altLang="zh-CN" i="1"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C</a:t>
            </a:r>
            <a:endParaRPr lang="en-US" altLang="zh-CN" i="1" dirty="0">
              <a:latin typeface="Times New Roman" panose="02020603050405020304" pitchFamily="18" charset="0"/>
            </a:endParaRPr>
          </a:p>
        </p:txBody>
      </p:sp>
      <p:sp>
        <p:nvSpPr>
          <p:cNvPr id="11274" name="Rectangle 19"/>
          <p:cNvSpPr/>
          <p:nvPr/>
        </p:nvSpPr>
        <p:spPr>
          <a:xfrm>
            <a:off x="4067175" y="5661025"/>
            <a:ext cx="1698625" cy="579438"/>
          </a:xfrm>
          <a:prstGeom prst="rect">
            <a:avLst/>
          </a:prstGeom>
          <a:noFill/>
          <a:ln w="9525">
            <a:noFill/>
          </a:ln>
        </p:spPr>
        <p:txBody>
          <a:bodyPr>
            <a:spAutoFit/>
          </a:bodyPr>
          <a:p>
            <a:pPr>
              <a:spcBef>
                <a:spcPct val="50000"/>
              </a:spcBef>
            </a:pPr>
            <a:r>
              <a:rPr lang="en-US" altLang="zh-CN" dirty="0">
                <a:latin typeface="Arial" panose="020B0604020202020204" pitchFamily="34" charset="0"/>
              </a:rPr>
              <a:t>——N</a:t>
            </a:r>
            <a:r>
              <a:rPr lang="zh-CN" altLang="en-US" dirty="0">
                <a:latin typeface="Arial" panose="020B0604020202020204" pitchFamily="34" charset="0"/>
              </a:rPr>
              <a:t>点</a:t>
            </a:r>
            <a:endParaRPr lang="zh-CN" altLang="en-US" dirty="0">
              <a:latin typeface="Arial" panose="020B0604020202020204" pitchFamily="34" charset="0"/>
            </a:endParaRPr>
          </a:p>
        </p:txBody>
      </p:sp>
      <p:grpSp>
        <p:nvGrpSpPr>
          <p:cNvPr id="11275" name="Group 22"/>
          <p:cNvGrpSpPr/>
          <p:nvPr/>
        </p:nvGrpSpPr>
        <p:grpSpPr>
          <a:xfrm>
            <a:off x="4572000" y="476250"/>
            <a:ext cx="3573463" cy="2746375"/>
            <a:chOff x="2880" y="300"/>
            <a:chExt cx="2251" cy="1730"/>
          </a:xfrm>
        </p:grpSpPr>
        <p:graphicFrame>
          <p:nvGraphicFramePr>
            <p:cNvPr id="11268" name="Object 14"/>
            <p:cNvGraphicFramePr/>
            <p:nvPr/>
          </p:nvGraphicFramePr>
          <p:xfrm>
            <a:off x="2880" y="300"/>
            <a:ext cx="2251" cy="1730"/>
          </p:xfrm>
          <a:graphic>
            <a:graphicData uri="http://schemas.openxmlformats.org/presentationml/2006/ole">
              <mc:AlternateContent xmlns:mc="http://schemas.openxmlformats.org/markup-compatibility/2006">
                <mc:Choice xmlns:v="urn:schemas-microsoft-com:vml" Requires="v">
                  <p:oleObj spid="_x0000_s3122" name="" r:id="rId5" imgW="2552700" imgH="1965960" progId="Word.Picture.8">
                    <p:embed/>
                  </p:oleObj>
                </mc:Choice>
                <mc:Fallback>
                  <p:oleObj name="" r:id="rId5" imgW="2552700" imgH="1965960" progId="Word.Picture.8">
                    <p:embed/>
                    <p:pic>
                      <p:nvPicPr>
                        <p:cNvPr id="0" name="图片 3121"/>
                        <p:cNvPicPr/>
                        <p:nvPr/>
                      </p:nvPicPr>
                      <p:blipFill>
                        <a:blip r:embed="rId6"/>
                        <a:stretch>
                          <a:fillRect/>
                        </a:stretch>
                      </p:blipFill>
                      <p:spPr>
                        <a:xfrm>
                          <a:off x="2880" y="300"/>
                          <a:ext cx="2251" cy="1730"/>
                        </a:xfrm>
                        <a:prstGeom prst="rect">
                          <a:avLst/>
                        </a:prstGeom>
                        <a:noFill/>
                        <a:ln w="38100">
                          <a:noFill/>
                          <a:miter/>
                        </a:ln>
                      </p:spPr>
                    </p:pic>
                  </p:oleObj>
                </mc:Fallback>
              </mc:AlternateContent>
            </a:graphicData>
          </a:graphic>
        </p:graphicFrame>
        <p:sp>
          <p:nvSpPr>
            <p:cNvPr id="11276" name="Text Box 20"/>
            <p:cNvSpPr txBox="1"/>
            <p:nvPr/>
          </p:nvSpPr>
          <p:spPr>
            <a:xfrm>
              <a:off x="3107" y="572"/>
              <a:ext cx="272" cy="231"/>
            </a:xfrm>
            <a:prstGeom prst="rect">
              <a:avLst/>
            </a:prstGeom>
            <a:noFill/>
            <a:ln w="9525">
              <a:noFill/>
            </a:ln>
          </p:spPr>
          <p:txBody>
            <a:bodyPr>
              <a:spAutoFit/>
            </a:bodyPr>
            <a:p>
              <a:pPr>
                <a:spcBef>
                  <a:spcPct val="50000"/>
                </a:spcBef>
              </a:pPr>
              <a:r>
                <a:rPr lang="en-US" altLang="zh-CN" sz="1800" dirty="0">
                  <a:latin typeface="Arial" panose="020B0604020202020204" pitchFamily="34" charset="0"/>
                </a:rPr>
                <a:t>N</a:t>
              </a:r>
              <a:endParaRPr lang="en-US" altLang="zh-CN" sz="1800" dirty="0">
                <a:latin typeface="Arial" panose="020B0604020202020204" pitchFamily="34" charset="0"/>
              </a:endParaRPr>
            </a:p>
          </p:txBody>
        </p:sp>
        <p:sp>
          <p:nvSpPr>
            <p:cNvPr id="11277" name="Text Box 21"/>
            <p:cNvSpPr txBox="1"/>
            <p:nvPr/>
          </p:nvSpPr>
          <p:spPr>
            <a:xfrm>
              <a:off x="4558" y="1616"/>
              <a:ext cx="227" cy="231"/>
            </a:xfrm>
            <a:prstGeom prst="rect">
              <a:avLst/>
            </a:prstGeom>
            <a:noFill/>
            <a:ln w="9525">
              <a:noFill/>
            </a:ln>
          </p:spPr>
          <p:txBody>
            <a:bodyPr>
              <a:spAutoFit/>
            </a:bodyPr>
            <a:p>
              <a:pPr>
                <a:spcBef>
                  <a:spcPct val="50000"/>
                </a:spcBef>
              </a:pPr>
              <a:r>
                <a:rPr lang="en-US" altLang="zh-CN" sz="1800" dirty="0">
                  <a:latin typeface="Arial" panose="020B0604020202020204" pitchFamily="34" charset="0"/>
                </a:rPr>
                <a:t>M</a:t>
              </a:r>
              <a:endParaRPr lang="en-US" altLang="zh-CN" sz="1800" dirty="0">
                <a:latin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7410" name="Text Box 2"/>
          <p:cNvSpPr txBox="1"/>
          <p:nvPr/>
        </p:nvSpPr>
        <p:spPr>
          <a:xfrm>
            <a:off x="539750" y="476250"/>
            <a:ext cx="8135938" cy="1520825"/>
          </a:xfrm>
          <a:prstGeom prst="rect">
            <a:avLst/>
          </a:prstGeom>
          <a:noFill/>
          <a:ln w="9525">
            <a:noFill/>
          </a:ln>
        </p:spPr>
        <p:txBody>
          <a:bodyPr>
            <a:spAutoFit/>
          </a:bodyPr>
          <a:p>
            <a:pPr algn="just">
              <a:lnSpc>
                <a:spcPct val="120000"/>
              </a:lnSpc>
            </a:pPr>
            <a:r>
              <a:rPr lang="zh-CN" altLang="en-US" sz="2600" dirty="0">
                <a:solidFill>
                  <a:srgbClr val="0000FF"/>
                </a:solidFill>
                <a:latin typeface="Times New Roman" panose="02020603050405020304" pitchFamily="18" charset="0"/>
                <a:sym typeface="Wingdings 3" panose="05040102010807070707" pitchFamily="18" charset="2"/>
              </a:rPr>
              <a:t>　</a:t>
            </a:r>
            <a:r>
              <a:rPr lang="en-US" altLang="zh-CN" sz="2600" dirty="0">
                <a:solidFill>
                  <a:srgbClr val="0000FF"/>
                </a:solidFill>
                <a:latin typeface="Times New Roman" panose="02020603050405020304" pitchFamily="18" charset="0"/>
                <a:sym typeface="Wingdings 3" panose="05040102010807070707" pitchFamily="18" charset="2"/>
              </a:rPr>
              <a:t>【</a:t>
            </a:r>
            <a:r>
              <a:rPr lang="zh-CN" altLang="en-US" sz="2600" dirty="0">
                <a:solidFill>
                  <a:srgbClr val="0000FF"/>
                </a:solidFill>
                <a:latin typeface="Times New Roman" panose="02020603050405020304" pitchFamily="18" charset="0"/>
              </a:rPr>
              <a:t>例</a:t>
            </a:r>
            <a:r>
              <a:rPr lang="en-US" altLang="zh-CN" sz="2600" dirty="0">
                <a:solidFill>
                  <a:srgbClr val="0000FF"/>
                </a:solidFill>
                <a:latin typeface="Times New Roman" panose="02020603050405020304" pitchFamily="18" charset="0"/>
              </a:rPr>
              <a:t>1</a:t>
            </a:r>
            <a:r>
              <a:rPr lang="en-US" altLang="zh-CN" sz="2600" dirty="0">
                <a:solidFill>
                  <a:srgbClr val="0000FF"/>
                </a:solidFill>
                <a:latin typeface="Times New Roman" panose="02020603050405020304" pitchFamily="18" charset="0"/>
                <a:sym typeface="Wingdings 3" panose="05040102010807070707" pitchFamily="18" charset="2"/>
              </a:rPr>
              <a:t>】</a:t>
            </a:r>
            <a:r>
              <a:rPr lang="zh-CN" altLang="en-US" sz="2600" dirty="0">
                <a:latin typeface="Times New Roman" panose="02020603050405020304" pitchFamily="18" charset="0"/>
              </a:rPr>
              <a:t>图示单管共射放大电路及特性曲线中，已知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b</a:t>
            </a:r>
            <a:r>
              <a:rPr lang="en-US" altLang="zh-CN" sz="2600" dirty="0">
                <a:latin typeface="Times New Roman" panose="02020603050405020304" pitchFamily="18" charset="0"/>
              </a:rPr>
              <a:t> = 280 k</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c</a:t>
            </a:r>
            <a:r>
              <a:rPr lang="en-US" altLang="zh-CN" sz="2600" dirty="0">
                <a:latin typeface="Times New Roman" panose="02020603050405020304" pitchFamily="18" charset="0"/>
              </a:rPr>
              <a:t> = 3 k</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 </a:t>
            </a:r>
            <a:r>
              <a:rPr lang="zh-CN" altLang="en-US" sz="2600" dirty="0">
                <a:latin typeface="Times New Roman" panose="02020603050405020304" pitchFamily="18" charset="0"/>
              </a:rPr>
              <a:t>，集电极直流电源 </a:t>
            </a:r>
            <a:r>
              <a:rPr lang="en-US" altLang="zh-CN" sz="2600" i="1" dirty="0">
                <a:latin typeface="Times New Roman" panose="02020603050405020304" pitchFamily="18" charset="0"/>
              </a:rPr>
              <a:t>V</a:t>
            </a:r>
            <a:r>
              <a:rPr lang="en-US" altLang="zh-CN" sz="2600" baseline="-25000" dirty="0">
                <a:latin typeface="Times New Roman" panose="02020603050405020304" pitchFamily="18" charset="0"/>
              </a:rPr>
              <a:t>CC</a:t>
            </a:r>
            <a:r>
              <a:rPr lang="en-US" altLang="zh-CN" sz="2600" dirty="0">
                <a:latin typeface="Times New Roman" panose="02020603050405020304" pitchFamily="18" charset="0"/>
              </a:rPr>
              <a:t> = 12 V</a:t>
            </a:r>
            <a:r>
              <a:rPr lang="zh-CN" altLang="en-US" sz="2600" dirty="0">
                <a:latin typeface="Times New Roman" panose="02020603050405020304" pitchFamily="18" charset="0"/>
              </a:rPr>
              <a:t>，试用图解法确定静态工作点。</a:t>
            </a:r>
            <a:endParaRPr lang="zh-CN" altLang="en-US" sz="2600" dirty="0">
              <a:latin typeface="Times New Roman" panose="02020603050405020304" pitchFamily="18" charset="0"/>
            </a:endParaRPr>
          </a:p>
        </p:txBody>
      </p:sp>
      <p:sp>
        <p:nvSpPr>
          <p:cNvPr id="17411" name="Text Box 3"/>
          <p:cNvSpPr txBox="1"/>
          <p:nvPr/>
        </p:nvSpPr>
        <p:spPr>
          <a:xfrm>
            <a:off x="1143000" y="2159000"/>
            <a:ext cx="3276600" cy="488950"/>
          </a:xfrm>
          <a:prstGeom prst="rect">
            <a:avLst/>
          </a:prstGeom>
          <a:noFill/>
          <a:ln w="9525">
            <a:noFill/>
          </a:ln>
        </p:spPr>
        <p:txBody>
          <a:bodyPr>
            <a:spAutoFit/>
          </a:bodyPr>
          <a:p>
            <a:pPr>
              <a:spcBef>
                <a:spcPct val="50000"/>
              </a:spcBef>
            </a:pPr>
            <a:r>
              <a:rPr lang="zh-CN" altLang="en-US" sz="2600" dirty="0">
                <a:solidFill>
                  <a:srgbClr val="FF3300"/>
                </a:solidFill>
                <a:latin typeface="Times New Roman" panose="02020603050405020304" pitchFamily="18" charset="0"/>
              </a:rPr>
              <a:t>解：</a:t>
            </a:r>
            <a:r>
              <a:rPr lang="zh-CN" altLang="en-US" sz="2600" dirty="0">
                <a:solidFill>
                  <a:srgbClr val="000099"/>
                </a:solidFill>
                <a:latin typeface="Times New Roman" panose="02020603050405020304" pitchFamily="18" charset="0"/>
              </a:rPr>
              <a:t>首先估算 </a:t>
            </a:r>
            <a:r>
              <a:rPr lang="en-US" altLang="zh-CN" sz="2600" i="1" dirty="0">
                <a:solidFill>
                  <a:srgbClr val="000099"/>
                </a:solidFill>
                <a:latin typeface="Times New Roman" panose="02020603050405020304" pitchFamily="18" charset="0"/>
              </a:rPr>
              <a:t>I</a:t>
            </a:r>
            <a:r>
              <a:rPr lang="en-US" altLang="zh-CN" sz="2600" baseline="-25000" dirty="0">
                <a:solidFill>
                  <a:srgbClr val="000099"/>
                </a:solidFill>
                <a:latin typeface="Times New Roman" panose="02020603050405020304" pitchFamily="18" charset="0"/>
              </a:rPr>
              <a:t>BQ</a:t>
            </a:r>
            <a:endParaRPr lang="en-US" altLang="zh-CN" sz="2600" baseline="-25000" dirty="0">
              <a:solidFill>
                <a:srgbClr val="000099"/>
              </a:solidFill>
              <a:latin typeface="Times New Roman" panose="02020603050405020304" pitchFamily="18" charset="0"/>
            </a:endParaRPr>
          </a:p>
        </p:txBody>
      </p:sp>
      <p:graphicFrame>
        <p:nvGraphicFramePr>
          <p:cNvPr id="17412" name="Object 4"/>
          <p:cNvGraphicFramePr/>
          <p:nvPr/>
        </p:nvGraphicFramePr>
        <p:xfrm>
          <a:off x="741363" y="2743200"/>
          <a:ext cx="3775075" cy="1646238"/>
        </p:xfrm>
        <a:graphic>
          <a:graphicData uri="http://schemas.openxmlformats.org/presentationml/2006/ole">
            <mc:AlternateContent xmlns:mc="http://schemas.openxmlformats.org/markup-compatibility/2006">
              <mc:Choice xmlns:v="urn:schemas-microsoft-com:vml" Requires="v">
                <p:oleObj spid="_x0000_s3121" name="" r:id="rId1" imgW="1600200" imgH="698500" progId="Equation.3">
                  <p:embed/>
                </p:oleObj>
              </mc:Choice>
              <mc:Fallback>
                <p:oleObj name="" r:id="rId1" imgW="1600200" imgH="698500" progId="Equation.3">
                  <p:embed/>
                  <p:pic>
                    <p:nvPicPr>
                      <p:cNvPr id="0" name="图片 3120"/>
                      <p:cNvPicPr/>
                      <p:nvPr/>
                    </p:nvPicPr>
                    <p:blipFill>
                      <a:blip r:embed="rId2">
                        <a:clrChange>
                          <a:clrFrom>
                            <a:srgbClr val="000000"/>
                          </a:clrFrom>
                          <a:clrTo>
                            <a:srgbClr val="0033CC"/>
                          </a:clrTo>
                        </a:clrChange>
                      </a:blip>
                      <a:stretch>
                        <a:fillRect/>
                      </a:stretch>
                    </p:blipFill>
                    <p:spPr>
                      <a:xfrm>
                        <a:off x="741363" y="2743200"/>
                        <a:ext cx="3775075" cy="1646238"/>
                      </a:xfrm>
                      <a:prstGeom prst="rect">
                        <a:avLst/>
                      </a:prstGeom>
                      <a:noFill/>
                      <a:ln w="38100">
                        <a:noFill/>
                        <a:miter/>
                      </a:ln>
                    </p:spPr>
                  </p:pic>
                </p:oleObj>
              </mc:Fallback>
            </mc:AlternateContent>
          </a:graphicData>
        </a:graphic>
      </p:graphicFrame>
      <p:sp>
        <p:nvSpPr>
          <p:cNvPr id="17413" name="Text Box 5"/>
          <p:cNvSpPr txBox="1"/>
          <p:nvPr/>
        </p:nvSpPr>
        <p:spPr>
          <a:xfrm>
            <a:off x="304800" y="4343400"/>
            <a:ext cx="4114800" cy="488950"/>
          </a:xfrm>
          <a:prstGeom prst="rect">
            <a:avLst/>
          </a:prstGeom>
          <a:noFill/>
          <a:ln w="9525">
            <a:noFill/>
          </a:ln>
        </p:spPr>
        <p:txBody>
          <a:bodyPr>
            <a:spAutoFit/>
          </a:bodyPr>
          <a:p>
            <a:pPr>
              <a:spcBef>
                <a:spcPct val="50000"/>
              </a:spcBef>
            </a:pPr>
            <a:r>
              <a:rPr lang="zh-CN" altLang="en-US" sz="2600" dirty="0">
                <a:solidFill>
                  <a:srgbClr val="000099"/>
                </a:solidFill>
                <a:latin typeface="Times New Roman" panose="02020603050405020304" pitchFamily="18" charset="0"/>
              </a:rPr>
              <a:t>做直流负载线，确定 </a:t>
            </a:r>
            <a:r>
              <a:rPr lang="en-US" altLang="zh-CN" sz="2600" i="1" dirty="0">
                <a:solidFill>
                  <a:srgbClr val="FF0000"/>
                </a:solidFill>
                <a:latin typeface="Times New Roman" panose="02020603050405020304" pitchFamily="18" charset="0"/>
              </a:rPr>
              <a:t>Q</a:t>
            </a:r>
            <a:r>
              <a:rPr lang="en-US" altLang="zh-CN" sz="2600" dirty="0">
                <a:solidFill>
                  <a:srgbClr val="000099"/>
                </a:solidFill>
                <a:latin typeface="Times New Roman" panose="02020603050405020304" pitchFamily="18" charset="0"/>
              </a:rPr>
              <a:t> </a:t>
            </a:r>
            <a:r>
              <a:rPr lang="zh-CN" altLang="en-US" sz="2600" dirty="0">
                <a:solidFill>
                  <a:srgbClr val="000099"/>
                </a:solidFill>
                <a:latin typeface="Times New Roman" panose="02020603050405020304" pitchFamily="18" charset="0"/>
              </a:rPr>
              <a:t>点</a:t>
            </a:r>
            <a:endParaRPr lang="zh-CN" altLang="en-US" sz="2600" dirty="0">
              <a:solidFill>
                <a:srgbClr val="000099"/>
              </a:solidFill>
              <a:latin typeface="Times New Roman" panose="02020603050405020304" pitchFamily="18" charset="0"/>
            </a:endParaRPr>
          </a:p>
        </p:txBody>
      </p:sp>
      <p:sp>
        <p:nvSpPr>
          <p:cNvPr id="17414" name="Text Box 6"/>
          <p:cNvSpPr txBox="1"/>
          <p:nvPr/>
        </p:nvSpPr>
        <p:spPr>
          <a:xfrm>
            <a:off x="304800" y="4862513"/>
            <a:ext cx="5029200" cy="488950"/>
          </a:xfrm>
          <a:prstGeom prst="rect">
            <a:avLst/>
          </a:prstGeom>
          <a:noFill/>
          <a:ln w="9525">
            <a:noFill/>
          </a:ln>
        </p:spPr>
        <p:txBody>
          <a:bodyPr>
            <a:spAutoFit/>
          </a:bodyPr>
          <a:p>
            <a:pPr>
              <a:spcBef>
                <a:spcPct val="50000"/>
              </a:spcBef>
            </a:pPr>
            <a:r>
              <a:rPr lang="zh-CN" altLang="en-US" sz="2600" dirty="0">
                <a:latin typeface="Times New Roman" panose="02020603050405020304" pitchFamily="18" charset="0"/>
              </a:rPr>
              <a:t>根据 </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CEQ</a:t>
            </a:r>
            <a:r>
              <a:rPr lang="en-US" altLang="zh-CN" sz="2600" dirty="0">
                <a:latin typeface="Times New Roman" panose="02020603050405020304" pitchFamily="18" charset="0"/>
              </a:rPr>
              <a:t> = </a:t>
            </a:r>
            <a:r>
              <a:rPr lang="en-US" altLang="zh-CN" sz="2600" i="1" dirty="0">
                <a:latin typeface="Times New Roman" panose="02020603050405020304" pitchFamily="18" charset="0"/>
              </a:rPr>
              <a:t>V</a:t>
            </a:r>
            <a:r>
              <a:rPr lang="en-US" altLang="zh-CN" sz="2600" baseline="-25000" dirty="0">
                <a:latin typeface="Times New Roman" panose="02020603050405020304" pitchFamily="18" charset="0"/>
              </a:rPr>
              <a:t>CC</a:t>
            </a:r>
            <a:r>
              <a:rPr lang="en-US" altLang="zh-CN" sz="2600" dirty="0">
                <a:latin typeface="Times New Roman" panose="02020603050405020304" pitchFamily="18" charset="0"/>
              </a:rPr>
              <a:t> – </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CQ</a:t>
            </a:r>
            <a:r>
              <a:rPr lang="en-US" altLang="zh-CN" sz="2600" dirty="0">
                <a:latin typeface="Times New Roman" panose="02020603050405020304" pitchFamily="18" charset="0"/>
              </a:rPr>
              <a:t> </a:t>
            </a:r>
            <a:r>
              <a:rPr lang="en-US" altLang="zh-CN" sz="2600" i="1" dirty="0">
                <a:latin typeface="Times New Roman" panose="02020603050405020304" pitchFamily="18" charset="0"/>
              </a:rPr>
              <a:t>R</a:t>
            </a:r>
            <a:r>
              <a:rPr lang="en-US" altLang="zh-CN" sz="2600" baseline="-25000" dirty="0">
                <a:latin typeface="Times New Roman" panose="02020603050405020304" pitchFamily="18" charset="0"/>
              </a:rPr>
              <a:t>c</a:t>
            </a:r>
            <a:endParaRPr lang="en-US" altLang="zh-CN" sz="2600" baseline="-25000" dirty="0">
              <a:latin typeface="Times New Roman" panose="02020603050405020304" pitchFamily="18" charset="0"/>
            </a:endParaRPr>
          </a:p>
        </p:txBody>
      </p:sp>
      <p:sp>
        <p:nvSpPr>
          <p:cNvPr id="17415" name="Text Box 7"/>
          <p:cNvSpPr txBox="1"/>
          <p:nvPr/>
        </p:nvSpPr>
        <p:spPr>
          <a:xfrm>
            <a:off x="1219200" y="5395913"/>
            <a:ext cx="4343400" cy="488950"/>
          </a:xfrm>
          <a:prstGeom prst="rect">
            <a:avLst/>
          </a:prstGeom>
          <a:noFill/>
          <a:ln w="9525">
            <a:noFill/>
          </a:ln>
        </p:spPr>
        <p:txBody>
          <a:bodyPr>
            <a:spAutoFit/>
          </a:bodyPr>
          <a:p>
            <a:pPr>
              <a:spcBef>
                <a:spcPct val="50000"/>
              </a:spcBef>
            </a:pP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C</a:t>
            </a:r>
            <a:r>
              <a:rPr lang="en-US" altLang="zh-CN" sz="2600" dirty="0">
                <a:latin typeface="Times New Roman" panose="02020603050405020304" pitchFamily="18" charset="0"/>
              </a:rPr>
              <a:t> = 0</a:t>
            </a:r>
            <a:r>
              <a:rPr lang="zh-CN" altLang="en-US" sz="2600" dirty="0">
                <a:latin typeface="Times New Roman" panose="02020603050405020304" pitchFamily="18" charset="0"/>
              </a:rPr>
              <a:t>，</a:t>
            </a: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CE</a:t>
            </a:r>
            <a:r>
              <a:rPr lang="en-US" altLang="zh-CN" sz="2600" dirty="0">
                <a:latin typeface="Times New Roman" panose="02020603050405020304" pitchFamily="18" charset="0"/>
              </a:rPr>
              <a:t> = 12 V </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sp>
        <p:nvSpPr>
          <p:cNvPr id="17416" name="Text Box 8"/>
          <p:cNvSpPr txBox="1"/>
          <p:nvPr/>
        </p:nvSpPr>
        <p:spPr>
          <a:xfrm>
            <a:off x="1219200" y="5853113"/>
            <a:ext cx="4876800" cy="488950"/>
          </a:xfrm>
          <a:prstGeom prst="rect">
            <a:avLst/>
          </a:prstGeom>
          <a:noFill/>
          <a:ln w="9525">
            <a:noFill/>
          </a:ln>
        </p:spPr>
        <p:txBody>
          <a:bodyPr>
            <a:spAutoFit/>
          </a:bodyPr>
          <a:p>
            <a:pPr>
              <a:spcBef>
                <a:spcPct val="50000"/>
              </a:spcBef>
            </a:pPr>
            <a:r>
              <a:rPr lang="en-US" altLang="zh-CN" sz="2600" i="1" dirty="0">
                <a:latin typeface="Times New Roman" panose="02020603050405020304" pitchFamily="18" charset="0"/>
              </a:rPr>
              <a:t>u</a:t>
            </a:r>
            <a:r>
              <a:rPr lang="en-US" altLang="zh-CN" sz="2600" baseline="-25000" dirty="0">
                <a:latin typeface="Times New Roman" panose="02020603050405020304" pitchFamily="18" charset="0"/>
              </a:rPr>
              <a:t>CE</a:t>
            </a:r>
            <a:r>
              <a:rPr lang="en-US" altLang="zh-CN" sz="2600" dirty="0">
                <a:latin typeface="Times New Roman" panose="02020603050405020304" pitchFamily="18" charset="0"/>
              </a:rPr>
              <a:t> = 0</a:t>
            </a:r>
            <a:r>
              <a:rPr lang="zh-CN" altLang="en-US" sz="2600" dirty="0">
                <a:latin typeface="Times New Roman" panose="02020603050405020304" pitchFamily="18" charset="0"/>
              </a:rPr>
              <a:t>，</a:t>
            </a:r>
            <a:r>
              <a:rPr lang="en-US" altLang="zh-CN" sz="2600" i="1" dirty="0">
                <a:latin typeface="Times New Roman" panose="02020603050405020304" pitchFamily="18" charset="0"/>
              </a:rPr>
              <a:t>i</a:t>
            </a:r>
            <a:r>
              <a:rPr lang="en-US" altLang="zh-CN" sz="2600" baseline="-25000" dirty="0">
                <a:latin typeface="Times New Roman" panose="02020603050405020304" pitchFamily="18" charset="0"/>
              </a:rPr>
              <a:t>C</a:t>
            </a:r>
            <a:r>
              <a:rPr lang="en-US" altLang="zh-CN" sz="2600" dirty="0">
                <a:latin typeface="Times New Roman" panose="02020603050405020304" pitchFamily="18" charset="0"/>
              </a:rPr>
              <a:t> = 4 mA .</a:t>
            </a:r>
            <a:endParaRPr lang="en-US" altLang="zh-CN" sz="2600" dirty="0">
              <a:latin typeface="Times New Roman" panose="02020603050405020304" pitchFamily="18" charset="0"/>
            </a:endParaRPr>
          </a:p>
        </p:txBody>
      </p:sp>
      <p:grpSp>
        <p:nvGrpSpPr>
          <p:cNvPr id="2" name="Group 9"/>
          <p:cNvGrpSpPr/>
          <p:nvPr/>
        </p:nvGrpSpPr>
        <p:grpSpPr>
          <a:xfrm>
            <a:off x="4859338" y="1989138"/>
            <a:ext cx="3733800" cy="4114800"/>
            <a:chOff x="3072" y="1248"/>
            <a:chExt cx="2352" cy="2592"/>
          </a:xfrm>
        </p:grpSpPr>
        <p:grpSp>
          <p:nvGrpSpPr>
            <p:cNvPr id="12299" name="Group 10"/>
            <p:cNvGrpSpPr/>
            <p:nvPr/>
          </p:nvGrpSpPr>
          <p:grpSpPr>
            <a:xfrm>
              <a:off x="3072" y="1248"/>
              <a:ext cx="2352" cy="2592"/>
              <a:chOff x="3072" y="1248"/>
              <a:chExt cx="2352" cy="2592"/>
            </a:xfrm>
          </p:grpSpPr>
          <p:grpSp>
            <p:nvGrpSpPr>
              <p:cNvPr id="12301" name="Group 11"/>
              <p:cNvGrpSpPr/>
              <p:nvPr/>
            </p:nvGrpSpPr>
            <p:grpSpPr>
              <a:xfrm>
                <a:off x="3072" y="1248"/>
                <a:ext cx="2352" cy="2592"/>
                <a:chOff x="3072" y="1248"/>
                <a:chExt cx="2352" cy="2592"/>
              </a:xfrm>
            </p:grpSpPr>
            <p:pic>
              <p:nvPicPr>
                <p:cNvPr id="12307" name="Picture 12" descr="2"/>
                <p:cNvPicPr>
                  <a:picLocks noChangeAspect="1"/>
                </p:cNvPicPr>
                <p:nvPr/>
              </p:nvPicPr>
              <p:blipFill>
                <a:blip r:embed="rId3"/>
                <a:srcRect l="8719" t="22205" r="51477" b="27794"/>
                <a:stretch>
                  <a:fillRect/>
                </a:stretch>
              </p:blipFill>
              <p:spPr>
                <a:xfrm>
                  <a:off x="3072" y="1248"/>
                  <a:ext cx="2352" cy="2149"/>
                </a:xfrm>
                <a:prstGeom prst="rect">
                  <a:avLst/>
                </a:prstGeom>
                <a:noFill/>
                <a:ln w="9525">
                  <a:noFill/>
                </a:ln>
              </p:spPr>
            </p:pic>
            <p:sp>
              <p:nvSpPr>
                <p:cNvPr id="12308" name="Rectangle 13"/>
                <p:cNvSpPr/>
                <p:nvPr/>
              </p:nvSpPr>
              <p:spPr>
                <a:xfrm>
                  <a:off x="3840" y="3552"/>
                  <a:ext cx="1090" cy="288"/>
                </a:xfrm>
                <a:prstGeom prst="rect">
                  <a:avLst/>
                </a:prstGeom>
                <a:noFill/>
                <a:ln w="9525">
                  <a:noFill/>
                </a:ln>
              </p:spPr>
              <p:txBody>
                <a:bodyPr>
                  <a:spAutoFit/>
                </a:bodyPr>
                <a:p>
                  <a:endParaRPr lang="zh-CN" altLang="zh-CN" sz="2400" dirty="0">
                    <a:solidFill>
                      <a:srgbClr val="FF00FF"/>
                    </a:solidFill>
                    <a:latin typeface="宋体" panose="02010600030101010101" pitchFamily="2" charset="-122"/>
                  </a:endParaRPr>
                </a:p>
              </p:txBody>
            </p:sp>
          </p:grpSp>
          <p:pic>
            <p:nvPicPr>
              <p:cNvPr id="12302" name="Picture 14" descr="vtvcvb"/>
              <p:cNvPicPr>
                <a:picLocks noChangeAspect="1"/>
              </p:cNvPicPr>
              <p:nvPr/>
            </p:nvPicPr>
            <p:blipFill>
              <a:blip r:embed="rId4"/>
              <a:srcRect l="63158" t="13559" r="5263" b="66101"/>
              <a:stretch>
                <a:fillRect/>
              </a:stretch>
            </p:blipFill>
            <p:spPr>
              <a:xfrm>
                <a:off x="3118" y="2824"/>
                <a:ext cx="192" cy="144"/>
              </a:xfrm>
              <a:prstGeom prst="rect">
                <a:avLst/>
              </a:prstGeom>
              <a:noFill/>
              <a:ln w="9525">
                <a:noFill/>
              </a:ln>
            </p:spPr>
          </p:pic>
          <p:pic>
            <p:nvPicPr>
              <p:cNvPr id="12303" name="Picture 15" descr="vtvcvb"/>
              <p:cNvPicPr>
                <a:picLocks noChangeAspect="1"/>
              </p:cNvPicPr>
              <p:nvPr/>
            </p:nvPicPr>
            <p:blipFill>
              <a:blip r:embed="rId4"/>
              <a:srcRect l="63158" t="33899" r="-2632" b="38980"/>
              <a:stretch>
                <a:fillRect/>
              </a:stretch>
            </p:blipFill>
            <p:spPr>
              <a:xfrm>
                <a:off x="5034" y="2640"/>
                <a:ext cx="240" cy="192"/>
              </a:xfrm>
              <a:prstGeom prst="rect">
                <a:avLst/>
              </a:prstGeom>
              <a:noFill/>
              <a:ln w="9525">
                <a:noFill/>
              </a:ln>
            </p:spPr>
          </p:pic>
          <p:pic>
            <p:nvPicPr>
              <p:cNvPr id="12304" name="Picture 16" descr="vtvcvb"/>
              <p:cNvPicPr>
                <a:picLocks noChangeAspect="1"/>
              </p:cNvPicPr>
              <p:nvPr/>
            </p:nvPicPr>
            <p:blipFill>
              <a:blip r:embed="rId4"/>
              <a:srcRect l="-2" t="4518" r="52632" b="72881"/>
              <a:stretch>
                <a:fillRect/>
              </a:stretch>
            </p:blipFill>
            <p:spPr>
              <a:xfrm>
                <a:off x="4162" y="2428"/>
                <a:ext cx="288" cy="160"/>
              </a:xfrm>
              <a:prstGeom prst="rect">
                <a:avLst/>
              </a:prstGeom>
              <a:noFill/>
              <a:ln w="9525">
                <a:noFill/>
              </a:ln>
            </p:spPr>
          </p:pic>
          <p:pic>
            <p:nvPicPr>
              <p:cNvPr id="12305" name="Picture 17" descr="c1c2"/>
              <p:cNvPicPr>
                <a:picLocks noChangeAspect="1"/>
              </p:cNvPicPr>
              <p:nvPr/>
            </p:nvPicPr>
            <p:blipFill>
              <a:blip r:embed="rId5"/>
              <a:srcRect l="12335" t="39595" r="56693" b="39145"/>
              <a:stretch>
                <a:fillRect/>
              </a:stretch>
            </p:blipFill>
            <p:spPr>
              <a:xfrm>
                <a:off x="3324" y="2268"/>
                <a:ext cx="199" cy="160"/>
              </a:xfrm>
              <a:prstGeom prst="rect">
                <a:avLst/>
              </a:prstGeom>
              <a:noFill/>
              <a:ln w="9525">
                <a:noFill/>
              </a:ln>
            </p:spPr>
          </p:pic>
          <p:pic>
            <p:nvPicPr>
              <p:cNvPr id="12306" name="Picture 18" descr="c1c2"/>
              <p:cNvPicPr>
                <a:picLocks noChangeAspect="1"/>
              </p:cNvPicPr>
              <p:nvPr/>
            </p:nvPicPr>
            <p:blipFill>
              <a:blip r:embed="rId5"/>
              <a:srcRect l="12335" t="67717" r="56693" b="4274"/>
              <a:stretch>
                <a:fillRect/>
              </a:stretch>
            </p:blipFill>
            <p:spPr>
              <a:xfrm>
                <a:off x="4529" y="1905"/>
                <a:ext cx="202" cy="214"/>
              </a:xfrm>
              <a:prstGeom prst="rect">
                <a:avLst/>
              </a:prstGeom>
              <a:noFill/>
              <a:ln w="9525">
                <a:noFill/>
              </a:ln>
            </p:spPr>
          </p:pic>
        </p:grpSp>
        <p:sp>
          <p:nvSpPr>
            <p:cNvPr id="12300" name="Text Box 19"/>
            <p:cNvSpPr txBox="1"/>
            <p:nvPr/>
          </p:nvSpPr>
          <p:spPr>
            <a:xfrm>
              <a:off x="4224" y="2352"/>
              <a:ext cx="240" cy="250"/>
            </a:xfrm>
            <a:prstGeom prst="rect">
              <a:avLst/>
            </a:prstGeom>
            <a:solidFill>
              <a:schemeClr val="bg1"/>
            </a:solidFill>
            <a:ln w="9525">
              <a:noFill/>
            </a:ln>
          </p:spPr>
          <p:txBody>
            <a:bodyPr>
              <a:spAutoFit/>
            </a:bodyPr>
            <a:p>
              <a:pPr>
                <a:spcBef>
                  <a:spcPct val="50000"/>
                </a:spcBef>
              </a:pPr>
              <a:r>
                <a:rPr lang="en-US" altLang="zh-CN" sz="2000" dirty="0">
                  <a:solidFill>
                    <a:schemeClr val="hlink"/>
                  </a:solidFill>
                  <a:latin typeface="Times New Roman" panose="02020603050405020304" pitchFamily="18" charset="0"/>
                </a:rPr>
                <a:t>T</a:t>
              </a:r>
              <a:endParaRPr lang="en-US" altLang="zh-CN" sz="2000" dirty="0">
                <a:solidFill>
                  <a:schemeClr val="hlink"/>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lt">
                                    <p:tmPct val="100000"/>
                                  </p:iterate>
                                  <p:childTnLst>
                                    <p:set>
                                      <p:cBhvr>
                                        <p:cTn id="6" dur="1" fill="hold">
                                          <p:stCondLst>
                                            <p:cond delay="0"/>
                                          </p:stCondLst>
                                        </p:cTn>
                                        <p:tgtEl>
                                          <p:spTgt spid="17410"/>
                                        </p:tgtEl>
                                        <p:attrNameLst>
                                          <p:attrName>style.visibility</p:attrName>
                                        </p:attrNameLst>
                                      </p:cBhvr>
                                      <p:to>
                                        <p:strVal val="visible"/>
                                      </p:to>
                                    </p:set>
                                    <p:animEffect transition="in" filter="dissolve">
                                      <p:cBhvr>
                                        <p:cTn id="7" dur="75"/>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dissolve">
                                      <p:cBhvr>
                                        <p:cTn id="17" dur="500"/>
                                        <p:tgtEl>
                                          <p:spTgt spid="174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3"/>
                                        </p:tgtEl>
                                        <p:attrNameLst>
                                          <p:attrName>style.visibility</p:attrName>
                                        </p:attrNameLst>
                                      </p:cBhvr>
                                      <p:to>
                                        <p:strVal val="visible"/>
                                      </p:to>
                                    </p:set>
                                    <p:animEffect transition="in" filter="dissolve">
                                      <p:cBhvr>
                                        <p:cTn id="27" dur="500"/>
                                        <p:tgtEl>
                                          <p:spTgt spid="174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4"/>
                                        </p:tgtEl>
                                        <p:attrNameLst>
                                          <p:attrName>style.visibility</p:attrName>
                                        </p:attrNameLst>
                                      </p:cBhvr>
                                      <p:to>
                                        <p:strVal val="visible"/>
                                      </p:to>
                                    </p:set>
                                    <p:animEffect transition="in" filter="wipe(left)">
                                      <p:cBhvr>
                                        <p:cTn id="32" dur="500"/>
                                        <p:tgtEl>
                                          <p:spTgt spid="174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wipe(left)">
                                      <p:cBhvr>
                                        <p:cTn id="37" dur="500"/>
                                        <p:tgtEl>
                                          <p:spTgt spid="17415"/>
                                        </p:tgtEl>
                                      </p:cBhvr>
                                    </p:animEffect>
                                  </p:childTnLst>
                                </p:cTn>
                              </p:par>
                            </p:childTnLst>
                          </p:cTn>
                        </p:par>
                        <p:par>
                          <p:cTn id="38" fill="hold">
                            <p:stCondLst>
                              <p:cond delay="500"/>
                            </p:stCondLst>
                            <p:childTnLst>
                              <p:par>
                                <p:cTn id="39" presetID="22" presetClass="entr" presetSubtype="8" fill="hold" grpId="0" nodeType="afterEffect">
                                  <p:stCondLst>
                                    <p:cond delay="1000"/>
                                  </p:stCondLst>
                                  <p:childTnLst>
                                    <p:set>
                                      <p:cBhvr>
                                        <p:cTn id="40" dur="1" fill="hold">
                                          <p:stCondLst>
                                            <p:cond delay="0"/>
                                          </p:stCondLst>
                                        </p:cTn>
                                        <p:tgtEl>
                                          <p:spTgt spid="17416"/>
                                        </p:tgtEl>
                                        <p:attrNameLst>
                                          <p:attrName>style.visibility</p:attrName>
                                        </p:attrNameLst>
                                      </p:cBhvr>
                                      <p:to>
                                        <p:strVal val="visible"/>
                                      </p:to>
                                    </p:set>
                                    <p:animEffect transition="in" filter="wipe(left)">
                                      <p:cBhvr>
                                        <p:cTn id="41"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3" grpId="0"/>
      <p:bldP spid="17414" grpId="0"/>
      <p:bldP spid="17415" grpId="0"/>
      <p:bldP spid="174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9956" name="Line 20"/>
          <p:cNvSpPr/>
          <p:nvPr/>
        </p:nvSpPr>
        <p:spPr>
          <a:xfrm rot="74087">
            <a:off x="1719263" y="1285875"/>
            <a:ext cx="4648200" cy="2971800"/>
          </a:xfrm>
          <a:prstGeom prst="line">
            <a:avLst/>
          </a:prstGeom>
          <a:ln w="38100" cap="flat" cmpd="sng">
            <a:solidFill>
              <a:srgbClr val="FF3300"/>
            </a:solidFill>
            <a:prstDash val="solid"/>
            <a:headEnd type="none" w="med" len="med"/>
            <a:tailEnd type="none" w="sm" len="lg"/>
          </a:ln>
        </p:spPr>
      </p:sp>
      <p:sp>
        <p:nvSpPr>
          <p:cNvPr id="138244" name="Line 21"/>
          <p:cNvSpPr/>
          <p:nvPr/>
        </p:nvSpPr>
        <p:spPr>
          <a:xfrm flipV="1">
            <a:off x="3009900" y="2652713"/>
            <a:ext cx="2819400" cy="228600"/>
          </a:xfrm>
          <a:prstGeom prst="line">
            <a:avLst/>
          </a:prstGeom>
          <a:ln w="38100" cap="flat" cmpd="sng">
            <a:solidFill>
              <a:srgbClr val="FF0066"/>
            </a:solidFill>
            <a:prstDash val="solid"/>
            <a:headEnd type="none" w="med" len="med"/>
            <a:tailEnd type="none" w="sm" len="lg"/>
          </a:ln>
        </p:spPr>
      </p:sp>
      <p:grpSp>
        <p:nvGrpSpPr>
          <p:cNvPr id="138245" name="Group 22"/>
          <p:cNvGrpSpPr/>
          <p:nvPr/>
        </p:nvGrpSpPr>
        <p:grpSpPr>
          <a:xfrm>
            <a:off x="2066925" y="1866900"/>
            <a:ext cx="3467100" cy="576263"/>
            <a:chOff x="1248" y="1845"/>
            <a:chExt cx="2184" cy="363"/>
          </a:xfrm>
        </p:grpSpPr>
        <p:sp>
          <p:nvSpPr>
            <p:cNvPr id="138304" name="Freeform 23"/>
            <p:cNvSpPr/>
            <p:nvPr/>
          </p:nvSpPr>
          <p:spPr>
            <a:xfrm rot="-118006">
              <a:off x="1248" y="2016"/>
              <a:ext cx="576" cy="192"/>
            </a:xfrm>
            <a:custGeom>
              <a:avLst/>
              <a:gdLst>
                <a:gd name="txL" fmla="*/ 0 w 624"/>
                <a:gd name="txT" fmla="*/ 0 h 240"/>
                <a:gd name="txR" fmla="*/ 624 w 624"/>
                <a:gd name="txB" fmla="*/ 240 h 240"/>
              </a:gdLst>
              <a:ahLst/>
              <a:cxnLst>
                <a:cxn ang="0">
                  <a:pos x="0" y="26"/>
                </a:cxn>
                <a:cxn ang="0">
                  <a:pos x="66" y="11"/>
                </a:cxn>
                <a:cxn ang="0">
                  <a:pos x="281" y="0"/>
                </a:cxn>
              </a:cxnLst>
              <a:rect l="txL" t="txT" r="txR" b="txB"/>
              <a:pathLst>
                <a:path w="624" h="240">
                  <a:moveTo>
                    <a:pt x="0" y="240"/>
                  </a:moveTo>
                  <a:cubicBezTo>
                    <a:pt x="20" y="188"/>
                    <a:pt x="40" y="136"/>
                    <a:pt x="144" y="96"/>
                  </a:cubicBezTo>
                  <a:cubicBezTo>
                    <a:pt x="248" y="56"/>
                    <a:pt x="436" y="28"/>
                    <a:pt x="624" y="0"/>
                  </a:cubicBezTo>
                </a:path>
              </a:pathLst>
            </a:custGeom>
            <a:noFill/>
            <a:ln w="38100" cap="flat" cmpd="sng">
              <a:solidFill>
                <a:schemeClr val="tx1">
                  <a:alpha val="100000"/>
                </a:schemeClr>
              </a:solidFill>
              <a:prstDash val="solid"/>
              <a:round/>
              <a:headEnd type="none" w="med" len="med"/>
              <a:tailEnd type="none" w="sm" len="lg"/>
            </a:ln>
          </p:spPr>
          <p:txBody>
            <a:bodyPr/>
            <a:p>
              <a:endParaRPr lang="zh-CN" altLang="en-US"/>
            </a:p>
          </p:txBody>
        </p:sp>
        <p:sp>
          <p:nvSpPr>
            <p:cNvPr id="138305" name="Line 24"/>
            <p:cNvSpPr/>
            <p:nvPr/>
          </p:nvSpPr>
          <p:spPr>
            <a:xfrm rot="87350" flipV="1">
              <a:off x="1800" y="1845"/>
              <a:ext cx="1632" cy="192"/>
            </a:xfrm>
            <a:prstGeom prst="line">
              <a:avLst/>
            </a:prstGeom>
            <a:ln w="38100" cap="flat" cmpd="sng">
              <a:solidFill>
                <a:schemeClr val="tx1"/>
              </a:solidFill>
              <a:prstDash val="solid"/>
              <a:headEnd type="none" w="med" len="med"/>
              <a:tailEnd type="none" w="sm" len="lg"/>
            </a:ln>
          </p:spPr>
        </p:sp>
      </p:grpSp>
      <p:grpSp>
        <p:nvGrpSpPr>
          <p:cNvPr id="138246" name="Group 25"/>
          <p:cNvGrpSpPr/>
          <p:nvPr/>
        </p:nvGrpSpPr>
        <p:grpSpPr>
          <a:xfrm>
            <a:off x="1847850" y="3486150"/>
            <a:ext cx="4095750" cy="342900"/>
            <a:chOff x="1104" y="2784"/>
            <a:chExt cx="2580" cy="216"/>
          </a:xfrm>
        </p:grpSpPr>
        <p:grpSp>
          <p:nvGrpSpPr>
            <p:cNvPr id="138300" name="Group 26"/>
            <p:cNvGrpSpPr/>
            <p:nvPr/>
          </p:nvGrpSpPr>
          <p:grpSpPr>
            <a:xfrm>
              <a:off x="1188" y="2784"/>
              <a:ext cx="2496" cy="144"/>
              <a:chOff x="1200" y="2784"/>
              <a:chExt cx="2496" cy="144"/>
            </a:xfrm>
          </p:grpSpPr>
          <p:sp>
            <p:nvSpPr>
              <p:cNvPr id="138302" name="Line 27"/>
              <p:cNvSpPr/>
              <p:nvPr/>
            </p:nvSpPr>
            <p:spPr>
              <a:xfrm flipV="1">
                <a:off x="1776" y="2784"/>
                <a:ext cx="1920" cy="96"/>
              </a:xfrm>
              <a:prstGeom prst="line">
                <a:avLst/>
              </a:prstGeom>
              <a:ln w="38100" cap="flat" cmpd="sng">
                <a:solidFill>
                  <a:schemeClr val="tx1"/>
                </a:solidFill>
                <a:prstDash val="solid"/>
                <a:headEnd type="none" w="med" len="med"/>
                <a:tailEnd type="none" w="sm" len="lg"/>
              </a:ln>
            </p:spPr>
          </p:sp>
          <p:sp>
            <p:nvSpPr>
              <p:cNvPr id="138303" name="Line 28"/>
              <p:cNvSpPr/>
              <p:nvPr/>
            </p:nvSpPr>
            <p:spPr>
              <a:xfrm flipH="1">
                <a:off x="1200" y="2880"/>
                <a:ext cx="576" cy="48"/>
              </a:xfrm>
              <a:prstGeom prst="line">
                <a:avLst/>
              </a:prstGeom>
              <a:ln w="38100" cap="flat" cmpd="sng">
                <a:solidFill>
                  <a:schemeClr val="tx1"/>
                </a:solidFill>
                <a:prstDash val="solid"/>
                <a:headEnd type="none" w="med" len="med"/>
                <a:tailEnd type="none" w="sm" len="lg"/>
              </a:ln>
            </p:spPr>
          </p:sp>
        </p:grpSp>
        <p:sp>
          <p:nvSpPr>
            <p:cNvPr id="138301" name="Freeform 29"/>
            <p:cNvSpPr/>
            <p:nvPr/>
          </p:nvSpPr>
          <p:spPr>
            <a:xfrm>
              <a:off x="1104" y="2930"/>
              <a:ext cx="96" cy="70"/>
            </a:xfrm>
            <a:custGeom>
              <a:avLst/>
              <a:gdLst>
                <a:gd name="txL" fmla="*/ 0 w 108"/>
                <a:gd name="txT" fmla="*/ 0 h 98"/>
                <a:gd name="txR" fmla="*/ 108 w 108"/>
                <a:gd name="txB" fmla="*/ 98 h 98"/>
              </a:gdLst>
              <a:ahLst/>
              <a:cxnLst>
                <a:cxn ang="0">
                  <a:pos x="33" y="0"/>
                </a:cxn>
                <a:cxn ang="0">
                  <a:pos x="18" y="1"/>
                </a:cxn>
                <a:cxn ang="0">
                  <a:pos x="12" y="1"/>
                </a:cxn>
                <a:cxn ang="0">
                  <a:pos x="11" y="1"/>
                </a:cxn>
                <a:cxn ang="0">
                  <a:pos x="8" y="1"/>
                </a:cxn>
                <a:cxn ang="0">
                  <a:pos x="4" y="3"/>
                </a:cxn>
                <a:cxn ang="0">
                  <a:pos x="4" y="4"/>
                </a:cxn>
              </a:cxnLst>
              <a:rect l="txL" t="txT" r="txR" b="tx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alpha val="100000"/>
                </a:schemeClr>
              </a:solidFill>
              <a:prstDash val="solid"/>
              <a:round/>
              <a:headEnd type="none" w="med" len="med"/>
              <a:tailEnd type="none" w="sm" len="lg"/>
            </a:ln>
          </p:spPr>
          <p:txBody>
            <a:bodyPr/>
            <a:p>
              <a:endParaRPr lang="zh-CN" altLang="en-US"/>
            </a:p>
          </p:txBody>
        </p:sp>
      </p:grpSp>
      <p:sp>
        <p:nvSpPr>
          <p:cNvPr id="138247" name="Line 30"/>
          <p:cNvSpPr/>
          <p:nvPr/>
        </p:nvSpPr>
        <p:spPr>
          <a:xfrm flipH="1">
            <a:off x="1928813" y="4248150"/>
            <a:ext cx="4986337" cy="19050"/>
          </a:xfrm>
          <a:prstGeom prst="line">
            <a:avLst/>
          </a:prstGeom>
          <a:ln w="38100" cap="flat" cmpd="sng">
            <a:solidFill>
              <a:schemeClr val="tx1"/>
            </a:solidFill>
            <a:prstDash val="solid"/>
            <a:headEnd type="none" w="med" len="med"/>
            <a:tailEnd type="none" w="sm" len="lg"/>
          </a:ln>
        </p:spPr>
      </p:sp>
      <p:sp>
        <p:nvSpPr>
          <p:cNvPr id="138248" name="Freeform 31"/>
          <p:cNvSpPr/>
          <p:nvPr/>
        </p:nvSpPr>
        <p:spPr>
          <a:xfrm>
            <a:off x="1762125" y="4252913"/>
            <a:ext cx="152400" cy="66675"/>
          </a:xfrm>
          <a:custGeom>
            <a:avLst/>
            <a:gdLst>
              <a:gd name="txL" fmla="*/ 0 w 96"/>
              <a:gd name="txT" fmla="*/ 0 h 42"/>
              <a:gd name="txR" fmla="*/ 96 w 96"/>
              <a:gd name="txB" fmla="*/ 42 h 42"/>
            </a:gdLst>
            <a:ahLst/>
            <a:cxnLst>
              <a:cxn ang="0">
                <a:pos x="2147483647" y="0"/>
              </a:cxn>
              <a:cxn ang="0">
                <a:pos x="2147483647" y="2147483647"/>
              </a:cxn>
              <a:cxn ang="0">
                <a:pos x="0" y="2147483647"/>
              </a:cxn>
            </a:cxnLst>
            <a:rect l="txL" t="txT" r="txR" b="txB"/>
            <a:pathLst>
              <a:path w="96" h="42">
                <a:moveTo>
                  <a:pt x="96" y="0"/>
                </a:moveTo>
                <a:cubicBezTo>
                  <a:pt x="71" y="3"/>
                  <a:pt x="46" y="4"/>
                  <a:pt x="24" y="18"/>
                </a:cubicBezTo>
                <a:cubicBezTo>
                  <a:pt x="19" y="25"/>
                  <a:pt x="6" y="42"/>
                  <a:pt x="0" y="42"/>
                </a:cubicBezTo>
              </a:path>
            </a:pathLst>
          </a:custGeom>
          <a:noFill/>
          <a:ln w="38100" cap="flat" cmpd="sng">
            <a:solidFill>
              <a:schemeClr val="tx1">
                <a:alpha val="100000"/>
              </a:schemeClr>
            </a:solidFill>
            <a:prstDash val="solid"/>
            <a:round/>
            <a:headEnd type="none" w="med" len="med"/>
            <a:tailEnd type="none" w="sm" len="lg"/>
          </a:ln>
        </p:spPr>
        <p:txBody>
          <a:bodyPr/>
          <a:p>
            <a:endParaRPr lang="zh-CN" altLang="en-US"/>
          </a:p>
        </p:txBody>
      </p:sp>
      <p:sp>
        <p:nvSpPr>
          <p:cNvPr id="138249" name="Text Box 32"/>
          <p:cNvSpPr txBox="1"/>
          <p:nvPr/>
        </p:nvSpPr>
        <p:spPr>
          <a:xfrm>
            <a:off x="1352550" y="4238625"/>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38250" name="Text Box 33"/>
          <p:cNvSpPr txBox="1"/>
          <p:nvPr/>
        </p:nvSpPr>
        <p:spPr>
          <a:xfrm>
            <a:off x="6859588" y="3867150"/>
            <a:ext cx="2036762" cy="457200"/>
          </a:xfrm>
          <a:prstGeom prst="rect">
            <a:avLst/>
          </a:prstGeom>
          <a:noFill/>
          <a:ln w="9525">
            <a:noFill/>
          </a:ln>
        </p:spPr>
        <p:txBody>
          <a:bodyPr anchor="ctr">
            <a:spAutoFit/>
          </a:bodyPr>
          <a:p>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B</a:t>
            </a:r>
            <a:r>
              <a:rPr lang="en-US" altLang="zh-CN" sz="1400" dirty="0">
                <a:latin typeface="Times New Roman" panose="02020603050405020304" pitchFamily="18" charset="0"/>
              </a:rPr>
              <a:t> </a:t>
            </a:r>
            <a:r>
              <a:rPr lang="en-US" altLang="zh-CN" sz="2400" dirty="0">
                <a:latin typeface="Times New Roman" panose="02020603050405020304" pitchFamily="18" charset="0"/>
              </a:rPr>
              <a:t>=  0 µA</a:t>
            </a:r>
            <a:endParaRPr lang="en-US" altLang="zh-CN" sz="2400" dirty="0">
              <a:latin typeface="Times New Roman" panose="02020603050405020304" pitchFamily="18" charset="0"/>
            </a:endParaRPr>
          </a:p>
        </p:txBody>
      </p:sp>
      <p:sp>
        <p:nvSpPr>
          <p:cNvPr id="138251" name="Text Box 34"/>
          <p:cNvSpPr txBox="1"/>
          <p:nvPr/>
        </p:nvSpPr>
        <p:spPr>
          <a:xfrm>
            <a:off x="5924550" y="3211513"/>
            <a:ext cx="1676400" cy="762000"/>
          </a:xfrm>
          <a:prstGeom prst="rect">
            <a:avLst/>
          </a:prstGeom>
          <a:noFill/>
          <a:ln w="9525">
            <a:noFill/>
          </a:ln>
        </p:spPr>
        <p:txBody>
          <a:bodyPr anchor="ctr">
            <a:spAutoFit/>
          </a:bodyPr>
          <a:p>
            <a:r>
              <a:rPr lang="en-US" altLang="zh-CN" sz="2400" dirty="0">
                <a:latin typeface="Times New Roman" panose="02020603050405020304" pitchFamily="18" charset="0"/>
              </a:rPr>
              <a:t>20 µA</a:t>
            </a:r>
            <a:endParaRPr lang="en-US" altLang="zh-CN" sz="2400" dirty="0">
              <a:latin typeface="Times New Roman" panose="02020603050405020304" pitchFamily="18" charset="0"/>
            </a:endParaRPr>
          </a:p>
          <a:p>
            <a:pPr algn="ctr"/>
            <a:endParaRPr lang="en-US" altLang="zh-CN" sz="2000" b="0" dirty="0">
              <a:latin typeface="Times New Roman" panose="02020603050405020304" pitchFamily="18" charset="0"/>
            </a:endParaRPr>
          </a:p>
        </p:txBody>
      </p:sp>
      <p:sp>
        <p:nvSpPr>
          <p:cNvPr id="138252" name="Text Box 35"/>
          <p:cNvSpPr txBox="1"/>
          <p:nvPr/>
        </p:nvSpPr>
        <p:spPr>
          <a:xfrm>
            <a:off x="5835650" y="2373313"/>
            <a:ext cx="1460500" cy="457200"/>
          </a:xfrm>
          <a:prstGeom prst="rect">
            <a:avLst/>
          </a:prstGeom>
          <a:noFill/>
          <a:ln w="9525">
            <a:noFill/>
          </a:ln>
        </p:spPr>
        <p:txBody>
          <a:bodyPr anchor="ctr">
            <a:spAutoFit/>
          </a:bodyPr>
          <a:p>
            <a:r>
              <a:rPr lang="en-US" altLang="zh-CN" sz="2400" dirty="0">
                <a:solidFill>
                  <a:srgbClr val="FF0000"/>
                </a:solidFill>
                <a:latin typeface="Times New Roman" panose="02020603050405020304" pitchFamily="18" charset="0"/>
              </a:rPr>
              <a:t>40 µA</a:t>
            </a:r>
            <a:endParaRPr lang="en-US" altLang="zh-CN" sz="2400" dirty="0">
              <a:latin typeface="Times New Roman" panose="02020603050405020304" pitchFamily="18" charset="0"/>
            </a:endParaRPr>
          </a:p>
        </p:txBody>
      </p:sp>
      <p:sp>
        <p:nvSpPr>
          <p:cNvPr id="138253" name="Line 36"/>
          <p:cNvSpPr/>
          <p:nvPr/>
        </p:nvSpPr>
        <p:spPr>
          <a:xfrm>
            <a:off x="1123950" y="2028825"/>
            <a:ext cx="0" cy="0"/>
          </a:xfrm>
          <a:prstGeom prst="line">
            <a:avLst/>
          </a:prstGeom>
          <a:ln w="9525" cap="flat" cmpd="sng">
            <a:solidFill>
              <a:srgbClr val="000000"/>
            </a:solidFill>
            <a:prstDash val="solid"/>
            <a:headEnd type="none" w="med" len="med"/>
            <a:tailEnd type="none" w="med" len="med"/>
          </a:ln>
        </p:spPr>
      </p:sp>
      <p:sp>
        <p:nvSpPr>
          <p:cNvPr id="138254" name="Line 37"/>
          <p:cNvSpPr/>
          <p:nvPr/>
        </p:nvSpPr>
        <p:spPr>
          <a:xfrm>
            <a:off x="1123950" y="2028825"/>
            <a:ext cx="0" cy="0"/>
          </a:xfrm>
          <a:prstGeom prst="line">
            <a:avLst/>
          </a:prstGeom>
          <a:ln w="9525" cap="flat" cmpd="sng">
            <a:solidFill>
              <a:srgbClr val="000000"/>
            </a:solidFill>
            <a:prstDash val="solid"/>
            <a:headEnd type="none" w="med" len="med"/>
            <a:tailEnd type="none" w="med" len="med"/>
          </a:ln>
        </p:spPr>
      </p:sp>
      <p:sp>
        <p:nvSpPr>
          <p:cNvPr id="138255" name="Line 38"/>
          <p:cNvSpPr/>
          <p:nvPr/>
        </p:nvSpPr>
        <p:spPr>
          <a:xfrm flipV="1">
            <a:off x="1733550" y="2224088"/>
            <a:ext cx="381000" cy="2133600"/>
          </a:xfrm>
          <a:prstGeom prst="line">
            <a:avLst/>
          </a:prstGeom>
          <a:ln w="38100" cap="flat" cmpd="sng">
            <a:solidFill>
              <a:schemeClr val="tx1"/>
            </a:solidFill>
            <a:prstDash val="solid"/>
            <a:headEnd type="none" w="med" len="med"/>
            <a:tailEnd type="none" w="sm" len="lg"/>
          </a:ln>
        </p:spPr>
      </p:sp>
      <p:sp>
        <p:nvSpPr>
          <p:cNvPr id="138256" name="Freeform 39"/>
          <p:cNvSpPr/>
          <p:nvPr/>
        </p:nvSpPr>
        <p:spPr>
          <a:xfrm>
            <a:off x="2114550" y="1352550"/>
            <a:ext cx="1143000" cy="914400"/>
          </a:xfrm>
          <a:custGeom>
            <a:avLst/>
            <a:gdLst>
              <a:gd name="txL" fmla="*/ 0 w 720"/>
              <a:gd name="txT" fmla="*/ 0 h 576"/>
              <a:gd name="txR" fmla="*/ 720 w 720"/>
              <a:gd name="txB" fmla="*/ 576 h 576"/>
            </a:gdLst>
            <a:ahLst/>
            <a:cxnLst>
              <a:cxn ang="0">
                <a:pos x="0" y="2147483647"/>
              </a:cxn>
              <a:cxn ang="0">
                <a:pos x="2147483647" y="2147483647"/>
              </a:cxn>
              <a:cxn ang="0">
                <a:pos x="2147483647" y="0"/>
              </a:cxn>
            </a:cxnLst>
            <a:rect l="txL" t="txT" r="txR" b="txB"/>
            <a:pathLst>
              <a:path w="720" h="576">
                <a:moveTo>
                  <a:pt x="0" y="576"/>
                </a:moveTo>
                <a:cubicBezTo>
                  <a:pt x="36" y="408"/>
                  <a:pt x="72" y="240"/>
                  <a:pt x="192" y="144"/>
                </a:cubicBezTo>
                <a:cubicBezTo>
                  <a:pt x="312" y="48"/>
                  <a:pt x="516" y="24"/>
                  <a:pt x="720" y="0"/>
                </a:cubicBezTo>
              </a:path>
            </a:pathLst>
          </a:custGeom>
          <a:noFill/>
          <a:ln w="38100" cap="flat" cmpd="sng">
            <a:solidFill>
              <a:schemeClr val="tx1">
                <a:alpha val="100000"/>
              </a:schemeClr>
            </a:solidFill>
            <a:prstDash val="solid"/>
            <a:round/>
            <a:headEnd type="none" w="med" len="med"/>
            <a:tailEnd type="none" w="sm" len="lg"/>
          </a:ln>
        </p:spPr>
        <p:txBody>
          <a:bodyPr/>
          <a:p>
            <a:endParaRPr lang="zh-CN" altLang="en-US"/>
          </a:p>
        </p:txBody>
      </p:sp>
      <p:sp>
        <p:nvSpPr>
          <p:cNvPr id="138257" name="Line 40"/>
          <p:cNvSpPr/>
          <p:nvPr/>
        </p:nvSpPr>
        <p:spPr>
          <a:xfrm rot="63493" flipV="1">
            <a:off x="3227388" y="1196975"/>
            <a:ext cx="1857375" cy="180975"/>
          </a:xfrm>
          <a:prstGeom prst="line">
            <a:avLst/>
          </a:prstGeom>
          <a:ln w="38100" cap="flat" cmpd="sng">
            <a:solidFill>
              <a:schemeClr val="tx1"/>
            </a:solidFill>
            <a:prstDash val="solid"/>
            <a:headEnd type="none" w="med" len="med"/>
            <a:tailEnd type="none" w="sm" len="lg"/>
          </a:ln>
        </p:spPr>
      </p:sp>
      <p:sp>
        <p:nvSpPr>
          <p:cNvPr id="138258" name="Line 41"/>
          <p:cNvSpPr/>
          <p:nvPr/>
        </p:nvSpPr>
        <p:spPr>
          <a:xfrm rot="-8100000">
            <a:off x="1809750" y="3933825"/>
            <a:ext cx="1588" cy="1588"/>
          </a:xfrm>
          <a:prstGeom prst="line">
            <a:avLst/>
          </a:prstGeom>
          <a:ln w="28575" cap="flat" cmpd="sng">
            <a:solidFill>
              <a:srgbClr val="FF3300"/>
            </a:solidFill>
            <a:prstDash val="solid"/>
            <a:headEnd type="none" w="med" len="med"/>
            <a:tailEnd type="none" w="sm" len="lg"/>
          </a:ln>
        </p:spPr>
      </p:sp>
      <p:sp>
        <p:nvSpPr>
          <p:cNvPr id="138259" name="Text Box 42"/>
          <p:cNvSpPr txBox="1"/>
          <p:nvPr/>
        </p:nvSpPr>
        <p:spPr>
          <a:xfrm>
            <a:off x="5530850" y="1611313"/>
            <a:ext cx="1841500" cy="457200"/>
          </a:xfrm>
          <a:prstGeom prst="rect">
            <a:avLst/>
          </a:prstGeom>
          <a:noFill/>
          <a:ln w="9525">
            <a:noFill/>
          </a:ln>
        </p:spPr>
        <p:txBody>
          <a:bodyPr anchor="ctr">
            <a:spAutoFit/>
          </a:bodyPr>
          <a:p>
            <a:r>
              <a:rPr lang="en-US" altLang="zh-CN" sz="2400" dirty="0">
                <a:latin typeface="Times New Roman" panose="02020603050405020304" pitchFamily="18" charset="0"/>
              </a:rPr>
              <a:t>60 µA</a:t>
            </a:r>
            <a:endParaRPr lang="en-US" altLang="zh-CN" sz="2400" dirty="0">
              <a:latin typeface="Times New Roman" panose="02020603050405020304" pitchFamily="18" charset="0"/>
            </a:endParaRPr>
          </a:p>
        </p:txBody>
      </p:sp>
      <p:sp>
        <p:nvSpPr>
          <p:cNvPr id="138260" name="Text Box 43"/>
          <p:cNvSpPr txBox="1"/>
          <p:nvPr/>
        </p:nvSpPr>
        <p:spPr>
          <a:xfrm>
            <a:off x="5073650" y="925513"/>
            <a:ext cx="1993900" cy="457200"/>
          </a:xfrm>
          <a:prstGeom prst="rect">
            <a:avLst/>
          </a:prstGeom>
          <a:noFill/>
          <a:ln w="9525">
            <a:noFill/>
          </a:ln>
        </p:spPr>
        <p:txBody>
          <a:bodyPr anchor="ctr">
            <a:spAutoFit/>
          </a:bodyPr>
          <a:p>
            <a:r>
              <a:rPr lang="en-US" altLang="zh-CN" sz="2400" dirty="0">
                <a:latin typeface="Times New Roman" panose="02020603050405020304" pitchFamily="18" charset="0"/>
              </a:rPr>
              <a:t>80 µA</a:t>
            </a:r>
            <a:endParaRPr lang="en-US" altLang="zh-CN" dirty="0">
              <a:latin typeface="Times New Roman" panose="02020603050405020304" pitchFamily="18" charset="0"/>
            </a:endParaRPr>
          </a:p>
        </p:txBody>
      </p:sp>
      <p:sp>
        <p:nvSpPr>
          <p:cNvPr id="138261" name="Line 44"/>
          <p:cNvSpPr/>
          <p:nvPr/>
        </p:nvSpPr>
        <p:spPr>
          <a:xfrm flipV="1">
            <a:off x="1733550" y="701675"/>
            <a:ext cx="0" cy="3733800"/>
          </a:xfrm>
          <a:prstGeom prst="line">
            <a:avLst/>
          </a:prstGeom>
          <a:ln w="38100" cap="flat" cmpd="sng">
            <a:solidFill>
              <a:schemeClr val="tx1"/>
            </a:solidFill>
            <a:prstDash val="solid"/>
            <a:headEnd type="none" w="med" len="med"/>
            <a:tailEnd type="stealth" w="sm" len="lg"/>
          </a:ln>
        </p:spPr>
      </p:sp>
      <p:sp>
        <p:nvSpPr>
          <p:cNvPr id="138262" name="Line 45"/>
          <p:cNvSpPr/>
          <p:nvPr/>
        </p:nvSpPr>
        <p:spPr>
          <a:xfrm>
            <a:off x="1657350" y="3638550"/>
            <a:ext cx="76200" cy="0"/>
          </a:xfrm>
          <a:prstGeom prst="line">
            <a:avLst/>
          </a:prstGeom>
          <a:ln w="9525" cap="flat" cmpd="sng">
            <a:solidFill>
              <a:schemeClr val="tx1"/>
            </a:solidFill>
            <a:prstDash val="solid"/>
            <a:headEnd type="none" w="med" len="med"/>
            <a:tailEnd type="none" w="sm" len="lg"/>
          </a:ln>
        </p:spPr>
      </p:sp>
      <p:sp>
        <p:nvSpPr>
          <p:cNvPr id="138263" name="Line 46"/>
          <p:cNvSpPr/>
          <p:nvPr/>
        </p:nvSpPr>
        <p:spPr>
          <a:xfrm>
            <a:off x="1657350" y="2038350"/>
            <a:ext cx="76200" cy="0"/>
          </a:xfrm>
          <a:prstGeom prst="line">
            <a:avLst/>
          </a:prstGeom>
          <a:ln w="9525" cap="flat" cmpd="sng">
            <a:solidFill>
              <a:schemeClr val="tx1"/>
            </a:solidFill>
            <a:prstDash val="solid"/>
            <a:headEnd type="none" w="med" len="med"/>
            <a:tailEnd type="none" w="sm" len="lg"/>
          </a:ln>
        </p:spPr>
      </p:sp>
      <p:sp>
        <p:nvSpPr>
          <p:cNvPr id="138264" name="Line 47"/>
          <p:cNvSpPr/>
          <p:nvPr/>
        </p:nvSpPr>
        <p:spPr>
          <a:xfrm>
            <a:off x="1657350" y="1204913"/>
            <a:ext cx="76200" cy="0"/>
          </a:xfrm>
          <a:prstGeom prst="line">
            <a:avLst/>
          </a:prstGeom>
          <a:ln w="9525" cap="flat" cmpd="sng">
            <a:solidFill>
              <a:schemeClr val="tx1"/>
            </a:solidFill>
            <a:prstDash val="solid"/>
            <a:headEnd type="none" w="med" len="med"/>
            <a:tailEnd type="none" w="sm" len="lg"/>
          </a:ln>
        </p:spPr>
      </p:sp>
      <p:sp>
        <p:nvSpPr>
          <p:cNvPr id="138265" name="Text Box 48"/>
          <p:cNvSpPr txBox="1"/>
          <p:nvPr/>
        </p:nvSpPr>
        <p:spPr>
          <a:xfrm>
            <a:off x="1422400" y="3470275"/>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38266" name="Text Box 49"/>
          <p:cNvSpPr txBox="1"/>
          <p:nvPr/>
        </p:nvSpPr>
        <p:spPr>
          <a:xfrm>
            <a:off x="1422400" y="1809750"/>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138267" name="Text Box 50"/>
          <p:cNvSpPr txBox="1"/>
          <p:nvPr/>
        </p:nvSpPr>
        <p:spPr>
          <a:xfrm>
            <a:off x="1390650" y="1047750"/>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9987" name="Text Box 51"/>
          <p:cNvSpPr txBox="1"/>
          <p:nvPr/>
        </p:nvSpPr>
        <p:spPr>
          <a:xfrm>
            <a:off x="1371600" y="2647950"/>
            <a:ext cx="311150" cy="396875"/>
          </a:xfrm>
          <a:prstGeom prst="rect">
            <a:avLst/>
          </a:prstGeom>
          <a:noFill/>
          <a:ln w="9525">
            <a:noFill/>
          </a:ln>
        </p:spPr>
        <p:txBody>
          <a:bodyPr wrap="none" anchor="ctr">
            <a:spAutoFit/>
          </a:bodyPr>
          <a:p>
            <a:pPr algn="ctr"/>
            <a:r>
              <a:rPr lang="en-US" altLang="zh-CN" sz="2000" dirty="0">
                <a:solidFill>
                  <a:srgbClr val="FF0000"/>
                </a:solidFill>
                <a:latin typeface="Times New Roman" panose="02020603050405020304" pitchFamily="18" charset="0"/>
              </a:rPr>
              <a:t>2</a:t>
            </a:r>
            <a:endParaRPr lang="en-US" altLang="zh-CN" sz="2000" dirty="0">
              <a:latin typeface="Times New Roman" panose="02020603050405020304" pitchFamily="18" charset="0"/>
            </a:endParaRPr>
          </a:p>
        </p:txBody>
      </p:sp>
      <p:sp>
        <p:nvSpPr>
          <p:cNvPr id="138269" name="Line 52"/>
          <p:cNvSpPr/>
          <p:nvPr/>
        </p:nvSpPr>
        <p:spPr>
          <a:xfrm>
            <a:off x="666750" y="2454275"/>
            <a:ext cx="0" cy="0"/>
          </a:xfrm>
          <a:prstGeom prst="line">
            <a:avLst/>
          </a:prstGeom>
          <a:ln w="9525" cap="flat" cmpd="sng">
            <a:solidFill>
              <a:schemeClr val="tx1"/>
            </a:solidFill>
            <a:prstDash val="solid"/>
            <a:headEnd type="none" w="med" len="med"/>
            <a:tailEnd type="none" w="sm" len="lg"/>
          </a:ln>
        </p:spPr>
      </p:sp>
      <p:sp>
        <p:nvSpPr>
          <p:cNvPr id="138270" name="Line 53"/>
          <p:cNvSpPr/>
          <p:nvPr/>
        </p:nvSpPr>
        <p:spPr>
          <a:xfrm>
            <a:off x="1947863" y="4397375"/>
            <a:ext cx="5562600" cy="0"/>
          </a:xfrm>
          <a:prstGeom prst="line">
            <a:avLst/>
          </a:prstGeom>
          <a:ln w="38100" cap="flat" cmpd="sng">
            <a:solidFill>
              <a:schemeClr val="tx1"/>
            </a:solidFill>
            <a:prstDash val="solid"/>
            <a:headEnd type="none" w="med" len="med"/>
            <a:tailEnd type="stealth" w="sm" len="lg"/>
          </a:ln>
        </p:spPr>
      </p:sp>
      <p:sp>
        <p:nvSpPr>
          <p:cNvPr id="138271" name="Line 54"/>
          <p:cNvSpPr/>
          <p:nvPr/>
        </p:nvSpPr>
        <p:spPr>
          <a:xfrm>
            <a:off x="1719263" y="4397375"/>
            <a:ext cx="228600" cy="0"/>
          </a:xfrm>
          <a:prstGeom prst="line">
            <a:avLst/>
          </a:prstGeom>
          <a:ln w="38100" cap="flat" cmpd="sng">
            <a:solidFill>
              <a:schemeClr val="tx1"/>
            </a:solidFill>
            <a:prstDash val="solid"/>
            <a:headEnd type="none" w="med" len="med"/>
            <a:tailEnd type="none" w="sm" len="lg"/>
          </a:ln>
        </p:spPr>
      </p:sp>
      <p:sp>
        <p:nvSpPr>
          <p:cNvPr id="138272" name="Line 55"/>
          <p:cNvSpPr/>
          <p:nvPr/>
        </p:nvSpPr>
        <p:spPr>
          <a:xfrm>
            <a:off x="2481263" y="4397375"/>
            <a:ext cx="0" cy="76200"/>
          </a:xfrm>
          <a:prstGeom prst="line">
            <a:avLst/>
          </a:prstGeom>
          <a:ln w="9525" cap="flat" cmpd="sng">
            <a:solidFill>
              <a:schemeClr val="tx1"/>
            </a:solidFill>
            <a:prstDash val="solid"/>
            <a:headEnd type="none" w="med" len="med"/>
            <a:tailEnd type="none" w="sm" len="lg"/>
          </a:ln>
        </p:spPr>
      </p:sp>
      <p:sp>
        <p:nvSpPr>
          <p:cNvPr id="138273" name="Line 56"/>
          <p:cNvSpPr/>
          <p:nvPr/>
        </p:nvSpPr>
        <p:spPr>
          <a:xfrm>
            <a:off x="4005263" y="4397375"/>
            <a:ext cx="0" cy="76200"/>
          </a:xfrm>
          <a:prstGeom prst="line">
            <a:avLst/>
          </a:prstGeom>
          <a:ln w="9525" cap="flat" cmpd="sng">
            <a:solidFill>
              <a:schemeClr val="tx1"/>
            </a:solidFill>
            <a:prstDash val="solid"/>
            <a:headEnd type="none" w="med" len="med"/>
            <a:tailEnd type="none" w="sm" len="lg"/>
          </a:ln>
        </p:spPr>
      </p:sp>
      <p:sp>
        <p:nvSpPr>
          <p:cNvPr id="138274" name="Line 57"/>
          <p:cNvSpPr/>
          <p:nvPr/>
        </p:nvSpPr>
        <p:spPr>
          <a:xfrm>
            <a:off x="3243263" y="4397375"/>
            <a:ext cx="0" cy="76200"/>
          </a:xfrm>
          <a:prstGeom prst="line">
            <a:avLst/>
          </a:prstGeom>
          <a:ln w="9525" cap="flat" cmpd="sng">
            <a:solidFill>
              <a:schemeClr val="tx1"/>
            </a:solidFill>
            <a:prstDash val="solid"/>
            <a:headEnd type="none" w="med" len="med"/>
            <a:tailEnd type="none" w="sm" len="lg"/>
          </a:ln>
        </p:spPr>
      </p:sp>
      <p:sp>
        <p:nvSpPr>
          <p:cNvPr id="138275" name="Line 58"/>
          <p:cNvSpPr/>
          <p:nvPr/>
        </p:nvSpPr>
        <p:spPr>
          <a:xfrm>
            <a:off x="5605463" y="4397375"/>
            <a:ext cx="0" cy="76200"/>
          </a:xfrm>
          <a:prstGeom prst="line">
            <a:avLst/>
          </a:prstGeom>
          <a:ln w="9525" cap="flat" cmpd="sng">
            <a:solidFill>
              <a:schemeClr val="tx1"/>
            </a:solidFill>
            <a:prstDash val="solid"/>
            <a:headEnd type="none" w="med" len="med"/>
            <a:tailEnd type="none" w="sm" len="lg"/>
          </a:ln>
        </p:spPr>
      </p:sp>
      <p:sp>
        <p:nvSpPr>
          <p:cNvPr id="138276" name="Line 59"/>
          <p:cNvSpPr/>
          <p:nvPr/>
        </p:nvSpPr>
        <p:spPr>
          <a:xfrm>
            <a:off x="4767263" y="4397375"/>
            <a:ext cx="0" cy="76200"/>
          </a:xfrm>
          <a:prstGeom prst="line">
            <a:avLst/>
          </a:prstGeom>
          <a:ln w="9525" cap="flat" cmpd="sng">
            <a:solidFill>
              <a:schemeClr val="tx1"/>
            </a:solidFill>
            <a:prstDash val="solid"/>
            <a:headEnd type="none" w="med" len="med"/>
            <a:tailEnd type="none" w="sm" len="lg"/>
          </a:ln>
        </p:spPr>
      </p:sp>
      <p:sp>
        <p:nvSpPr>
          <p:cNvPr id="138277" name="Text Box 60"/>
          <p:cNvSpPr txBox="1"/>
          <p:nvPr/>
        </p:nvSpPr>
        <p:spPr>
          <a:xfrm>
            <a:off x="2325688" y="4427538"/>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38278" name="Text Box 61"/>
          <p:cNvSpPr txBox="1"/>
          <p:nvPr/>
        </p:nvSpPr>
        <p:spPr>
          <a:xfrm>
            <a:off x="3087688" y="4427538"/>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9998" name="Text Box 62"/>
          <p:cNvSpPr txBox="1"/>
          <p:nvPr/>
        </p:nvSpPr>
        <p:spPr>
          <a:xfrm>
            <a:off x="3849688" y="4427538"/>
            <a:ext cx="311150" cy="396875"/>
          </a:xfrm>
          <a:prstGeom prst="rect">
            <a:avLst/>
          </a:prstGeom>
          <a:noFill/>
          <a:ln w="9525">
            <a:noFill/>
          </a:ln>
        </p:spPr>
        <p:txBody>
          <a:bodyPr wrap="none" anchor="ctr">
            <a:spAutoFit/>
          </a:bodyPr>
          <a:p>
            <a:pPr algn="ctr"/>
            <a:r>
              <a:rPr lang="en-US" altLang="zh-CN" sz="2000" dirty="0">
                <a:solidFill>
                  <a:srgbClr val="FF0000"/>
                </a:solidFill>
                <a:latin typeface="Times New Roman" panose="02020603050405020304" pitchFamily="18" charset="0"/>
              </a:rPr>
              <a:t>6</a:t>
            </a:r>
            <a:endParaRPr lang="en-US" altLang="zh-CN" sz="2000" dirty="0">
              <a:latin typeface="Times New Roman" panose="02020603050405020304" pitchFamily="18" charset="0"/>
            </a:endParaRPr>
          </a:p>
        </p:txBody>
      </p:sp>
      <p:sp>
        <p:nvSpPr>
          <p:cNvPr id="138280" name="Text Box 63"/>
          <p:cNvSpPr txBox="1"/>
          <p:nvPr/>
        </p:nvSpPr>
        <p:spPr>
          <a:xfrm>
            <a:off x="4611688" y="4427538"/>
            <a:ext cx="311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8</a:t>
            </a:r>
            <a:endParaRPr lang="en-US" altLang="zh-CN" sz="2000" dirty="0">
              <a:latin typeface="Times New Roman" panose="02020603050405020304" pitchFamily="18" charset="0"/>
            </a:endParaRPr>
          </a:p>
        </p:txBody>
      </p:sp>
      <p:sp>
        <p:nvSpPr>
          <p:cNvPr id="138281" name="Text Box 64"/>
          <p:cNvSpPr txBox="1"/>
          <p:nvPr/>
        </p:nvSpPr>
        <p:spPr>
          <a:xfrm>
            <a:off x="5386388" y="4427538"/>
            <a:ext cx="438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138282" name="Text Box 65"/>
          <p:cNvSpPr txBox="1"/>
          <p:nvPr/>
        </p:nvSpPr>
        <p:spPr>
          <a:xfrm>
            <a:off x="6138863" y="4397375"/>
            <a:ext cx="438150" cy="396875"/>
          </a:xfrm>
          <a:prstGeom prst="rect">
            <a:avLst/>
          </a:prstGeom>
          <a:noFill/>
          <a:ln w="9525">
            <a:noFill/>
          </a:ln>
        </p:spPr>
        <p:txBody>
          <a:bodyPr wrap="none" anchor="ctr">
            <a:spAutoFit/>
          </a:bodyPr>
          <a:p>
            <a:pPr algn="ctr"/>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
        <p:nvSpPr>
          <p:cNvPr id="40002" name="Oval 66"/>
          <p:cNvSpPr/>
          <p:nvPr/>
        </p:nvSpPr>
        <p:spPr>
          <a:xfrm>
            <a:off x="6297613" y="4321175"/>
            <a:ext cx="152400" cy="152400"/>
          </a:xfrm>
          <a:prstGeom prst="ellipse">
            <a:avLst/>
          </a:prstGeom>
          <a:solidFill>
            <a:srgbClr val="FF3300"/>
          </a:solidFill>
          <a:ln w="9525" cap="flat" cmpd="sng">
            <a:solidFill>
              <a:schemeClr val="tx1"/>
            </a:solidFill>
            <a:prstDash val="solid"/>
            <a:headEnd type="none" w="med" len="med"/>
            <a:tailEnd type="none" w="sm" len="lg"/>
          </a:ln>
        </p:spPr>
        <p:txBody>
          <a:bodyPr wrap="none" anchor="ctr"/>
          <a:p>
            <a:endParaRPr lang="zh-CN" altLang="en-US" dirty="0">
              <a:latin typeface="Arial" panose="020B0604020202020204" pitchFamily="34" charset="0"/>
            </a:endParaRPr>
          </a:p>
        </p:txBody>
      </p:sp>
      <p:sp>
        <p:nvSpPr>
          <p:cNvPr id="138284" name="Text Box 67"/>
          <p:cNvSpPr txBox="1"/>
          <p:nvPr/>
        </p:nvSpPr>
        <p:spPr>
          <a:xfrm>
            <a:off x="6229350" y="3790950"/>
            <a:ext cx="471488" cy="457200"/>
          </a:xfrm>
          <a:prstGeom prst="rect">
            <a:avLst/>
          </a:prstGeom>
          <a:noFill/>
          <a:ln w="38100">
            <a:noFill/>
          </a:ln>
        </p:spPr>
        <p:txBody>
          <a:bodyPr wrap="none" anchor="ctr">
            <a:spAutoFit/>
          </a:bodyPr>
          <a:p>
            <a:pPr algn="ctr"/>
            <a:r>
              <a:rPr lang="en-US" altLang="zh-CN" sz="2400" dirty="0">
                <a:latin typeface="Times New Roman" panose="02020603050405020304" pitchFamily="18" charset="0"/>
                <a:ea typeface="方正琥珀繁体" pitchFamily="2" charset="-122"/>
              </a:rPr>
              <a:t>M</a:t>
            </a:r>
            <a:endParaRPr lang="en-US" altLang="zh-CN" dirty="0">
              <a:latin typeface="Times New Roman" panose="02020603050405020304" pitchFamily="18" charset="0"/>
              <a:ea typeface="方正琥珀繁体" pitchFamily="2" charset="-122"/>
            </a:endParaRPr>
          </a:p>
        </p:txBody>
      </p:sp>
      <p:grpSp>
        <p:nvGrpSpPr>
          <p:cNvPr id="5" name="Group 68"/>
          <p:cNvGrpSpPr/>
          <p:nvPr/>
        </p:nvGrpSpPr>
        <p:grpSpPr>
          <a:xfrm>
            <a:off x="3524250" y="2724150"/>
            <a:ext cx="600075" cy="566738"/>
            <a:chOff x="2136" y="2304"/>
            <a:chExt cx="378" cy="357"/>
          </a:xfrm>
        </p:grpSpPr>
        <p:sp>
          <p:nvSpPr>
            <p:cNvPr id="138298" name="Text Box 69"/>
            <p:cNvSpPr txBox="1"/>
            <p:nvPr/>
          </p:nvSpPr>
          <p:spPr>
            <a:xfrm>
              <a:off x="2136" y="2334"/>
              <a:ext cx="278" cy="327"/>
            </a:xfrm>
            <a:prstGeom prst="rect">
              <a:avLst/>
            </a:prstGeom>
            <a:noFill/>
            <a:ln w="9525">
              <a:noFill/>
            </a:ln>
          </p:spPr>
          <p:txBody>
            <a:bodyPr wrap="none" anchor="ctr">
              <a:spAutoFit/>
            </a:bodyPr>
            <a:p>
              <a:pPr algn="ctr"/>
              <a:r>
                <a:rPr lang="en-US" altLang="zh-CN" i="1" dirty="0">
                  <a:solidFill>
                    <a:srgbClr val="FF3300"/>
                  </a:solidFill>
                  <a:latin typeface="Times New Roman" panose="02020603050405020304" pitchFamily="18" charset="0"/>
                </a:rPr>
                <a:t>Q</a:t>
              </a:r>
              <a:endParaRPr lang="en-US" altLang="zh-CN" b="0" i="1" dirty="0">
                <a:solidFill>
                  <a:srgbClr val="FF3300"/>
                </a:solidFill>
                <a:latin typeface="Times New Roman" panose="02020603050405020304" pitchFamily="18" charset="0"/>
              </a:endParaRPr>
            </a:p>
          </p:txBody>
        </p:sp>
        <p:sp>
          <p:nvSpPr>
            <p:cNvPr id="138299" name="Oval 70"/>
            <p:cNvSpPr/>
            <p:nvPr/>
          </p:nvSpPr>
          <p:spPr>
            <a:xfrm>
              <a:off x="2418" y="2304"/>
              <a:ext cx="96" cy="96"/>
            </a:xfrm>
            <a:prstGeom prst="ellipse">
              <a:avLst/>
            </a:prstGeom>
            <a:solidFill>
              <a:srgbClr val="FF0066"/>
            </a:solidFill>
            <a:ln w="28575" cap="flat" cmpd="sng">
              <a:solidFill>
                <a:srgbClr val="FF0000"/>
              </a:solidFill>
              <a:prstDash val="solid"/>
              <a:headEnd type="none" w="med" len="med"/>
              <a:tailEnd type="none" w="sm" len="lg"/>
            </a:ln>
          </p:spPr>
          <p:txBody>
            <a:bodyPr wrap="none" anchor="ctr"/>
            <a:p>
              <a:endParaRPr lang="zh-CN" altLang="en-US" dirty="0">
                <a:latin typeface="Arial" panose="020B0604020202020204" pitchFamily="34" charset="0"/>
              </a:endParaRPr>
            </a:p>
          </p:txBody>
        </p:sp>
      </p:grpSp>
      <p:sp>
        <p:nvSpPr>
          <p:cNvPr id="40007" name="Line 71"/>
          <p:cNvSpPr/>
          <p:nvPr/>
        </p:nvSpPr>
        <p:spPr>
          <a:xfrm>
            <a:off x="4019550" y="2876550"/>
            <a:ext cx="0" cy="1522413"/>
          </a:xfrm>
          <a:prstGeom prst="line">
            <a:avLst/>
          </a:prstGeom>
          <a:ln w="28575" cap="flat" cmpd="sng">
            <a:solidFill>
              <a:schemeClr val="accent2"/>
            </a:solidFill>
            <a:prstDash val="dash"/>
            <a:headEnd type="none" w="med" len="med"/>
            <a:tailEnd type="stealth" w="sm" len="lg"/>
          </a:ln>
        </p:spPr>
      </p:sp>
      <p:sp>
        <p:nvSpPr>
          <p:cNvPr id="40008" name="Line 72"/>
          <p:cNvSpPr/>
          <p:nvPr/>
        </p:nvSpPr>
        <p:spPr>
          <a:xfrm flipH="1" flipV="1">
            <a:off x="1733550" y="2800350"/>
            <a:ext cx="2133600" cy="15875"/>
          </a:xfrm>
          <a:prstGeom prst="line">
            <a:avLst/>
          </a:prstGeom>
          <a:ln w="28575" cap="flat" cmpd="sng">
            <a:solidFill>
              <a:schemeClr val="accent2"/>
            </a:solidFill>
            <a:prstDash val="dash"/>
            <a:headEnd type="none" w="med" len="med"/>
            <a:tailEnd type="stealth" w="sm" len="lg"/>
          </a:ln>
        </p:spPr>
      </p:sp>
      <p:grpSp>
        <p:nvGrpSpPr>
          <p:cNvPr id="6" name="Group 73"/>
          <p:cNvGrpSpPr/>
          <p:nvPr/>
        </p:nvGrpSpPr>
        <p:grpSpPr>
          <a:xfrm>
            <a:off x="3937000" y="2038350"/>
            <a:ext cx="1763713" cy="485775"/>
            <a:chOff x="3929" y="1335"/>
            <a:chExt cx="1111" cy="306"/>
          </a:xfrm>
        </p:grpSpPr>
        <p:sp>
          <p:nvSpPr>
            <p:cNvPr id="138296" name="AutoShape 74"/>
            <p:cNvSpPr/>
            <p:nvPr/>
          </p:nvSpPr>
          <p:spPr>
            <a:xfrm>
              <a:off x="3984" y="1344"/>
              <a:ext cx="1056" cy="288"/>
            </a:xfrm>
            <a:prstGeom prst="wedgeRectCallout">
              <a:avLst>
                <a:gd name="adj1" fmla="val -42046"/>
                <a:gd name="adj2" fmla="val 93403"/>
              </a:avLst>
            </a:prstGeom>
            <a:noFill/>
            <a:ln w="12700" cap="flat" cmpd="sng">
              <a:solidFill>
                <a:srgbClr val="0000FF"/>
              </a:solidFill>
              <a:prstDash val="solid"/>
              <a:miter/>
              <a:headEnd type="none" w="med" len="med"/>
              <a:tailEnd type="none" w="sm" len="lg"/>
            </a:ln>
          </p:spPr>
          <p:txBody>
            <a:bodyPr wrap="none" anchor="ctr"/>
            <a:p>
              <a:pPr algn="ctr"/>
              <a:endParaRPr lang="zh-CN" altLang="zh-CN" dirty="0">
                <a:latin typeface="Times New Roman" panose="02020603050405020304" pitchFamily="18" charset="0"/>
                <a:ea typeface="方正琥珀繁体" pitchFamily="2" charset="-122"/>
              </a:endParaRPr>
            </a:p>
          </p:txBody>
        </p:sp>
        <p:sp>
          <p:nvSpPr>
            <p:cNvPr id="40011" name="Rectangle 75"/>
            <p:cNvSpPr>
              <a:spLocks noChangeArrowheads="1"/>
            </p:cNvSpPr>
            <p:nvPr/>
          </p:nvSpPr>
          <p:spPr bwMode="auto">
            <a:xfrm>
              <a:off x="3929" y="1335"/>
              <a:ext cx="1099" cy="306"/>
            </a:xfrm>
            <a:prstGeom prst="rect">
              <a:avLst/>
            </a:prstGeom>
            <a:noFill/>
            <a:ln w="28575">
              <a:solidFill>
                <a:srgbClr val="0000FF"/>
              </a:solidFill>
              <a:prstDash val="dash"/>
              <a:miter lim="800000"/>
              <a:tailEnd type="none" w="sm" len="lg"/>
            </a:ln>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静态工作点</a:t>
              </a:r>
              <a:endParaRPr kumimoji="1" lang="zh-CN" altLang="en-US" sz="3600" b="1" i="0" u="none" strike="noStrike" kern="1200" cap="none" spc="0" normalizeH="0" baseline="0" noProof="0">
                <a:ln>
                  <a:noFill/>
                </a:ln>
                <a:solidFill>
                  <a:srgbClr val="0000FF"/>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grpSp>
      <p:sp>
        <p:nvSpPr>
          <p:cNvPr id="40012" name="Text Box 76"/>
          <p:cNvSpPr txBox="1"/>
          <p:nvPr/>
        </p:nvSpPr>
        <p:spPr>
          <a:xfrm>
            <a:off x="900113" y="5805488"/>
            <a:ext cx="7126287" cy="579437"/>
          </a:xfrm>
          <a:prstGeom prst="rect">
            <a:avLst/>
          </a:prstGeom>
          <a:noFill/>
          <a:ln w="9525">
            <a:noFill/>
          </a:ln>
        </p:spPr>
        <p:txBody>
          <a:bodyPr anchor="ctr">
            <a:spAutoFit/>
          </a:bodyPr>
          <a:p>
            <a:r>
              <a:rPr lang="en-US" altLang="zh-CN" i="1" dirty="0">
                <a:latin typeface="Times New Roman" panose="02020603050405020304" pitchFamily="18" charset="0"/>
              </a:rPr>
              <a:t>I</a:t>
            </a:r>
            <a:r>
              <a:rPr lang="en-US" altLang="zh-CN" baseline="-25000" dirty="0">
                <a:latin typeface="Times New Roman" panose="02020603050405020304" pitchFamily="18" charset="0"/>
              </a:rPr>
              <a:t>BQ</a:t>
            </a:r>
            <a:r>
              <a:rPr lang="en-US" altLang="zh-CN" dirty="0">
                <a:latin typeface="Times New Roman" panose="02020603050405020304" pitchFamily="18" charset="0"/>
                <a:ea typeface="方正琥珀繁体" pitchFamily="2" charset="-122"/>
              </a:rPr>
              <a:t> = 40 µA </a:t>
            </a:r>
            <a:r>
              <a:rPr lang="zh-CN" altLang="en-US" dirty="0">
                <a:latin typeface="Times New Roman" panose="02020603050405020304" pitchFamily="18" charset="0"/>
                <a:ea typeface="方正琥珀繁体" pitchFamily="2" charset="-122"/>
              </a:rPr>
              <a:t>，</a:t>
            </a:r>
            <a:r>
              <a:rPr lang="en-US" altLang="zh-CN" i="1" dirty="0">
                <a:latin typeface="Times New Roman" panose="02020603050405020304" pitchFamily="18" charset="0"/>
              </a:rPr>
              <a:t>I</a:t>
            </a:r>
            <a:r>
              <a:rPr lang="en-US" altLang="zh-CN" baseline="-25000" dirty="0">
                <a:latin typeface="Times New Roman" panose="02020603050405020304" pitchFamily="18" charset="0"/>
              </a:rPr>
              <a:t>CQ</a:t>
            </a:r>
            <a:r>
              <a:rPr lang="en-US" altLang="zh-CN" dirty="0">
                <a:latin typeface="Times New Roman" panose="02020603050405020304" pitchFamily="18" charset="0"/>
              </a:rPr>
              <a:t> = 2 mA</a:t>
            </a:r>
            <a:r>
              <a:rPr lang="zh-CN" altLang="en-US" dirty="0">
                <a:latin typeface="Times New Roman" panose="02020603050405020304" pitchFamily="18" charset="0"/>
              </a:rPr>
              <a:t>，</a:t>
            </a:r>
            <a:r>
              <a:rPr lang="en-US" altLang="zh-CN" i="1" dirty="0">
                <a:latin typeface="Times New Roman" panose="02020603050405020304" pitchFamily="18" charset="0"/>
              </a:rPr>
              <a:t>U</a:t>
            </a:r>
            <a:r>
              <a:rPr lang="en-US" altLang="zh-CN" baseline="-25000" dirty="0">
                <a:latin typeface="Times New Roman" panose="02020603050405020304" pitchFamily="18" charset="0"/>
              </a:rPr>
              <a:t>CEQ</a:t>
            </a:r>
            <a:r>
              <a:rPr lang="en-US" altLang="zh-CN" dirty="0">
                <a:latin typeface="Times New Roman" panose="02020603050405020304" pitchFamily="18" charset="0"/>
              </a:rPr>
              <a:t> = 6 V.</a:t>
            </a:r>
            <a:endParaRPr lang="en-US" altLang="zh-CN" dirty="0">
              <a:latin typeface="Times New Roman" panose="02020603050405020304" pitchFamily="18" charset="0"/>
              <a:ea typeface="方正琥珀繁体" pitchFamily="2" charset="-122"/>
            </a:endParaRPr>
          </a:p>
        </p:txBody>
      </p:sp>
      <p:sp>
        <p:nvSpPr>
          <p:cNvPr id="138290" name="Freeform 77"/>
          <p:cNvSpPr/>
          <p:nvPr/>
        </p:nvSpPr>
        <p:spPr>
          <a:xfrm>
            <a:off x="1941513" y="2862263"/>
            <a:ext cx="1182687" cy="376237"/>
          </a:xfrm>
          <a:custGeom>
            <a:avLst/>
            <a:gdLst>
              <a:gd name="txL" fmla="*/ 0 w 745"/>
              <a:gd name="txT" fmla="*/ 0 h 316"/>
              <a:gd name="txR" fmla="*/ 745 w 745"/>
              <a:gd name="txB" fmla="*/ 316 h 316"/>
            </a:gdLst>
            <a:ahLst/>
            <a:cxnLst>
              <a:cxn ang="0">
                <a:pos x="0" y="2147483647"/>
              </a:cxn>
              <a:cxn ang="0">
                <a:pos x="2147483647" y="2147483647"/>
              </a:cxn>
              <a:cxn ang="0">
                <a:pos x="2147483647" y="0"/>
              </a:cxn>
            </a:cxnLst>
            <a:rect l="txL" t="txT" r="txR" b="txB"/>
            <a:pathLst>
              <a:path w="745" h="316">
                <a:moveTo>
                  <a:pt x="0" y="316"/>
                </a:moveTo>
                <a:cubicBezTo>
                  <a:pt x="27" y="279"/>
                  <a:pt x="45" y="149"/>
                  <a:pt x="169" y="96"/>
                </a:cubicBezTo>
                <a:cubicBezTo>
                  <a:pt x="293" y="43"/>
                  <a:pt x="517" y="20"/>
                  <a:pt x="745" y="0"/>
                </a:cubicBezTo>
              </a:path>
            </a:pathLst>
          </a:custGeom>
          <a:noFill/>
          <a:ln w="38100" cap="flat" cmpd="sng">
            <a:solidFill>
              <a:srgbClr val="FF0066">
                <a:alpha val="100000"/>
              </a:srgbClr>
            </a:solidFill>
            <a:prstDash val="solid"/>
            <a:round/>
            <a:headEnd type="none" w="med" len="med"/>
            <a:tailEnd type="none" w="sm" len="lg"/>
          </a:ln>
        </p:spPr>
        <p:txBody>
          <a:bodyPr/>
          <a:p>
            <a:endParaRPr lang="zh-CN" altLang="en-US"/>
          </a:p>
        </p:txBody>
      </p:sp>
      <p:sp>
        <p:nvSpPr>
          <p:cNvPr id="138291" name="Text Box 78"/>
          <p:cNvSpPr txBox="1"/>
          <p:nvPr/>
        </p:nvSpPr>
        <p:spPr>
          <a:xfrm>
            <a:off x="7278688" y="4445000"/>
            <a:ext cx="1693862" cy="457200"/>
          </a:xfrm>
          <a:prstGeom prst="rect">
            <a:avLst/>
          </a:prstGeom>
          <a:noFill/>
          <a:ln w="9525">
            <a:noFill/>
          </a:ln>
        </p:spPr>
        <p:txBody>
          <a:bodyPr anchor="ctr">
            <a:spAutoFit/>
          </a:bodyPr>
          <a:p>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CE</a:t>
            </a:r>
            <a:r>
              <a:rPr lang="en-US" altLang="zh-CN" sz="2000" i="1" dirty="0">
                <a:latin typeface="Times New Roman" panose="02020603050405020304" pitchFamily="18" charset="0"/>
              </a:rPr>
              <a:t> </a:t>
            </a:r>
            <a:r>
              <a:rPr lang="en-US" altLang="zh-CN" sz="1600" b="0" dirty="0">
                <a:latin typeface="Times New Roman" panose="02020603050405020304" pitchFamily="18" charset="0"/>
              </a:rPr>
              <a:t> </a:t>
            </a:r>
            <a:r>
              <a:rPr lang="en-US" altLang="zh-CN" sz="2400" dirty="0">
                <a:latin typeface="Times New Roman" panose="02020603050405020304" pitchFamily="18" charset="0"/>
              </a:rPr>
              <a:t>/V</a:t>
            </a:r>
            <a:endParaRPr lang="en-US" altLang="zh-CN" sz="2400" dirty="0">
              <a:latin typeface="Times New Roman" panose="02020603050405020304" pitchFamily="18" charset="0"/>
            </a:endParaRPr>
          </a:p>
        </p:txBody>
      </p:sp>
      <p:sp>
        <p:nvSpPr>
          <p:cNvPr id="40015" name="Oval 79"/>
          <p:cNvSpPr/>
          <p:nvPr/>
        </p:nvSpPr>
        <p:spPr>
          <a:xfrm>
            <a:off x="1657350" y="1181100"/>
            <a:ext cx="152400" cy="152400"/>
          </a:xfrm>
          <a:prstGeom prst="ellipse">
            <a:avLst/>
          </a:prstGeom>
          <a:solidFill>
            <a:srgbClr val="FF3300"/>
          </a:solidFill>
          <a:ln w="9525" cap="flat" cmpd="sng">
            <a:solidFill>
              <a:schemeClr val="tx1"/>
            </a:solidFill>
            <a:prstDash val="solid"/>
            <a:headEnd type="none" w="med" len="med"/>
            <a:tailEnd type="none" w="sm" len="lg"/>
          </a:ln>
        </p:spPr>
        <p:txBody>
          <a:bodyPr wrap="none" anchor="ctr"/>
          <a:p>
            <a:endParaRPr lang="zh-CN" altLang="en-US" dirty="0">
              <a:latin typeface="Arial" panose="020B0604020202020204" pitchFamily="34" charset="0"/>
            </a:endParaRPr>
          </a:p>
        </p:txBody>
      </p:sp>
      <p:sp>
        <p:nvSpPr>
          <p:cNvPr id="40016" name="Text Box 80"/>
          <p:cNvSpPr txBox="1"/>
          <p:nvPr/>
        </p:nvSpPr>
        <p:spPr>
          <a:xfrm>
            <a:off x="827088" y="5229225"/>
            <a:ext cx="5105400" cy="579438"/>
          </a:xfrm>
          <a:prstGeom prst="rect">
            <a:avLst/>
          </a:prstGeom>
          <a:noFill/>
          <a:ln w="9525">
            <a:noFill/>
          </a:ln>
        </p:spPr>
        <p:txBody>
          <a:bodyPr>
            <a:spAutoFit/>
          </a:bodyPr>
          <a:p>
            <a:pPr>
              <a:spcBef>
                <a:spcPct val="50000"/>
              </a:spcBef>
            </a:pPr>
            <a:r>
              <a:rPr lang="zh-CN" altLang="en-US" dirty="0">
                <a:solidFill>
                  <a:srgbClr val="FF3300"/>
                </a:solidFill>
                <a:latin typeface="Times New Roman" panose="02020603050405020304" pitchFamily="18" charset="0"/>
              </a:rPr>
              <a:t>由 </a:t>
            </a:r>
            <a:r>
              <a:rPr lang="en-US" altLang="zh-CN" i="1" dirty="0">
                <a:solidFill>
                  <a:srgbClr val="FF3300"/>
                </a:solidFill>
                <a:latin typeface="Times New Roman" panose="02020603050405020304" pitchFamily="18" charset="0"/>
              </a:rPr>
              <a:t>Q</a:t>
            </a: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点确定静态值为：</a:t>
            </a:r>
            <a:endParaRPr lang="zh-CN" altLang="en-US" dirty="0">
              <a:solidFill>
                <a:srgbClr val="FF3300"/>
              </a:solidFill>
              <a:latin typeface="Times New Roman" panose="02020603050405020304" pitchFamily="18" charset="0"/>
            </a:endParaRPr>
          </a:p>
        </p:txBody>
      </p:sp>
      <p:sp>
        <p:nvSpPr>
          <p:cNvPr id="138294" name="Text Box 81"/>
          <p:cNvSpPr txBox="1"/>
          <p:nvPr/>
        </p:nvSpPr>
        <p:spPr>
          <a:xfrm>
            <a:off x="514350" y="711200"/>
            <a:ext cx="2533650" cy="457200"/>
          </a:xfrm>
          <a:prstGeom prst="rect">
            <a:avLst/>
          </a:prstGeom>
          <a:noFill/>
          <a:ln w="9525">
            <a:noFill/>
          </a:ln>
        </p:spPr>
        <p:txBody>
          <a:bodyPr anchor="ctr">
            <a:spAutoFit/>
          </a:bodyPr>
          <a:p>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C</a:t>
            </a:r>
            <a:r>
              <a:rPr lang="en-US" altLang="zh-CN" sz="2000" i="1" dirty="0">
                <a:latin typeface="Times New Roman" panose="02020603050405020304" pitchFamily="18" charset="0"/>
              </a:rPr>
              <a:t> </a:t>
            </a:r>
            <a:r>
              <a:rPr lang="en-US" altLang="zh-CN" sz="1600" b="0" dirty="0">
                <a:latin typeface="Times New Roman" panose="02020603050405020304" pitchFamily="18" charset="0"/>
              </a:rPr>
              <a:t> </a:t>
            </a:r>
            <a:r>
              <a:rPr lang="en-US" altLang="zh-CN" sz="2400" dirty="0">
                <a:latin typeface="Times New Roman" panose="02020603050405020304" pitchFamily="18" charset="0"/>
              </a:rPr>
              <a:t>/mA</a:t>
            </a:r>
            <a:endParaRPr lang="en-US" altLang="zh-CN" sz="2400" dirty="0">
              <a:latin typeface="Times New Roman" panose="02020603050405020304" pitchFamily="18" charset="0"/>
            </a:endParaRPr>
          </a:p>
        </p:txBody>
      </p:sp>
      <p:sp>
        <p:nvSpPr>
          <p:cNvPr id="138295" name="Rectangle 82"/>
          <p:cNvSpPr/>
          <p:nvPr/>
        </p:nvSpPr>
        <p:spPr>
          <a:xfrm>
            <a:off x="4067175" y="4868863"/>
            <a:ext cx="1730375" cy="457200"/>
          </a:xfrm>
          <a:prstGeom prst="rect">
            <a:avLst/>
          </a:prstGeom>
          <a:noFill/>
          <a:ln w="9525">
            <a:noFill/>
          </a:ln>
        </p:spPr>
        <p:txBody>
          <a:bodyPr>
            <a:spAutoFit/>
          </a:bodyPr>
          <a:p>
            <a:r>
              <a:rPr lang="zh-CN" altLang="en-US" sz="2400" dirty="0">
                <a:solidFill>
                  <a:srgbClr val="FF00FF"/>
                </a:solidFill>
                <a:latin typeface="Times New Roman" panose="02020603050405020304" pitchFamily="18" charset="0"/>
                <a:ea typeface="黑体" panose="02010609060101010101" pitchFamily="49" charset="-122"/>
              </a:rPr>
              <a:t>例</a:t>
            </a:r>
            <a:r>
              <a:rPr lang="en-US" altLang="zh-CN" sz="2400" dirty="0">
                <a:solidFill>
                  <a:srgbClr val="FF00FF"/>
                </a:solidFill>
                <a:latin typeface="Times New Roman" panose="02020603050405020304" pitchFamily="18" charset="0"/>
                <a:ea typeface="黑体" panose="02010609060101010101" pitchFamily="49" charset="-122"/>
              </a:rPr>
              <a:t>1  </a:t>
            </a:r>
            <a:r>
              <a:rPr lang="zh-CN" altLang="en-US" sz="2400" dirty="0">
                <a:solidFill>
                  <a:srgbClr val="FF00FF"/>
                </a:solidFill>
                <a:latin typeface="Times New Roman" panose="02020603050405020304" pitchFamily="18" charset="0"/>
                <a:ea typeface="黑体" panose="02010609060101010101" pitchFamily="49" charset="-122"/>
              </a:rPr>
              <a:t>图</a:t>
            </a:r>
            <a:endParaRPr lang="zh-CN" altLang="en-US" sz="2400" dirty="0">
              <a:solidFill>
                <a:srgbClr val="FF00FF"/>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002"/>
                                        </p:tgtEl>
                                        <p:attrNameLst>
                                          <p:attrName>style.visibility</p:attrName>
                                        </p:attrNameLst>
                                      </p:cBhvr>
                                      <p:to>
                                        <p:strVal val="visible"/>
                                      </p:to>
                                    </p:set>
                                    <p:animEffect transition="in" filter="wipe(up)">
                                      <p:cBhvr>
                                        <p:cTn id="7" dur="500"/>
                                        <p:tgtEl>
                                          <p:spTgt spid="40002"/>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40015"/>
                                        </p:tgtEl>
                                        <p:attrNameLst>
                                          <p:attrName>style.visibility</p:attrName>
                                        </p:attrNameLst>
                                      </p:cBhvr>
                                      <p:to>
                                        <p:strVal val="visible"/>
                                      </p:to>
                                    </p:set>
                                    <p:animEffect transition="in" filter="wipe(up)">
                                      <p:cBhvr>
                                        <p:cTn id="11" dur="500"/>
                                        <p:tgtEl>
                                          <p:spTgt spid="400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956"/>
                                        </p:tgtEl>
                                        <p:attrNameLst>
                                          <p:attrName>style.visibility</p:attrName>
                                        </p:attrNameLst>
                                      </p:cBhvr>
                                      <p:to>
                                        <p:strVal val="visible"/>
                                      </p:to>
                                    </p:set>
                                    <p:animEffect transition="in" filter="wipe(left)">
                                      <p:cBhvr>
                                        <p:cTn id="16" dur="500"/>
                                        <p:tgtEl>
                                          <p:spTgt spid="39956"/>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000000"/>
                                          </p:val>
                                        </p:tav>
                                        <p:tav tm="100000">
                                          <p:val>
                                            <p:strVal val="#ppt_w"/>
                                          </p:val>
                                        </p:tav>
                                      </p:tavLst>
                                    </p:anim>
                                    <p:anim calcmode="lin" valueType="num">
                                      <p:cBhvr>
                                        <p:cTn id="22" dur="1000" fill="hold"/>
                                        <p:tgtEl>
                                          <p:spTgt spid="5"/>
                                        </p:tgtEl>
                                        <p:attrNameLst>
                                          <p:attrName>ppt_h</p:attrName>
                                        </p:attrNameLst>
                                      </p:cBhvr>
                                      <p:tavLst>
                                        <p:tav tm="0">
                                          <p:val>
                                            <p:fltVal val="0.000000"/>
                                          </p:val>
                                        </p:tav>
                                        <p:tav tm="100000">
                                          <p:val>
                                            <p:strVal val="#ppt_h"/>
                                          </p:val>
                                        </p:tav>
                                      </p:tavLst>
                                    </p:anim>
                                    <p:anim calcmode="lin" valueType="num">
                                      <p:cBhvr>
                                        <p:cTn id="23"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24"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par>
                          <p:cTn id="25" fill="hold">
                            <p:stCondLst>
                              <p:cond delay="1000"/>
                            </p:stCondLst>
                            <p:childTnLst>
                              <p:par>
                                <p:cTn id="26" presetID="17" presetClass="entr" presetSubtype="1" fill="hold" nodeType="afterEffect">
                                  <p:stCondLst>
                                    <p:cond delay="200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ppt_h/2"/>
                                          </p:val>
                                        </p:tav>
                                        <p:tav tm="100000">
                                          <p:val>
                                            <p:strVal val="#ppt_y"/>
                                          </p:val>
                                        </p:tav>
                                      </p:tavLst>
                                    </p:anim>
                                    <p:anim calcmode="lin" valueType="num">
                                      <p:cBhvr>
                                        <p:cTn id="30" dur="500" fill="hold"/>
                                        <p:tgtEl>
                                          <p:spTgt spid="6"/>
                                        </p:tgtEl>
                                        <p:attrNameLst>
                                          <p:attrName>ppt_w</p:attrName>
                                        </p:attrNameLst>
                                      </p:cBhvr>
                                      <p:tavLst>
                                        <p:tav tm="0">
                                          <p:val>
                                            <p:strVal val="#ppt_w"/>
                                          </p:val>
                                        </p:tav>
                                        <p:tav tm="100000">
                                          <p:val>
                                            <p:strVal val="#ppt_w"/>
                                          </p:val>
                                        </p:tav>
                                      </p:tavLst>
                                    </p:anim>
                                    <p:anim calcmode="lin" valueType="num">
                                      <p:cBhvr>
                                        <p:cTn id="31"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nodeType="clickEffect">
                                  <p:stCondLst>
                                    <p:cond delay="0"/>
                                  </p:stCondLst>
                                  <p:childTnLst>
                                    <p:set>
                                      <p:cBhvr>
                                        <p:cTn id="35" dur="1" fill="hold">
                                          <p:stCondLst>
                                            <p:cond delay="0"/>
                                          </p:stCondLst>
                                        </p:cTn>
                                        <p:tgtEl>
                                          <p:spTgt spid="40008"/>
                                        </p:tgtEl>
                                        <p:attrNameLst>
                                          <p:attrName>style.visibility</p:attrName>
                                        </p:attrNameLst>
                                      </p:cBhvr>
                                      <p:to>
                                        <p:strVal val="visible"/>
                                      </p:to>
                                    </p:set>
                                    <p:anim calcmode="lin" valueType="num">
                                      <p:cBhvr>
                                        <p:cTn id="36" dur="500" fill="hold"/>
                                        <p:tgtEl>
                                          <p:spTgt spid="40008"/>
                                        </p:tgtEl>
                                        <p:attrNameLst>
                                          <p:attrName>ppt_x</p:attrName>
                                        </p:attrNameLst>
                                      </p:cBhvr>
                                      <p:tavLst>
                                        <p:tav tm="0">
                                          <p:val>
                                            <p:strVal val="#ppt_x+#ppt_w/2"/>
                                          </p:val>
                                        </p:tav>
                                        <p:tav tm="100000">
                                          <p:val>
                                            <p:strVal val="#ppt_x"/>
                                          </p:val>
                                        </p:tav>
                                      </p:tavLst>
                                    </p:anim>
                                    <p:anim calcmode="lin" valueType="num">
                                      <p:cBhvr>
                                        <p:cTn id="37" dur="500" fill="hold"/>
                                        <p:tgtEl>
                                          <p:spTgt spid="40008"/>
                                        </p:tgtEl>
                                        <p:attrNameLst>
                                          <p:attrName>ppt_y</p:attrName>
                                        </p:attrNameLst>
                                      </p:cBhvr>
                                      <p:tavLst>
                                        <p:tav tm="0">
                                          <p:val>
                                            <p:strVal val="#ppt_y"/>
                                          </p:val>
                                        </p:tav>
                                        <p:tav tm="100000">
                                          <p:val>
                                            <p:strVal val="#ppt_y"/>
                                          </p:val>
                                        </p:tav>
                                      </p:tavLst>
                                    </p:anim>
                                    <p:anim calcmode="lin" valueType="num">
                                      <p:cBhvr>
                                        <p:cTn id="38" dur="500" fill="hold"/>
                                        <p:tgtEl>
                                          <p:spTgt spid="40008"/>
                                        </p:tgtEl>
                                        <p:attrNameLst>
                                          <p:attrName>ppt_w</p:attrName>
                                        </p:attrNameLst>
                                      </p:cBhvr>
                                      <p:tavLst>
                                        <p:tav tm="0">
                                          <p:val>
                                            <p:fltVal val="0.000000"/>
                                          </p:val>
                                        </p:tav>
                                        <p:tav tm="100000">
                                          <p:val>
                                            <p:strVal val="#ppt_w"/>
                                          </p:val>
                                        </p:tav>
                                      </p:tavLst>
                                    </p:anim>
                                    <p:anim calcmode="lin" valueType="num">
                                      <p:cBhvr>
                                        <p:cTn id="39" dur="500" fill="hold"/>
                                        <p:tgtEl>
                                          <p:spTgt spid="40008"/>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5" presetClass="entr" presetSubtype="0" fill="hold" grpId="0" nodeType="afterEffect">
                                  <p:stCondLst>
                                    <p:cond delay="1000"/>
                                  </p:stCondLst>
                                  <p:childTnLst>
                                    <p:set>
                                      <p:cBhvr>
                                        <p:cTn id="42" dur="1" fill="hold">
                                          <p:stCondLst>
                                            <p:cond delay="0"/>
                                          </p:stCondLst>
                                        </p:cTn>
                                        <p:tgtEl>
                                          <p:spTgt spid="39987"/>
                                        </p:tgtEl>
                                        <p:attrNameLst>
                                          <p:attrName>style.visibility</p:attrName>
                                        </p:attrNameLst>
                                      </p:cBhvr>
                                      <p:to>
                                        <p:strVal val="visible"/>
                                      </p:to>
                                    </p:set>
                                    <p:anim calcmode="lin" valueType="num">
                                      <p:cBhvr>
                                        <p:cTn id="43" dur="1000" fill="hold"/>
                                        <p:tgtEl>
                                          <p:spTgt spid="39987"/>
                                        </p:tgtEl>
                                        <p:attrNameLst>
                                          <p:attrName>ppt_w</p:attrName>
                                        </p:attrNameLst>
                                      </p:cBhvr>
                                      <p:tavLst>
                                        <p:tav tm="0">
                                          <p:val>
                                            <p:fltVal val="0.000000"/>
                                          </p:val>
                                        </p:tav>
                                        <p:tav tm="100000">
                                          <p:val>
                                            <p:strVal val="#ppt_w"/>
                                          </p:val>
                                        </p:tav>
                                      </p:tavLst>
                                    </p:anim>
                                    <p:anim calcmode="lin" valueType="num">
                                      <p:cBhvr>
                                        <p:cTn id="44" dur="1000" fill="hold"/>
                                        <p:tgtEl>
                                          <p:spTgt spid="39987"/>
                                        </p:tgtEl>
                                        <p:attrNameLst>
                                          <p:attrName>ppt_h</p:attrName>
                                        </p:attrNameLst>
                                      </p:cBhvr>
                                      <p:tavLst>
                                        <p:tav tm="0">
                                          <p:val>
                                            <p:fltVal val="0.000000"/>
                                          </p:val>
                                        </p:tav>
                                        <p:tav tm="100000">
                                          <p:val>
                                            <p:strVal val="#ppt_h"/>
                                          </p:val>
                                        </p:tav>
                                      </p:tavLst>
                                    </p:anim>
                                    <p:anim calcmode="lin" valueType="num">
                                      <p:cBhvr>
                                        <p:cTn id="45" dur="1000" fill="hold"/>
                                        <p:tgtEl>
                                          <p:spTgt spid="39987"/>
                                        </p:tgtEl>
                                        <p:attrNameLst>
                                          <p:attrName>ppt_x</p:attrName>
                                        </p:attrNameLst>
                                      </p:cBhvr>
                                      <p:tavLst>
                                        <p:tav tm="0" fmla="#ppt_x+(cos(-2*pi*(1-$))*-#ppt_x-sin(-2*pi*(1-$))*(1-#ppt_y))*(1-$)">
                                          <p:val>
                                            <p:fltVal val="0.000000"/>
                                          </p:val>
                                        </p:tav>
                                        <p:tav tm="100000">
                                          <p:val>
                                            <p:fltVal val="1.000000"/>
                                          </p:val>
                                        </p:tav>
                                      </p:tavLst>
                                    </p:anim>
                                    <p:anim calcmode="lin" valueType="num">
                                      <p:cBhvr>
                                        <p:cTn id="46" dur="1000" fill="hold"/>
                                        <p:tgtEl>
                                          <p:spTgt spid="3998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40007"/>
                                        </p:tgtEl>
                                        <p:attrNameLst>
                                          <p:attrName>style.visibility</p:attrName>
                                        </p:attrNameLst>
                                      </p:cBhvr>
                                      <p:to>
                                        <p:strVal val="visible"/>
                                      </p:to>
                                    </p:set>
                                    <p:anim calcmode="lin" valueType="num">
                                      <p:cBhvr>
                                        <p:cTn id="51" dur="500" fill="hold"/>
                                        <p:tgtEl>
                                          <p:spTgt spid="40007"/>
                                        </p:tgtEl>
                                        <p:attrNameLst>
                                          <p:attrName>ppt_x</p:attrName>
                                        </p:attrNameLst>
                                      </p:cBhvr>
                                      <p:tavLst>
                                        <p:tav tm="0">
                                          <p:val>
                                            <p:strVal val="#ppt_x"/>
                                          </p:val>
                                        </p:tav>
                                        <p:tav tm="100000">
                                          <p:val>
                                            <p:strVal val="#ppt_x"/>
                                          </p:val>
                                        </p:tav>
                                      </p:tavLst>
                                    </p:anim>
                                    <p:anim calcmode="lin" valueType="num">
                                      <p:cBhvr>
                                        <p:cTn id="52" dur="500" fill="hold"/>
                                        <p:tgtEl>
                                          <p:spTgt spid="40007"/>
                                        </p:tgtEl>
                                        <p:attrNameLst>
                                          <p:attrName>ppt_y</p:attrName>
                                        </p:attrNameLst>
                                      </p:cBhvr>
                                      <p:tavLst>
                                        <p:tav tm="0">
                                          <p:val>
                                            <p:strVal val="#ppt_y-#ppt_h/2"/>
                                          </p:val>
                                        </p:tav>
                                        <p:tav tm="100000">
                                          <p:val>
                                            <p:strVal val="#ppt_y"/>
                                          </p:val>
                                        </p:tav>
                                      </p:tavLst>
                                    </p:anim>
                                    <p:anim calcmode="lin" valueType="num">
                                      <p:cBhvr>
                                        <p:cTn id="53" dur="500" fill="hold"/>
                                        <p:tgtEl>
                                          <p:spTgt spid="40007"/>
                                        </p:tgtEl>
                                        <p:attrNameLst>
                                          <p:attrName>ppt_w</p:attrName>
                                        </p:attrNameLst>
                                      </p:cBhvr>
                                      <p:tavLst>
                                        <p:tav tm="0">
                                          <p:val>
                                            <p:strVal val="#ppt_w"/>
                                          </p:val>
                                        </p:tav>
                                        <p:tav tm="100000">
                                          <p:val>
                                            <p:strVal val="#ppt_w"/>
                                          </p:val>
                                        </p:tav>
                                      </p:tavLst>
                                    </p:anim>
                                    <p:anim calcmode="lin" valueType="num">
                                      <p:cBhvr>
                                        <p:cTn id="54" dur="500" fill="hold"/>
                                        <p:tgtEl>
                                          <p:spTgt spid="40007"/>
                                        </p:tgtEl>
                                        <p:attrNameLst>
                                          <p:attrName>ppt_h</p:attrName>
                                        </p:attrNameLst>
                                      </p:cBhvr>
                                      <p:tavLst>
                                        <p:tav tm="0">
                                          <p:val>
                                            <p:fltVal val="0.000000"/>
                                          </p:val>
                                        </p:tav>
                                        <p:tav tm="100000">
                                          <p:val>
                                            <p:strVal val="#ppt_h"/>
                                          </p:val>
                                        </p:tav>
                                      </p:tavLst>
                                    </p:anim>
                                  </p:childTnLst>
                                </p:cTn>
                              </p:par>
                            </p:childTnLst>
                          </p:cTn>
                        </p:par>
                        <p:par>
                          <p:cTn id="55" fill="hold">
                            <p:stCondLst>
                              <p:cond delay="500"/>
                            </p:stCondLst>
                            <p:childTnLst>
                              <p:par>
                                <p:cTn id="56" presetID="15" presetClass="entr" presetSubtype="0" fill="hold" grpId="0" nodeType="afterEffect">
                                  <p:stCondLst>
                                    <p:cond delay="1000"/>
                                  </p:stCondLst>
                                  <p:childTnLst>
                                    <p:set>
                                      <p:cBhvr>
                                        <p:cTn id="57" dur="1" fill="hold">
                                          <p:stCondLst>
                                            <p:cond delay="0"/>
                                          </p:stCondLst>
                                        </p:cTn>
                                        <p:tgtEl>
                                          <p:spTgt spid="39998"/>
                                        </p:tgtEl>
                                        <p:attrNameLst>
                                          <p:attrName>style.visibility</p:attrName>
                                        </p:attrNameLst>
                                      </p:cBhvr>
                                      <p:to>
                                        <p:strVal val="visible"/>
                                      </p:to>
                                    </p:set>
                                    <p:anim calcmode="lin" valueType="num">
                                      <p:cBhvr>
                                        <p:cTn id="58" dur="1000" fill="hold"/>
                                        <p:tgtEl>
                                          <p:spTgt spid="39998"/>
                                        </p:tgtEl>
                                        <p:attrNameLst>
                                          <p:attrName>ppt_w</p:attrName>
                                        </p:attrNameLst>
                                      </p:cBhvr>
                                      <p:tavLst>
                                        <p:tav tm="0">
                                          <p:val>
                                            <p:fltVal val="0.000000"/>
                                          </p:val>
                                        </p:tav>
                                        <p:tav tm="100000">
                                          <p:val>
                                            <p:strVal val="#ppt_w"/>
                                          </p:val>
                                        </p:tav>
                                      </p:tavLst>
                                    </p:anim>
                                    <p:anim calcmode="lin" valueType="num">
                                      <p:cBhvr>
                                        <p:cTn id="59" dur="1000" fill="hold"/>
                                        <p:tgtEl>
                                          <p:spTgt spid="39998"/>
                                        </p:tgtEl>
                                        <p:attrNameLst>
                                          <p:attrName>ppt_h</p:attrName>
                                        </p:attrNameLst>
                                      </p:cBhvr>
                                      <p:tavLst>
                                        <p:tav tm="0">
                                          <p:val>
                                            <p:fltVal val="0.000000"/>
                                          </p:val>
                                        </p:tav>
                                        <p:tav tm="100000">
                                          <p:val>
                                            <p:strVal val="#ppt_h"/>
                                          </p:val>
                                        </p:tav>
                                      </p:tavLst>
                                    </p:anim>
                                    <p:anim calcmode="lin" valueType="num">
                                      <p:cBhvr>
                                        <p:cTn id="60" dur="1000" fill="hold"/>
                                        <p:tgtEl>
                                          <p:spTgt spid="39998"/>
                                        </p:tgtEl>
                                        <p:attrNameLst>
                                          <p:attrName>ppt_x</p:attrName>
                                        </p:attrNameLst>
                                      </p:cBhvr>
                                      <p:tavLst>
                                        <p:tav tm="0" fmla="#ppt_x+(cos(-2*pi*(1-$))*-#ppt_x-sin(-2*pi*(1-$))*(1-#ppt_y))*(1-$)">
                                          <p:val>
                                            <p:fltVal val="0.000000"/>
                                          </p:val>
                                        </p:tav>
                                        <p:tav tm="100000">
                                          <p:val>
                                            <p:fltVal val="1.000000"/>
                                          </p:val>
                                        </p:tav>
                                      </p:tavLst>
                                    </p:anim>
                                    <p:anim calcmode="lin" valueType="num">
                                      <p:cBhvr>
                                        <p:cTn id="61" dur="1000" fill="hold"/>
                                        <p:tgtEl>
                                          <p:spTgt spid="3999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40016"/>
                                        </p:tgtEl>
                                        <p:attrNameLst>
                                          <p:attrName>style.visibility</p:attrName>
                                        </p:attrNameLst>
                                      </p:cBhvr>
                                      <p:to>
                                        <p:strVal val="visible"/>
                                      </p:to>
                                    </p:set>
                                    <p:animEffect transition="in" filter="dissolve">
                                      <p:cBhvr>
                                        <p:cTn id="66" dur="500"/>
                                        <p:tgtEl>
                                          <p:spTgt spid="40016"/>
                                        </p:tgtEl>
                                      </p:cBhvr>
                                    </p:animEffect>
                                  </p:childTnLst>
                                </p:cTn>
                              </p:par>
                            </p:childTnLst>
                          </p:cTn>
                        </p:par>
                        <p:par>
                          <p:cTn id="67" fill="hold">
                            <p:stCondLst>
                              <p:cond delay="500"/>
                            </p:stCondLst>
                            <p:childTnLst>
                              <p:par>
                                <p:cTn id="68" presetID="5" presetClass="entr" presetSubtype="10" fill="hold" grpId="0" nodeType="afterEffect">
                                  <p:stCondLst>
                                    <p:cond delay="1000"/>
                                  </p:stCondLst>
                                  <p:childTnLst>
                                    <p:set>
                                      <p:cBhvr>
                                        <p:cTn id="69" dur="1" fill="hold">
                                          <p:stCondLst>
                                            <p:cond delay="0"/>
                                          </p:stCondLst>
                                        </p:cTn>
                                        <p:tgtEl>
                                          <p:spTgt spid="40012"/>
                                        </p:tgtEl>
                                        <p:attrNameLst>
                                          <p:attrName>style.visibility</p:attrName>
                                        </p:attrNameLst>
                                      </p:cBhvr>
                                      <p:to>
                                        <p:strVal val="visible"/>
                                      </p:to>
                                    </p:set>
                                    <p:animEffect transition="in" filter="checkerboard(across)">
                                      <p:cBhvr>
                                        <p:cTn id="70" dur="500"/>
                                        <p:tgtEl>
                                          <p:spTgt spid="40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7" grpId="0"/>
      <p:bldP spid="39998" grpId="0"/>
      <p:bldP spid="40002" grpId="0" animBg="1"/>
      <p:bldP spid="40012" grpId="0"/>
      <p:bldP spid="40015" grpId="0" animBg="1"/>
      <p:bldP spid="400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27088" y="549275"/>
            <a:ext cx="3795713" cy="5222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(2)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静态工作点的</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作用</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9267" name="矩形 2"/>
          <p:cNvSpPr>
            <a:spLocks noChangeArrowheads="1"/>
          </p:cNvSpPr>
          <p:nvPr/>
        </p:nvSpPr>
        <p:spPr bwMode="auto">
          <a:xfrm>
            <a:off x="684213" y="1125538"/>
            <a:ext cx="7704137" cy="4830762"/>
          </a:xfrm>
          <a:prstGeom prst="rect">
            <a:avLst/>
          </a:prstGeom>
          <a:noFill/>
          <a:ln w="9525">
            <a:noFill/>
            <a:miter lim="800000"/>
          </a:ln>
          <a:scene3d>
            <a:camera prst="orthographicFront"/>
            <a:lightRig rig="threePt" dir="t"/>
          </a:scene3d>
          <a:sp3d>
            <a:bevelT/>
          </a:sp3d>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放大电路的放大的对象是动态信号，但前提是不失真。若去掉直流偏置，根据</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hlinkClick r:id="rId1" action="ppaction://hlinksldjump"/>
              </a:rPr>
              <a:t>前图</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所示动态工作情况，在</a:t>
            </a:r>
            <a:r>
              <a:rPr kumimoji="0" lang="zh-CN" altLang="zh-CN" sz="28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a:t>
            </a:r>
            <a:r>
              <a:rPr kumimoji="0" lang="zh-CN" altLang="zh-CN" sz="2800" b="1"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i</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负半周以及</a:t>
            </a:r>
            <a:r>
              <a:rPr kumimoji="0" lang="zh-CN" altLang="zh-CN" sz="28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a:t>
            </a:r>
            <a:r>
              <a:rPr kumimoji="0" lang="zh-CN" altLang="zh-CN" sz="2800" b="1"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i</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正半周其幅值小于晶体管发射结的导通电压时，晶体管截止，输出电压不变，即动态电压为零，所以造成了严重的</a:t>
            </a:r>
            <a:r>
              <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非线性</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失真</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。此外，静态工作点的设置，还影响到其它动态参数，必须合理设置静态工作点</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对于晶体管应使</a:t>
            </a:r>
            <a:r>
              <a:rPr kumimoji="0" lang="zh-CN" altLang="zh-CN" sz="2800" b="1" i="0" u="none" strike="noStrike" kern="1200" cap="none" spc="0" normalizeH="0" baseline="0" noProof="0" dirty="0">
                <a:ln>
                  <a:noFill/>
                </a:ln>
                <a:solidFill>
                  <a:srgbClr val="FFC000"/>
                </a:solidFill>
                <a:effectLst/>
                <a:uLnTx/>
                <a:uFillTx/>
                <a:latin typeface="Arial" panose="020B0604020202020204" pitchFamily="34" charset="0"/>
                <a:ea typeface="宋体" panose="02010600030101010101" pitchFamily="2" charset="-122"/>
                <a:cs typeface="+mn-cs"/>
              </a:rPr>
              <a:t>发射结正偏</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rgbClr val="FFC000"/>
                </a:solidFill>
                <a:effectLst/>
                <a:uLnTx/>
                <a:uFillTx/>
                <a:latin typeface="Arial" panose="020B0604020202020204" pitchFamily="34" charset="0"/>
                <a:ea typeface="宋体" panose="02010600030101010101" pitchFamily="2" charset="-122"/>
                <a:cs typeface="+mn-cs"/>
              </a:rPr>
              <a:t>集电结反偏</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，以使晶体管工作于线性放大区，输入信号能有效地作用于放大电路的输入回路；输出信号能有效地加到负载上。</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927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3667" name="Rectangle 2"/>
          <p:cNvSpPr>
            <a:spLocks noChangeArrowheads="1"/>
          </p:cNvSpPr>
          <p:nvPr/>
        </p:nvSpPr>
        <p:spPr bwMode="auto">
          <a:xfrm>
            <a:off x="827088" y="549275"/>
            <a:ext cx="1987550" cy="523875"/>
          </a:xfrm>
          <a:prstGeom prst="rect">
            <a:avLst/>
          </a:prstGeom>
          <a:solidFill>
            <a:schemeClr val="tx2">
              <a:lumMod val="20000"/>
              <a:lumOff val="80000"/>
            </a:schemeClr>
          </a:solidFill>
          <a:ln w="28575">
            <a:solidFill>
              <a:srgbClr val="C00000"/>
            </a:solidFill>
            <a:miter lim="800000"/>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非线性失真</a:t>
            </a:r>
            <a:endPar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0292" name="Rectangle 3"/>
          <p:cNvSpPr/>
          <p:nvPr/>
        </p:nvSpPr>
        <p:spPr>
          <a:xfrm>
            <a:off x="900113" y="1268413"/>
            <a:ext cx="1495425" cy="579437"/>
          </a:xfrm>
          <a:prstGeom prst="rect">
            <a:avLst/>
          </a:prstGeom>
          <a:noFill/>
          <a:ln w="9525">
            <a:noFill/>
          </a:ln>
        </p:spPr>
        <p:txBody>
          <a:bodyPr wrap="none">
            <a:spAutoFit/>
          </a:bodyPr>
          <a:p>
            <a:r>
              <a:rPr lang="en-US" altLang="zh-CN" dirty="0">
                <a:latin typeface="Arial" panose="020B0604020202020204" pitchFamily="34" charset="0"/>
              </a:rPr>
              <a:t>(1)</a:t>
            </a:r>
            <a:r>
              <a:rPr lang="zh-CN" altLang="en-US" dirty="0">
                <a:latin typeface="Arial" panose="020B0604020202020204" pitchFamily="34" charset="0"/>
              </a:rPr>
              <a:t>定义</a:t>
            </a:r>
            <a:endParaRPr lang="zh-CN" altLang="en-US" dirty="0">
              <a:latin typeface="Arial" panose="020B0604020202020204" pitchFamily="34" charset="0"/>
            </a:endParaRPr>
          </a:p>
        </p:txBody>
      </p:sp>
      <p:sp>
        <p:nvSpPr>
          <p:cNvPr id="140293" name="Text Box 4"/>
          <p:cNvSpPr txBox="1"/>
          <p:nvPr/>
        </p:nvSpPr>
        <p:spPr>
          <a:xfrm>
            <a:off x="539750" y="1916113"/>
            <a:ext cx="7993063" cy="1701800"/>
          </a:xfrm>
          <a:prstGeom prst="rect">
            <a:avLst/>
          </a:prstGeom>
          <a:noFill/>
          <a:ln w="9525">
            <a:noFill/>
          </a:ln>
        </p:spPr>
        <p:txBody>
          <a:bodyPr>
            <a:spAutoFit/>
          </a:bodyPr>
          <a:p>
            <a:pPr>
              <a:lnSpc>
                <a:spcPct val="110000"/>
              </a:lnSpc>
              <a:spcBef>
                <a:spcPct val="50000"/>
              </a:spcBef>
            </a:pPr>
            <a:r>
              <a:rPr lang="en-US" altLang="zh-CN" dirty="0">
                <a:latin typeface="Arial" panose="020B0604020202020204" pitchFamily="34" charset="0"/>
              </a:rPr>
              <a:t>       </a:t>
            </a:r>
            <a:r>
              <a:rPr lang="zh-CN" altLang="en-US" dirty="0">
                <a:latin typeface="Arial" panose="020B0604020202020204" pitchFamily="34" charset="0"/>
              </a:rPr>
              <a:t>静态工作点</a:t>
            </a:r>
            <a:r>
              <a:rPr lang="en-US" altLang="zh-CN" i="1" dirty="0">
                <a:latin typeface="Arial" panose="020B0604020202020204" pitchFamily="34" charset="0"/>
              </a:rPr>
              <a:t>Q</a:t>
            </a:r>
            <a:r>
              <a:rPr lang="zh-CN" altLang="en-US" dirty="0">
                <a:latin typeface="Arial" panose="020B0604020202020204" pitchFamily="34" charset="0"/>
              </a:rPr>
              <a:t>设置得不合适，会对放大电路的性能造成影响。导致输出信号的波形不能完全重现输入信号的波形。</a:t>
            </a:r>
            <a:endParaRPr lang="zh-CN" altLang="en-US" dirty="0">
              <a:latin typeface="Arial" panose="020B0604020202020204" pitchFamily="34" charset="0"/>
            </a:endParaRPr>
          </a:p>
        </p:txBody>
      </p:sp>
      <p:sp>
        <p:nvSpPr>
          <p:cNvPr id="140294" name="Text Box 5"/>
          <p:cNvSpPr txBox="1"/>
          <p:nvPr/>
        </p:nvSpPr>
        <p:spPr>
          <a:xfrm>
            <a:off x="611188" y="3573463"/>
            <a:ext cx="7993062" cy="2238375"/>
          </a:xfrm>
          <a:prstGeom prst="rect">
            <a:avLst/>
          </a:prstGeom>
          <a:noFill/>
          <a:ln w="9525">
            <a:noFill/>
          </a:ln>
        </p:spPr>
        <p:txBody>
          <a:bodyPr>
            <a:spAutoFit/>
          </a:bodyPr>
          <a:p>
            <a:pPr>
              <a:lnSpc>
                <a:spcPct val="110000"/>
              </a:lnSpc>
            </a:pPr>
            <a:r>
              <a:rPr lang="en-US" altLang="zh-CN" dirty="0">
                <a:solidFill>
                  <a:srgbClr val="000000"/>
                </a:solidFill>
                <a:latin typeface="宋体" panose="02010600030101010101" pitchFamily="2" charset="-122"/>
              </a:rPr>
              <a:t>(2)</a:t>
            </a:r>
            <a:r>
              <a:rPr lang="zh-CN" altLang="en-US" dirty="0">
                <a:latin typeface="宋体" panose="02010600030101010101" pitchFamily="2" charset="-122"/>
              </a:rPr>
              <a:t>饱和失真  若</a:t>
            </a:r>
            <a:r>
              <a:rPr lang="en-US" altLang="zh-CN" i="1" dirty="0">
                <a:latin typeface="宋体" panose="02010600030101010101" pitchFamily="2" charset="-122"/>
              </a:rPr>
              <a:t>Q</a:t>
            </a:r>
            <a:r>
              <a:rPr lang="zh-CN" altLang="en-US" dirty="0">
                <a:latin typeface="宋体" panose="02010600030101010101" pitchFamily="2" charset="-122"/>
              </a:rPr>
              <a:t>点偏高，当</a:t>
            </a:r>
            <a:r>
              <a:rPr lang="en-US" altLang="zh-CN" i="1" dirty="0">
                <a:latin typeface="宋体" panose="02010600030101010101" pitchFamily="2" charset="-122"/>
              </a:rPr>
              <a:t>i</a:t>
            </a:r>
            <a:r>
              <a:rPr lang="en-US" altLang="zh-CN" baseline="-25000" dirty="0">
                <a:latin typeface="宋体" panose="02010600030101010101" pitchFamily="2" charset="-122"/>
              </a:rPr>
              <a:t>b</a:t>
            </a:r>
            <a:r>
              <a:rPr lang="zh-CN" altLang="en-US" dirty="0">
                <a:latin typeface="宋体" panose="02010600030101010101" pitchFamily="2" charset="-122"/>
              </a:rPr>
              <a:t>按正弦规律变化时，</a:t>
            </a:r>
            <a:r>
              <a:rPr lang="en-US" altLang="zh-CN" dirty="0">
                <a:latin typeface="宋体" panose="02010600030101010101" pitchFamily="2" charset="-122"/>
              </a:rPr>
              <a:t>Q</a:t>
            </a:r>
            <a:r>
              <a:rPr lang="en-US" altLang="zh-CN" baseline="30000" dirty="0">
                <a:latin typeface="宋体" panose="02010600030101010101" pitchFamily="2" charset="-122"/>
              </a:rPr>
              <a:t>’</a:t>
            </a:r>
            <a:r>
              <a:rPr lang="zh-CN" altLang="en-US" dirty="0">
                <a:latin typeface="宋体" panose="02010600030101010101" pitchFamily="2" charset="-122"/>
              </a:rPr>
              <a:t>进入饱和区，造成</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zh-CN" altLang="en-US" dirty="0">
                <a:latin typeface="宋体" panose="02010600030101010101" pitchFamily="2" charset="-122"/>
              </a:rPr>
              <a:t>和</a:t>
            </a:r>
            <a:r>
              <a:rPr lang="en-US" altLang="zh-CN" i="1" dirty="0">
                <a:latin typeface="宋体" panose="02010600030101010101" pitchFamily="2" charset="-122"/>
              </a:rPr>
              <a:t>u</a:t>
            </a:r>
            <a:r>
              <a:rPr lang="en-US" altLang="zh-CN" baseline="-25000" dirty="0">
                <a:latin typeface="宋体" panose="02010600030101010101" pitchFamily="2" charset="-122"/>
              </a:rPr>
              <a:t>ce</a:t>
            </a:r>
            <a:r>
              <a:rPr lang="zh-CN" altLang="en-US" dirty="0">
                <a:latin typeface="宋体" panose="02010600030101010101" pitchFamily="2" charset="-122"/>
              </a:rPr>
              <a:t>的波形与</a:t>
            </a:r>
            <a:r>
              <a:rPr lang="en-US" altLang="zh-CN" i="1" dirty="0">
                <a:latin typeface="宋体" panose="02010600030101010101" pitchFamily="2" charset="-122"/>
              </a:rPr>
              <a:t>i</a:t>
            </a:r>
            <a:r>
              <a:rPr lang="en-US" altLang="zh-CN" baseline="-25000" dirty="0">
                <a:latin typeface="宋体" panose="02010600030101010101" pitchFamily="2" charset="-122"/>
              </a:rPr>
              <a:t>b</a:t>
            </a:r>
            <a:r>
              <a:rPr lang="zh-CN" altLang="en-US" dirty="0">
                <a:latin typeface="宋体" panose="02010600030101010101" pitchFamily="2" charset="-122"/>
              </a:rPr>
              <a:t>（或</a:t>
            </a:r>
            <a:r>
              <a:rPr lang="en-US" altLang="zh-CN" i="1" dirty="0">
                <a:latin typeface="宋体" panose="02010600030101010101" pitchFamily="2" charset="-122"/>
              </a:rPr>
              <a:t>u</a:t>
            </a:r>
            <a:r>
              <a:rPr lang="en-US" altLang="zh-CN" i="1" baseline="-25000" dirty="0">
                <a:latin typeface="宋体" panose="02010600030101010101" pitchFamily="2" charset="-122"/>
              </a:rPr>
              <a:t>i</a:t>
            </a:r>
            <a:r>
              <a:rPr lang="zh-CN" altLang="en-US" dirty="0">
                <a:latin typeface="宋体" panose="02010600030101010101" pitchFamily="2" charset="-122"/>
              </a:rPr>
              <a:t>）的波形不一致，对</a:t>
            </a:r>
            <a:r>
              <a:rPr lang="en-US" altLang="zh-CN" dirty="0">
                <a:latin typeface="宋体" panose="02010600030101010101" pitchFamily="2" charset="-122"/>
              </a:rPr>
              <a:t>NPN</a:t>
            </a:r>
            <a:r>
              <a:rPr lang="zh-CN" altLang="en-US" dirty="0">
                <a:latin typeface="宋体" panose="02010600030101010101" pitchFamily="2" charset="-122"/>
              </a:rPr>
              <a:t>管输出电压</a:t>
            </a:r>
            <a:r>
              <a:rPr lang="en-US" altLang="zh-CN" i="1" dirty="0">
                <a:latin typeface="宋体" panose="02010600030101010101" pitchFamily="2" charset="-122"/>
              </a:rPr>
              <a:t>u</a:t>
            </a:r>
            <a:r>
              <a:rPr lang="en-US" altLang="zh-CN" baseline="-25000" dirty="0">
                <a:latin typeface="宋体" panose="02010600030101010101" pitchFamily="2" charset="-122"/>
              </a:rPr>
              <a:t>o</a:t>
            </a:r>
            <a:r>
              <a:rPr lang="zh-CN" altLang="en-US" dirty="0">
                <a:latin typeface="宋体" panose="02010600030101010101" pitchFamily="2" charset="-122"/>
              </a:rPr>
              <a:t>（即</a:t>
            </a:r>
            <a:r>
              <a:rPr lang="en-US" altLang="zh-CN" i="1" dirty="0">
                <a:latin typeface="宋体" panose="02010600030101010101" pitchFamily="2" charset="-122"/>
              </a:rPr>
              <a:t>u</a:t>
            </a:r>
            <a:r>
              <a:rPr lang="en-US" altLang="zh-CN" baseline="-25000" dirty="0">
                <a:latin typeface="宋体" panose="02010600030101010101" pitchFamily="2" charset="-122"/>
              </a:rPr>
              <a:t>ce</a:t>
            </a:r>
            <a:r>
              <a:rPr lang="zh-CN" altLang="en-US" dirty="0">
                <a:latin typeface="宋体" panose="02010600030101010101" pitchFamily="2" charset="-122"/>
              </a:rPr>
              <a:t>）的负半周出现平顶畸变。</a:t>
            </a:r>
            <a:endParaRPr lang="zh-CN" altLang="en-US"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25955" name="Rectangle 2"/>
          <p:cNvSpPr/>
          <p:nvPr/>
        </p:nvSpPr>
        <p:spPr>
          <a:xfrm>
            <a:off x="684213" y="2060575"/>
            <a:ext cx="6711950" cy="530225"/>
          </a:xfrm>
          <a:prstGeom prst="rect">
            <a:avLst/>
          </a:prstGeom>
          <a:noFill/>
          <a:ln w="9525">
            <a:noFill/>
          </a:ln>
        </p:spPr>
        <p:txBody>
          <a:bodyPr wrap="none">
            <a:spAutoFit/>
          </a:bodyPr>
          <a:p>
            <a:pPr>
              <a:lnSpc>
                <a:spcPct val="90000"/>
              </a:lnSpc>
              <a:spcBef>
                <a:spcPct val="20000"/>
              </a:spcBef>
              <a:buClr>
                <a:schemeClr val="bg2"/>
              </a:buClr>
              <a:buSzPct val="75000"/>
              <a:buFont typeface="Wingdings" panose="05000000000000000000" pitchFamily="2" charset="2"/>
              <a:buNone/>
            </a:pPr>
            <a:r>
              <a:rPr lang="zh-CN" altLang="en-US" dirty="0">
                <a:latin typeface="Arial" panose="020B0604020202020204" pitchFamily="34" charset="0"/>
              </a:rPr>
              <a:t>放大是最基本的模拟信号处理功能。</a:t>
            </a:r>
            <a:endParaRPr lang="zh-CN" altLang="en-US" dirty="0">
              <a:latin typeface="Arial" panose="020B0604020202020204" pitchFamily="34" charset="0"/>
            </a:endParaRPr>
          </a:p>
        </p:txBody>
      </p:sp>
      <p:sp>
        <p:nvSpPr>
          <p:cNvPr id="125956" name="Rectangle 3"/>
          <p:cNvSpPr/>
          <p:nvPr/>
        </p:nvSpPr>
        <p:spPr>
          <a:xfrm>
            <a:off x="755650" y="1412875"/>
            <a:ext cx="4330700" cy="523875"/>
          </a:xfrm>
          <a:prstGeom prst="rect">
            <a:avLst/>
          </a:prstGeom>
          <a:noFill/>
          <a:ln w="9525">
            <a:noFill/>
          </a:ln>
        </p:spPr>
        <p:txBody>
          <a:bodyPr wrap="none">
            <a:spAutoFit/>
          </a:bodyPr>
          <a:p>
            <a:r>
              <a:rPr lang="en-US" altLang="zh-CN" dirty="0">
                <a:latin typeface="Arial" panose="020B0604020202020204" pitchFamily="34" charset="0"/>
              </a:rPr>
              <a:t>3.1.1 </a:t>
            </a:r>
            <a:r>
              <a:rPr lang="zh-CN" altLang="zh-CN" dirty="0">
                <a:latin typeface="Arial" panose="020B0604020202020204" pitchFamily="34" charset="0"/>
              </a:rPr>
              <a:t>放大电路的基本概念</a:t>
            </a:r>
            <a:endParaRPr lang="zh-CN" altLang="en-US" dirty="0">
              <a:latin typeface="Arial" panose="020B0604020202020204" pitchFamily="34" charset="0"/>
            </a:endParaRPr>
          </a:p>
        </p:txBody>
      </p:sp>
      <p:sp>
        <p:nvSpPr>
          <p:cNvPr id="125957" name="Text Box 4"/>
          <p:cNvSpPr txBox="1"/>
          <p:nvPr/>
        </p:nvSpPr>
        <p:spPr>
          <a:xfrm>
            <a:off x="755650" y="2781300"/>
            <a:ext cx="7632700"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这里的“放大”是指把微小的、微弱的电信号的幅度</a:t>
            </a:r>
            <a:r>
              <a:rPr lang="zh-CN" altLang="en-US" u="sng" dirty="0">
                <a:solidFill>
                  <a:srgbClr val="FF0000"/>
                </a:solidFill>
                <a:latin typeface="Arial" panose="020B0604020202020204" pitchFamily="34" charset="0"/>
              </a:rPr>
              <a:t>不失真的</a:t>
            </a:r>
            <a:r>
              <a:rPr lang="zh-CN" altLang="en-US" dirty="0">
                <a:latin typeface="Arial" panose="020B0604020202020204" pitchFamily="34" charset="0"/>
              </a:rPr>
              <a:t>进行放大。</a:t>
            </a:r>
            <a:endParaRPr lang="zh-CN" altLang="en-US" dirty="0">
              <a:latin typeface="Arial" panose="020B0604020202020204" pitchFamily="34" charset="0"/>
            </a:endParaRPr>
          </a:p>
        </p:txBody>
      </p:sp>
      <p:sp>
        <p:nvSpPr>
          <p:cNvPr id="125958" name="Text Box 5"/>
          <p:cNvSpPr txBox="1"/>
          <p:nvPr/>
        </p:nvSpPr>
        <p:spPr>
          <a:xfrm>
            <a:off x="684213" y="3933825"/>
            <a:ext cx="8208962" cy="1554163"/>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所谓“不失真”：就是一个微弱的电信号通过放大器后，输出电压或电流的幅度得到了放大，但它随时间变化的规律不能变。</a:t>
            </a:r>
            <a:endParaRPr lang="zh-CN" altLang="en-US" dirty="0">
              <a:solidFill>
                <a:srgbClr val="FF0000"/>
              </a:solidFill>
              <a:latin typeface="Arial" panose="020B0604020202020204" pitchFamily="34" charset="0"/>
            </a:endParaRPr>
          </a:p>
        </p:txBody>
      </p:sp>
      <p:sp>
        <p:nvSpPr>
          <p:cNvPr id="125959" name="Text Box 6"/>
          <p:cNvSpPr txBox="1"/>
          <p:nvPr/>
        </p:nvSpPr>
        <p:spPr>
          <a:xfrm>
            <a:off x="323850" y="5373688"/>
            <a:ext cx="8353425"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具有放大特性的电子设备：收音机、电视机、手机、扩音器等等。</a:t>
            </a:r>
            <a:endParaRPr lang="zh-CN" altLang="en-US" dirty="0">
              <a:latin typeface="Arial" panose="020B0604020202020204" pitchFamily="34" charset="0"/>
            </a:endParaRPr>
          </a:p>
        </p:txBody>
      </p:sp>
      <p:sp>
        <p:nvSpPr>
          <p:cNvPr id="125960" name="矩形 8"/>
          <p:cNvSpPr/>
          <p:nvPr/>
        </p:nvSpPr>
        <p:spPr>
          <a:xfrm>
            <a:off x="755650" y="620713"/>
            <a:ext cx="6769100" cy="523875"/>
          </a:xfrm>
          <a:prstGeom prst="rect">
            <a:avLst/>
          </a:prstGeom>
          <a:noFill/>
          <a:ln w="9525">
            <a:noFill/>
          </a:ln>
        </p:spPr>
        <p:txBody>
          <a:bodyPr>
            <a:spAutoFit/>
          </a:bodyPr>
          <a:p>
            <a:r>
              <a:rPr lang="en-US" altLang="zh-CN" dirty="0">
                <a:latin typeface="Arial" panose="020B0604020202020204" pitchFamily="34" charset="0"/>
              </a:rPr>
              <a:t>3.1 </a:t>
            </a:r>
            <a:r>
              <a:rPr lang="zh-CN" altLang="zh-CN" dirty="0">
                <a:latin typeface="Arial" panose="020B0604020202020204" pitchFamily="34" charset="0"/>
              </a:rPr>
              <a:t>放大电路的组态及其性能指标</a:t>
            </a:r>
            <a:endParaRPr lang="zh-CN" altLang="en-US"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26626" name="Object 2"/>
          <p:cNvGraphicFramePr/>
          <p:nvPr/>
        </p:nvGraphicFramePr>
        <p:xfrm>
          <a:off x="1692275" y="333375"/>
          <a:ext cx="5753100" cy="3452813"/>
        </p:xfrm>
        <a:graphic>
          <a:graphicData uri="http://schemas.openxmlformats.org/presentationml/2006/ole">
            <mc:AlternateContent xmlns:mc="http://schemas.openxmlformats.org/markup-compatibility/2006">
              <mc:Choice xmlns:v="urn:schemas-microsoft-com:vml" Requires="v">
                <p:oleObj spid="_x0000_s3125" name="" r:id="rId1" imgW="2295525" imgH="1866900" progId="Word.Picture.8">
                  <p:embed/>
                </p:oleObj>
              </mc:Choice>
              <mc:Fallback>
                <p:oleObj name="" r:id="rId1" imgW="2295525" imgH="1866900" progId="Word.Picture.8">
                  <p:embed/>
                  <p:pic>
                    <p:nvPicPr>
                      <p:cNvPr id="0" name="图片 3124"/>
                      <p:cNvPicPr/>
                      <p:nvPr/>
                    </p:nvPicPr>
                    <p:blipFill>
                      <a:blip r:embed="rId2"/>
                      <a:stretch>
                        <a:fillRect/>
                      </a:stretch>
                    </p:blipFill>
                    <p:spPr>
                      <a:xfrm>
                        <a:off x="1692275" y="333375"/>
                        <a:ext cx="5753100" cy="3452813"/>
                      </a:xfrm>
                      <a:prstGeom prst="rect">
                        <a:avLst/>
                      </a:prstGeom>
                      <a:solidFill>
                        <a:schemeClr val="accent1"/>
                      </a:solidFill>
                      <a:ln w="38100">
                        <a:noFill/>
                        <a:miter/>
                      </a:ln>
                    </p:spPr>
                  </p:pic>
                </p:oleObj>
              </mc:Fallback>
            </mc:AlternateContent>
          </a:graphicData>
        </a:graphic>
      </p:graphicFrame>
      <p:sp>
        <p:nvSpPr>
          <p:cNvPr id="26627" name="Text Box 3"/>
          <p:cNvSpPr txBox="1"/>
          <p:nvPr/>
        </p:nvSpPr>
        <p:spPr>
          <a:xfrm>
            <a:off x="539750" y="3789363"/>
            <a:ext cx="5832475" cy="676275"/>
          </a:xfrm>
          <a:prstGeom prst="rect">
            <a:avLst/>
          </a:prstGeom>
          <a:noFill/>
          <a:ln w="9525">
            <a:noFill/>
          </a:ln>
        </p:spPr>
        <p:txBody>
          <a:bodyPr>
            <a:spAutoFit/>
          </a:bodyPr>
          <a:p>
            <a:pPr>
              <a:lnSpc>
                <a:spcPct val="120000"/>
              </a:lnSpc>
              <a:spcBef>
                <a:spcPct val="50000"/>
              </a:spcBef>
            </a:pPr>
            <a:r>
              <a:rPr lang="zh-CN" altLang="en-US" b="0" dirty="0">
                <a:solidFill>
                  <a:srgbClr val="FF3300"/>
                </a:solidFill>
                <a:latin typeface="Times New Roman" panose="02020603050405020304" pitchFamily="18" charset="0"/>
                <a:ea typeface="黑体" panose="02010609060101010101" pitchFamily="49" charset="-122"/>
              </a:rPr>
              <a:t>饱和失真也称为底部失真</a:t>
            </a:r>
            <a:endParaRPr lang="zh-CN" altLang="en-US" b="0" dirty="0">
              <a:solidFill>
                <a:srgbClr val="FF3300"/>
              </a:solidFill>
              <a:latin typeface="Times New Roman" panose="02020603050405020304" pitchFamily="18" charset="0"/>
              <a:ea typeface="黑体" panose="02010609060101010101" pitchFamily="49" charset="-122"/>
            </a:endParaRPr>
          </a:p>
        </p:txBody>
      </p:sp>
      <p:sp>
        <p:nvSpPr>
          <p:cNvPr id="26628" name="Rectangle 4"/>
          <p:cNvSpPr/>
          <p:nvPr/>
        </p:nvSpPr>
        <p:spPr>
          <a:xfrm>
            <a:off x="827088" y="4437063"/>
            <a:ext cx="2424112" cy="579437"/>
          </a:xfrm>
          <a:prstGeom prst="rect">
            <a:avLst/>
          </a:prstGeom>
          <a:noFill/>
          <a:ln w="9525">
            <a:noFill/>
          </a:ln>
        </p:spPr>
        <p:txBody>
          <a:bodyPr wrap="none">
            <a:spAutoFit/>
          </a:bodyPr>
          <a:p>
            <a:r>
              <a:rPr lang="en-US" altLang="zh-CN" dirty="0">
                <a:solidFill>
                  <a:schemeClr val="accent2"/>
                </a:solidFill>
                <a:latin typeface="Arial" panose="020B0604020202020204" pitchFamily="34" charset="0"/>
              </a:rPr>
              <a:t>(3) </a:t>
            </a:r>
            <a:r>
              <a:rPr lang="zh-CN" altLang="en-US" dirty="0">
                <a:solidFill>
                  <a:schemeClr val="accent2"/>
                </a:solidFill>
                <a:latin typeface="Arial" panose="020B0604020202020204" pitchFamily="34" charset="0"/>
              </a:rPr>
              <a:t>截止失真</a:t>
            </a:r>
            <a:endParaRPr lang="zh-CN" altLang="en-US" dirty="0">
              <a:solidFill>
                <a:schemeClr val="accent2"/>
              </a:solidFill>
              <a:latin typeface="Arial" panose="020B0604020202020204" pitchFamily="34" charset="0"/>
            </a:endParaRPr>
          </a:p>
        </p:txBody>
      </p:sp>
      <p:sp>
        <p:nvSpPr>
          <p:cNvPr id="26629" name="Text Box 5"/>
          <p:cNvSpPr txBox="1"/>
          <p:nvPr/>
        </p:nvSpPr>
        <p:spPr>
          <a:xfrm>
            <a:off x="468313" y="5013325"/>
            <a:ext cx="8424862" cy="1554163"/>
          </a:xfrm>
          <a:prstGeom prst="rect">
            <a:avLst/>
          </a:prstGeom>
          <a:noFill/>
          <a:ln w="9525">
            <a:noFill/>
          </a:ln>
        </p:spPr>
        <p:txBody>
          <a:bodyPr>
            <a:spAutoFit/>
          </a:bodyPr>
          <a:p>
            <a:pPr eaLnBrk="0" hangingPunct="0"/>
            <a:r>
              <a:rPr lang="zh-CN" altLang="en-US" dirty="0">
                <a:latin typeface="Times New Roman" panose="02020603050405020304" pitchFamily="18" charset="0"/>
              </a:rPr>
              <a:t>若</a:t>
            </a:r>
            <a:r>
              <a:rPr lang="en-US" altLang="zh-CN" i="1" dirty="0">
                <a:latin typeface="Times New Roman" panose="02020603050405020304" pitchFamily="18" charset="0"/>
              </a:rPr>
              <a:t>Q</a:t>
            </a:r>
            <a:r>
              <a:rPr lang="zh-CN" altLang="en-US" dirty="0">
                <a:latin typeface="Times New Roman" panose="02020603050405020304" pitchFamily="18" charset="0"/>
              </a:rPr>
              <a:t>点偏低，则</a:t>
            </a:r>
            <a:r>
              <a:rPr lang="en-US" altLang="zh-CN" dirty="0">
                <a:latin typeface="Times New Roman" panose="02020603050405020304" pitchFamily="18" charset="0"/>
              </a:rPr>
              <a:t>Q</a:t>
            </a:r>
            <a:r>
              <a:rPr lang="en-US" altLang="en-US" dirty="0">
                <a:latin typeface="Arial" panose="020B0604020202020204" pitchFamily="34" charset="0"/>
              </a:rPr>
              <a:t>〞</a:t>
            </a:r>
            <a:r>
              <a:rPr lang="zh-CN" altLang="en-US" dirty="0">
                <a:latin typeface="Times New Roman" panose="02020603050405020304" pitchFamily="18" charset="0"/>
              </a:rPr>
              <a:t>进入截止区，对</a:t>
            </a:r>
            <a:r>
              <a:rPr lang="en-US" altLang="zh-CN" dirty="0">
                <a:latin typeface="Times New Roman" panose="02020603050405020304" pitchFamily="18" charset="0"/>
              </a:rPr>
              <a:t>NPN</a:t>
            </a:r>
            <a:r>
              <a:rPr lang="zh-CN" altLang="en-US" dirty="0">
                <a:latin typeface="Times New Roman" panose="02020603050405020304" pitchFamily="18" charset="0"/>
              </a:rPr>
              <a:t>管而言，输出电压</a:t>
            </a:r>
            <a:r>
              <a:rPr lang="en-US" altLang="zh-CN" i="1" dirty="0">
                <a:latin typeface="Times New Roman" panose="02020603050405020304" pitchFamily="18" charset="0"/>
              </a:rPr>
              <a:t>u</a:t>
            </a:r>
            <a:r>
              <a:rPr lang="en-US" altLang="zh-CN" baseline="-25000" dirty="0">
                <a:latin typeface="Times New Roman" panose="02020603050405020304" pitchFamily="18" charset="0"/>
              </a:rPr>
              <a:t>o</a:t>
            </a:r>
            <a:r>
              <a:rPr lang="zh-CN" altLang="en-US" dirty="0">
                <a:latin typeface="Times New Roman" panose="02020603050405020304" pitchFamily="18" charset="0"/>
              </a:rPr>
              <a:t>的正半周出现平顶畸变，称为截止失真。</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26626"/>
                                        </p:tgtEl>
                                        <p:attrNameLst>
                                          <p:attrName>style.visibility</p:attrName>
                                        </p:attrNameLst>
                                      </p:cBhvr>
                                      <p:to>
                                        <p:strVal val="visible"/>
                                      </p:to>
                                    </p:set>
                                    <p:anim calcmode="lin" valueType="num">
                                      <p:cBhvr>
                                        <p:cTn id="7" dur="1" fill="hold"/>
                                        <p:tgtEl>
                                          <p:spTgt spid="26626"/>
                                        </p:tgtEl>
                                      </p:cBhvr>
                                    </p:anim>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627">
                                            <p:txEl>
                                              <p:charRg st="0" end="12"/>
                                            </p:txEl>
                                          </p:spTgt>
                                        </p:tgtEl>
                                        <p:attrNameLst>
                                          <p:attrName>style.visibility</p:attrName>
                                        </p:attrNameLst>
                                      </p:cBhvr>
                                      <p:to>
                                        <p:strVal val="visible"/>
                                      </p:to>
                                    </p:set>
                                    <p:animEffect transition="in" filter="box(out)">
                                      <p:cBhvr>
                                        <p:cTn id="12" dur="500"/>
                                        <p:tgtEl>
                                          <p:spTgt spid="26627">
                                            <p:txEl>
                                              <p:charRg st="0" end="12"/>
                                            </p:txEl>
                                          </p:spTgt>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9">
                                            <p:txEl>
                                              <p:charRg st="0" end="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27650" name="Object 2"/>
          <p:cNvGraphicFramePr/>
          <p:nvPr/>
        </p:nvGraphicFramePr>
        <p:xfrm>
          <a:off x="1116013" y="404813"/>
          <a:ext cx="7010400" cy="4213225"/>
        </p:xfrm>
        <a:graphic>
          <a:graphicData uri="http://schemas.openxmlformats.org/presentationml/2006/ole">
            <mc:AlternateContent xmlns:mc="http://schemas.openxmlformats.org/markup-compatibility/2006">
              <mc:Choice xmlns:v="urn:schemas-microsoft-com:vml" Requires="v">
                <p:oleObj spid="_x0000_s3126" name="" r:id="rId1" imgW="2295525" imgH="1866900" progId="Word.Picture.8">
                  <p:embed/>
                </p:oleObj>
              </mc:Choice>
              <mc:Fallback>
                <p:oleObj name="" r:id="rId1" imgW="2295525" imgH="1866900" progId="Word.Picture.8">
                  <p:embed/>
                  <p:pic>
                    <p:nvPicPr>
                      <p:cNvPr id="0" name="图片 3125"/>
                      <p:cNvPicPr/>
                      <p:nvPr/>
                    </p:nvPicPr>
                    <p:blipFill>
                      <a:blip r:embed="rId2"/>
                      <a:stretch>
                        <a:fillRect/>
                      </a:stretch>
                    </p:blipFill>
                    <p:spPr>
                      <a:xfrm>
                        <a:off x="1116013" y="404813"/>
                        <a:ext cx="7010400" cy="4213225"/>
                      </a:xfrm>
                      <a:prstGeom prst="rect">
                        <a:avLst/>
                      </a:prstGeom>
                      <a:solidFill>
                        <a:schemeClr val="accent1"/>
                      </a:solidFill>
                      <a:ln w="38100">
                        <a:noFill/>
                        <a:miter/>
                      </a:ln>
                    </p:spPr>
                  </p:pic>
                </p:oleObj>
              </mc:Fallback>
            </mc:AlternateContent>
          </a:graphicData>
        </a:graphic>
      </p:graphicFrame>
      <p:sp>
        <p:nvSpPr>
          <p:cNvPr id="27651" name="Text Box 3"/>
          <p:cNvSpPr txBox="1"/>
          <p:nvPr/>
        </p:nvSpPr>
        <p:spPr>
          <a:xfrm>
            <a:off x="468313" y="4868863"/>
            <a:ext cx="7991475" cy="1066800"/>
          </a:xfrm>
          <a:prstGeom prst="rect">
            <a:avLst/>
          </a:prstGeom>
          <a:noFill/>
          <a:ln w="9525">
            <a:noFill/>
          </a:ln>
        </p:spPr>
        <p:txBody>
          <a:bodyPr>
            <a:spAutoFit/>
          </a:bodyPr>
          <a:p>
            <a:r>
              <a:rPr lang="zh-CN" altLang="en-US" dirty="0">
                <a:solidFill>
                  <a:srgbClr val="FF3300"/>
                </a:solidFill>
                <a:latin typeface="Arial" panose="020B0604020202020204" pitchFamily="34" charset="0"/>
              </a:rPr>
              <a:t>截止失真也称为顶部失真</a:t>
            </a:r>
            <a:endParaRPr lang="zh-CN" altLang="en-US" dirty="0">
              <a:solidFill>
                <a:srgbClr val="FF3300"/>
              </a:solidFill>
              <a:latin typeface="Arial" panose="020B0604020202020204" pitchFamily="34" charset="0"/>
            </a:endParaRPr>
          </a:p>
          <a:p>
            <a:r>
              <a:rPr lang="zh-CN" altLang="en-US" dirty="0">
                <a:solidFill>
                  <a:srgbClr val="FF3300"/>
                </a:solidFill>
                <a:latin typeface="Arial" panose="020B0604020202020204" pitchFamily="34" charset="0"/>
              </a:rPr>
              <a:t>饱和失真和截止失真统称为非线性失真。</a:t>
            </a:r>
            <a:endParaRPr lang="zh-CN" altLang="en-US" dirty="0">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27650"/>
                                        </p:tgtEl>
                                        <p:attrNameLst>
                                          <p:attrName>style.visibility</p:attrName>
                                        </p:attrNameLst>
                                      </p:cBhvr>
                                      <p:to>
                                        <p:strVal val="visible"/>
                                      </p:to>
                                    </p:set>
                                    <p:anim calcmode="lin" valueType="num">
                                      <p:cBhvr>
                                        <p:cTn id="7" dur="1" fill="hold"/>
                                        <p:tgtEl>
                                          <p:spTgt spid="27650"/>
                                        </p:tgtEl>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ext Box 2"/>
          <p:cNvSpPr txBox="1"/>
          <p:nvPr/>
        </p:nvSpPr>
        <p:spPr>
          <a:xfrm>
            <a:off x="971550" y="692150"/>
            <a:ext cx="6985000" cy="1066800"/>
          </a:xfrm>
          <a:prstGeom prst="rect">
            <a:avLst/>
          </a:prstGeom>
          <a:noFill/>
          <a:ln w="9525">
            <a:noFill/>
          </a:ln>
        </p:spPr>
        <p:txBody>
          <a:bodyPr>
            <a:spAutoFit/>
          </a:bodyPr>
          <a:p>
            <a:pPr>
              <a:spcBef>
                <a:spcPct val="50000"/>
              </a:spcBef>
            </a:pPr>
            <a:r>
              <a:rPr lang="zh-CN" altLang="en-US" dirty="0">
                <a:solidFill>
                  <a:srgbClr val="0000CC"/>
                </a:solidFill>
                <a:latin typeface="Arial" panose="020B0604020202020204" pitchFamily="34" charset="0"/>
              </a:rPr>
              <a:t>放大电路要想获得大的不失真输出幅度，要求：</a:t>
            </a:r>
            <a:endParaRPr lang="zh-CN" altLang="en-US" dirty="0">
              <a:solidFill>
                <a:srgbClr val="0000CC"/>
              </a:solidFill>
              <a:latin typeface="Arial" panose="020B0604020202020204" pitchFamily="34" charset="0"/>
            </a:endParaRPr>
          </a:p>
        </p:txBody>
      </p:sp>
      <p:sp>
        <p:nvSpPr>
          <p:cNvPr id="141315" name="Rectangle 4"/>
          <p:cNvSpPr/>
          <p:nvPr/>
        </p:nvSpPr>
        <p:spPr>
          <a:xfrm>
            <a:off x="1908175" y="2060575"/>
            <a:ext cx="5183188" cy="954088"/>
          </a:xfrm>
          <a:prstGeom prst="rect">
            <a:avLst/>
          </a:prstGeom>
          <a:noFill/>
          <a:ln w="9525">
            <a:noFill/>
          </a:ln>
        </p:spPr>
        <p:txBody>
          <a:bodyPr>
            <a:spAutoFit/>
          </a:bodyPr>
          <a:p>
            <a:r>
              <a:rPr lang="en-US" altLang="zh-CN" dirty="0">
                <a:solidFill>
                  <a:srgbClr val="990000"/>
                </a:solidFill>
                <a:latin typeface="Arial" panose="020B0604020202020204" pitchFamily="34" charset="0"/>
              </a:rPr>
              <a:t>1</a:t>
            </a:r>
            <a:r>
              <a:rPr lang="zh-CN" altLang="en-US" dirty="0">
                <a:solidFill>
                  <a:srgbClr val="990000"/>
                </a:solidFill>
                <a:latin typeface="Arial" panose="020B0604020202020204" pitchFamily="34" charset="0"/>
              </a:rPr>
              <a:t>、工作点</a:t>
            </a:r>
            <a:r>
              <a:rPr lang="en-US" altLang="zh-CN" i="1" dirty="0">
                <a:solidFill>
                  <a:srgbClr val="990000"/>
                </a:solidFill>
                <a:latin typeface="Arial" panose="020B0604020202020204" pitchFamily="34" charset="0"/>
              </a:rPr>
              <a:t>Q</a:t>
            </a:r>
            <a:r>
              <a:rPr lang="zh-CN" altLang="en-US" dirty="0">
                <a:solidFill>
                  <a:srgbClr val="990000"/>
                </a:solidFill>
                <a:latin typeface="Arial" panose="020B0604020202020204" pitchFamily="34" charset="0"/>
              </a:rPr>
              <a:t>要设置在输出特性曲线放大区的中间部位；</a:t>
            </a:r>
            <a:endParaRPr lang="zh-CN" altLang="en-US" dirty="0">
              <a:solidFill>
                <a:srgbClr val="990000"/>
              </a:solidFill>
              <a:latin typeface="Arial" panose="020B0604020202020204" pitchFamily="34" charset="0"/>
            </a:endParaRPr>
          </a:p>
        </p:txBody>
      </p:sp>
      <p:sp>
        <p:nvSpPr>
          <p:cNvPr id="141316" name="Rectangle 5"/>
          <p:cNvSpPr/>
          <p:nvPr/>
        </p:nvSpPr>
        <p:spPr>
          <a:xfrm>
            <a:off x="1908175" y="3284538"/>
            <a:ext cx="5303838" cy="579437"/>
          </a:xfrm>
          <a:prstGeom prst="rect">
            <a:avLst/>
          </a:prstGeom>
          <a:noFill/>
          <a:ln w="9525">
            <a:noFill/>
          </a:ln>
        </p:spPr>
        <p:txBody>
          <a:bodyPr wrap="none">
            <a:spAutoFit/>
          </a:bodyPr>
          <a:p>
            <a:r>
              <a:rPr lang="en-US" altLang="zh-CN" dirty="0">
                <a:solidFill>
                  <a:srgbClr val="990000"/>
                </a:solidFill>
                <a:latin typeface="Arial" panose="020B0604020202020204" pitchFamily="34" charset="0"/>
              </a:rPr>
              <a:t>2</a:t>
            </a:r>
            <a:r>
              <a:rPr lang="zh-CN" altLang="en-US" dirty="0">
                <a:solidFill>
                  <a:srgbClr val="990000"/>
                </a:solidFill>
                <a:latin typeface="Arial" panose="020B0604020202020204" pitchFamily="34" charset="0"/>
              </a:rPr>
              <a:t>、要有合适的交流负载线</a:t>
            </a:r>
            <a:r>
              <a:rPr lang="zh-CN" altLang="en-US" b="0" dirty="0">
                <a:solidFill>
                  <a:srgbClr val="990000"/>
                </a:solidFill>
                <a:latin typeface="Arial" panose="020B0604020202020204" pitchFamily="34" charset="0"/>
              </a:rPr>
              <a:t>。</a:t>
            </a:r>
            <a:endParaRPr lang="zh-CN" altLang="en-US" b="0" dirty="0">
              <a:solidFill>
                <a:srgbClr val="990000"/>
              </a:solidFill>
              <a:latin typeface="Arial" panose="020B0604020202020204" pitchFamily="34" charset="0"/>
            </a:endParaRPr>
          </a:p>
        </p:txBody>
      </p:sp>
      <p:sp>
        <p:nvSpPr>
          <p:cNvPr id="14131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5715" name="Rectangle 2"/>
          <p:cNvSpPr>
            <a:spLocks noChangeArrowheads="1"/>
          </p:cNvSpPr>
          <p:nvPr/>
        </p:nvSpPr>
        <p:spPr bwMode="auto">
          <a:xfrm>
            <a:off x="1042988" y="500063"/>
            <a:ext cx="3613150" cy="5238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mn-ea"/>
                <a:ea typeface="+mn-ea"/>
                <a:cs typeface="+mn-cs"/>
              </a:rPr>
              <a:t>2 .</a:t>
            </a:r>
            <a:r>
              <a:rPr kumimoji="1" lang="zh-CN" altLang="en-US" sz="2800" b="1" i="0" u="none" strike="noStrike" kern="1200" cap="none" spc="0" normalizeH="0" baseline="0" noProof="0" dirty="0">
                <a:ln>
                  <a:noFill/>
                </a:ln>
                <a:solidFill>
                  <a:schemeClr val="tx1"/>
                </a:solidFill>
                <a:effectLst/>
                <a:uLnTx/>
                <a:uFillTx/>
                <a:latin typeface="+mn-ea"/>
                <a:ea typeface="+mn-ea"/>
                <a:cs typeface="+mn-cs"/>
              </a:rPr>
              <a:t>静态</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工作点的稳定</a:t>
            </a:r>
            <a:endPar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16" name="Rectangle 3"/>
          <p:cNvSpPr>
            <a:spLocks noChangeArrowheads="1"/>
          </p:cNvSpPr>
          <p:nvPr/>
        </p:nvSpPr>
        <p:spPr bwMode="auto">
          <a:xfrm>
            <a:off x="971550" y="1196975"/>
            <a:ext cx="4176713" cy="523875"/>
          </a:xfrm>
          <a:prstGeom prst="rect">
            <a:avLst/>
          </a:prstGeom>
          <a:solidFill>
            <a:schemeClr val="tx2">
              <a:lumMod val="60000"/>
              <a:lumOff val="40000"/>
            </a:schemeClr>
          </a:solid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静态工作点稳定的必要性</a:t>
            </a:r>
            <a:endParaRPr kumimoji="1" lang="zh-CN" altLang="en-US" sz="2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142341" name="Text Box 4"/>
          <p:cNvSpPr txBox="1"/>
          <p:nvPr/>
        </p:nvSpPr>
        <p:spPr>
          <a:xfrm>
            <a:off x="468313" y="1844675"/>
            <a:ext cx="8281987"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三极管是一种对温度十分敏感的元件。温度变化对管子参数的影响主要表现有：</a:t>
            </a:r>
            <a:endParaRPr lang="zh-CN" altLang="en-US" dirty="0">
              <a:latin typeface="Arial" panose="020B0604020202020204" pitchFamily="34" charset="0"/>
            </a:endParaRPr>
          </a:p>
        </p:txBody>
      </p:sp>
      <p:sp>
        <p:nvSpPr>
          <p:cNvPr id="142342" name="Text Box 5"/>
          <p:cNvSpPr txBox="1"/>
          <p:nvPr/>
        </p:nvSpPr>
        <p:spPr>
          <a:xfrm>
            <a:off x="468313" y="2924175"/>
            <a:ext cx="8207375" cy="1074738"/>
          </a:xfrm>
          <a:prstGeom prst="rect">
            <a:avLst/>
          </a:prstGeom>
          <a:noFill/>
          <a:ln w="9525">
            <a:noFill/>
          </a:ln>
        </p:spPr>
        <p:txBody>
          <a:bodyPr>
            <a:spAutoFit/>
          </a:bodyPr>
          <a:p>
            <a:pPr algn="just">
              <a:lnSpc>
                <a:spcPct val="120000"/>
              </a:lnSpc>
            </a:pPr>
            <a:r>
              <a:rPr lang="en-US" altLang="zh-CN" dirty="0">
                <a:solidFill>
                  <a:srgbClr val="0000FF"/>
                </a:solidFill>
                <a:latin typeface="宋体" panose="02010600030101010101" pitchFamily="2" charset="-122"/>
              </a:rPr>
              <a:t>a. </a:t>
            </a:r>
            <a:r>
              <a:rPr lang="en-US" altLang="zh-CN" i="1" dirty="0">
                <a:solidFill>
                  <a:srgbClr val="0000FF"/>
                </a:solidFill>
                <a:latin typeface="宋体" panose="02010600030101010101" pitchFamily="2" charset="-122"/>
              </a:rPr>
              <a:t>U</a:t>
            </a:r>
            <a:r>
              <a:rPr lang="en-US" altLang="zh-CN" baseline="-25000" dirty="0">
                <a:solidFill>
                  <a:srgbClr val="0000FF"/>
                </a:solidFill>
                <a:latin typeface="宋体" panose="02010600030101010101" pitchFamily="2" charset="-122"/>
              </a:rPr>
              <a:t>BE</a:t>
            </a:r>
            <a:r>
              <a:rPr lang="zh-CN" altLang="en-US" dirty="0">
                <a:solidFill>
                  <a:srgbClr val="0000FF"/>
                </a:solidFill>
                <a:latin typeface="宋体" panose="02010600030101010101" pitchFamily="2" charset="-122"/>
              </a:rPr>
              <a:t>改变。</a:t>
            </a:r>
            <a:r>
              <a:rPr lang="en-US" altLang="zh-CN" i="1"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BE</a:t>
            </a:r>
            <a:r>
              <a:rPr lang="zh-CN" altLang="en-US" dirty="0">
                <a:solidFill>
                  <a:srgbClr val="000000"/>
                </a:solidFill>
                <a:latin typeface="宋体" panose="02010600030101010101" pitchFamily="2" charset="-122"/>
              </a:rPr>
              <a:t>的温度系数约</a:t>
            </a:r>
            <a:r>
              <a:rPr lang="en-US" altLang="zh-CN" dirty="0">
                <a:solidFill>
                  <a:srgbClr val="000000"/>
                </a:solidFill>
                <a:latin typeface="宋体" panose="02010600030101010101" pitchFamily="2" charset="-122"/>
              </a:rPr>
              <a:t>–2 mV/</a:t>
            </a:r>
            <a:r>
              <a:rPr lang="en-US" altLang="zh-CN" dirty="0">
                <a:solidFill>
                  <a:srgbClr val="000000"/>
                </a:solidFill>
                <a:latin typeface="宋体" panose="02010600030101010101" pitchFamily="2" charset="-122"/>
                <a:sym typeface="Symbol" panose="05050102010706020507" pitchFamily="18" charset="2"/>
              </a:rPr>
              <a:t></a:t>
            </a:r>
            <a:r>
              <a:rPr lang="en-US" altLang="zh-CN" dirty="0">
                <a:solidFill>
                  <a:srgbClr val="000000"/>
                </a:solidFill>
                <a:latin typeface="宋体" panose="02010600030101010101" pitchFamily="2" charset="-122"/>
                <a:cs typeface="Times New Roman" panose="02020603050405020304" pitchFamily="18" charset="0"/>
              </a:rPr>
              <a:t>C</a:t>
            </a:r>
            <a:r>
              <a:rPr lang="zh-CN" altLang="en-US" dirty="0">
                <a:solidFill>
                  <a:srgbClr val="000000"/>
                </a:solidFill>
                <a:latin typeface="宋体" panose="02010600030101010101" pitchFamily="2" charset="-122"/>
              </a:rPr>
              <a:t>，即温度每升高</a:t>
            </a:r>
            <a:r>
              <a:rPr lang="en-US" altLang="zh-CN" dirty="0">
                <a:solidFill>
                  <a:srgbClr val="000000"/>
                </a:solidFill>
                <a:latin typeface="宋体" panose="02010600030101010101" pitchFamily="2" charset="-122"/>
              </a:rPr>
              <a:t>1</a:t>
            </a:r>
            <a:r>
              <a:rPr lang="en-US" altLang="zh-CN" dirty="0">
                <a:solidFill>
                  <a:srgbClr val="000000"/>
                </a:solidFill>
                <a:latin typeface="宋体" panose="02010600030101010101" pitchFamily="2" charset="-122"/>
                <a:sym typeface="Symbol" panose="05050102010706020507" pitchFamily="18" charset="2"/>
              </a:rPr>
              <a:t></a:t>
            </a:r>
            <a:r>
              <a:rPr lang="en-US" altLang="zh-CN"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a:t>
            </a:r>
            <a:r>
              <a:rPr lang="en-US" altLang="zh-CN" i="1" dirty="0">
                <a:solidFill>
                  <a:srgbClr val="000000"/>
                </a:solidFill>
                <a:latin typeface="宋体" panose="02010600030101010101" pitchFamily="2" charset="-122"/>
              </a:rPr>
              <a:t>U</a:t>
            </a:r>
            <a:r>
              <a:rPr lang="en-US" altLang="zh-CN" baseline="-25000" dirty="0">
                <a:solidFill>
                  <a:srgbClr val="000000"/>
                </a:solidFill>
                <a:latin typeface="宋体" panose="02010600030101010101" pitchFamily="2" charset="-122"/>
              </a:rPr>
              <a:t>BE </a:t>
            </a:r>
            <a:r>
              <a:rPr lang="zh-CN" altLang="en-US" dirty="0">
                <a:solidFill>
                  <a:srgbClr val="000000"/>
                </a:solidFill>
                <a:latin typeface="宋体" panose="02010600030101010101" pitchFamily="2" charset="-122"/>
              </a:rPr>
              <a:t>约下降</a:t>
            </a:r>
            <a:r>
              <a:rPr lang="en-US" altLang="zh-CN" dirty="0">
                <a:solidFill>
                  <a:srgbClr val="000000"/>
                </a:solidFill>
                <a:latin typeface="宋体" panose="02010600030101010101" pitchFamily="2" charset="-122"/>
              </a:rPr>
              <a:t>2mV </a:t>
            </a:r>
            <a:r>
              <a:rPr lang="zh-CN" altLang="en-US" dirty="0">
                <a:solidFill>
                  <a:srgbClr val="000000"/>
                </a:solidFill>
                <a:latin typeface="宋体" panose="02010600030101010101" pitchFamily="2" charset="-122"/>
              </a:rPr>
              <a:t>。</a:t>
            </a:r>
            <a:endParaRPr lang="zh-CN" altLang="en-US" b="0" dirty="0">
              <a:latin typeface="Arial" panose="020B0604020202020204" pitchFamily="34" charset="0"/>
            </a:endParaRPr>
          </a:p>
        </p:txBody>
      </p:sp>
      <p:sp>
        <p:nvSpPr>
          <p:cNvPr id="142343" name="Text Box 6"/>
          <p:cNvSpPr txBox="1"/>
          <p:nvPr/>
        </p:nvSpPr>
        <p:spPr>
          <a:xfrm>
            <a:off x="468313" y="4149725"/>
            <a:ext cx="8280400" cy="1076325"/>
          </a:xfrm>
          <a:prstGeom prst="rect">
            <a:avLst/>
          </a:prstGeom>
          <a:noFill/>
          <a:ln w="9525">
            <a:noFill/>
          </a:ln>
        </p:spPr>
        <p:txBody>
          <a:bodyPr>
            <a:spAutoFit/>
          </a:bodyPr>
          <a:p>
            <a:pPr algn="just">
              <a:lnSpc>
                <a:spcPct val="120000"/>
              </a:lnSpc>
            </a:pPr>
            <a:r>
              <a:rPr lang="en-US" altLang="zh-CN" dirty="0">
                <a:solidFill>
                  <a:srgbClr val="0000FF"/>
                </a:solidFill>
                <a:latin typeface="Times New Roman" panose="02020603050405020304" pitchFamily="18" charset="0"/>
              </a:rPr>
              <a:t>b. </a:t>
            </a:r>
            <a:r>
              <a:rPr lang="en-US" altLang="zh-CN" i="1" dirty="0">
                <a:solidFill>
                  <a:srgbClr val="0000FF"/>
                </a:solidFill>
                <a:latin typeface="Times New Roman" panose="02020603050405020304" pitchFamily="18" charset="0"/>
                <a:sym typeface="Symbol" panose="05050102010706020507" pitchFamily="18" charset="2"/>
              </a:rPr>
              <a:t> </a:t>
            </a:r>
            <a:r>
              <a:rPr lang="zh-CN" altLang="en-US" dirty="0">
                <a:solidFill>
                  <a:srgbClr val="0000FF"/>
                </a:solidFill>
                <a:latin typeface="Times New Roman" panose="02020603050405020304" pitchFamily="18" charset="0"/>
                <a:sym typeface="Symbol" panose="05050102010706020507" pitchFamily="18" charset="2"/>
              </a:rPr>
              <a:t>改变。</a:t>
            </a:r>
            <a:r>
              <a:rPr lang="zh-CN" altLang="en-US" dirty="0">
                <a:solidFill>
                  <a:srgbClr val="000000"/>
                </a:solidFill>
                <a:latin typeface="Times New Roman" panose="02020603050405020304" pitchFamily="18" charset="0"/>
                <a:sym typeface="Symbol" panose="05050102010706020507" pitchFamily="18" charset="2"/>
              </a:rPr>
              <a:t>温度每升高</a:t>
            </a:r>
            <a:r>
              <a:rPr lang="en-US" altLang="zh-CN"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cs typeface="Times New Roman" panose="02020603050405020304" pitchFamily="18" charset="0"/>
              </a:rPr>
              <a:t>C</a:t>
            </a:r>
            <a:r>
              <a:rPr lang="zh-CN" altLang="en-US" dirty="0">
                <a:solidFill>
                  <a:srgbClr val="000000"/>
                </a:solidFill>
                <a:latin typeface="Times New Roman" panose="02020603050405020304" pitchFamily="18" charset="0"/>
              </a:rPr>
              <a:t>，</a:t>
            </a:r>
            <a:r>
              <a:rPr lang="zh-CN" altLang="en-US"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值约增加 </a:t>
            </a:r>
            <a:r>
              <a:rPr lang="en-US" altLang="zh-CN" dirty="0">
                <a:solidFill>
                  <a:srgbClr val="000000"/>
                </a:solidFill>
                <a:latin typeface="Times New Roman" panose="02020603050405020304" pitchFamily="18" charset="0"/>
                <a:sym typeface="Symbol" panose="05050102010706020507" pitchFamily="18" charset="2"/>
              </a:rPr>
              <a:t>0.5% ~ 1 %</a:t>
            </a:r>
            <a:r>
              <a:rPr lang="zh-CN" altLang="en-US" dirty="0">
                <a:solidFill>
                  <a:srgbClr val="000000"/>
                </a:solidFill>
                <a:latin typeface="Times New Roman" panose="02020603050405020304" pitchFamily="18" charset="0"/>
                <a:sym typeface="Symbol" panose="05050102010706020507" pitchFamily="18" charset="2"/>
              </a:rPr>
              <a:t>，</a:t>
            </a:r>
            <a:r>
              <a:rPr lang="zh-CN" altLang="en-US"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温度系数分散性较大。</a:t>
            </a:r>
            <a:endParaRPr lang="zh-CN" altLang="en-US" b="0" dirty="0">
              <a:latin typeface="Arial" panose="020B0604020202020204" pitchFamily="34" charset="0"/>
            </a:endParaRPr>
          </a:p>
        </p:txBody>
      </p:sp>
      <p:sp>
        <p:nvSpPr>
          <p:cNvPr id="142344" name="Text Box 7"/>
          <p:cNvSpPr txBox="1"/>
          <p:nvPr/>
        </p:nvSpPr>
        <p:spPr>
          <a:xfrm>
            <a:off x="395288" y="5303838"/>
            <a:ext cx="8497887" cy="954087"/>
          </a:xfrm>
          <a:prstGeom prst="rect">
            <a:avLst/>
          </a:prstGeom>
          <a:noFill/>
          <a:ln w="9525">
            <a:noFill/>
          </a:ln>
        </p:spPr>
        <p:txBody>
          <a:bodyPr>
            <a:spAutoFit/>
          </a:bodyPr>
          <a:p>
            <a:pPr>
              <a:spcBef>
                <a:spcPct val="50000"/>
              </a:spcBef>
            </a:pPr>
            <a:r>
              <a:rPr lang="en-US" altLang="zh-CN" dirty="0">
                <a:solidFill>
                  <a:srgbClr val="0000FF"/>
                </a:solidFill>
                <a:latin typeface="宋体" panose="02010600030101010101" pitchFamily="2" charset="-122"/>
              </a:rPr>
              <a:t>c. </a:t>
            </a:r>
            <a:r>
              <a:rPr lang="en-US" altLang="zh-CN" i="1" dirty="0">
                <a:solidFill>
                  <a:srgbClr val="0000FF"/>
                </a:solidFill>
                <a:latin typeface="宋体" panose="02010600030101010101" pitchFamily="2" charset="-122"/>
                <a:sym typeface="Symbol" panose="05050102010706020507" pitchFamily="18" charset="2"/>
              </a:rPr>
              <a:t>I</a:t>
            </a:r>
            <a:r>
              <a:rPr lang="en-US" altLang="zh-CN" baseline="-25000" dirty="0">
                <a:solidFill>
                  <a:srgbClr val="0000FF"/>
                </a:solidFill>
                <a:latin typeface="宋体" panose="02010600030101010101" pitchFamily="2" charset="-122"/>
                <a:sym typeface="Symbol" panose="05050102010706020507" pitchFamily="18" charset="2"/>
              </a:rPr>
              <a:t>CBO</a:t>
            </a:r>
            <a:r>
              <a:rPr lang="zh-CN" altLang="en-US" dirty="0">
                <a:solidFill>
                  <a:srgbClr val="0000FF"/>
                </a:solidFill>
                <a:latin typeface="宋体" panose="02010600030101010101" pitchFamily="2" charset="-122"/>
                <a:sym typeface="Symbol" panose="05050102010706020507" pitchFamily="18" charset="2"/>
              </a:rPr>
              <a:t>改变。</a:t>
            </a:r>
            <a:r>
              <a:rPr lang="zh-CN" altLang="en-US" dirty="0">
                <a:solidFill>
                  <a:srgbClr val="000000"/>
                </a:solidFill>
                <a:latin typeface="宋体" panose="02010600030101010101" pitchFamily="2" charset="-122"/>
                <a:sym typeface="Symbol" panose="05050102010706020507" pitchFamily="18" charset="2"/>
              </a:rPr>
              <a:t>温度每升高</a:t>
            </a:r>
            <a:r>
              <a:rPr lang="en-US" altLang="zh-CN" dirty="0">
                <a:solidFill>
                  <a:srgbClr val="000000"/>
                </a:solidFill>
                <a:latin typeface="宋体" panose="02010600030101010101" pitchFamily="2" charset="-122"/>
                <a:sym typeface="Symbol" panose="05050102010706020507" pitchFamily="18" charset="2"/>
              </a:rPr>
              <a:t>10</a:t>
            </a:r>
            <a:r>
              <a:rPr lang="en-US" altLang="zh-CN" dirty="0">
                <a:solidFill>
                  <a:srgbClr val="000000"/>
                </a:solidFill>
                <a:latin typeface="宋体" panose="02010600030101010101" pitchFamily="2" charset="-122"/>
                <a:cs typeface="Times New Roman" panose="02020603050405020304" pitchFamily="18" charset="0"/>
              </a:rPr>
              <a:t>C</a:t>
            </a:r>
            <a:r>
              <a:rPr lang="zh-CN" altLang="en-US" dirty="0">
                <a:solidFill>
                  <a:srgbClr val="000000"/>
                </a:solidFill>
                <a:latin typeface="宋体" panose="02010600030101010101" pitchFamily="2" charset="-122"/>
                <a:cs typeface="Times New Roman" panose="02020603050405020304" pitchFamily="18" charset="0"/>
              </a:rPr>
              <a:t>，</a:t>
            </a:r>
            <a:r>
              <a:rPr lang="en-US" altLang="zh-CN" i="1" dirty="0">
                <a:solidFill>
                  <a:srgbClr val="000000"/>
                </a:solidFill>
                <a:latin typeface="宋体" panose="02010600030101010101" pitchFamily="2" charset="-122"/>
                <a:sym typeface="Symbol" panose="05050102010706020507" pitchFamily="18" charset="2"/>
              </a:rPr>
              <a:t>I</a:t>
            </a:r>
            <a:r>
              <a:rPr lang="en-US" altLang="zh-CN" baseline="-25000" dirty="0">
                <a:solidFill>
                  <a:srgbClr val="000000"/>
                </a:solidFill>
                <a:latin typeface="宋体" panose="02010600030101010101" pitchFamily="2" charset="-122"/>
                <a:sym typeface="Symbol" panose="05050102010706020507" pitchFamily="18" charset="2"/>
              </a:rPr>
              <a:t>CBQ</a:t>
            </a:r>
            <a:r>
              <a:rPr lang="zh-CN" altLang="en-US" dirty="0">
                <a:solidFill>
                  <a:srgbClr val="000000"/>
                </a:solidFill>
                <a:latin typeface="宋体" panose="02010600030101010101" pitchFamily="2" charset="-122"/>
              </a:rPr>
              <a:t>大致将增加一倍，说明</a:t>
            </a:r>
            <a:r>
              <a:rPr lang="en-US" altLang="zh-CN" i="1" dirty="0">
                <a:solidFill>
                  <a:srgbClr val="000000"/>
                </a:solidFill>
                <a:latin typeface="宋体" panose="02010600030101010101" pitchFamily="2" charset="-122"/>
                <a:sym typeface="Symbol" panose="05050102010706020507" pitchFamily="18" charset="2"/>
              </a:rPr>
              <a:t>I</a:t>
            </a:r>
            <a:r>
              <a:rPr lang="en-US" altLang="zh-CN" baseline="-25000" dirty="0">
                <a:solidFill>
                  <a:srgbClr val="000000"/>
                </a:solidFill>
                <a:latin typeface="宋体" panose="02010600030101010101" pitchFamily="2" charset="-122"/>
                <a:sym typeface="Symbol" panose="05050102010706020507" pitchFamily="18" charset="2"/>
              </a:rPr>
              <a:t>CBQ</a:t>
            </a: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将随温度按指数规律上升。</a:t>
            </a:r>
            <a:endParaRPr lang="zh-CN" altLang="en-US" dirty="0">
              <a:solidFill>
                <a:srgbClr val="000000"/>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364" name="Rectangle 2"/>
          <p:cNvSpPr/>
          <p:nvPr/>
        </p:nvSpPr>
        <p:spPr>
          <a:xfrm>
            <a:off x="1258888" y="476250"/>
            <a:ext cx="4672012" cy="579438"/>
          </a:xfrm>
          <a:prstGeom prst="rect">
            <a:avLst/>
          </a:prstGeom>
          <a:noFill/>
          <a:ln w="9525">
            <a:noFill/>
          </a:ln>
        </p:spPr>
        <p:txBody>
          <a:bodyPr wrap="none">
            <a:spAutoFit/>
          </a:bodyPr>
          <a:p>
            <a:r>
              <a:rPr lang="zh-CN" altLang="en-US" dirty="0">
                <a:solidFill>
                  <a:schemeClr val="tx2"/>
                </a:solidFill>
                <a:latin typeface="Arial" panose="020B0604020202020204" pitchFamily="34" charset="0"/>
              </a:rPr>
              <a:t>温度对静态工作点的影响</a:t>
            </a:r>
            <a:endParaRPr lang="zh-CN" altLang="en-US" dirty="0">
              <a:solidFill>
                <a:schemeClr val="tx2"/>
              </a:solidFill>
              <a:latin typeface="Arial" panose="020B0604020202020204" pitchFamily="34" charset="0"/>
            </a:endParaRPr>
          </a:p>
        </p:txBody>
      </p:sp>
      <p:sp>
        <p:nvSpPr>
          <p:cNvPr id="15365" name="Text Box 3"/>
          <p:cNvSpPr txBox="1"/>
          <p:nvPr/>
        </p:nvSpPr>
        <p:spPr>
          <a:xfrm>
            <a:off x="684213" y="1196975"/>
            <a:ext cx="7777162" cy="18446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三极管是一种对温度十分敏感的元件。温度变化对三极管参数的影响主要表现在以下三方面：</a:t>
            </a:r>
            <a:endParaRPr lang="zh-CN" altLang="en-US" b="0" dirty="0">
              <a:latin typeface="Arial" panose="020B0604020202020204" pitchFamily="34" charset="0"/>
            </a:endParaRPr>
          </a:p>
        </p:txBody>
      </p:sp>
      <p:sp>
        <p:nvSpPr>
          <p:cNvPr id="24582" name="Rectangle 4"/>
          <p:cNvSpPr>
            <a:spLocks noChangeArrowheads="1"/>
          </p:cNvSpPr>
          <p:nvPr/>
        </p:nvSpPr>
        <p:spPr bwMode="auto">
          <a:xfrm>
            <a:off x="684213" y="3141663"/>
            <a:ext cx="3209925" cy="523875"/>
          </a:xfrm>
          <a:prstGeom prst="rect">
            <a:avLst/>
          </a:prstGeom>
          <a:solidFill>
            <a:schemeClr val="tx1">
              <a:lumMod val="50000"/>
            </a:schemeClr>
          </a:solidFill>
          <a:ln w="9525">
            <a:noFill/>
            <a:miter lim="800000"/>
          </a:ln>
        </p:spPr>
        <p:txBody>
          <a:bodyPr wrap="none">
            <a:spAutoFit/>
          </a:bodyPr>
          <a:lstStyle/>
          <a:p>
            <a:pPr marL="342900" marR="0" lvl="0" indent="-342900" algn="l" defTabSz="914400" rtl="0" eaLnBrk="0" fontAlgn="base" latinLnBrk="0" hangingPunct="0">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a. </a:t>
            </a:r>
            <a:r>
              <a:rPr kumimoji="1"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温度对</a:t>
            </a:r>
            <a:r>
              <a:rPr kumimoji="1" lang="en-US" altLang="zh-CN" sz="2800" b="1" i="1"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V</a:t>
            </a:r>
            <a:r>
              <a:rPr kumimoji="1" lang="en-US" altLang="zh-CN" sz="2800" b="1" i="1" u="none" strike="noStrike" kern="1200" cap="none" spc="0" normalizeH="0" baseline="-2500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BE</a:t>
            </a:r>
            <a:r>
              <a:rPr kumimoji="1"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的影响</a:t>
            </a:r>
            <a:endParaRPr kumimoji="1"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nvGrpSpPr>
          <p:cNvPr id="15367" name="Group 5"/>
          <p:cNvGrpSpPr/>
          <p:nvPr/>
        </p:nvGrpSpPr>
        <p:grpSpPr>
          <a:xfrm>
            <a:off x="5219700" y="2636838"/>
            <a:ext cx="3457575" cy="3562350"/>
            <a:chOff x="701" y="1155"/>
            <a:chExt cx="2179" cy="2244"/>
          </a:xfrm>
        </p:grpSpPr>
        <p:grpSp>
          <p:nvGrpSpPr>
            <p:cNvPr id="15395" name="Group 6"/>
            <p:cNvGrpSpPr/>
            <p:nvPr/>
          </p:nvGrpSpPr>
          <p:grpSpPr>
            <a:xfrm>
              <a:off x="701" y="1155"/>
              <a:ext cx="1875" cy="2244"/>
              <a:chOff x="701" y="1155"/>
              <a:chExt cx="1875" cy="2244"/>
            </a:xfrm>
          </p:grpSpPr>
          <p:sp>
            <p:nvSpPr>
              <p:cNvPr id="15397" name="Line 7"/>
              <p:cNvSpPr/>
              <p:nvPr/>
            </p:nvSpPr>
            <p:spPr>
              <a:xfrm flipV="1">
                <a:off x="1056" y="1526"/>
                <a:ext cx="0" cy="1738"/>
              </a:xfrm>
              <a:prstGeom prst="line">
                <a:avLst/>
              </a:prstGeom>
              <a:ln w="38100" cap="flat" cmpd="sng">
                <a:solidFill>
                  <a:schemeClr val="tx1"/>
                </a:solidFill>
                <a:prstDash val="solid"/>
                <a:headEnd type="none" w="sm" len="sm"/>
                <a:tailEnd type="triangle" w="med" len="lg"/>
              </a:ln>
            </p:spPr>
          </p:sp>
          <p:sp>
            <p:nvSpPr>
              <p:cNvPr id="15398" name="Line 8"/>
              <p:cNvSpPr/>
              <p:nvPr/>
            </p:nvSpPr>
            <p:spPr>
              <a:xfrm flipV="1">
                <a:off x="1056" y="3240"/>
                <a:ext cx="1032" cy="12"/>
              </a:xfrm>
              <a:prstGeom prst="line">
                <a:avLst/>
              </a:prstGeom>
              <a:ln w="38100" cap="flat" cmpd="sng">
                <a:solidFill>
                  <a:schemeClr val="tx1"/>
                </a:solidFill>
                <a:prstDash val="solid"/>
                <a:headEnd type="none" w="sm" len="sm"/>
                <a:tailEnd type="triangle" w="med" len="lg"/>
              </a:ln>
            </p:spPr>
          </p:sp>
          <p:sp>
            <p:nvSpPr>
              <p:cNvPr id="15399" name="Text Box 9"/>
              <p:cNvSpPr txBox="1"/>
              <p:nvPr/>
            </p:nvSpPr>
            <p:spPr>
              <a:xfrm>
                <a:off x="701" y="1155"/>
                <a:ext cx="866" cy="365"/>
              </a:xfrm>
              <a:prstGeom prst="rect">
                <a:avLst/>
              </a:prstGeom>
              <a:noFill/>
              <a:ln w="38100">
                <a:noFill/>
              </a:ln>
            </p:spPr>
            <p:txBody>
              <a:bodyPr lIns="90000" tIns="46800" rIns="90000" bIns="46800" anchor="ctr">
                <a:spAutoFit/>
              </a:bodyPr>
              <a:p>
                <a:pPr algn="ctr" eaLnBrk="0" hangingPunct="0">
                  <a:spcBef>
                    <a:spcPct val="50000"/>
                  </a:spcBef>
                </a:pPr>
                <a:r>
                  <a:rPr lang="en-US" altLang="zh-CN" i="1" dirty="0">
                    <a:latin typeface="Times New Roman" panose="02020603050405020304" pitchFamily="18" charset="0"/>
                    <a:ea typeface="长城楷体" pitchFamily="49" charset="-122"/>
                  </a:rPr>
                  <a:t>i</a:t>
                </a:r>
                <a:r>
                  <a:rPr lang="en-US" altLang="zh-CN" baseline="-25000" dirty="0">
                    <a:latin typeface="Times New Roman" panose="02020603050405020304" pitchFamily="18" charset="0"/>
                    <a:ea typeface="长城楷体" pitchFamily="49" charset="-122"/>
                  </a:rPr>
                  <a:t>B</a:t>
                </a:r>
                <a:endParaRPr lang="en-US" altLang="zh-CN" dirty="0">
                  <a:latin typeface="Times New Roman" panose="02020603050405020304" pitchFamily="18" charset="0"/>
                  <a:ea typeface="长城楷体" pitchFamily="49" charset="-122"/>
                </a:endParaRPr>
              </a:p>
            </p:txBody>
          </p:sp>
          <p:sp>
            <p:nvSpPr>
              <p:cNvPr id="15400" name="Text Box 10"/>
              <p:cNvSpPr txBox="1"/>
              <p:nvPr/>
            </p:nvSpPr>
            <p:spPr>
              <a:xfrm>
                <a:off x="2124" y="3034"/>
                <a:ext cx="452" cy="365"/>
              </a:xfrm>
              <a:prstGeom prst="rect">
                <a:avLst/>
              </a:prstGeom>
              <a:noFill/>
              <a:ln w="38100">
                <a:noFill/>
              </a:ln>
            </p:spPr>
            <p:txBody>
              <a:bodyPr wrap="none" lIns="90000" tIns="46800" rIns="90000" bIns="46800" anchor="ctr">
                <a:spAutoFit/>
              </a:bodyPr>
              <a:p>
                <a:pPr algn="ctr" eaLnBrk="0" hangingPunct="0">
                  <a:spcBef>
                    <a:spcPct val="50000"/>
                  </a:spcBef>
                </a:pPr>
                <a:r>
                  <a:rPr lang="en-US" altLang="zh-CN" i="1" dirty="0">
                    <a:latin typeface="Times New Roman" panose="02020603050405020304" pitchFamily="18" charset="0"/>
                    <a:ea typeface="长城楷体" pitchFamily="49" charset="-122"/>
                  </a:rPr>
                  <a:t>v</a:t>
                </a:r>
                <a:r>
                  <a:rPr lang="en-US" altLang="zh-CN" baseline="-25000" dirty="0">
                    <a:latin typeface="Times New Roman" panose="02020603050405020304" pitchFamily="18" charset="0"/>
                    <a:ea typeface="长城楷体" pitchFamily="49" charset="-122"/>
                  </a:rPr>
                  <a:t>BE</a:t>
                </a:r>
                <a:endParaRPr lang="en-US" altLang="zh-CN" dirty="0">
                  <a:latin typeface="Times New Roman" panose="02020603050405020304" pitchFamily="18" charset="0"/>
                  <a:ea typeface="长城楷体" pitchFamily="49" charset="-122"/>
                </a:endParaRPr>
              </a:p>
            </p:txBody>
          </p:sp>
          <p:sp>
            <p:nvSpPr>
              <p:cNvPr id="15401" name="Freeform 11"/>
              <p:cNvSpPr/>
              <p:nvPr/>
            </p:nvSpPr>
            <p:spPr>
              <a:xfrm>
                <a:off x="1104" y="1752"/>
                <a:ext cx="888" cy="1486"/>
              </a:xfrm>
              <a:custGeom>
                <a:avLst/>
                <a:gdLst>
                  <a:gd name="txL" fmla="*/ 0 w 1344"/>
                  <a:gd name="txT" fmla="*/ 0 h 2280"/>
                  <a:gd name="txR" fmla="*/ 1344 w 1344"/>
                  <a:gd name="txB" fmla="*/ 2280 h 2280"/>
                </a:gdLst>
                <a:ahLst/>
                <a:cxnLst>
                  <a:cxn ang="0">
                    <a:pos x="0" y="31"/>
                  </a:cxn>
                  <a:cxn ang="0">
                    <a:pos x="7" y="31"/>
                  </a:cxn>
                  <a:cxn ang="0">
                    <a:pos x="11" y="31"/>
                  </a:cxn>
                  <a:cxn ang="0">
                    <a:pos x="15" y="27"/>
                  </a:cxn>
                  <a:cxn ang="0">
                    <a:pos x="17" y="18"/>
                  </a:cxn>
                  <a:cxn ang="0">
                    <a:pos x="21" y="0"/>
                  </a:cxn>
                </a:cxnLst>
                <a:rect l="txL" t="txT" r="txR" b="txB"/>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cap="flat" cmpd="sng">
                <a:solidFill>
                  <a:schemeClr val="tx1">
                    <a:alpha val="100000"/>
                  </a:schemeClr>
                </a:solidFill>
                <a:prstDash val="solid"/>
                <a:round/>
                <a:headEnd type="none" w="sm" len="sm"/>
                <a:tailEnd type="none" w="med" len="lg"/>
              </a:ln>
            </p:spPr>
            <p:txBody>
              <a:bodyPr/>
              <a:p>
                <a:endParaRPr lang="zh-CN" altLang="en-US"/>
              </a:p>
            </p:txBody>
          </p:sp>
        </p:grpSp>
        <p:sp>
          <p:nvSpPr>
            <p:cNvPr id="15396" name="Text Box 12"/>
            <p:cNvSpPr txBox="1"/>
            <p:nvPr/>
          </p:nvSpPr>
          <p:spPr>
            <a:xfrm>
              <a:off x="1932" y="1575"/>
              <a:ext cx="948" cy="365"/>
            </a:xfrm>
            <a:prstGeom prst="rect">
              <a:avLst/>
            </a:prstGeom>
            <a:noFill/>
            <a:ln w="38100">
              <a:noFill/>
            </a:ln>
          </p:spPr>
          <p:txBody>
            <a:bodyPr lIns="90000" tIns="46800" rIns="90000" bIns="46800" anchor="ctr">
              <a:spAutoFit/>
            </a:bodyPr>
            <a:p>
              <a:pPr algn="ctr" eaLnBrk="0" hangingPunct="0">
                <a:spcBef>
                  <a:spcPct val="50000"/>
                </a:spcBef>
              </a:pPr>
              <a:r>
                <a:rPr lang="en-US" altLang="zh-CN" dirty="0">
                  <a:latin typeface="Times New Roman" panose="02020603050405020304" pitchFamily="18" charset="0"/>
                  <a:ea typeface="长城楷体" pitchFamily="49" charset="-122"/>
                </a:rPr>
                <a:t>25 ºC</a:t>
              </a:r>
              <a:endParaRPr lang="en-US" altLang="zh-CN" dirty="0">
                <a:latin typeface="Times New Roman" panose="02020603050405020304" pitchFamily="18" charset="0"/>
                <a:ea typeface="长城楷体" pitchFamily="49" charset="-122"/>
              </a:endParaRPr>
            </a:p>
          </p:txBody>
        </p:sp>
      </p:grpSp>
      <p:grpSp>
        <p:nvGrpSpPr>
          <p:cNvPr id="15368" name="Group 13"/>
          <p:cNvGrpSpPr/>
          <p:nvPr/>
        </p:nvGrpSpPr>
        <p:grpSpPr>
          <a:xfrm>
            <a:off x="5781675" y="2979738"/>
            <a:ext cx="1847850" cy="3344862"/>
            <a:chOff x="3552" y="1810"/>
            <a:chExt cx="1164" cy="2107"/>
          </a:xfrm>
        </p:grpSpPr>
        <p:grpSp>
          <p:nvGrpSpPr>
            <p:cNvPr id="15386" name="Group 14"/>
            <p:cNvGrpSpPr/>
            <p:nvPr/>
          </p:nvGrpSpPr>
          <p:grpSpPr>
            <a:xfrm>
              <a:off x="3552" y="1810"/>
              <a:ext cx="1164" cy="1879"/>
              <a:chOff x="1056" y="1371"/>
              <a:chExt cx="1164" cy="1879"/>
            </a:xfrm>
          </p:grpSpPr>
          <p:sp>
            <p:nvSpPr>
              <p:cNvPr id="15393" name="Freeform 15"/>
              <p:cNvSpPr/>
              <p:nvPr/>
            </p:nvSpPr>
            <p:spPr>
              <a:xfrm>
                <a:off x="1056" y="1752"/>
                <a:ext cx="672" cy="1498"/>
              </a:xfrm>
              <a:custGeom>
                <a:avLst/>
                <a:gdLst>
                  <a:gd name="txL" fmla="*/ 0 w 1344"/>
                  <a:gd name="txT" fmla="*/ 0 h 2280"/>
                  <a:gd name="txR" fmla="*/ 1344 w 1344"/>
                  <a:gd name="txB" fmla="*/ 2280 h 2280"/>
                </a:gdLst>
                <a:ahLst/>
                <a:cxnLst>
                  <a:cxn ang="0">
                    <a:pos x="0" y="34"/>
                  </a:cxn>
                  <a:cxn ang="0">
                    <a:pos x="1" y="34"/>
                  </a:cxn>
                  <a:cxn ang="0">
                    <a:pos x="1" y="34"/>
                  </a:cxn>
                  <a:cxn ang="0">
                    <a:pos x="1" y="30"/>
                  </a:cxn>
                  <a:cxn ang="0">
                    <a:pos x="1" y="20"/>
                  </a:cxn>
                  <a:cxn ang="0">
                    <a:pos x="1" y="0"/>
                  </a:cxn>
                </a:cxnLst>
                <a:rect l="txL" t="txT" r="txR" b="txB"/>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cap="flat" cmpd="sng">
                <a:solidFill>
                  <a:srgbClr val="FF3300">
                    <a:alpha val="100000"/>
                  </a:srgbClr>
                </a:solidFill>
                <a:prstDash val="solid"/>
                <a:round/>
                <a:headEnd type="none" w="sm" len="sm"/>
                <a:tailEnd type="none" w="med" len="lg"/>
              </a:ln>
            </p:spPr>
            <p:txBody>
              <a:bodyPr/>
              <a:p>
                <a:endParaRPr lang="zh-CN" altLang="en-US"/>
              </a:p>
            </p:txBody>
          </p:sp>
          <p:sp>
            <p:nvSpPr>
              <p:cNvPr id="15394" name="Text Box 16"/>
              <p:cNvSpPr txBox="1"/>
              <p:nvPr/>
            </p:nvSpPr>
            <p:spPr>
              <a:xfrm>
                <a:off x="1272" y="1371"/>
                <a:ext cx="948" cy="365"/>
              </a:xfrm>
              <a:prstGeom prst="rect">
                <a:avLst/>
              </a:prstGeom>
              <a:noFill/>
              <a:ln w="38100">
                <a:noFill/>
              </a:ln>
            </p:spPr>
            <p:txBody>
              <a:bodyPr lIns="90000" tIns="46800" rIns="90000" bIns="46800" anchor="ctr">
                <a:spAutoFit/>
              </a:bodyPr>
              <a:p>
                <a:pPr algn="ctr" eaLnBrk="0" hangingPunct="0">
                  <a:spcBef>
                    <a:spcPct val="50000"/>
                  </a:spcBef>
                </a:pPr>
                <a:r>
                  <a:rPr lang="en-US" altLang="zh-CN" dirty="0">
                    <a:solidFill>
                      <a:srgbClr val="FF3300"/>
                    </a:solidFill>
                    <a:latin typeface="Times New Roman" panose="02020603050405020304" pitchFamily="18" charset="0"/>
                    <a:ea typeface="长城楷体" pitchFamily="49" charset="-122"/>
                  </a:rPr>
                  <a:t>50ºC</a:t>
                </a:r>
                <a:endParaRPr lang="en-US" altLang="zh-CN" dirty="0">
                  <a:solidFill>
                    <a:srgbClr val="FF3300"/>
                  </a:solidFill>
                  <a:latin typeface="Times New Roman" panose="02020603050405020304" pitchFamily="18" charset="0"/>
                  <a:ea typeface="长城楷体" pitchFamily="49" charset="-122"/>
                </a:endParaRPr>
              </a:p>
            </p:txBody>
          </p:sp>
        </p:grpSp>
        <p:sp>
          <p:nvSpPr>
            <p:cNvPr id="15387" name="Line 17"/>
            <p:cNvSpPr/>
            <p:nvPr/>
          </p:nvSpPr>
          <p:spPr>
            <a:xfrm>
              <a:off x="4332" y="2859"/>
              <a:ext cx="0" cy="816"/>
            </a:xfrm>
            <a:prstGeom prst="line">
              <a:avLst/>
            </a:prstGeom>
            <a:ln w="28575" cap="flat" cmpd="sng">
              <a:solidFill>
                <a:srgbClr val="0000CC"/>
              </a:solidFill>
              <a:prstDash val="dash"/>
              <a:headEnd type="none" w="med" len="med"/>
              <a:tailEnd type="none" w="med" len="med"/>
            </a:ln>
          </p:spPr>
        </p:sp>
        <p:sp>
          <p:nvSpPr>
            <p:cNvPr id="15388" name="Line 18"/>
            <p:cNvSpPr/>
            <p:nvPr/>
          </p:nvSpPr>
          <p:spPr>
            <a:xfrm>
              <a:off x="4105" y="2859"/>
              <a:ext cx="0" cy="816"/>
            </a:xfrm>
            <a:prstGeom prst="line">
              <a:avLst/>
            </a:prstGeom>
            <a:ln w="28575" cap="flat" cmpd="sng">
              <a:solidFill>
                <a:srgbClr val="0000CC"/>
              </a:solidFill>
              <a:prstDash val="dash"/>
              <a:headEnd type="none" w="med" len="med"/>
              <a:tailEnd type="none" w="med" len="med"/>
            </a:ln>
          </p:spPr>
        </p:sp>
        <p:sp>
          <p:nvSpPr>
            <p:cNvPr id="15389" name="Oval 19"/>
            <p:cNvSpPr>
              <a:spLocks noChangeAspect="1"/>
            </p:cNvSpPr>
            <p:nvPr/>
          </p:nvSpPr>
          <p:spPr>
            <a:xfrm>
              <a:off x="4077" y="2958"/>
              <a:ext cx="45" cy="45"/>
            </a:xfrm>
            <a:prstGeom prst="ellipse">
              <a:avLst/>
            </a:prstGeom>
            <a:solidFill>
              <a:srgbClr val="0000CC"/>
            </a:solidFill>
            <a:ln w="28575" cap="flat" cmpd="sng">
              <a:solidFill>
                <a:srgbClr val="0000CC"/>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5390" name="Oval 20"/>
            <p:cNvSpPr>
              <a:spLocks noChangeAspect="1"/>
            </p:cNvSpPr>
            <p:nvPr/>
          </p:nvSpPr>
          <p:spPr>
            <a:xfrm>
              <a:off x="4314" y="2958"/>
              <a:ext cx="45" cy="45"/>
            </a:xfrm>
            <a:prstGeom prst="ellipse">
              <a:avLst/>
            </a:prstGeom>
            <a:solidFill>
              <a:srgbClr val="0000CC"/>
            </a:solidFill>
            <a:ln w="28575" cap="flat" cmpd="sng">
              <a:solidFill>
                <a:srgbClr val="0000CC"/>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5391" name="Line 21"/>
            <p:cNvSpPr/>
            <p:nvPr/>
          </p:nvSpPr>
          <p:spPr>
            <a:xfrm flipH="1">
              <a:off x="4187" y="2088"/>
              <a:ext cx="9" cy="1829"/>
            </a:xfrm>
            <a:prstGeom prst="line">
              <a:avLst/>
            </a:prstGeom>
            <a:ln w="19050" cap="flat" cmpd="sng">
              <a:solidFill>
                <a:schemeClr val="tx1"/>
              </a:solidFill>
              <a:prstDash val="dash"/>
              <a:headEnd type="none" w="med" len="med"/>
              <a:tailEnd type="none" w="med" len="med"/>
            </a:ln>
          </p:spPr>
        </p:sp>
        <p:sp>
          <p:nvSpPr>
            <p:cNvPr id="15392" name="Oval 22"/>
            <p:cNvSpPr/>
            <p:nvPr/>
          </p:nvSpPr>
          <p:spPr>
            <a:xfrm>
              <a:off x="4160" y="2331"/>
              <a:ext cx="73"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5369" name="AutoShape 23"/>
          <p:cNvSpPr/>
          <p:nvPr/>
        </p:nvSpPr>
        <p:spPr>
          <a:xfrm>
            <a:off x="7805738" y="3938588"/>
            <a:ext cx="1016000" cy="711200"/>
          </a:xfrm>
          <a:prstGeom prst="wedgeRoundRectCallout">
            <a:avLst>
              <a:gd name="adj1" fmla="val -146718"/>
              <a:gd name="adj2" fmla="val -58481"/>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1800" dirty="0">
                <a:latin typeface="Arial" panose="020B0604020202020204" pitchFamily="34" charset="0"/>
              </a:rPr>
              <a:t>工作点上移</a:t>
            </a:r>
            <a:endParaRPr lang="zh-CN" altLang="en-US" sz="1800" dirty="0">
              <a:latin typeface="Arial" panose="020B0604020202020204" pitchFamily="34" charset="0"/>
            </a:endParaRPr>
          </a:p>
        </p:txBody>
      </p:sp>
      <p:grpSp>
        <p:nvGrpSpPr>
          <p:cNvPr id="15370" name="Group 24"/>
          <p:cNvGrpSpPr/>
          <p:nvPr/>
        </p:nvGrpSpPr>
        <p:grpSpPr>
          <a:xfrm>
            <a:off x="1262063" y="4076700"/>
            <a:ext cx="539750" cy="723900"/>
            <a:chOff x="703" y="3124"/>
            <a:chExt cx="340" cy="456"/>
          </a:xfrm>
        </p:grpSpPr>
        <p:sp>
          <p:nvSpPr>
            <p:cNvPr id="15384" name="Text Box 25"/>
            <p:cNvSpPr txBox="1"/>
            <p:nvPr/>
          </p:nvSpPr>
          <p:spPr>
            <a:xfrm>
              <a:off x="703" y="3176"/>
              <a:ext cx="317" cy="365"/>
            </a:xfrm>
            <a:prstGeom prst="rect">
              <a:avLst/>
            </a:prstGeom>
            <a:noFill/>
            <a:ln w="38100">
              <a:noFill/>
            </a:ln>
          </p:spPr>
          <p:txBody>
            <a:bodyPr lIns="90000" tIns="46800" rIns="90000" bIns="46800" anchor="ctr">
              <a:spAutoFit/>
            </a:bodyPr>
            <a:p>
              <a:pPr eaLnBrk="0" hangingPunct="0">
                <a:spcBef>
                  <a:spcPct val="50000"/>
                </a:spcBef>
              </a:pPr>
              <a:r>
                <a:rPr lang="en-US" altLang="zh-CN" dirty="0">
                  <a:latin typeface="Times New Roman" panose="02020603050405020304" pitchFamily="18" charset="0"/>
                  <a:ea typeface="长城楷体" pitchFamily="49" charset="-122"/>
                </a:rPr>
                <a:t>T</a:t>
              </a:r>
              <a:endParaRPr lang="en-US" altLang="zh-CN" dirty="0">
                <a:latin typeface="Times New Roman" panose="02020603050405020304" pitchFamily="18" charset="0"/>
                <a:ea typeface="长城楷体" pitchFamily="49" charset="-122"/>
              </a:endParaRPr>
            </a:p>
          </p:txBody>
        </p:sp>
        <p:sp>
          <p:nvSpPr>
            <p:cNvPr id="15385" name="Line 26"/>
            <p:cNvSpPr/>
            <p:nvPr/>
          </p:nvSpPr>
          <p:spPr>
            <a:xfrm>
              <a:off x="1043" y="3124"/>
              <a:ext cx="0" cy="456"/>
            </a:xfrm>
            <a:prstGeom prst="line">
              <a:avLst/>
            </a:prstGeom>
            <a:ln w="38100" cap="flat" cmpd="sng">
              <a:solidFill>
                <a:schemeClr val="tx1"/>
              </a:solidFill>
              <a:prstDash val="solid"/>
              <a:headEnd type="triangle" w="med" len="med"/>
              <a:tailEnd type="none" w="med" len="med"/>
            </a:ln>
          </p:spPr>
        </p:sp>
      </p:grpSp>
      <p:sp>
        <p:nvSpPr>
          <p:cNvPr id="15371" name="Line 27"/>
          <p:cNvSpPr/>
          <p:nvPr/>
        </p:nvSpPr>
        <p:spPr>
          <a:xfrm>
            <a:off x="1909763" y="4476750"/>
            <a:ext cx="720725" cy="14288"/>
          </a:xfrm>
          <a:prstGeom prst="line">
            <a:avLst/>
          </a:prstGeom>
          <a:ln w="76200" cap="flat" cmpd="sng">
            <a:solidFill>
              <a:schemeClr val="tx1"/>
            </a:solidFill>
            <a:prstDash val="solid"/>
            <a:headEnd type="none" w="med" len="med"/>
            <a:tailEnd type="triangle" w="med" len="med"/>
          </a:ln>
        </p:spPr>
      </p:sp>
      <p:grpSp>
        <p:nvGrpSpPr>
          <p:cNvPr id="15372" name="Group 28"/>
          <p:cNvGrpSpPr/>
          <p:nvPr/>
        </p:nvGrpSpPr>
        <p:grpSpPr>
          <a:xfrm>
            <a:off x="2557463" y="4152900"/>
            <a:ext cx="1181100" cy="628650"/>
            <a:chOff x="4536" y="972"/>
            <a:chExt cx="744" cy="396"/>
          </a:xfrm>
        </p:grpSpPr>
        <p:sp>
          <p:nvSpPr>
            <p:cNvPr id="15382" name="Text Box 29"/>
            <p:cNvSpPr txBox="1"/>
            <p:nvPr/>
          </p:nvSpPr>
          <p:spPr>
            <a:xfrm>
              <a:off x="4536" y="988"/>
              <a:ext cx="744" cy="365"/>
            </a:xfrm>
            <a:prstGeom prst="rect">
              <a:avLst/>
            </a:prstGeom>
            <a:noFill/>
            <a:ln w="38100">
              <a:noFill/>
            </a:ln>
          </p:spPr>
          <p:txBody>
            <a:bodyPr lIns="90000" tIns="46800" rIns="90000" bIns="46800" anchor="ctr">
              <a:spAutoFit/>
            </a:bodyPr>
            <a:p>
              <a:pPr eaLnBrk="0" hangingPunct="0">
                <a:spcBef>
                  <a:spcPct val="50000"/>
                </a:spcBef>
              </a:pPr>
              <a:r>
                <a:rPr lang="en-US" altLang="zh-CN" i="1" dirty="0">
                  <a:latin typeface="Times New Roman" panose="02020603050405020304" pitchFamily="18" charset="0"/>
                  <a:ea typeface="长城楷体" pitchFamily="49" charset="-122"/>
                </a:rPr>
                <a:t>V</a:t>
              </a:r>
              <a:r>
                <a:rPr lang="en-US" altLang="zh-CN" i="1" baseline="-25000" dirty="0">
                  <a:latin typeface="Times New Roman" panose="02020603050405020304" pitchFamily="18" charset="0"/>
                  <a:ea typeface="长城楷体" pitchFamily="49" charset="-122"/>
                </a:rPr>
                <a:t>BE</a:t>
              </a:r>
              <a:endParaRPr lang="en-US" altLang="zh-CN" i="1" dirty="0">
                <a:latin typeface="Times New Roman" panose="02020603050405020304" pitchFamily="18" charset="0"/>
                <a:ea typeface="长城楷体" pitchFamily="49" charset="-122"/>
              </a:endParaRPr>
            </a:p>
          </p:txBody>
        </p:sp>
        <p:sp>
          <p:nvSpPr>
            <p:cNvPr id="15383" name="Line 30"/>
            <p:cNvSpPr/>
            <p:nvPr/>
          </p:nvSpPr>
          <p:spPr>
            <a:xfrm>
              <a:off x="5100" y="972"/>
              <a:ext cx="0" cy="396"/>
            </a:xfrm>
            <a:prstGeom prst="line">
              <a:avLst/>
            </a:prstGeom>
            <a:ln w="38100" cap="flat" cmpd="sng">
              <a:solidFill>
                <a:schemeClr val="tx1"/>
              </a:solidFill>
              <a:prstDash val="solid"/>
              <a:headEnd type="none" w="med" len="med"/>
              <a:tailEnd type="triangle" w="med" len="med"/>
            </a:ln>
          </p:spPr>
        </p:sp>
      </p:grpSp>
      <p:grpSp>
        <p:nvGrpSpPr>
          <p:cNvPr id="15373" name="Group 31"/>
          <p:cNvGrpSpPr/>
          <p:nvPr/>
        </p:nvGrpSpPr>
        <p:grpSpPr>
          <a:xfrm>
            <a:off x="4343400" y="4127500"/>
            <a:ext cx="742950" cy="723900"/>
            <a:chOff x="3888" y="1716"/>
            <a:chExt cx="468" cy="456"/>
          </a:xfrm>
        </p:grpSpPr>
        <p:sp>
          <p:nvSpPr>
            <p:cNvPr id="15380" name="Text Box 32"/>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n-US" altLang="zh-CN" i="1" dirty="0">
                  <a:latin typeface="Times New Roman" panose="02020603050405020304" pitchFamily="18" charset="0"/>
                  <a:ea typeface="长城楷体" pitchFamily="49" charset="-122"/>
                </a:rPr>
                <a:t>I</a:t>
              </a:r>
              <a:r>
                <a:rPr lang="en-US" altLang="zh-CN" baseline="-25000" dirty="0">
                  <a:latin typeface="Times New Roman" panose="02020603050405020304" pitchFamily="18" charset="0"/>
                  <a:ea typeface="长城楷体" pitchFamily="49" charset="-122"/>
                </a:rPr>
                <a:t>B</a:t>
              </a:r>
              <a:endParaRPr lang="en-US" altLang="zh-CN" dirty="0">
                <a:latin typeface="Times New Roman" panose="02020603050405020304" pitchFamily="18" charset="0"/>
                <a:ea typeface="长城楷体" pitchFamily="49" charset="-122"/>
              </a:endParaRPr>
            </a:p>
          </p:txBody>
        </p:sp>
        <p:sp>
          <p:nvSpPr>
            <p:cNvPr id="15381" name="Line 33"/>
            <p:cNvSpPr/>
            <p:nvPr/>
          </p:nvSpPr>
          <p:spPr>
            <a:xfrm>
              <a:off x="4320" y="1716"/>
              <a:ext cx="0" cy="456"/>
            </a:xfrm>
            <a:prstGeom prst="line">
              <a:avLst/>
            </a:prstGeom>
            <a:ln w="38100" cap="flat" cmpd="sng">
              <a:solidFill>
                <a:schemeClr val="tx1"/>
              </a:solidFill>
              <a:prstDash val="solid"/>
              <a:headEnd type="triangle" w="med" len="med"/>
              <a:tailEnd type="none" w="med" len="med"/>
            </a:ln>
          </p:spPr>
        </p:sp>
      </p:grpSp>
      <p:sp>
        <p:nvSpPr>
          <p:cNvPr id="15374" name="Line 34"/>
          <p:cNvSpPr/>
          <p:nvPr/>
        </p:nvSpPr>
        <p:spPr>
          <a:xfrm>
            <a:off x="3636963" y="4476750"/>
            <a:ext cx="720725" cy="14288"/>
          </a:xfrm>
          <a:prstGeom prst="line">
            <a:avLst/>
          </a:prstGeom>
          <a:ln w="76200" cap="flat" cmpd="sng">
            <a:solidFill>
              <a:schemeClr val="tx1"/>
            </a:solidFill>
            <a:prstDash val="solid"/>
            <a:headEnd type="none" w="med" len="med"/>
            <a:tailEnd type="triangle" w="med" len="med"/>
          </a:ln>
        </p:spPr>
      </p:sp>
      <p:sp>
        <p:nvSpPr>
          <p:cNvPr id="15375" name="Line 35"/>
          <p:cNvSpPr/>
          <p:nvPr/>
        </p:nvSpPr>
        <p:spPr>
          <a:xfrm>
            <a:off x="4573588" y="4851400"/>
            <a:ext cx="0" cy="719138"/>
          </a:xfrm>
          <a:prstGeom prst="line">
            <a:avLst/>
          </a:prstGeom>
          <a:ln w="76200" cap="flat" cmpd="sng">
            <a:solidFill>
              <a:schemeClr val="tx1"/>
            </a:solidFill>
            <a:prstDash val="solid"/>
            <a:headEnd type="none" w="med" len="med"/>
            <a:tailEnd type="none" w="med" len="med"/>
          </a:ln>
        </p:spPr>
      </p:sp>
      <p:grpSp>
        <p:nvGrpSpPr>
          <p:cNvPr id="15376" name="Group 36"/>
          <p:cNvGrpSpPr/>
          <p:nvPr/>
        </p:nvGrpSpPr>
        <p:grpSpPr>
          <a:xfrm>
            <a:off x="2916238" y="5062538"/>
            <a:ext cx="1009650" cy="723900"/>
            <a:chOff x="3912" y="2760"/>
            <a:chExt cx="636" cy="456"/>
          </a:xfrm>
        </p:grpSpPr>
        <p:sp>
          <p:nvSpPr>
            <p:cNvPr id="15378" name="Text Box 37"/>
            <p:cNvSpPr txBox="1"/>
            <p:nvPr/>
          </p:nvSpPr>
          <p:spPr>
            <a:xfrm>
              <a:off x="3912" y="2824"/>
              <a:ext cx="636" cy="365"/>
            </a:xfrm>
            <a:prstGeom prst="rect">
              <a:avLst/>
            </a:prstGeom>
            <a:noFill/>
            <a:ln w="38100">
              <a:noFill/>
            </a:ln>
          </p:spPr>
          <p:txBody>
            <a:bodyPr lIns="90000" tIns="46800" rIns="90000" bIns="46800" anchor="ctr">
              <a:spAutoFit/>
            </a:bodyPr>
            <a:p>
              <a:pPr eaLnBrk="0" hangingPunct="0">
                <a:spcBef>
                  <a:spcPct val="50000"/>
                </a:spcBef>
              </a:pPr>
              <a:r>
                <a:rPr lang="en-US" altLang="zh-CN" i="1" dirty="0">
                  <a:latin typeface="Times New Roman" panose="02020603050405020304" pitchFamily="18" charset="0"/>
                  <a:ea typeface="长城楷体" pitchFamily="49" charset="-122"/>
                </a:rPr>
                <a:t>I</a:t>
              </a:r>
              <a:r>
                <a:rPr lang="en-US" altLang="zh-CN" baseline="-25000" dirty="0">
                  <a:latin typeface="Times New Roman" panose="02020603050405020304" pitchFamily="18" charset="0"/>
                  <a:ea typeface="长城楷体" pitchFamily="49" charset="-122"/>
                </a:rPr>
                <a:t>C</a:t>
              </a:r>
              <a:endParaRPr lang="en-US" altLang="zh-CN" dirty="0">
                <a:latin typeface="Times New Roman" panose="02020603050405020304" pitchFamily="18" charset="0"/>
                <a:ea typeface="长城楷体" pitchFamily="49" charset="-122"/>
              </a:endParaRPr>
            </a:p>
          </p:txBody>
        </p:sp>
        <p:sp>
          <p:nvSpPr>
            <p:cNvPr id="15379" name="Line 38"/>
            <p:cNvSpPr/>
            <p:nvPr/>
          </p:nvSpPr>
          <p:spPr>
            <a:xfrm>
              <a:off x="4308" y="2760"/>
              <a:ext cx="0" cy="456"/>
            </a:xfrm>
            <a:prstGeom prst="line">
              <a:avLst/>
            </a:prstGeom>
            <a:ln w="38100" cap="flat" cmpd="sng">
              <a:solidFill>
                <a:schemeClr val="tx1"/>
              </a:solidFill>
              <a:prstDash val="solid"/>
              <a:headEnd type="triangle" w="med" len="med"/>
              <a:tailEnd type="none" w="med" len="med"/>
            </a:ln>
          </p:spPr>
        </p:sp>
      </p:grpSp>
      <p:sp>
        <p:nvSpPr>
          <p:cNvPr id="15377" name="Line 39"/>
          <p:cNvSpPr/>
          <p:nvPr/>
        </p:nvSpPr>
        <p:spPr>
          <a:xfrm flipH="1">
            <a:off x="3738563" y="5556250"/>
            <a:ext cx="863600" cy="0"/>
          </a:xfrm>
          <a:prstGeom prst="line">
            <a:avLst/>
          </a:prstGeom>
          <a:ln w="76200" cap="flat" cmpd="sng">
            <a:solidFill>
              <a:schemeClr val="tx1"/>
            </a:solidFill>
            <a:prstDash val="solid"/>
            <a:headEnd type="none" w="med" len="med"/>
            <a:tailEnd type="triangle" w="med" len="med"/>
          </a:ln>
        </p:spPr>
      </p:sp>
      <p:graphicFrame>
        <p:nvGraphicFramePr>
          <p:cNvPr id="15362" name="Object 40"/>
          <p:cNvGraphicFramePr/>
          <p:nvPr/>
        </p:nvGraphicFramePr>
        <p:xfrm>
          <a:off x="755650" y="5013325"/>
          <a:ext cx="1749425" cy="849313"/>
        </p:xfrm>
        <a:graphic>
          <a:graphicData uri="http://schemas.openxmlformats.org/presentationml/2006/ole">
            <mc:AlternateContent xmlns:mc="http://schemas.openxmlformats.org/markup-compatibility/2006">
              <mc:Choice xmlns:v="urn:schemas-microsoft-com:vml" Requires="v">
                <p:oleObj spid="_x0000_s3127" name="" r:id="rId1" imgW="1104900" imgH="457200" progId="Equation.3">
                  <p:embed/>
                </p:oleObj>
              </mc:Choice>
              <mc:Fallback>
                <p:oleObj name="" r:id="rId1" imgW="1104900" imgH="457200" progId="Equation.3">
                  <p:embed/>
                  <p:pic>
                    <p:nvPicPr>
                      <p:cNvPr id="0" name="图片 3126"/>
                      <p:cNvPicPr/>
                      <p:nvPr/>
                    </p:nvPicPr>
                    <p:blipFill>
                      <a:blip r:embed="rId2"/>
                      <a:stretch>
                        <a:fillRect/>
                      </a:stretch>
                    </p:blipFill>
                    <p:spPr>
                      <a:xfrm>
                        <a:off x="755650" y="5013325"/>
                        <a:ext cx="1749425" cy="849313"/>
                      </a:xfrm>
                      <a:prstGeom prst="rect">
                        <a:avLst/>
                      </a:prstGeom>
                      <a:solidFill>
                        <a:srgbClr val="FFFF99"/>
                      </a:solid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5604" name="Rectangle 2"/>
          <p:cNvSpPr>
            <a:spLocks noChangeArrowheads="1"/>
          </p:cNvSpPr>
          <p:nvPr/>
        </p:nvSpPr>
        <p:spPr bwMode="auto">
          <a:xfrm>
            <a:off x="900113" y="500063"/>
            <a:ext cx="3186113" cy="523875"/>
          </a:xfrm>
          <a:prstGeom prst="rect">
            <a:avLst/>
          </a:prstGeom>
          <a:solidFill>
            <a:schemeClr val="tx1">
              <a:lumMod val="50000"/>
            </a:schemeClr>
          </a:solid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 b.  </a:t>
            </a:r>
            <a:r>
              <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温度对</a:t>
            </a:r>
            <a:r>
              <a:rPr kumimoji="0" lang="el-GR" altLang="zh-CN" sz="2800" b="1" i="0" u="none" strike="noStrike" kern="1200" cap="none" spc="0" normalizeH="0" baseline="0" noProof="0" dirty="0">
                <a:ln>
                  <a:noFill/>
                </a:ln>
                <a:solidFill>
                  <a:srgbClr val="FFFF00"/>
                </a:solidFill>
                <a:effectLst/>
                <a:uLnTx/>
                <a:uFillTx/>
                <a:latin typeface="Arial" panose="020B0604020202020204" pitchFamily="34" charset="0"/>
                <a:ea typeface="华文新魏" panose="02010800040101010101" pitchFamily="2" charset="-122"/>
                <a:cs typeface="+mn-cs"/>
              </a:rPr>
              <a:t>β</a:t>
            </a:r>
            <a:r>
              <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的影响</a:t>
            </a:r>
            <a:endPar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nvGrpSpPr>
          <p:cNvPr id="16389" name="Group 3"/>
          <p:cNvGrpSpPr/>
          <p:nvPr/>
        </p:nvGrpSpPr>
        <p:grpSpPr>
          <a:xfrm>
            <a:off x="755650" y="1125538"/>
            <a:ext cx="539750" cy="723900"/>
            <a:chOff x="703" y="3124"/>
            <a:chExt cx="340" cy="456"/>
          </a:xfrm>
        </p:grpSpPr>
        <p:sp>
          <p:nvSpPr>
            <p:cNvPr id="16419" name="Text Box 4"/>
            <p:cNvSpPr txBox="1"/>
            <p:nvPr/>
          </p:nvSpPr>
          <p:spPr>
            <a:xfrm>
              <a:off x="703" y="3176"/>
              <a:ext cx="317" cy="365"/>
            </a:xfrm>
            <a:prstGeom prst="rect">
              <a:avLst/>
            </a:prstGeom>
            <a:noFill/>
            <a:ln w="38100">
              <a:noFill/>
            </a:ln>
          </p:spPr>
          <p:txBody>
            <a:bodyPr lIns="90000" tIns="46800" rIns="90000" bIns="46800" anchor="ctr">
              <a:spAutoFit/>
            </a:bodyPr>
            <a:p>
              <a:pPr eaLnBrk="0" hangingPunct="0">
                <a:spcBef>
                  <a:spcPct val="50000"/>
                </a:spcBef>
              </a:pPr>
              <a:r>
                <a:rPr lang="en-US" altLang="zh-CN" dirty="0">
                  <a:latin typeface="Times New Roman" panose="02020603050405020304" pitchFamily="18" charset="0"/>
                  <a:ea typeface="长城楷体" pitchFamily="49" charset="-122"/>
                </a:rPr>
                <a:t>T</a:t>
              </a:r>
              <a:endParaRPr lang="en-US" altLang="zh-CN" dirty="0">
                <a:latin typeface="Times New Roman" panose="02020603050405020304" pitchFamily="18" charset="0"/>
                <a:ea typeface="长城楷体" pitchFamily="49" charset="-122"/>
              </a:endParaRPr>
            </a:p>
          </p:txBody>
        </p:sp>
        <p:sp>
          <p:nvSpPr>
            <p:cNvPr id="16420" name="Line 5"/>
            <p:cNvSpPr/>
            <p:nvPr/>
          </p:nvSpPr>
          <p:spPr>
            <a:xfrm>
              <a:off x="1043" y="3124"/>
              <a:ext cx="0" cy="456"/>
            </a:xfrm>
            <a:prstGeom prst="line">
              <a:avLst/>
            </a:prstGeom>
            <a:ln w="38100" cap="flat" cmpd="sng">
              <a:solidFill>
                <a:schemeClr val="tx1"/>
              </a:solidFill>
              <a:prstDash val="solid"/>
              <a:headEnd type="triangle" w="med" len="med"/>
              <a:tailEnd type="none" w="med" len="med"/>
            </a:ln>
          </p:spPr>
        </p:sp>
      </p:grpSp>
      <p:grpSp>
        <p:nvGrpSpPr>
          <p:cNvPr id="16390" name="Group 6"/>
          <p:cNvGrpSpPr/>
          <p:nvPr/>
        </p:nvGrpSpPr>
        <p:grpSpPr>
          <a:xfrm>
            <a:off x="2189163" y="1168400"/>
            <a:ext cx="742950" cy="723900"/>
            <a:chOff x="3888" y="1716"/>
            <a:chExt cx="468" cy="456"/>
          </a:xfrm>
        </p:grpSpPr>
        <p:sp>
          <p:nvSpPr>
            <p:cNvPr id="16417" name="Text Box 7"/>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l-GR" altLang="zh-CN" i="1" dirty="0">
                  <a:latin typeface="Times New Roman" panose="02020603050405020304" pitchFamily="18" charset="0"/>
                  <a:ea typeface="长城楷体" pitchFamily="49" charset="-122"/>
                </a:rPr>
                <a:t>β</a:t>
              </a:r>
              <a:endParaRPr lang="el-GR" altLang="zh-CN" dirty="0">
                <a:latin typeface="Times New Roman" panose="02020603050405020304" pitchFamily="18" charset="0"/>
                <a:ea typeface="长城楷体" pitchFamily="49" charset="-122"/>
              </a:endParaRPr>
            </a:p>
          </p:txBody>
        </p:sp>
        <p:sp>
          <p:nvSpPr>
            <p:cNvPr id="16418" name="Line 8"/>
            <p:cNvSpPr/>
            <p:nvPr/>
          </p:nvSpPr>
          <p:spPr>
            <a:xfrm>
              <a:off x="4320" y="1716"/>
              <a:ext cx="0" cy="456"/>
            </a:xfrm>
            <a:prstGeom prst="line">
              <a:avLst/>
            </a:prstGeom>
            <a:ln w="38100" cap="flat" cmpd="sng">
              <a:solidFill>
                <a:schemeClr val="tx1"/>
              </a:solidFill>
              <a:prstDash val="solid"/>
              <a:headEnd type="triangle" w="med" len="med"/>
              <a:tailEnd type="none" w="med" len="med"/>
            </a:ln>
          </p:spPr>
        </p:sp>
      </p:grpSp>
      <p:sp>
        <p:nvSpPr>
          <p:cNvPr id="16391" name="Line 9"/>
          <p:cNvSpPr/>
          <p:nvPr/>
        </p:nvSpPr>
        <p:spPr>
          <a:xfrm>
            <a:off x="1482725" y="1517650"/>
            <a:ext cx="720725" cy="14288"/>
          </a:xfrm>
          <a:prstGeom prst="line">
            <a:avLst/>
          </a:prstGeom>
          <a:ln w="76200" cap="flat" cmpd="sng">
            <a:solidFill>
              <a:schemeClr val="tx1"/>
            </a:solidFill>
            <a:prstDash val="solid"/>
            <a:headEnd type="none" w="med" len="med"/>
            <a:tailEnd type="triangle" w="med" len="med"/>
          </a:ln>
        </p:spPr>
      </p:sp>
      <p:sp>
        <p:nvSpPr>
          <p:cNvPr id="16392" name="Text Box 10"/>
          <p:cNvSpPr txBox="1"/>
          <p:nvPr/>
        </p:nvSpPr>
        <p:spPr>
          <a:xfrm>
            <a:off x="3924300" y="1196975"/>
            <a:ext cx="3894138" cy="579438"/>
          </a:xfrm>
          <a:prstGeom prst="rect">
            <a:avLst/>
          </a:prstGeom>
          <a:noFill/>
          <a:ln w="38100">
            <a:noFill/>
          </a:ln>
        </p:spPr>
        <p:txBody>
          <a:bodyPr lIns="90000" tIns="46800" rIns="90000" bIns="46800" anchor="ctr">
            <a:spAutoFit/>
          </a:bodyPr>
          <a:p>
            <a:pPr eaLnBrk="0" hangingPunct="0">
              <a:spcBef>
                <a:spcPct val="50000"/>
              </a:spcBef>
            </a:pPr>
            <a:r>
              <a:rPr lang="zh-CN" altLang="en-US" dirty="0">
                <a:latin typeface="Times New Roman" panose="02020603050405020304" pitchFamily="18" charset="0"/>
                <a:cs typeface="Times New Roman" panose="02020603050405020304" pitchFamily="18" charset="0"/>
              </a:rPr>
              <a:t>曲线族的间隔变宽</a:t>
            </a:r>
            <a:endParaRPr lang="zh-CN" altLang="el-GR" dirty="0">
              <a:latin typeface="Times New Roman" panose="02020603050405020304" pitchFamily="18" charset="0"/>
              <a:ea typeface="Times New Roman" panose="02020603050405020304" pitchFamily="18" charset="0"/>
            </a:endParaRPr>
          </a:p>
        </p:txBody>
      </p:sp>
      <p:sp>
        <p:nvSpPr>
          <p:cNvPr id="16393" name="Line 11"/>
          <p:cNvSpPr/>
          <p:nvPr/>
        </p:nvSpPr>
        <p:spPr>
          <a:xfrm>
            <a:off x="3140075" y="1517650"/>
            <a:ext cx="720725" cy="14288"/>
          </a:xfrm>
          <a:prstGeom prst="line">
            <a:avLst/>
          </a:prstGeom>
          <a:ln w="76200" cap="flat" cmpd="sng">
            <a:solidFill>
              <a:schemeClr val="tx1"/>
            </a:solidFill>
            <a:prstDash val="solid"/>
            <a:headEnd type="none" w="med" len="med"/>
            <a:tailEnd type="triangle" w="med" len="med"/>
          </a:ln>
        </p:spPr>
      </p:sp>
      <p:sp>
        <p:nvSpPr>
          <p:cNvPr id="16394" name="Rectangle 12"/>
          <p:cNvSpPr/>
          <p:nvPr/>
        </p:nvSpPr>
        <p:spPr>
          <a:xfrm>
            <a:off x="1258888" y="3367088"/>
            <a:ext cx="1584325" cy="863600"/>
          </a:xfrm>
          <a:prstGeom prst="rect">
            <a:avLst/>
          </a:prstGeom>
          <a:solidFill>
            <a:srgbClr val="FFFF99"/>
          </a:solidFill>
          <a:ln w="28575" cap="flat" cmpd="sng">
            <a:solidFill>
              <a:srgbClr val="0000CC"/>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6395" name="Text Box 13"/>
          <p:cNvSpPr txBox="1"/>
          <p:nvPr/>
        </p:nvSpPr>
        <p:spPr>
          <a:xfrm>
            <a:off x="1189038" y="3294063"/>
            <a:ext cx="1727200" cy="946150"/>
          </a:xfrm>
          <a:prstGeom prst="rect">
            <a:avLst/>
          </a:prstGeom>
          <a:noFill/>
          <a:ln w="28575">
            <a:noFill/>
          </a:ln>
        </p:spPr>
        <p:txBody>
          <a:bodyPr>
            <a:spAutoFit/>
          </a:bodyPr>
          <a:p>
            <a:pPr algn="ctr"/>
            <a:r>
              <a:rPr lang="zh-CN" altLang="en-US" b="0" dirty="0">
                <a:latin typeface="隶书" panose="02010509060101010101" pitchFamily="49" charset="-122"/>
                <a:ea typeface="隶书" panose="02010509060101010101" pitchFamily="49" charset="-122"/>
              </a:rPr>
              <a:t>易发生</a:t>
            </a:r>
            <a:endParaRPr lang="zh-CN" altLang="en-US" b="0" dirty="0">
              <a:latin typeface="隶书" panose="02010509060101010101" pitchFamily="49" charset="-122"/>
              <a:ea typeface="隶书" panose="02010509060101010101" pitchFamily="49" charset="-122"/>
            </a:endParaRPr>
          </a:p>
          <a:p>
            <a:pPr algn="ctr"/>
            <a:r>
              <a:rPr lang="zh-CN" altLang="en-US" b="0" dirty="0">
                <a:latin typeface="隶书" panose="02010509060101010101" pitchFamily="49" charset="-122"/>
                <a:ea typeface="隶书" panose="02010509060101010101" pitchFamily="49" charset="-122"/>
              </a:rPr>
              <a:t>饱和失真</a:t>
            </a:r>
            <a:endParaRPr lang="zh-CN" altLang="en-US" b="0" dirty="0">
              <a:latin typeface="隶书" panose="02010509060101010101" pitchFamily="49" charset="-122"/>
              <a:ea typeface="隶书" panose="02010509060101010101" pitchFamily="49" charset="-122"/>
            </a:endParaRPr>
          </a:p>
        </p:txBody>
      </p:sp>
      <p:graphicFrame>
        <p:nvGraphicFramePr>
          <p:cNvPr id="16386" name="Object 14"/>
          <p:cNvGraphicFramePr/>
          <p:nvPr/>
        </p:nvGraphicFramePr>
        <p:xfrm>
          <a:off x="3773488" y="2525713"/>
          <a:ext cx="4706937" cy="3257550"/>
        </p:xfrm>
        <a:graphic>
          <a:graphicData uri="http://schemas.openxmlformats.org/presentationml/2006/ole">
            <mc:AlternateContent xmlns:mc="http://schemas.openxmlformats.org/markup-compatibility/2006">
              <mc:Choice xmlns:v="urn:schemas-microsoft-com:vml" Requires="v">
                <p:oleObj spid="_x0000_s3128" name="" r:id="rId1" imgW="3609975" imgH="2733675" progId="MSPhotoEd.3">
                  <p:embed/>
                </p:oleObj>
              </mc:Choice>
              <mc:Fallback>
                <p:oleObj name="" r:id="rId1" imgW="3609975" imgH="2733675" progId="MSPhotoEd.3">
                  <p:embed/>
                  <p:pic>
                    <p:nvPicPr>
                      <p:cNvPr id="0" name="图片 3127"/>
                      <p:cNvPicPr/>
                      <p:nvPr/>
                    </p:nvPicPr>
                    <p:blipFill>
                      <a:blip r:embed="rId2"/>
                      <a:stretch>
                        <a:fillRect/>
                      </a:stretch>
                    </p:blipFill>
                    <p:spPr>
                      <a:xfrm>
                        <a:off x="3773488" y="2525713"/>
                        <a:ext cx="4706937" cy="3257550"/>
                      </a:xfrm>
                      <a:prstGeom prst="rect">
                        <a:avLst/>
                      </a:prstGeom>
                      <a:noFill/>
                      <a:ln w="38100">
                        <a:noFill/>
                        <a:miter/>
                      </a:ln>
                    </p:spPr>
                  </p:pic>
                </p:oleObj>
              </mc:Fallback>
            </mc:AlternateContent>
          </a:graphicData>
        </a:graphic>
      </p:graphicFrame>
      <p:sp>
        <p:nvSpPr>
          <p:cNvPr id="16396" name="Text Box 15"/>
          <p:cNvSpPr txBox="1"/>
          <p:nvPr/>
        </p:nvSpPr>
        <p:spPr>
          <a:xfrm>
            <a:off x="971550" y="2060575"/>
            <a:ext cx="1079500" cy="519113"/>
          </a:xfrm>
          <a:prstGeom prst="rect">
            <a:avLst/>
          </a:prstGeom>
          <a:noFill/>
          <a:ln w="28575">
            <a:noFill/>
          </a:ln>
        </p:spPr>
        <p:txBody>
          <a:bodyPr>
            <a:spAutoFit/>
          </a:bodyPr>
          <a:p>
            <a:pPr>
              <a:spcBef>
                <a:spcPct val="50000"/>
              </a:spcBef>
            </a:pPr>
            <a:r>
              <a:rPr lang="zh-CN" altLang="en-US" dirty="0">
                <a:latin typeface="宋体" panose="02010600030101010101" pitchFamily="2" charset="-122"/>
              </a:rPr>
              <a:t>故：</a:t>
            </a:r>
            <a:endParaRPr lang="zh-CN" altLang="en-US" dirty="0">
              <a:latin typeface="宋体" panose="02010600030101010101" pitchFamily="2" charset="-122"/>
            </a:endParaRPr>
          </a:p>
        </p:txBody>
      </p:sp>
      <p:grpSp>
        <p:nvGrpSpPr>
          <p:cNvPr id="16397" name="Group 16"/>
          <p:cNvGrpSpPr/>
          <p:nvPr/>
        </p:nvGrpSpPr>
        <p:grpSpPr>
          <a:xfrm>
            <a:off x="900113" y="2574925"/>
            <a:ext cx="742950" cy="723900"/>
            <a:chOff x="3888" y="1716"/>
            <a:chExt cx="468" cy="456"/>
          </a:xfrm>
        </p:grpSpPr>
        <p:sp>
          <p:nvSpPr>
            <p:cNvPr id="16415" name="Text Box 17"/>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l-GR" altLang="zh-CN" i="1" dirty="0">
                  <a:latin typeface="Times New Roman" panose="02020603050405020304" pitchFamily="18" charset="0"/>
                  <a:ea typeface="长城楷体" pitchFamily="49" charset="-122"/>
                </a:rPr>
                <a:t>β</a:t>
              </a:r>
              <a:endParaRPr lang="el-GR" altLang="zh-CN" dirty="0">
                <a:latin typeface="Times New Roman" panose="02020603050405020304" pitchFamily="18" charset="0"/>
                <a:ea typeface="长城楷体" pitchFamily="49" charset="-122"/>
              </a:endParaRPr>
            </a:p>
          </p:txBody>
        </p:sp>
        <p:sp>
          <p:nvSpPr>
            <p:cNvPr id="16416" name="Line 18"/>
            <p:cNvSpPr/>
            <p:nvPr/>
          </p:nvSpPr>
          <p:spPr>
            <a:xfrm>
              <a:off x="4320" y="1716"/>
              <a:ext cx="0" cy="456"/>
            </a:xfrm>
            <a:prstGeom prst="line">
              <a:avLst/>
            </a:prstGeom>
            <a:ln w="38100" cap="flat" cmpd="sng">
              <a:solidFill>
                <a:schemeClr val="tx1"/>
              </a:solidFill>
              <a:prstDash val="solid"/>
              <a:headEnd type="triangle" w="med" len="med"/>
              <a:tailEnd type="none" w="med" len="med"/>
            </a:ln>
          </p:spPr>
        </p:sp>
      </p:grpSp>
      <p:sp>
        <p:nvSpPr>
          <p:cNvPr id="16398" name="Text Box 19"/>
          <p:cNvSpPr txBox="1"/>
          <p:nvPr/>
        </p:nvSpPr>
        <p:spPr>
          <a:xfrm>
            <a:off x="2987675" y="3654425"/>
            <a:ext cx="792163" cy="854075"/>
          </a:xfrm>
          <a:prstGeom prst="rect">
            <a:avLst/>
          </a:prstGeom>
          <a:noFill/>
          <a:ln w="28575">
            <a:noFill/>
          </a:ln>
        </p:spPr>
        <p:txBody>
          <a:bodyPr lIns="0" tIns="0" rIns="0" bIns="0">
            <a:spAutoFit/>
          </a:bodyPr>
          <a:p>
            <a:pPr algn="ctr"/>
            <a:r>
              <a:rPr lang="en-US" altLang="zh-CN" dirty="0">
                <a:latin typeface="宋体" panose="02010600030101010101" pitchFamily="2" charset="-122"/>
              </a:rPr>
              <a:t>Q</a:t>
            </a:r>
            <a:r>
              <a:rPr lang="zh-CN" altLang="en-US" dirty="0">
                <a:latin typeface="宋体" panose="02010600030101010101" pitchFamily="2" charset="-122"/>
              </a:rPr>
              <a:t>点</a:t>
            </a:r>
            <a:endParaRPr lang="zh-CN" altLang="en-US" dirty="0">
              <a:latin typeface="宋体" panose="02010600030101010101" pitchFamily="2" charset="-122"/>
            </a:endParaRPr>
          </a:p>
          <a:p>
            <a:pPr algn="ctr"/>
            <a:r>
              <a:rPr lang="zh-CN" altLang="en-US" dirty="0">
                <a:latin typeface="宋体" panose="02010600030101010101" pitchFamily="2" charset="-122"/>
              </a:rPr>
              <a:t>上移</a:t>
            </a:r>
            <a:endParaRPr lang="zh-CN" altLang="en-US" dirty="0">
              <a:latin typeface="宋体" panose="02010600030101010101" pitchFamily="2" charset="-122"/>
            </a:endParaRPr>
          </a:p>
        </p:txBody>
      </p:sp>
      <p:sp>
        <p:nvSpPr>
          <p:cNvPr id="16399" name="Line 20"/>
          <p:cNvSpPr/>
          <p:nvPr/>
        </p:nvSpPr>
        <p:spPr>
          <a:xfrm>
            <a:off x="3348038" y="3222625"/>
            <a:ext cx="0" cy="504825"/>
          </a:xfrm>
          <a:prstGeom prst="line">
            <a:avLst/>
          </a:prstGeom>
          <a:ln w="76200" cap="flat" cmpd="sng">
            <a:solidFill>
              <a:schemeClr val="tx1"/>
            </a:solidFill>
            <a:prstDash val="solid"/>
            <a:headEnd type="none" w="med" len="med"/>
            <a:tailEnd type="triangle" w="med" len="med"/>
          </a:ln>
        </p:spPr>
      </p:sp>
      <p:sp>
        <p:nvSpPr>
          <p:cNvPr id="16400" name="Line 21"/>
          <p:cNvSpPr/>
          <p:nvPr/>
        </p:nvSpPr>
        <p:spPr>
          <a:xfrm>
            <a:off x="1763713" y="2981325"/>
            <a:ext cx="1079500" cy="15875"/>
          </a:xfrm>
          <a:prstGeom prst="line">
            <a:avLst/>
          </a:prstGeom>
          <a:ln w="76200" cap="flat" cmpd="sng">
            <a:solidFill>
              <a:schemeClr val="tx1"/>
            </a:solidFill>
            <a:prstDash val="solid"/>
            <a:headEnd type="none" w="med" len="med"/>
            <a:tailEnd type="triangle" w="med" len="med"/>
          </a:ln>
        </p:spPr>
      </p:sp>
      <p:grpSp>
        <p:nvGrpSpPr>
          <p:cNvPr id="16401" name="Group 22"/>
          <p:cNvGrpSpPr/>
          <p:nvPr/>
        </p:nvGrpSpPr>
        <p:grpSpPr>
          <a:xfrm>
            <a:off x="2843213" y="2570163"/>
            <a:ext cx="742950" cy="723900"/>
            <a:chOff x="3888" y="1716"/>
            <a:chExt cx="468" cy="456"/>
          </a:xfrm>
        </p:grpSpPr>
        <p:sp>
          <p:nvSpPr>
            <p:cNvPr id="16413" name="Text Box 23"/>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n-US" altLang="zh-CN" i="1" dirty="0">
                  <a:latin typeface="Times New Roman" panose="02020603050405020304" pitchFamily="18" charset="0"/>
                  <a:ea typeface="长城楷体" pitchFamily="49" charset="-122"/>
                </a:rPr>
                <a:t>I</a:t>
              </a:r>
              <a:r>
                <a:rPr lang="en-US" altLang="zh-CN" baseline="-25000" dirty="0">
                  <a:latin typeface="Times New Roman" panose="02020603050405020304" pitchFamily="18" charset="0"/>
                  <a:ea typeface="长城楷体" pitchFamily="49" charset="-122"/>
                </a:rPr>
                <a:t>C</a:t>
              </a:r>
              <a:endParaRPr lang="en-US" altLang="zh-CN" dirty="0">
                <a:latin typeface="Times New Roman" panose="02020603050405020304" pitchFamily="18" charset="0"/>
                <a:ea typeface="长城楷体" pitchFamily="49" charset="-122"/>
              </a:endParaRPr>
            </a:p>
          </p:txBody>
        </p:sp>
        <p:sp>
          <p:nvSpPr>
            <p:cNvPr id="16414" name="Line 24"/>
            <p:cNvSpPr/>
            <p:nvPr/>
          </p:nvSpPr>
          <p:spPr>
            <a:xfrm>
              <a:off x="4320" y="1716"/>
              <a:ext cx="0" cy="456"/>
            </a:xfrm>
            <a:prstGeom prst="line">
              <a:avLst/>
            </a:prstGeom>
            <a:ln w="38100" cap="flat" cmpd="sng">
              <a:solidFill>
                <a:schemeClr val="tx1"/>
              </a:solidFill>
              <a:prstDash val="solid"/>
              <a:headEnd type="triangle" w="med" len="med"/>
              <a:tailEnd type="none" w="med" len="med"/>
            </a:ln>
          </p:spPr>
        </p:sp>
      </p:grpSp>
      <p:grpSp>
        <p:nvGrpSpPr>
          <p:cNvPr id="16402" name="Group 25"/>
          <p:cNvGrpSpPr/>
          <p:nvPr/>
        </p:nvGrpSpPr>
        <p:grpSpPr>
          <a:xfrm>
            <a:off x="900113" y="4725988"/>
            <a:ext cx="742950" cy="723900"/>
            <a:chOff x="3888" y="1716"/>
            <a:chExt cx="468" cy="456"/>
          </a:xfrm>
        </p:grpSpPr>
        <p:sp>
          <p:nvSpPr>
            <p:cNvPr id="16411" name="Text Box 26"/>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l-GR" altLang="zh-CN" i="1" dirty="0">
                  <a:latin typeface="Times New Roman" panose="02020603050405020304" pitchFamily="18" charset="0"/>
                  <a:ea typeface="长城楷体" pitchFamily="49" charset="-122"/>
                </a:rPr>
                <a:t>β</a:t>
              </a:r>
              <a:endParaRPr lang="el-GR" altLang="zh-CN" dirty="0">
                <a:latin typeface="Times New Roman" panose="02020603050405020304" pitchFamily="18" charset="0"/>
                <a:ea typeface="长城楷体" pitchFamily="49" charset="-122"/>
              </a:endParaRPr>
            </a:p>
          </p:txBody>
        </p:sp>
        <p:sp>
          <p:nvSpPr>
            <p:cNvPr id="16412" name="Line 27"/>
            <p:cNvSpPr/>
            <p:nvPr/>
          </p:nvSpPr>
          <p:spPr>
            <a:xfrm>
              <a:off x="4320" y="1716"/>
              <a:ext cx="0" cy="456"/>
            </a:xfrm>
            <a:prstGeom prst="line">
              <a:avLst/>
            </a:prstGeom>
            <a:ln w="38100" cap="flat" cmpd="sng">
              <a:solidFill>
                <a:schemeClr val="tx1"/>
              </a:solidFill>
              <a:prstDash val="solid"/>
              <a:headEnd type="none" w="med" len="med"/>
              <a:tailEnd type="triangle" w="med" len="med"/>
            </a:ln>
          </p:spPr>
        </p:sp>
      </p:grpSp>
      <p:sp>
        <p:nvSpPr>
          <p:cNvPr id="16403" name="Text Box 28"/>
          <p:cNvSpPr txBox="1"/>
          <p:nvPr/>
        </p:nvSpPr>
        <p:spPr>
          <a:xfrm>
            <a:off x="2914650" y="5815013"/>
            <a:ext cx="936625" cy="854075"/>
          </a:xfrm>
          <a:prstGeom prst="rect">
            <a:avLst/>
          </a:prstGeom>
          <a:noFill/>
          <a:ln w="28575">
            <a:noFill/>
          </a:ln>
        </p:spPr>
        <p:txBody>
          <a:bodyPr lIns="0" tIns="0" rIns="0" bIns="0">
            <a:spAutoFit/>
          </a:bodyPr>
          <a:p>
            <a:pPr algn="ctr"/>
            <a:r>
              <a:rPr lang="en-US" altLang="zh-CN" dirty="0">
                <a:latin typeface="宋体" panose="02010600030101010101" pitchFamily="2" charset="-122"/>
              </a:rPr>
              <a:t>Q</a:t>
            </a:r>
            <a:r>
              <a:rPr lang="zh-CN" altLang="en-US" dirty="0">
                <a:latin typeface="宋体" panose="02010600030101010101" pitchFamily="2" charset="-122"/>
              </a:rPr>
              <a:t>点</a:t>
            </a:r>
            <a:endParaRPr lang="zh-CN" altLang="en-US" dirty="0">
              <a:latin typeface="宋体" panose="02010600030101010101" pitchFamily="2" charset="-122"/>
            </a:endParaRPr>
          </a:p>
          <a:p>
            <a:pPr algn="ctr"/>
            <a:r>
              <a:rPr lang="zh-CN" altLang="en-US" dirty="0">
                <a:latin typeface="宋体" panose="02010600030101010101" pitchFamily="2" charset="-122"/>
              </a:rPr>
              <a:t>下移</a:t>
            </a:r>
            <a:endParaRPr lang="zh-CN" altLang="en-US" dirty="0">
              <a:latin typeface="宋体" panose="02010600030101010101" pitchFamily="2" charset="-122"/>
            </a:endParaRPr>
          </a:p>
        </p:txBody>
      </p:sp>
      <p:sp>
        <p:nvSpPr>
          <p:cNvPr id="16404" name="Line 29"/>
          <p:cNvSpPr/>
          <p:nvPr/>
        </p:nvSpPr>
        <p:spPr>
          <a:xfrm>
            <a:off x="3348038" y="5373688"/>
            <a:ext cx="0" cy="504825"/>
          </a:xfrm>
          <a:prstGeom prst="line">
            <a:avLst/>
          </a:prstGeom>
          <a:ln w="76200" cap="flat" cmpd="sng">
            <a:solidFill>
              <a:schemeClr val="tx1"/>
            </a:solidFill>
            <a:prstDash val="solid"/>
            <a:headEnd type="none" w="med" len="med"/>
            <a:tailEnd type="triangle" w="med" len="med"/>
          </a:ln>
        </p:spPr>
      </p:sp>
      <p:sp>
        <p:nvSpPr>
          <p:cNvPr id="16405" name="Line 30"/>
          <p:cNvSpPr/>
          <p:nvPr/>
        </p:nvSpPr>
        <p:spPr>
          <a:xfrm>
            <a:off x="1763713" y="5132388"/>
            <a:ext cx="1008062" cy="25400"/>
          </a:xfrm>
          <a:prstGeom prst="line">
            <a:avLst/>
          </a:prstGeom>
          <a:ln w="76200" cap="flat" cmpd="sng">
            <a:solidFill>
              <a:schemeClr val="tx1"/>
            </a:solidFill>
            <a:prstDash val="solid"/>
            <a:headEnd type="none" w="med" len="med"/>
            <a:tailEnd type="triangle" w="med" len="med"/>
          </a:ln>
        </p:spPr>
      </p:sp>
      <p:grpSp>
        <p:nvGrpSpPr>
          <p:cNvPr id="16406" name="Group 31"/>
          <p:cNvGrpSpPr/>
          <p:nvPr/>
        </p:nvGrpSpPr>
        <p:grpSpPr>
          <a:xfrm>
            <a:off x="2800350" y="4724400"/>
            <a:ext cx="742950" cy="723900"/>
            <a:chOff x="3888" y="1716"/>
            <a:chExt cx="468" cy="456"/>
          </a:xfrm>
        </p:grpSpPr>
        <p:sp>
          <p:nvSpPr>
            <p:cNvPr id="16409" name="Text Box 32"/>
            <p:cNvSpPr txBox="1"/>
            <p:nvPr/>
          </p:nvSpPr>
          <p:spPr>
            <a:xfrm>
              <a:off x="3888" y="1773"/>
              <a:ext cx="468" cy="365"/>
            </a:xfrm>
            <a:prstGeom prst="rect">
              <a:avLst/>
            </a:prstGeom>
            <a:noFill/>
            <a:ln w="38100">
              <a:noFill/>
            </a:ln>
          </p:spPr>
          <p:txBody>
            <a:bodyPr lIns="90000" tIns="46800" rIns="90000" bIns="46800" anchor="ctr">
              <a:spAutoFit/>
            </a:bodyPr>
            <a:p>
              <a:pPr eaLnBrk="0" hangingPunct="0">
                <a:spcBef>
                  <a:spcPct val="50000"/>
                </a:spcBef>
              </a:pPr>
              <a:r>
                <a:rPr lang="en-US" altLang="zh-CN" i="1" dirty="0">
                  <a:latin typeface="Times New Roman" panose="02020603050405020304" pitchFamily="18" charset="0"/>
                  <a:ea typeface="长城楷体" pitchFamily="49" charset="-122"/>
                </a:rPr>
                <a:t>I</a:t>
              </a:r>
              <a:r>
                <a:rPr lang="en-US" altLang="zh-CN" baseline="-25000" dirty="0">
                  <a:latin typeface="Times New Roman" panose="02020603050405020304" pitchFamily="18" charset="0"/>
                  <a:ea typeface="长城楷体" pitchFamily="49" charset="-122"/>
                </a:rPr>
                <a:t>C</a:t>
              </a:r>
              <a:endParaRPr lang="en-US" altLang="zh-CN" dirty="0">
                <a:latin typeface="Times New Roman" panose="02020603050405020304" pitchFamily="18" charset="0"/>
                <a:ea typeface="长城楷体" pitchFamily="49" charset="-122"/>
              </a:endParaRPr>
            </a:p>
          </p:txBody>
        </p:sp>
        <p:sp>
          <p:nvSpPr>
            <p:cNvPr id="16410" name="Line 33"/>
            <p:cNvSpPr/>
            <p:nvPr/>
          </p:nvSpPr>
          <p:spPr>
            <a:xfrm>
              <a:off x="4320" y="1716"/>
              <a:ext cx="0" cy="456"/>
            </a:xfrm>
            <a:prstGeom prst="line">
              <a:avLst/>
            </a:prstGeom>
            <a:ln w="38100" cap="flat" cmpd="sng">
              <a:solidFill>
                <a:schemeClr val="tx1"/>
              </a:solidFill>
              <a:prstDash val="solid"/>
              <a:headEnd type="none" w="med" len="med"/>
              <a:tailEnd type="triangle" w="med" len="med"/>
            </a:ln>
          </p:spPr>
        </p:sp>
      </p:grpSp>
      <p:sp>
        <p:nvSpPr>
          <p:cNvPr id="16407" name="Rectangle 34"/>
          <p:cNvSpPr/>
          <p:nvPr/>
        </p:nvSpPr>
        <p:spPr>
          <a:xfrm>
            <a:off x="1258888" y="5589588"/>
            <a:ext cx="1584325" cy="863600"/>
          </a:xfrm>
          <a:prstGeom prst="rect">
            <a:avLst/>
          </a:prstGeom>
          <a:solidFill>
            <a:srgbClr val="FFFF99"/>
          </a:solidFill>
          <a:ln w="28575" cap="flat" cmpd="sng">
            <a:solidFill>
              <a:srgbClr val="0000CC"/>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16408" name="Text Box 35"/>
          <p:cNvSpPr txBox="1"/>
          <p:nvPr/>
        </p:nvSpPr>
        <p:spPr>
          <a:xfrm>
            <a:off x="1189038" y="5516563"/>
            <a:ext cx="1727200" cy="946150"/>
          </a:xfrm>
          <a:prstGeom prst="rect">
            <a:avLst/>
          </a:prstGeom>
          <a:noFill/>
          <a:ln w="28575">
            <a:noFill/>
          </a:ln>
        </p:spPr>
        <p:txBody>
          <a:bodyPr>
            <a:spAutoFit/>
          </a:bodyPr>
          <a:p>
            <a:pPr algn="ctr"/>
            <a:r>
              <a:rPr lang="zh-CN" altLang="en-US" b="0" dirty="0">
                <a:latin typeface="隶书" panose="02010509060101010101" pitchFamily="49" charset="-122"/>
                <a:ea typeface="隶书" panose="02010509060101010101" pitchFamily="49" charset="-122"/>
              </a:rPr>
              <a:t>易发生</a:t>
            </a:r>
            <a:endParaRPr lang="zh-CN" altLang="en-US" b="0" dirty="0">
              <a:latin typeface="隶书" panose="02010509060101010101" pitchFamily="49" charset="-122"/>
              <a:ea typeface="隶书" panose="02010509060101010101" pitchFamily="49" charset="-122"/>
            </a:endParaRPr>
          </a:p>
          <a:p>
            <a:pPr algn="ctr"/>
            <a:r>
              <a:rPr lang="zh-CN" altLang="en-US" b="0" dirty="0">
                <a:latin typeface="隶书" panose="02010509060101010101" pitchFamily="49" charset="-122"/>
                <a:ea typeface="隶书" panose="02010509060101010101" pitchFamily="49" charset="-122"/>
              </a:rPr>
              <a:t>截止失真</a:t>
            </a:r>
            <a:endParaRPr lang="zh-CN" altLang="en-US" b="0" dirty="0">
              <a:latin typeface="隶书" panose="02010509060101010101" pitchFamily="49" charset="-122"/>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16739" name="Rectangle 2"/>
          <p:cNvSpPr>
            <a:spLocks noChangeArrowheads="1"/>
          </p:cNvSpPr>
          <p:nvPr/>
        </p:nvSpPr>
        <p:spPr bwMode="auto">
          <a:xfrm>
            <a:off x="900113" y="549275"/>
            <a:ext cx="3452813" cy="523875"/>
          </a:xfrm>
          <a:prstGeom prst="rect">
            <a:avLst/>
          </a:prstGeom>
          <a:solidFill>
            <a:schemeClr val="tx1">
              <a:lumMod val="50000"/>
            </a:schemeClr>
          </a:solid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c.   </a:t>
            </a:r>
            <a:r>
              <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温度对</a:t>
            </a:r>
            <a:r>
              <a:rPr kumimoji="0" lang="en-US" altLang="zh-CN"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2500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CBO</a:t>
            </a:r>
            <a:r>
              <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rPr>
              <a:t>的影响</a:t>
            </a:r>
            <a:endParaRPr kumimoji="0" lang="zh-CN" altLang="en-US" sz="2800" b="1" i="0" u="none" strike="noStrike" kern="1200" cap="none" spc="0" normalizeH="0" baseline="0" noProof="0" dirty="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143364" name="Rectangle 3"/>
          <p:cNvSpPr/>
          <p:nvPr/>
        </p:nvSpPr>
        <p:spPr>
          <a:xfrm>
            <a:off x="827088" y="1052513"/>
            <a:ext cx="7345362" cy="1941512"/>
          </a:xfrm>
          <a:prstGeom prst="rect">
            <a:avLst/>
          </a:prstGeom>
          <a:noFill/>
          <a:ln w="9525">
            <a:noFill/>
          </a:ln>
        </p:spPr>
        <p:txBody>
          <a:bodyPr>
            <a:spAutoFit/>
          </a:bodyPr>
          <a:p>
            <a:pPr>
              <a:lnSpc>
                <a:spcPct val="120000"/>
              </a:lnSpc>
              <a:spcBef>
                <a:spcPct val="20000"/>
              </a:spcBef>
              <a:buClr>
                <a:schemeClr val="bg2"/>
              </a:buClr>
              <a:buSzPct val="75000"/>
              <a:buFont typeface="Wingdings" panose="05000000000000000000" pitchFamily="2" charset="2"/>
              <a:buNone/>
            </a:pP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反向饱和电流</a:t>
            </a:r>
            <a:r>
              <a:rPr lang="en-US" altLang="zh-CN" i="1" dirty="0">
                <a:solidFill>
                  <a:srgbClr val="000000"/>
                </a:solidFill>
                <a:latin typeface="Times New Roman" panose="02020603050405020304" pitchFamily="18" charset="0"/>
              </a:rPr>
              <a:t>I</a:t>
            </a:r>
            <a:r>
              <a:rPr lang="en-US" altLang="zh-CN" i="1" baseline="-25000" dirty="0">
                <a:solidFill>
                  <a:srgbClr val="000000"/>
                </a:solidFill>
                <a:latin typeface="Times New Roman" panose="02020603050405020304" pitchFamily="18" charset="0"/>
              </a:rPr>
              <a:t>CBO</a:t>
            </a:r>
            <a:r>
              <a:rPr lang="zh-CN" altLang="en-US" dirty="0">
                <a:solidFill>
                  <a:srgbClr val="000000"/>
                </a:solidFill>
                <a:latin typeface="宋体" panose="02010600030101010101" pitchFamily="2" charset="-122"/>
              </a:rPr>
              <a:t>是由少子漂移运动形成，因此受温度影响比较严重。</a:t>
            </a:r>
            <a:endParaRPr lang="zh-CN" altLang="en-US" dirty="0">
              <a:solidFill>
                <a:srgbClr val="000000"/>
              </a:solidFill>
              <a:latin typeface="宋体" panose="02010600030101010101" pitchFamily="2" charset="-122"/>
            </a:endParaRPr>
          </a:p>
          <a:p>
            <a:pPr>
              <a:lnSpc>
                <a:spcPct val="120000"/>
              </a:lnSpc>
              <a:spcBef>
                <a:spcPct val="20000"/>
              </a:spcBef>
              <a:buClr>
                <a:schemeClr val="bg2"/>
              </a:buClr>
              <a:buSzPct val="75000"/>
              <a:buFont typeface="Wingdings" panose="05000000000000000000" pitchFamily="2" charset="2"/>
              <a:buNone/>
            </a:pPr>
            <a:r>
              <a:rPr lang="zh-CN" altLang="en-US" dirty="0">
                <a:solidFill>
                  <a:srgbClr val="000000"/>
                </a:solidFill>
                <a:latin typeface="宋体" panose="02010600030101010101" pitchFamily="2" charset="-122"/>
              </a:rPr>
              <a:t>即：</a:t>
            </a:r>
            <a:r>
              <a:rPr lang="en-US" altLang="zh-CN" dirty="0">
                <a:solidFill>
                  <a:srgbClr val="000000"/>
                </a:solidFill>
                <a:latin typeface="Times New Roman" panose="02020603050405020304" pitchFamily="18" charset="0"/>
              </a:rPr>
              <a:t>T</a:t>
            </a:r>
            <a:r>
              <a:rPr lang="en-US" altLang="zh-CN" dirty="0">
                <a:solidFill>
                  <a:srgbClr val="000000"/>
                </a:solidFill>
                <a:latin typeface="宋体" panose="02010600030101010101" pitchFamily="2" charset="-122"/>
              </a:rPr>
              <a:t>↑→</a:t>
            </a:r>
            <a:r>
              <a:rPr lang="en-US" altLang="zh-CN" i="1" dirty="0">
                <a:solidFill>
                  <a:srgbClr val="000000"/>
                </a:solidFill>
                <a:latin typeface="Times New Roman" panose="02020603050405020304" pitchFamily="18" charset="0"/>
              </a:rPr>
              <a:t>I</a:t>
            </a:r>
            <a:r>
              <a:rPr lang="en-US" altLang="zh-CN" i="1" baseline="-25000" dirty="0">
                <a:solidFill>
                  <a:srgbClr val="000000"/>
                </a:solidFill>
                <a:latin typeface="Times New Roman" panose="02020603050405020304" pitchFamily="18" charset="0"/>
              </a:rPr>
              <a:t>CBO</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grpSp>
        <p:nvGrpSpPr>
          <p:cNvPr id="2" name="Group 4"/>
          <p:cNvGrpSpPr/>
          <p:nvPr/>
        </p:nvGrpSpPr>
        <p:grpSpPr>
          <a:xfrm>
            <a:off x="1835150" y="2895600"/>
            <a:ext cx="5562600" cy="3962400"/>
            <a:chOff x="764" y="1252"/>
            <a:chExt cx="3504" cy="2496"/>
          </a:xfrm>
        </p:grpSpPr>
        <p:sp>
          <p:nvSpPr>
            <p:cNvPr id="143366" name="Oval 5"/>
            <p:cNvSpPr/>
            <p:nvPr/>
          </p:nvSpPr>
          <p:spPr>
            <a:xfrm>
              <a:off x="764" y="1252"/>
              <a:ext cx="3504" cy="2496"/>
            </a:xfrm>
            <a:prstGeom prst="ellipse">
              <a:avLst/>
            </a:prstGeom>
            <a:solidFill>
              <a:srgbClr val="FFFF99"/>
            </a:solidFill>
            <a:ln w="9525">
              <a:noFill/>
            </a:ln>
          </p:spPr>
          <p:txBody>
            <a:bodyPr wrap="none" anchor="ctr"/>
            <a:p>
              <a:endParaRPr lang="zh-CN" altLang="en-US" dirty="0">
                <a:latin typeface="Arial" panose="020B0604020202020204" pitchFamily="34" charset="0"/>
              </a:endParaRPr>
            </a:p>
          </p:txBody>
        </p:sp>
        <p:sp>
          <p:nvSpPr>
            <p:cNvPr id="143367" name="Text Box 6"/>
            <p:cNvSpPr txBox="1"/>
            <p:nvPr/>
          </p:nvSpPr>
          <p:spPr>
            <a:xfrm>
              <a:off x="1292" y="1540"/>
              <a:ext cx="768" cy="327"/>
            </a:xfrm>
            <a:prstGeom prst="rect">
              <a:avLst/>
            </a:prstGeom>
            <a:noFill/>
            <a:ln w="12700">
              <a:noFill/>
            </a:ln>
          </p:spPr>
          <p:txBody>
            <a:bodyPr lIns="0" rIns="0">
              <a:spAutoFit/>
            </a:bodyPr>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总之：</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43368" name="Text Box 7"/>
            <p:cNvSpPr txBox="1"/>
            <p:nvPr/>
          </p:nvSpPr>
          <p:spPr>
            <a:xfrm>
              <a:off x="1580" y="1924"/>
              <a:ext cx="1968" cy="327"/>
            </a:xfrm>
            <a:prstGeom prst="rect">
              <a:avLst/>
            </a:prstGeom>
            <a:noFill/>
            <a:ln w="12700">
              <a:noFill/>
            </a:ln>
          </p:spPr>
          <p:txBody>
            <a:bodyPr>
              <a:spAutoFit/>
            </a:bodyPr>
            <a:p>
              <a:pPr>
                <a:spcBef>
                  <a:spcPct val="50000"/>
                </a:spcBef>
              </a:pP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rPr>
                <a:t>I</a:t>
              </a:r>
              <a:r>
                <a:rPr lang="en-US" altLang="zh-CN" baseline="-25000" dirty="0">
                  <a:solidFill>
                    <a:srgbClr val="0033CC"/>
                  </a:solidFill>
                  <a:latin typeface="Times New Roman" panose="02020603050405020304" pitchFamily="18" charset="0"/>
                  <a:ea typeface="黑体" panose="02010609060101010101" pitchFamily="49" charset="-122"/>
                </a:rPr>
                <a:t>CBO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rPr>
                <a:t>I</a:t>
              </a:r>
              <a:r>
                <a:rPr lang="en-US" altLang="zh-CN" baseline="-25000" dirty="0">
                  <a:solidFill>
                    <a:srgbClr val="0033CC"/>
                  </a:solidFill>
                  <a:latin typeface="Times New Roman" panose="02020603050405020304" pitchFamily="18" charset="0"/>
                  <a:ea typeface="黑体" panose="02010609060101010101" pitchFamily="49" charset="-122"/>
                </a:rPr>
                <a:t>CEO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43369" name="Text Box 8"/>
            <p:cNvSpPr txBox="1"/>
            <p:nvPr/>
          </p:nvSpPr>
          <p:spPr>
            <a:xfrm>
              <a:off x="1004" y="2461"/>
              <a:ext cx="3146" cy="327"/>
            </a:xfrm>
            <a:prstGeom prst="rect">
              <a:avLst/>
            </a:prstGeom>
            <a:noFill/>
            <a:ln w="12700">
              <a:noFill/>
            </a:ln>
          </p:spPr>
          <p:txBody>
            <a:bodyPr>
              <a:spAutoFit/>
            </a:bodyPr>
            <a:p>
              <a:pPr>
                <a:spcBef>
                  <a:spcPct val="50000"/>
                </a:spcBef>
              </a:pPr>
              <a:r>
                <a:rPr lang="en-US" altLang="zh-CN" dirty="0">
                  <a:solidFill>
                    <a:srgbClr val="0033CC"/>
                  </a:solidFill>
                  <a:latin typeface="Times New Roman" panose="02020603050405020304" pitchFamily="18" charset="0"/>
                  <a:ea typeface="黑体" panose="02010609060101010101" pitchFamily="49" charset="-122"/>
                </a:rPr>
                <a:t>T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rPr>
                <a:t>V</a:t>
              </a:r>
              <a:r>
                <a:rPr lang="en-US" altLang="zh-CN" baseline="-25000" dirty="0">
                  <a:solidFill>
                    <a:srgbClr val="0033CC"/>
                  </a:solidFill>
                  <a:latin typeface="Times New Roman" panose="02020603050405020304" pitchFamily="18" charset="0"/>
                  <a:ea typeface="黑体" panose="02010609060101010101" pitchFamily="49" charset="-122"/>
                </a:rPr>
                <a:t>BE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rPr>
                <a:t>I</a:t>
              </a:r>
              <a:r>
                <a:rPr lang="en-US" altLang="zh-CN" baseline="-25000" dirty="0">
                  <a:solidFill>
                    <a:srgbClr val="0033CC"/>
                  </a:solidFill>
                  <a:latin typeface="Times New Roman" panose="02020603050405020304" pitchFamily="18" charset="0"/>
                  <a:ea typeface="黑体" panose="02010609060101010101" pitchFamily="49" charset="-122"/>
                </a:rPr>
                <a:t>B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rPr>
                <a:t>I</a:t>
              </a:r>
              <a:r>
                <a:rPr lang="en-US" altLang="zh-CN" baseline="-25000" dirty="0">
                  <a:solidFill>
                    <a:srgbClr val="0033CC"/>
                  </a:solidFill>
                  <a:latin typeface="Times New Roman" panose="02020603050405020304" pitchFamily="18" charset="0"/>
                  <a:ea typeface="黑体" panose="02010609060101010101" pitchFamily="49" charset="-122"/>
                </a:rPr>
                <a:t>C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43370" name="Line 9"/>
            <p:cNvSpPr/>
            <p:nvPr/>
          </p:nvSpPr>
          <p:spPr>
            <a:xfrm flipV="1">
              <a:off x="1340" y="2212"/>
              <a:ext cx="240" cy="192"/>
            </a:xfrm>
            <a:prstGeom prst="line">
              <a:avLst/>
            </a:prstGeom>
            <a:ln w="25400" cap="flat" cmpd="sng">
              <a:solidFill>
                <a:schemeClr val="tx1"/>
              </a:solidFill>
              <a:prstDash val="solid"/>
              <a:headEnd type="none" w="med" len="med"/>
              <a:tailEnd type="arrow" w="med" len="med"/>
            </a:ln>
          </p:spPr>
        </p:sp>
        <p:sp>
          <p:nvSpPr>
            <p:cNvPr id="143371" name="Line 10"/>
            <p:cNvSpPr/>
            <p:nvPr/>
          </p:nvSpPr>
          <p:spPr>
            <a:xfrm rot="5400000" flipV="1">
              <a:off x="3308" y="2212"/>
              <a:ext cx="240" cy="240"/>
            </a:xfrm>
            <a:prstGeom prst="line">
              <a:avLst/>
            </a:prstGeom>
            <a:ln w="25400" cap="flat" cmpd="sng">
              <a:solidFill>
                <a:schemeClr val="tx1"/>
              </a:solidFill>
              <a:prstDash val="solid"/>
              <a:headEnd type="none" w="med" len="med"/>
              <a:tailEnd type="arrow" w="med" len="med"/>
            </a:ln>
          </p:spPr>
        </p:sp>
        <p:sp>
          <p:nvSpPr>
            <p:cNvPr id="143372" name="Text Box 11"/>
            <p:cNvSpPr txBox="1"/>
            <p:nvPr/>
          </p:nvSpPr>
          <p:spPr>
            <a:xfrm>
              <a:off x="2204" y="3028"/>
              <a:ext cx="672" cy="327"/>
            </a:xfrm>
            <a:prstGeom prst="rect">
              <a:avLst/>
            </a:prstGeom>
            <a:noFill/>
            <a:ln w="12700">
              <a:noFill/>
            </a:ln>
          </p:spPr>
          <p:txBody>
            <a:bodyPr>
              <a:spAutoFit/>
            </a:bodyPr>
            <a:p>
              <a:pPr>
                <a:spcBef>
                  <a:spcPct val="50000"/>
                </a:spcBef>
              </a:pPr>
              <a:r>
                <a:rPr lang="en-US" altLang="zh-CN" dirty="0">
                  <a:solidFill>
                    <a:srgbClr val="0033CC"/>
                  </a:solidFill>
                  <a:latin typeface="Times New Roman" panose="02020603050405020304" pitchFamily="18" charset="0"/>
                  <a:ea typeface="黑体" panose="02010609060101010101" pitchFamily="49" charset="-122"/>
                </a:rPr>
                <a:t> </a:t>
              </a:r>
              <a:r>
                <a:rPr lang="en-US" altLang="zh-CN" i="1" dirty="0">
                  <a:solidFill>
                    <a:srgbClr val="0033CC"/>
                  </a:solidFill>
                  <a:latin typeface="Times New Roman" panose="02020603050405020304" pitchFamily="18" charset="0"/>
                  <a:ea typeface="黑体" panose="02010609060101010101" pitchFamily="49" charset="-122"/>
                  <a:sym typeface="Symbol" panose="05050102010706020507" pitchFamily="18" charset="2"/>
                </a:rPr>
                <a:t> </a:t>
              </a:r>
              <a:r>
                <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dirty="0">
                <a:solidFill>
                  <a:srgbClr val="0033CC"/>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43373" name="Line 12"/>
            <p:cNvSpPr/>
            <p:nvPr/>
          </p:nvSpPr>
          <p:spPr>
            <a:xfrm flipV="1">
              <a:off x="2780" y="2884"/>
              <a:ext cx="720" cy="336"/>
            </a:xfrm>
            <a:prstGeom prst="line">
              <a:avLst/>
            </a:prstGeom>
            <a:ln w="25400" cap="flat" cmpd="sng">
              <a:solidFill>
                <a:schemeClr val="tx1"/>
              </a:solidFill>
              <a:prstDash val="solid"/>
              <a:headEnd type="none" w="med" len="med"/>
              <a:tailEnd type="arrow" w="med" len="med"/>
            </a:ln>
          </p:spPr>
        </p:sp>
        <p:sp>
          <p:nvSpPr>
            <p:cNvPr id="143374" name="Line 13"/>
            <p:cNvSpPr/>
            <p:nvPr/>
          </p:nvSpPr>
          <p:spPr>
            <a:xfrm rot="5400000" flipV="1">
              <a:off x="1604" y="2572"/>
              <a:ext cx="384" cy="816"/>
            </a:xfrm>
            <a:prstGeom prst="line">
              <a:avLst/>
            </a:prstGeom>
            <a:ln w="25400" cap="flat" cmpd="sng">
              <a:solidFill>
                <a:schemeClr val="tx1"/>
              </a:solidFill>
              <a:prstDash val="solid"/>
              <a:headEnd type="none" w="med" len="med"/>
              <a:tailEnd type="arrow" w="med" len="med"/>
            </a:ln>
          </p:spPr>
        </p:sp>
        <p:sp>
          <p:nvSpPr>
            <p:cNvPr id="143375" name="Line 14"/>
            <p:cNvSpPr/>
            <p:nvPr/>
          </p:nvSpPr>
          <p:spPr>
            <a:xfrm>
              <a:off x="1292" y="1876"/>
              <a:ext cx="624" cy="0"/>
            </a:xfrm>
            <a:prstGeom prst="line">
              <a:avLst/>
            </a:prstGeom>
            <a:ln w="76200" cap="flat" cmpd="tri">
              <a:solidFill>
                <a:srgbClr val="FF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4387" name="Rectangle 2"/>
          <p:cNvSpPr/>
          <p:nvPr/>
        </p:nvSpPr>
        <p:spPr>
          <a:xfrm>
            <a:off x="755650" y="549275"/>
            <a:ext cx="7345363" cy="1066800"/>
          </a:xfrm>
          <a:prstGeom prst="rect">
            <a:avLst/>
          </a:prstGeom>
          <a:noFill/>
          <a:ln w="9525">
            <a:noFill/>
          </a:ln>
        </p:spPr>
        <p:txBody>
          <a:bodyPr>
            <a:spAutoFit/>
          </a:bodyPr>
          <a:p>
            <a:r>
              <a:rPr lang="zh-CN" altLang="en-US" dirty="0">
                <a:solidFill>
                  <a:srgbClr val="000000"/>
                </a:solidFill>
                <a:latin typeface="宋体" panose="02010600030101010101" pitchFamily="2" charset="-122"/>
              </a:rPr>
              <a:t>但硅管的</a:t>
            </a:r>
            <a:r>
              <a:rPr lang="en-US" altLang="zh-CN" i="1" dirty="0">
                <a:solidFill>
                  <a:srgbClr val="000000"/>
                </a:solidFill>
                <a:latin typeface="宋体" panose="02010600030101010101" pitchFamily="2" charset="-122"/>
              </a:rPr>
              <a:t>I</a:t>
            </a:r>
            <a:r>
              <a:rPr lang="en-US" altLang="zh-CN" i="1" baseline="-25000" dirty="0">
                <a:solidFill>
                  <a:srgbClr val="000000"/>
                </a:solidFill>
                <a:latin typeface="宋体" panose="02010600030101010101" pitchFamily="2" charset="-122"/>
              </a:rPr>
              <a:t>CBO</a:t>
            </a:r>
            <a:r>
              <a:rPr lang="zh-CN" altLang="en-US" dirty="0">
                <a:solidFill>
                  <a:srgbClr val="000000"/>
                </a:solidFill>
                <a:latin typeface="宋体" panose="02010600030101010101" pitchFamily="2" charset="-122"/>
              </a:rPr>
              <a:t>很小，所以受温度的影响可以忽略不计。</a:t>
            </a:r>
            <a:endParaRPr lang="zh-CN" altLang="en-US" dirty="0">
              <a:solidFill>
                <a:srgbClr val="000000"/>
              </a:solidFill>
              <a:latin typeface="宋体" panose="02010600030101010101" pitchFamily="2" charset="-122"/>
            </a:endParaRPr>
          </a:p>
        </p:txBody>
      </p:sp>
      <p:sp>
        <p:nvSpPr>
          <p:cNvPr id="144388" name="Text Box 3"/>
          <p:cNvSpPr txBox="1"/>
          <p:nvPr/>
        </p:nvSpPr>
        <p:spPr>
          <a:xfrm>
            <a:off x="684213" y="1484313"/>
            <a:ext cx="7705725" cy="1260475"/>
          </a:xfrm>
          <a:prstGeom prst="rect">
            <a:avLst/>
          </a:prstGeom>
          <a:noFill/>
          <a:ln w="9525">
            <a:noFill/>
          </a:ln>
        </p:spPr>
        <p:txBody>
          <a:bodyPr>
            <a:spAutoFit/>
          </a:bodyPr>
          <a:p>
            <a:pPr>
              <a:lnSpc>
                <a:spcPct val="120000"/>
              </a:lnSpc>
              <a:spcBef>
                <a:spcPct val="50000"/>
              </a:spcBef>
            </a:pPr>
            <a:r>
              <a:rPr lang="zh-CN" altLang="en-US" dirty="0">
                <a:solidFill>
                  <a:srgbClr val="000000"/>
                </a:solidFill>
                <a:latin typeface="宋体" panose="02010600030101010101" pitchFamily="2" charset="-122"/>
              </a:rPr>
              <a:t>综上所述，温度对三极管各参数的影响最终将导致集电极电流</a:t>
            </a:r>
            <a:r>
              <a:rPr lang="en-US" altLang="zh-CN"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变化，引起</a:t>
            </a:r>
            <a:r>
              <a:rPr lang="en-US" altLang="zh-CN" dirty="0">
                <a:solidFill>
                  <a:srgbClr val="000000"/>
                </a:solidFill>
                <a:latin typeface="宋体" panose="02010600030101010101" pitchFamily="2" charset="-122"/>
              </a:rPr>
              <a:t>Q</a:t>
            </a:r>
            <a:r>
              <a:rPr lang="zh-CN" altLang="en-US" dirty="0">
                <a:solidFill>
                  <a:srgbClr val="000000"/>
                </a:solidFill>
                <a:latin typeface="宋体" panose="02010600030101010101" pitchFamily="2" charset="-122"/>
              </a:rPr>
              <a:t>点移动。</a:t>
            </a:r>
            <a:endParaRPr lang="zh-CN" altLang="en-US" dirty="0">
              <a:latin typeface="宋体" panose="02010600030101010101" pitchFamily="2" charset="-122"/>
            </a:endParaRPr>
          </a:p>
        </p:txBody>
      </p:sp>
      <p:sp>
        <p:nvSpPr>
          <p:cNvPr id="144389" name="Text Box 4"/>
          <p:cNvSpPr txBox="1"/>
          <p:nvPr/>
        </p:nvSpPr>
        <p:spPr>
          <a:xfrm>
            <a:off x="611188" y="2781300"/>
            <a:ext cx="7777162" cy="1066800"/>
          </a:xfrm>
          <a:prstGeom prst="rect">
            <a:avLst/>
          </a:prstGeom>
          <a:noFill/>
          <a:ln w="9525">
            <a:noFill/>
          </a:ln>
        </p:spPr>
        <p:txBody>
          <a:bodyPr>
            <a:spAutoFit/>
          </a:bodyPr>
          <a:p>
            <a:pPr>
              <a:spcBef>
                <a:spcPct val="50000"/>
              </a:spcBef>
            </a:pPr>
            <a:r>
              <a:rPr lang="zh-CN" altLang="en-US" dirty="0">
                <a:latin typeface="Arial" panose="020B0604020202020204" pitchFamily="34" charset="0"/>
              </a:rPr>
              <a:t>典型的静态工作点稳定电路为分压式偏置电路</a:t>
            </a:r>
            <a:r>
              <a:rPr lang="zh-CN" altLang="en-US" b="0" dirty="0">
                <a:latin typeface="Arial" panose="020B0604020202020204" pitchFamily="34" charset="0"/>
              </a:rPr>
              <a:t>（又叫</a:t>
            </a:r>
            <a:r>
              <a:rPr lang="zh-CN" altLang="en-US" dirty="0">
                <a:latin typeface="Arial" panose="020B0604020202020204" pitchFamily="34" charset="0"/>
              </a:rPr>
              <a:t>射极偏置电路</a:t>
            </a:r>
            <a:r>
              <a:rPr lang="zh-CN" altLang="en-US" b="0" dirty="0">
                <a:latin typeface="Arial" panose="020B0604020202020204" pitchFamily="34" charset="0"/>
              </a:rPr>
              <a:t>）</a:t>
            </a:r>
            <a:endParaRPr lang="zh-CN" altLang="en-US" b="0" dirty="0">
              <a:latin typeface="Arial" panose="020B0604020202020204" pitchFamily="34" charset="0"/>
            </a:endParaRPr>
          </a:p>
        </p:txBody>
      </p:sp>
      <p:sp>
        <p:nvSpPr>
          <p:cNvPr id="144390" name="Text Box 5"/>
          <p:cNvSpPr txBox="1"/>
          <p:nvPr/>
        </p:nvSpPr>
        <p:spPr>
          <a:xfrm>
            <a:off x="611188" y="3789363"/>
            <a:ext cx="7921625" cy="1554162"/>
          </a:xfrm>
          <a:prstGeom prst="rect">
            <a:avLst/>
          </a:prstGeom>
          <a:noFill/>
          <a:ln w="9525">
            <a:noFill/>
          </a:ln>
        </p:spPr>
        <p:txBody>
          <a:bodyPr>
            <a:spAutoFit/>
          </a:bodyPr>
          <a:p>
            <a:pPr>
              <a:spcBef>
                <a:spcPct val="50000"/>
              </a:spcBef>
            </a:pP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稳定</a:t>
            </a:r>
            <a:r>
              <a:rPr lang="en-US" altLang="zh-CN" dirty="0">
                <a:solidFill>
                  <a:srgbClr val="000000"/>
                </a:solidFill>
                <a:latin typeface="宋体" panose="02010600030101010101" pitchFamily="2" charset="-122"/>
              </a:rPr>
              <a:t>Q</a:t>
            </a:r>
            <a:r>
              <a:rPr lang="zh-CN" altLang="en-US" dirty="0">
                <a:solidFill>
                  <a:srgbClr val="000000"/>
                </a:solidFill>
                <a:latin typeface="宋体" panose="02010600030101010101" pitchFamily="2" charset="-122"/>
              </a:rPr>
              <a:t>点常引入直流负反馈或温度补偿的方法使</a:t>
            </a:r>
            <a:r>
              <a:rPr lang="en-US" altLang="zh-CN" i="1" dirty="0">
                <a:solidFill>
                  <a:srgbClr val="FF3300"/>
                </a:solidFill>
                <a:latin typeface="宋体" panose="02010600030101010101" pitchFamily="2" charset="-122"/>
                <a:sym typeface="Symbol" panose="05050102010706020507" pitchFamily="18" charset="2"/>
              </a:rPr>
              <a:t>I</a:t>
            </a:r>
            <a:r>
              <a:rPr lang="en-US" altLang="zh-CN" baseline="-25000" dirty="0">
                <a:solidFill>
                  <a:srgbClr val="FF3300"/>
                </a:solidFill>
                <a:latin typeface="宋体" panose="02010600030101010101" pitchFamily="2" charset="-122"/>
                <a:sym typeface="Symbol" panose="05050102010706020507" pitchFamily="18" charset="2"/>
              </a:rPr>
              <a:t>BQ</a:t>
            </a:r>
            <a:r>
              <a:rPr lang="zh-CN" altLang="en-US" dirty="0">
                <a:solidFill>
                  <a:srgbClr val="000000"/>
                </a:solidFill>
                <a:latin typeface="宋体" panose="02010600030101010101" pitchFamily="2" charset="-122"/>
              </a:rPr>
              <a:t>在温度变化时与</a:t>
            </a:r>
            <a:r>
              <a:rPr lang="en-US" altLang="zh-CN" i="1" dirty="0">
                <a:solidFill>
                  <a:srgbClr val="FF3300"/>
                </a:solidFill>
                <a:latin typeface="宋体" panose="02010600030101010101" pitchFamily="2" charset="-122"/>
                <a:sym typeface="Symbol" panose="05050102010706020507" pitchFamily="18" charset="2"/>
              </a:rPr>
              <a:t>I</a:t>
            </a:r>
            <a:r>
              <a:rPr lang="en-US" altLang="zh-CN" baseline="-25000" dirty="0">
                <a:solidFill>
                  <a:srgbClr val="FF3300"/>
                </a:solidFill>
                <a:latin typeface="宋体" panose="02010600030101010101" pitchFamily="2" charset="-122"/>
                <a:sym typeface="Symbol" panose="05050102010706020507" pitchFamily="18" charset="2"/>
              </a:rPr>
              <a:t>CQ</a:t>
            </a:r>
            <a:r>
              <a:rPr lang="zh-CN" altLang="en-US" dirty="0">
                <a:solidFill>
                  <a:srgbClr val="000000"/>
                </a:solidFill>
                <a:latin typeface="宋体" panose="02010600030101010101" pitchFamily="2" charset="-122"/>
              </a:rPr>
              <a:t>产生相反的变化。</a:t>
            </a:r>
            <a:endParaRPr lang="zh-CN" altLang="en-US" b="0" dirty="0">
              <a:latin typeface="宋体" panose="02010600030101010101" pitchFamily="2" charset="-122"/>
            </a:endParaRPr>
          </a:p>
        </p:txBody>
      </p:sp>
      <p:sp>
        <p:nvSpPr>
          <p:cNvPr id="117767" name="Rectangle 6"/>
          <p:cNvSpPr>
            <a:spLocks noChangeArrowheads="1"/>
          </p:cNvSpPr>
          <p:nvPr/>
        </p:nvSpPr>
        <p:spPr bwMode="auto">
          <a:xfrm>
            <a:off x="827088" y="5516563"/>
            <a:ext cx="4070350" cy="523875"/>
          </a:xfrm>
          <a:prstGeom prst="rect">
            <a:avLst/>
          </a:prstGeom>
          <a:solidFill>
            <a:schemeClr val="tx2">
              <a:lumMod val="60000"/>
              <a:lumOff val="40000"/>
            </a:schemeClr>
          </a:solid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电路组成和</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Q</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点稳定原理</a:t>
            </a:r>
            <a:endPar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3203575" y="2349500"/>
            <a:ext cx="5619750" cy="3867150"/>
            <a:chOff x="1927" y="1826"/>
            <a:chExt cx="3540" cy="2436"/>
          </a:xfrm>
        </p:grpSpPr>
        <p:grpSp>
          <p:nvGrpSpPr>
            <p:cNvPr id="17436" name="Group 3"/>
            <p:cNvGrpSpPr/>
            <p:nvPr/>
          </p:nvGrpSpPr>
          <p:grpSpPr>
            <a:xfrm>
              <a:off x="2925" y="1826"/>
              <a:ext cx="2542" cy="2323"/>
              <a:chOff x="2925" y="1826"/>
              <a:chExt cx="2542" cy="2323"/>
            </a:xfrm>
          </p:grpSpPr>
          <p:graphicFrame>
            <p:nvGraphicFramePr>
              <p:cNvPr id="17411" name="Object 4"/>
              <p:cNvGraphicFramePr/>
              <p:nvPr/>
            </p:nvGraphicFramePr>
            <p:xfrm>
              <a:off x="2925" y="1826"/>
              <a:ext cx="2542" cy="2323"/>
            </p:xfrm>
            <a:graphic>
              <a:graphicData uri="http://schemas.openxmlformats.org/presentationml/2006/ole">
                <mc:AlternateContent xmlns:mc="http://schemas.openxmlformats.org/markup-compatibility/2006">
                  <mc:Choice xmlns:v="urn:schemas-microsoft-com:vml" Requires="v">
                    <p:oleObj spid="_x0000_s3129" name="" r:id="rId1" imgW="27974925" imgH="11249025" progId="MSPhotoEd.3">
                      <p:embed/>
                    </p:oleObj>
                  </mc:Choice>
                  <mc:Fallback>
                    <p:oleObj name="" r:id="rId1" imgW="27974925" imgH="11249025" progId="MSPhotoEd.3">
                      <p:embed/>
                      <p:pic>
                        <p:nvPicPr>
                          <p:cNvPr id="0" name="图片 3128"/>
                          <p:cNvPicPr/>
                          <p:nvPr/>
                        </p:nvPicPr>
                        <p:blipFill>
                          <a:blip r:embed="rId2"/>
                          <a:srcRect l="31326" r="29448" b="10851"/>
                          <a:stretch>
                            <a:fillRect/>
                          </a:stretch>
                        </p:blipFill>
                        <p:spPr>
                          <a:xfrm>
                            <a:off x="2925" y="1826"/>
                            <a:ext cx="2542" cy="2323"/>
                          </a:xfrm>
                          <a:prstGeom prst="rect">
                            <a:avLst/>
                          </a:prstGeom>
                          <a:noFill/>
                          <a:ln w="38100">
                            <a:noFill/>
                            <a:miter/>
                          </a:ln>
                        </p:spPr>
                      </p:pic>
                    </p:oleObj>
                  </mc:Fallback>
                </mc:AlternateContent>
              </a:graphicData>
            </a:graphic>
          </p:graphicFrame>
          <p:sp>
            <p:nvSpPr>
              <p:cNvPr id="17438" name="Rectangle 5"/>
              <p:cNvSpPr/>
              <p:nvPr/>
            </p:nvSpPr>
            <p:spPr>
              <a:xfrm>
                <a:off x="2925" y="3339"/>
                <a:ext cx="182" cy="18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39" name="Text Box 6"/>
              <p:cNvSpPr txBox="1"/>
              <p:nvPr/>
            </p:nvSpPr>
            <p:spPr>
              <a:xfrm>
                <a:off x="2971" y="3249"/>
                <a:ext cx="227"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17440" name="Rectangle 7"/>
              <p:cNvSpPr/>
              <p:nvPr/>
            </p:nvSpPr>
            <p:spPr>
              <a:xfrm>
                <a:off x="5239" y="2976"/>
                <a:ext cx="226" cy="27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41" name="Text Box 8"/>
              <p:cNvSpPr txBox="1"/>
              <p:nvPr/>
            </p:nvSpPr>
            <p:spPr>
              <a:xfrm>
                <a:off x="5239" y="2976"/>
                <a:ext cx="227"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17442" name="Rectangle 9"/>
              <p:cNvSpPr/>
              <p:nvPr/>
            </p:nvSpPr>
            <p:spPr>
              <a:xfrm>
                <a:off x="3334" y="2296"/>
                <a:ext cx="181"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43" name="Text Box 10"/>
              <p:cNvSpPr txBox="1"/>
              <p:nvPr/>
            </p:nvSpPr>
            <p:spPr>
              <a:xfrm>
                <a:off x="3279" y="2312"/>
                <a:ext cx="272" cy="211"/>
              </a:xfrm>
              <a:prstGeom prst="rect">
                <a:avLst/>
              </a:prstGeom>
              <a:noFill/>
              <a:ln w="28575">
                <a:noFill/>
              </a:ln>
            </p:spPr>
            <p:txBody>
              <a:bodyPr lIns="0" tIns="0" rIns="0" bIns="0">
                <a:spAutoFit/>
              </a:bodyPr>
              <a:p>
                <a:pP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b1</a:t>
                </a:r>
                <a:endParaRPr lang="en-US" altLang="zh-CN" sz="2200" i="1" dirty="0">
                  <a:latin typeface="Times New Roman" panose="02020603050405020304" pitchFamily="18" charset="0"/>
                </a:endParaRPr>
              </a:p>
            </p:txBody>
          </p:sp>
          <p:sp>
            <p:nvSpPr>
              <p:cNvPr id="17444" name="Rectangle 11"/>
              <p:cNvSpPr/>
              <p:nvPr/>
            </p:nvSpPr>
            <p:spPr>
              <a:xfrm>
                <a:off x="3334" y="3339"/>
                <a:ext cx="181" cy="22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45" name="Text Box 12"/>
              <p:cNvSpPr txBox="1"/>
              <p:nvPr/>
            </p:nvSpPr>
            <p:spPr>
              <a:xfrm>
                <a:off x="3279" y="3339"/>
                <a:ext cx="272" cy="211"/>
              </a:xfrm>
              <a:prstGeom prst="rect">
                <a:avLst/>
              </a:prstGeom>
              <a:noFill/>
              <a:ln w="28575">
                <a:noFill/>
              </a:ln>
            </p:spPr>
            <p:txBody>
              <a:bodyPr lIns="0" tIns="0" rIns="0" bIns="0">
                <a:spAutoFit/>
              </a:bodyPr>
              <a:p>
                <a:pP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b2</a:t>
                </a:r>
                <a:endParaRPr lang="en-US" altLang="zh-CN" sz="2200" i="1" dirty="0">
                  <a:latin typeface="Times New Roman" panose="02020603050405020304" pitchFamily="18" charset="0"/>
                </a:endParaRPr>
              </a:p>
            </p:txBody>
          </p:sp>
          <p:sp>
            <p:nvSpPr>
              <p:cNvPr id="17446" name="Rectangle 13"/>
              <p:cNvSpPr/>
              <p:nvPr/>
            </p:nvSpPr>
            <p:spPr>
              <a:xfrm>
                <a:off x="3243" y="2659"/>
                <a:ext cx="227" cy="181"/>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47" name="Text Box 14"/>
              <p:cNvSpPr txBox="1"/>
              <p:nvPr/>
            </p:nvSpPr>
            <p:spPr>
              <a:xfrm>
                <a:off x="3243" y="2614"/>
                <a:ext cx="272" cy="211"/>
              </a:xfrm>
              <a:prstGeom prst="rect">
                <a:avLst/>
              </a:prstGeom>
              <a:noFill/>
              <a:ln w="28575">
                <a:noFill/>
              </a:ln>
            </p:spPr>
            <p:txBody>
              <a:bodyPr lIns="0" tIns="0" rIns="0" bIns="0">
                <a:spAutoFit/>
              </a:bodyPr>
              <a:p>
                <a:pPr>
                  <a:spcBef>
                    <a:spcPct val="50000"/>
                  </a:spcBef>
                </a:pPr>
                <a:r>
                  <a:rPr lang="en-US" altLang="zh-CN" sz="2200" i="1" dirty="0">
                    <a:latin typeface="Times New Roman" panose="02020603050405020304" pitchFamily="18" charset="0"/>
                  </a:rPr>
                  <a:t>C</a:t>
                </a:r>
                <a:r>
                  <a:rPr lang="en-US" altLang="zh-CN" sz="2200" i="1" baseline="-25000" dirty="0">
                    <a:latin typeface="Times New Roman" panose="02020603050405020304" pitchFamily="18" charset="0"/>
                  </a:rPr>
                  <a:t>b1</a:t>
                </a:r>
                <a:endParaRPr lang="en-US" altLang="zh-CN" sz="2200" i="1" dirty="0">
                  <a:latin typeface="Times New Roman" panose="02020603050405020304" pitchFamily="18" charset="0"/>
                </a:endParaRPr>
              </a:p>
            </p:txBody>
          </p:sp>
          <p:sp>
            <p:nvSpPr>
              <p:cNvPr id="17448" name="Rectangle 15"/>
              <p:cNvSpPr/>
              <p:nvPr/>
            </p:nvSpPr>
            <p:spPr>
              <a:xfrm>
                <a:off x="4558" y="2205"/>
                <a:ext cx="272" cy="18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7449" name="Text Box 16"/>
              <p:cNvSpPr txBox="1"/>
              <p:nvPr/>
            </p:nvSpPr>
            <p:spPr>
              <a:xfrm>
                <a:off x="4604" y="2133"/>
                <a:ext cx="272" cy="211"/>
              </a:xfrm>
              <a:prstGeom prst="rect">
                <a:avLst/>
              </a:prstGeom>
              <a:noFill/>
              <a:ln w="28575">
                <a:noFill/>
              </a:ln>
            </p:spPr>
            <p:txBody>
              <a:bodyPr lIns="0" tIns="0" rIns="0" bIns="0">
                <a:spAutoFit/>
              </a:bodyPr>
              <a:p>
                <a:pPr>
                  <a:spcBef>
                    <a:spcPct val="50000"/>
                  </a:spcBef>
                </a:pPr>
                <a:r>
                  <a:rPr lang="en-US" altLang="zh-CN" sz="2200" i="1" dirty="0">
                    <a:latin typeface="Times New Roman" panose="02020603050405020304" pitchFamily="18" charset="0"/>
                  </a:rPr>
                  <a:t>C</a:t>
                </a:r>
                <a:r>
                  <a:rPr lang="en-US" altLang="zh-CN" sz="2200" i="1" baseline="-25000" dirty="0">
                    <a:latin typeface="Times New Roman" panose="02020603050405020304" pitchFamily="18" charset="0"/>
                  </a:rPr>
                  <a:t>b2</a:t>
                </a:r>
                <a:endParaRPr lang="en-US" altLang="zh-CN" sz="2200" i="1" dirty="0">
                  <a:latin typeface="Times New Roman" panose="02020603050405020304" pitchFamily="18" charset="0"/>
                </a:endParaRPr>
              </a:p>
            </p:txBody>
          </p:sp>
        </p:grpSp>
        <p:sp>
          <p:nvSpPr>
            <p:cNvPr id="17437" name="Text Box 17"/>
            <p:cNvSpPr txBox="1"/>
            <p:nvPr/>
          </p:nvSpPr>
          <p:spPr>
            <a:xfrm>
              <a:off x="1927" y="3974"/>
              <a:ext cx="2178" cy="288"/>
            </a:xfrm>
            <a:prstGeom prst="rect">
              <a:avLst/>
            </a:prstGeom>
            <a:noFill/>
            <a:ln w="28575">
              <a:noFill/>
            </a:ln>
          </p:spPr>
          <p:txBody>
            <a:bodyPr lIns="0" rIns="0">
              <a:spAutoFit/>
            </a:bodyPr>
            <a:p>
              <a:pPr>
                <a:spcBef>
                  <a:spcPct val="50000"/>
                </a:spcBef>
              </a:pPr>
              <a:endParaRPr lang="zh-CN" altLang="zh-CN" sz="2400" b="0" dirty="0">
                <a:solidFill>
                  <a:schemeClr val="folHlink"/>
                </a:solidFill>
                <a:latin typeface="华文新魏" panose="02010800040101010101" pitchFamily="2" charset="-122"/>
                <a:ea typeface="华文新魏" panose="02010800040101010101" pitchFamily="2" charset="-122"/>
              </a:endParaRPr>
            </a:p>
          </p:txBody>
        </p:sp>
      </p:grpSp>
      <p:grpSp>
        <p:nvGrpSpPr>
          <p:cNvPr id="4" name="Group 18"/>
          <p:cNvGrpSpPr/>
          <p:nvPr/>
        </p:nvGrpSpPr>
        <p:grpSpPr>
          <a:xfrm>
            <a:off x="684213" y="1266825"/>
            <a:ext cx="4173537" cy="3241675"/>
            <a:chOff x="295" y="662"/>
            <a:chExt cx="2629" cy="2042"/>
          </a:xfrm>
        </p:grpSpPr>
        <p:grpSp>
          <p:nvGrpSpPr>
            <p:cNvPr id="17420" name="Group 19"/>
            <p:cNvGrpSpPr/>
            <p:nvPr/>
          </p:nvGrpSpPr>
          <p:grpSpPr>
            <a:xfrm>
              <a:off x="295" y="662"/>
              <a:ext cx="2629" cy="2042"/>
              <a:chOff x="295" y="662"/>
              <a:chExt cx="2629" cy="2042"/>
            </a:xfrm>
          </p:grpSpPr>
          <p:graphicFrame>
            <p:nvGraphicFramePr>
              <p:cNvPr id="17410" name="Object 20"/>
              <p:cNvGraphicFramePr/>
              <p:nvPr/>
            </p:nvGraphicFramePr>
            <p:xfrm>
              <a:off x="296" y="662"/>
              <a:ext cx="2628" cy="2042"/>
            </p:xfrm>
            <a:graphic>
              <a:graphicData uri="http://schemas.openxmlformats.org/presentationml/2006/ole">
                <mc:AlternateContent xmlns:mc="http://schemas.openxmlformats.org/markup-compatibility/2006">
                  <mc:Choice xmlns:v="urn:schemas-microsoft-com:vml" Requires="v">
                    <p:oleObj spid="_x0000_s3130" name="" r:id="rId3" imgW="19230975" imgH="9686925" progId="MSPhotoEd.3">
                      <p:embed/>
                    </p:oleObj>
                  </mc:Choice>
                  <mc:Fallback>
                    <p:oleObj name="" r:id="rId3" imgW="19230975" imgH="9686925" progId="MSPhotoEd.3">
                      <p:embed/>
                      <p:pic>
                        <p:nvPicPr>
                          <p:cNvPr id="0" name="图片 3129"/>
                          <p:cNvPicPr/>
                          <p:nvPr/>
                        </p:nvPicPr>
                        <p:blipFill>
                          <a:blip r:embed="rId4"/>
                          <a:srcRect r="41667" b="11192"/>
                          <a:stretch>
                            <a:fillRect/>
                          </a:stretch>
                        </p:blipFill>
                        <p:spPr>
                          <a:xfrm>
                            <a:off x="296" y="662"/>
                            <a:ext cx="2628" cy="2042"/>
                          </a:xfrm>
                          <a:prstGeom prst="rect">
                            <a:avLst/>
                          </a:prstGeom>
                          <a:noFill/>
                          <a:ln w="38100">
                            <a:noFill/>
                            <a:miter/>
                          </a:ln>
                        </p:spPr>
                      </p:pic>
                    </p:oleObj>
                  </mc:Fallback>
                </mc:AlternateContent>
              </a:graphicData>
            </a:graphic>
          </p:graphicFrame>
          <p:sp>
            <p:nvSpPr>
              <p:cNvPr id="17423" name="Rectangle 21"/>
              <p:cNvSpPr/>
              <p:nvPr/>
            </p:nvSpPr>
            <p:spPr>
              <a:xfrm>
                <a:off x="587" y="1773"/>
                <a:ext cx="375" cy="254"/>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24" name="Rectangle 22"/>
              <p:cNvSpPr/>
              <p:nvPr/>
            </p:nvSpPr>
            <p:spPr>
              <a:xfrm>
                <a:off x="1923" y="1478"/>
                <a:ext cx="333" cy="211"/>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25" name="Rectangle 23"/>
              <p:cNvSpPr/>
              <p:nvPr/>
            </p:nvSpPr>
            <p:spPr>
              <a:xfrm>
                <a:off x="295" y="1985"/>
                <a:ext cx="125" cy="212"/>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26" name="Text Box 24"/>
              <p:cNvSpPr txBox="1"/>
              <p:nvPr/>
            </p:nvSpPr>
            <p:spPr>
              <a:xfrm>
                <a:off x="295" y="1900"/>
                <a:ext cx="167"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17427" name="Rectangle 25"/>
              <p:cNvSpPr/>
              <p:nvPr/>
            </p:nvSpPr>
            <p:spPr>
              <a:xfrm>
                <a:off x="2215" y="1773"/>
                <a:ext cx="167" cy="254"/>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28" name="Text Box 26"/>
              <p:cNvSpPr txBox="1"/>
              <p:nvPr/>
            </p:nvSpPr>
            <p:spPr>
              <a:xfrm>
                <a:off x="2256" y="1815"/>
                <a:ext cx="166"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7429" name="Rectangle 27"/>
              <p:cNvSpPr/>
              <p:nvPr/>
            </p:nvSpPr>
            <p:spPr>
              <a:xfrm>
                <a:off x="628" y="1317"/>
                <a:ext cx="251" cy="169"/>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30" name="Rectangle 28"/>
              <p:cNvSpPr/>
              <p:nvPr/>
            </p:nvSpPr>
            <p:spPr>
              <a:xfrm>
                <a:off x="1923" y="978"/>
                <a:ext cx="292" cy="212"/>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17431" name="Text Box 29"/>
              <p:cNvSpPr txBox="1"/>
              <p:nvPr/>
            </p:nvSpPr>
            <p:spPr>
              <a:xfrm>
                <a:off x="1956" y="979"/>
                <a:ext cx="292"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C</a:t>
                </a:r>
                <a:r>
                  <a:rPr lang="en-US" altLang="zh-CN" sz="2400" i="1" baseline="-25000" dirty="0">
                    <a:latin typeface="Times New Roman" panose="02020603050405020304" pitchFamily="18" charset="0"/>
                  </a:rPr>
                  <a:t>b2</a:t>
                </a:r>
                <a:endParaRPr lang="en-US" altLang="zh-CN" sz="2400" i="1" dirty="0">
                  <a:latin typeface="Times New Roman" panose="02020603050405020304" pitchFamily="18" charset="0"/>
                </a:endParaRPr>
              </a:p>
            </p:txBody>
          </p:sp>
          <p:sp>
            <p:nvSpPr>
              <p:cNvPr id="17432" name="Rectangle 30"/>
              <p:cNvSpPr/>
              <p:nvPr/>
            </p:nvSpPr>
            <p:spPr>
              <a:xfrm>
                <a:off x="839" y="1434"/>
                <a:ext cx="136" cy="136"/>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17433" name="Rectangle 31"/>
              <p:cNvSpPr/>
              <p:nvPr/>
            </p:nvSpPr>
            <p:spPr>
              <a:xfrm>
                <a:off x="567" y="1434"/>
                <a:ext cx="136" cy="136"/>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17434" name="Text Box 32"/>
              <p:cNvSpPr txBox="1"/>
              <p:nvPr/>
            </p:nvSpPr>
            <p:spPr>
              <a:xfrm>
                <a:off x="670" y="1266"/>
                <a:ext cx="292"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C</a:t>
                </a:r>
                <a:r>
                  <a:rPr lang="en-US" altLang="zh-CN" sz="2400" i="1" baseline="-25000" dirty="0">
                    <a:latin typeface="Times New Roman" panose="02020603050405020304" pitchFamily="18" charset="0"/>
                  </a:rPr>
                  <a:t>b1</a:t>
                </a:r>
                <a:endParaRPr lang="en-US" altLang="zh-CN" sz="2400" i="1" dirty="0">
                  <a:latin typeface="Times New Roman" panose="02020603050405020304" pitchFamily="18" charset="0"/>
                </a:endParaRPr>
              </a:p>
            </p:txBody>
          </p:sp>
          <p:sp>
            <p:nvSpPr>
              <p:cNvPr id="17435" name="Text Box 33"/>
              <p:cNvSpPr txBox="1"/>
              <p:nvPr/>
            </p:nvSpPr>
            <p:spPr>
              <a:xfrm>
                <a:off x="521" y="1389"/>
                <a:ext cx="167" cy="230"/>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a:t>
                </a:r>
                <a:endParaRPr lang="en-US" altLang="zh-CN" sz="2400" i="1" dirty="0">
                  <a:latin typeface="Times New Roman" panose="02020603050405020304" pitchFamily="18" charset="0"/>
                </a:endParaRPr>
              </a:p>
            </p:txBody>
          </p:sp>
        </p:grpSp>
        <p:sp>
          <p:nvSpPr>
            <p:cNvPr id="17421" name="Line 34"/>
            <p:cNvSpPr/>
            <p:nvPr/>
          </p:nvSpPr>
          <p:spPr>
            <a:xfrm>
              <a:off x="1202" y="1706"/>
              <a:ext cx="227" cy="0"/>
            </a:xfrm>
            <a:prstGeom prst="line">
              <a:avLst/>
            </a:prstGeom>
            <a:ln w="28575" cap="flat" cmpd="sng">
              <a:solidFill>
                <a:schemeClr val="tx1"/>
              </a:solidFill>
              <a:prstDash val="solid"/>
              <a:headEnd type="none" w="med" len="med"/>
              <a:tailEnd type="triangle" w="med" len="med"/>
            </a:ln>
          </p:spPr>
        </p:sp>
        <p:sp>
          <p:nvSpPr>
            <p:cNvPr id="17422" name="Text Box 35"/>
            <p:cNvSpPr txBox="1"/>
            <p:nvPr/>
          </p:nvSpPr>
          <p:spPr>
            <a:xfrm>
              <a:off x="1111" y="1691"/>
              <a:ext cx="318" cy="288"/>
            </a:xfrm>
            <a:prstGeom prst="rect">
              <a:avLst/>
            </a:prstGeom>
            <a:noFill/>
            <a:ln w="2857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grpSp>
      <p:sp>
        <p:nvSpPr>
          <p:cNvPr id="34852" name="AutoShape 36"/>
          <p:cNvSpPr/>
          <p:nvPr/>
        </p:nvSpPr>
        <p:spPr>
          <a:xfrm>
            <a:off x="900113" y="4797425"/>
            <a:ext cx="2592387" cy="576263"/>
          </a:xfrm>
          <a:prstGeom prst="wedgeRoundRectCallout">
            <a:avLst>
              <a:gd name="adj1" fmla="val 46144"/>
              <a:gd name="adj2" fmla="val -152755"/>
              <a:gd name="adj3" fmla="val 16667"/>
            </a:avLst>
          </a:prstGeom>
          <a:solidFill>
            <a:srgbClr val="FFFF99"/>
          </a:solidFill>
          <a:ln w="28575" cap="flat" cmpd="sng">
            <a:solidFill>
              <a:srgbClr val="FF0000"/>
            </a:solidFill>
            <a:prstDash val="solid"/>
            <a:miter/>
            <a:headEnd type="none" w="med" len="med"/>
            <a:tailEnd type="none" w="med" len="med"/>
          </a:ln>
        </p:spPr>
        <p:txBody>
          <a:bodyPr anchor="ctr"/>
          <a:p>
            <a:pPr algn="ctr">
              <a:spcBef>
                <a:spcPct val="50000"/>
              </a:spcBef>
            </a:pPr>
            <a:r>
              <a:rPr lang="zh-CN" altLang="en-US" b="0" dirty="0">
                <a:latin typeface="隶书" panose="02010509060101010101" pitchFamily="49" charset="-122"/>
                <a:ea typeface="隶书" panose="02010509060101010101" pitchFamily="49" charset="-122"/>
              </a:rPr>
              <a:t>固定偏流电路</a:t>
            </a:r>
            <a:endParaRPr lang="zh-CN" altLang="en-US" b="0" dirty="0">
              <a:latin typeface="隶书" panose="02010509060101010101" pitchFamily="49" charset="-122"/>
              <a:ea typeface="隶书" panose="02010509060101010101" pitchFamily="49" charset="-122"/>
            </a:endParaRPr>
          </a:p>
        </p:txBody>
      </p:sp>
      <p:sp>
        <p:nvSpPr>
          <p:cNvPr id="34853" name="Rectangle 37"/>
          <p:cNvSpPr/>
          <p:nvPr/>
        </p:nvSpPr>
        <p:spPr>
          <a:xfrm>
            <a:off x="5364163" y="4581525"/>
            <a:ext cx="720725" cy="1368425"/>
          </a:xfrm>
          <a:prstGeom prst="rect">
            <a:avLst/>
          </a:prstGeom>
          <a:pattFill prst="pct75">
            <a:fgClr>
              <a:srgbClr val="FF0000">
                <a:alpha val="21176"/>
              </a:srgbClr>
            </a:fgClr>
            <a:bgClr>
              <a:schemeClr val="bg1">
                <a:alpha val="21176"/>
              </a:schemeClr>
            </a:bgClr>
          </a:pattFill>
          <a:ln w="19050" cap="flat" cmpd="sng">
            <a:solidFill>
              <a:srgbClr val="FF0000"/>
            </a:solidFill>
            <a:prstDash val="sysDot"/>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34854" name="Rectangle 38"/>
          <p:cNvSpPr/>
          <p:nvPr/>
        </p:nvSpPr>
        <p:spPr>
          <a:xfrm>
            <a:off x="6659563" y="4652963"/>
            <a:ext cx="1296987" cy="936625"/>
          </a:xfrm>
          <a:prstGeom prst="rect">
            <a:avLst/>
          </a:prstGeom>
          <a:pattFill prst="pct75">
            <a:fgClr>
              <a:srgbClr val="FF0000">
                <a:alpha val="21176"/>
              </a:srgbClr>
            </a:fgClr>
            <a:bgClr>
              <a:schemeClr val="bg1">
                <a:alpha val="21176"/>
              </a:schemeClr>
            </a:bgClr>
          </a:pattFill>
          <a:ln w="19050" cap="flat" cmpd="sng">
            <a:solidFill>
              <a:srgbClr val="FF0000"/>
            </a:solidFill>
            <a:prstDash val="sysDot"/>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34855" name="AutoShape 39"/>
          <p:cNvSpPr/>
          <p:nvPr/>
        </p:nvSpPr>
        <p:spPr>
          <a:xfrm>
            <a:off x="5076825" y="1268413"/>
            <a:ext cx="2592388" cy="576262"/>
          </a:xfrm>
          <a:prstGeom prst="wedgeRoundRectCallout">
            <a:avLst>
              <a:gd name="adj1" fmla="val 889"/>
              <a:gd name="adj2" fmla="val 146417"/>
              <a:gd name="adj3" fmla="val 16667"/>
            </a:avLst>
          </a:prstGeom>
          <a:solidFill>
            <a:srgbClr val="FFFF99"/>
          </a:solidFill>
          <a:ln w="28575" cap="flat" cmpd="sng">
            <a:solidFill>
              <a:srgbClr val="FF0000"/>
            </a:solidFill>
            <a:prstDash val="solid"/>
            <a:miter/>
            <a:headEnd type="none" w="med" len="med"/>
            <a:tailEnd type="none" w="med" len="med"/>
          </a:ln>
        </p:spPr>
        <p:txBody>
          <a:bodyPr anchor="ctr"/>
          <a:p>
            <a:pPr algn="ctr">
              <a:spcBef>
                <a:spcPct val="50000"/>
              </a:spcBef>
            </a:pPr>
            <a:r>
              <a:rPr lang="zh-CN" altLang="en-US" b="0" dirty="0">
                <a:latin typeface="隶书" panose="02010509060101010101" pitchFamily="49" charset="-122"/>
                <a:ea typeface="隶书" panose="02010509060101010101" pitchFamily="49" charset="-122"/>
              </a:rPr>
              <a:t>射极偏置电路</a:t>
            </a:r>
            <a:endParaRPr lang="zh-CN" altLang="en-US" b="0" dirty="0">
              <a:latin typeface="隶书" panose="02010509060101010101" pitchFamily="49" charset="-122"/>
              <a:ea typeface="隶书" panose="02010509060101010101" pitchFamily="49" charset="-122"/>
            </a:endParaRPr>
          </a:p>
        </p:txBody>
      </p:sp>
      <p:sp>
        <p:nvSpPr>
          <p:cNvPr id="34856" name="AutoShape 40"/>
          <p:cNvSpPr/>
          <p:nvPr/>
        </p:nvSpPr>
        <p:spPr>
          <a:xfrm>
            <a:off x="7164388" y="6092825"/>
            <a:ext cx="1728787" cy="476250"/>
          </a:xfrm>
          <a:prstGeom prst="wedgeRoundRectCallout">
            <a:avLst>
              <a:gd name="adj1" fmla="val -30074"/>
              <a:gd name="adj2" fmla="val -120333"/>
              <a:gd name="adj3" fmla="val 16667"/>
            </a:avLst>
          </a:prstGeom>
          <a:solidFill>
            <a:srgbClr val="FFFF99"/>
          </a:solidFill>
          <a:ln w="28575" cap="flat" cmpd="sng">
            <a:solidFill>
              <a:srgbClr val="0000CC"/>
            </a:solidFill>
            <a:prstDash val="solid"/>
            <a:miter/>
            <a:headEnd type="none" w="med" len="med"/>
            <a:tailEnd type="none" w="med" len="med"/>
          </a:ln>
        </p:spPr>
        <p:txBody>
          <a:bodyPr lIns="0" rIns="0" anchor="ctr"/>
          <a:p>
            <a:pPr algn="ctr">
              <a:spcBef>
                <a:spcPct val="50000"/>
              </a:spcBef>
            </a:pPr>
            <a:r>
              <a:rPr lang="zh-CN" altLang="en-US" b="0" dirty="0">
                <a:latin typeface="隶书" panose="02010509060101010101" pitchFamily="49" charset="-122"/>
                <a:ea typeface="隶书" panose="02010509060101010101" pitchFamily="49" charset="-122"/>
              </a:rPr>
              <a:t>旁路电容</a:t>
            </a:r>
            <a:endParaRPr lang="zh-CN" altLang="en-US" b="0"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52"/>
                                        </p:tgtEl>
                                        <p:attrNameLst>
                                          <p:attrName>style.visibility</p:attrName>
                                        </p:attrNameLst>
                                      </p:cBhvr>
                                      <p:to>
                                        <p:strVal val="visible"/>
                                      </p:to>
                                    </p:set>
                                    <p:animEffect transition="in" filter="wipe(down)">
                                      <p:cBhvr>
                                        <p:cTn id="12" dur="1000"/>
                                        <p:tgtEl>
                                          <p:spTgt spid="348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53"/>
                                        </p:tgtEl>
                                        <p:attrNameLst>
                                          <p:attrName>style.visibility</p:attrName>
                                        </p:attrNameLst>
                                      </p:cBhvr>
                                      <p:to>
                                        <p:strVal val="visible"/>
                                      </p:to>
                                    </p:set>
                                    <p:animEffect transition="in" filter="wipe(up)">
                                      <p:cBhvr>
                                        <p:cTn id="22" dur="1000"/>
                                        <p:tgtEl>
                                          <p:spTgt spid="348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54"/>
                                        </p:tgtEl>
                                        <p:attrNameLst>
                                          <p:attrName>style.visibility</p:attrName>
                                        </p:attrNameLst>
                                      </p:cBhvr>
                                      <p:to>
                                        <p:strVal val="visible"/>
                                      </p:to>
                                    </p:set>
                                    <p:animEffect transition="in" filter="wipe(left)">
                                      <p:cBhvr>
                                        <p:cTn id="27" dur="1000"/>
                                        <p:tgtEl>
                                          <p:spTgt spid="348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856"/>
                                        </p:tgtEl>
                                        <p:attrNameLst>
                                          <p:attrName>style.visibility</p:attrName>
                                        </p:attrNameLst>
                                      </p:cBhvr>
                                      <p:to>
                                        <p:strVal val="visible"/>
                                      </p:to>
                                    </p:set>
                                    <p:animEffect transition="in" filter="wipe(down)">
                                      <p:cBhvr>
                                        <p:cTn id="32" dur="500"/>
                                        <p:tgtEl>
                                          <p:spTgt spid="348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55"/>
                                        </p:tgtEl>
                                        <p:attrNameLst>
                                          <p:attrName>style.visibility</p:attrName>
                                        </p:attrNameLst>
                                      </p:cBhvr>
                                      <p:to>
                                        <p:strVal val="visible"/>
                                      </p:to>
                                    </p:set>
                                    <p:animEffect transition="in" filter="wipe(up)">
                                      <p:cBhvr>
                                        <p:cTn id="37" dur="1000"/>
                                        <p:tgtEl>
                                          <p:spTgt spid="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2" grpId="0" animBg="1"/>
      <p:bldP spid="34853" grpId="0" animBg="1"/>
      <p:bldP spid="34854" grpId="0" animBg="1"/>
      <p:bldP spid="34855" grpId="0" animBg="1"/>
      <p:bldP spid="348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8437" name="Rectangle 2"/>
          <p:cNvSpPr/>
          <p:nvPr/>
        </p:nvSpPr>
        <p:spPr>
          <a:xfrm>
            <a:off x="684213" y="620713"/>
            <a:ext cx="2836862" cy="579437"/>
          </a:xfrm>
          <a:prstGeom prst="rect">
            <a:avLst/>
          </a:prstGeom>
          <a:solidFill>
            <a:srgbClr val="FFC000"/>
          </a:solidFill>
          <a:ln w="9525">
            <a:noFill/>
          </a:ln>
        </p:spPr>
        <p:txBody>
          <a:bodyPr wrap="none">
            <a:spAutoFit/>
          </a:bodyPr>
          <a:p>
            <a:r>
              <a:rPr lang="en-US" altLang="zh-CN" dirty="0">
                <a:latin typeface="宋体" panose="02010600030101010101" pitchFamily="2" charset="-122"/>
              </a:rPr>
              <a:t>Q</a:t>
            </a:r>
            <a:r>
              <a:rPr lang="zh-CN" altLang="en-US" dirty="0">
                <a:latin typeface="宋体" panose="02010600030101010101" pitchFamily="2" charset="-122"/>
              </a:rPr>
              <a:t>点稳定原理：</a:t>
            </a:r>
            <a:endParaRPr lang="zh-CN" altLang="en-US" dirty="0">
              <a:latin typeface="宋体" panose="02010600030101010101" pitchFamily="2" charset="-122"/>
            </a:endParaRPr>
          </a:p>
        </p:txBody>
      </p:sp>
      <p:sp>
        <p:nvSpPr>
          <p:cNvPr id="18438" name="Rectangle 3"/>
          <p:cNvSpPr/>
          <p:nvPr/>
        </p:nvSpPr>
        <p:spPr>
          <a:xfrm>
            <a:off x="971550" y="1216025"/>
            <a:ext cx="6565900" cy="579438"/>
          </a:xfrm>
          <a:prstGeom prst="rect">
            <a:avLst/>
          </a:prstGeom>
          <a:noFill/>
          <a:ln w="9525">
            <a:noFill/>
          </a:ln>
        </p:spPr>
        <p:txBody>
          <a:bodyPr wrap="none">
            <a:spAutoFit/>
          </a:bodyPr>
          <a:p>
            <a:pPr>
              <a:spcBef>
                <a:spcPct val="50000"/>
              </a:spcBef>
            </a:pPr>
            <a:r>
              <a:rPr lang="zh-CN" altLang="en-US" dirty="0">
                <a:solidFill>
                  <a:srgbClr val="FF0000"/>
                </a:solidFill>
                <a:latin typeface="宋体" panose="02010600030101010101" pitchFamily="2" charset="-122"/>
              </a:rPr>
              <a:t>目标：</a:t>
            </a:r>
            <a:r>
              <a:rPr lang="zh-CN" altLang="en-US" dirty="0">
                <a:solidFill>
                  <a:srgbClr val="000000"/>
                </a:solidFill>
                <a:latin typeface="宋体" panose="02010600030101010101" pitchFamily="2" charset="-122"/>
              </a:rPr>
              <a:t>温度变化时，使</a:t>
            </a:r>
            <a:r>
              <a:rPr lang="en-US" altLang="zh-CN" i="1" dirty="0">
                <a:solidFill>
                  <a:srgbClr val="000000"/>
                </a:solidFill>
                <a:latin typeface="宋体" panose="02010600030101010101" pitchFamily="2" charset="-122"/>
              </a:rPr>
              <a:t>I</a:t>
            </a:r>
            <a:r>
              <a:rPr lang="en-US" altLang="zh-CN" baseline="-25000"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维持恒定。</a:t>
            </a:r>
            <a:endParaRPr lang="zh-CN" altLang="en-US" dirty="0">
              <a:solidFill>
                <a:srgbClr val="000000"/>
              </a:solidFill>
              <a:latin typeface="宋体" panose="02010600030101010101" pitchFamily="2" charset="-122"/>
            </a:endParaRPr>
          </a:p>
        </p:txBody>
      </p:sp>
      <p:sp>
        <p:nvSpPr>
          <p:cNvPr id="18439" name="Text Box 4"/>
          <p:cNvSpPr txBox="1"/>
          <p:nvPr/>
        </p:nvSpPr>
        <p:spPr>
          <a:xfrm>
            <a:off x="755650" y="1700213"/>
            <a:ext cx="7632700" cy="1260475"/>
          </a:xfrm>
          <a:prstGeom prst="rect">
            <a:avLst/>
          </a:prstGeom>
          <a:noFill/>
          <a:ln w="9525">
            <a:noFill/>
          </a:ln>
        </p:spPr>
        <p:txBody>
          <a:bodyPr>
            <a:spAutoFit/>
          </a:bodyPr>
          <a:p>
            <a:pPr>
              <a:lnSpc>
                <a:spcPct val="120000"/>
              </a:lnSpc>
              <a:spcBef>
                <a:spcPct val="50000"/>
              </a:spcBef>
            </a:pPr>
            <a:r>
              <a:rPr lang="zh-CN" altLang="en-US" dirty="0">
                <a:latin typeface="Arial" panose="020B0604020202020204" pitchFamily="34" charset="0"/>
              </a:rPr>
              <a:t>如果温度变化时，</a:t>
            </a:r>
            <a:r>
              <a:rPr lang="en-US" altLang="zh-CN" i="1" u="sng" dirty="0">
                <a:solidFill>
                  <a:srgbClr val="FF0000"/>
                </a:solidFill>
                <a:latin typeface="Arial" panose="020B0604020202020204" pitchFamily="34" charset="0"/>
              </a:rPr>
              <a:t>b</a:t>
            </a:r>
            <a:r>
              <a:rPr lang="zh-CN" altLang="zh-CN" i="1" u="sng" dirty="0">
                <a:solidFill>
                  <a:srgbClr val="FF0000"/>
                </a:solidFill>
                <a:latin typeface="Arial" panose="020B0604020202020204" pitchFamily="34" charset="0"/>
              </a:rPr>
              <a:t>点电位能基本不变</a:t>
            </a:r>
            <a:r>
              <a:rPr lang="zh-CN" altLang="zh-CN" dirty="0">
                <a:latin typeface="Arial" panose="020B0604020202020204" pitchFamily="34" charset="0"/>
              </a:rPr>
              <a:t>，则可实现</a:t>
            </a:r>
            <a:r>
              <a:rPr lang="en-US" altLang="zh-CN" dirty="0">
                <a:latin typeface="Arial" panose="020B0604020202020204" pitchFamily="34" charset="0"/>
              </a:rPr>
              <a:t>Q</a:t>
            </a:r>
            <a:r>
              <a:rPr lang="zh-CN" altLang="zh-CN" dirty="0">
                <a:latin typeface="Arial" panose="020B0604020202020204" pitchFamily="34" charset="0"/>
              </a:rPr>
              <a:t>点的稳定。</a:t>
            </a:r>
            <a:endParaRPr lang="zh-CN" altLang="en-US" dirty="0">
              <a:latin typeface="Arial" panose="020B0604020202020204" pitchFamily="34" charset="0"/>
            </a:endParaRPr>
          </a:p>
        </p:txBody>
      </p:sp>
      <p:grpSp>
        <p:nvGrpSpPr>
          <p:cNvPr id="2" name="Group 5"/>
          <p:cNvGrpSpPr/>
          <p:nvPr/>
        </p:nvGrpSpPr>
        <p:grpSpPr>
          <a:xfrm>
            <a:off x="755650" y="2952750"/>
            <a:ext cx="3268663" cy="3905250"/>
            <a:chOff x="3452" y="1696"/>
            <a:chExt cx="2059" cy="2460"/>
          </a:xfrm>
        </p:grpSpPr>
        <p:grpSp>
          <p:nvGrpSpPr>
            <p:cNvPr id="18444" name="Group 6"/>
            <p:cNvGrpSpPr/>
            <p:nvPr/>
          </p:nvGrpSpPr>
          <p:grpSpPr>
            <a:xfrm>
              <a:off x="3452" y="1696"/>
              <a:ext cx="2059" cy="2460"/>
              <a:chOff x="3452" y="1696"/>
              <a:chExt cx="2059" cy="2460"/>
            </a:xfrm>
          </p:grpSpPr>
          <p:grpSp>
            <p:nvGrpSpPr>
              <p:cNvPr id="18448" name="Group 7"/>
              <p:cNvGrpSpPr/>
              <p:nvPr/>
            </p:nvGrpSpPr>
            <p:grpSpPr>
              <a:xfrm>
                <a:off x="3452" y="1696"/>
                <a:ext cx="2059" cy="2460"/>
                <a:chOff x="3452" y="1696"/>
                <a:chExt cx="2059" cy="2460"/>
              </a:xfrm>
            </p:grpSpPr>
            <p:grpSp>
              <p:nvGrpSpPr>
                <p:cNvPr id="18452" name="Group 8"/>
                <p:cNvGrpSpPr/>
                <p:nvPr/>
              </p:nvGrpSpPr>
              <p:grpSpPr>
                <a:xfrm>
                  <a:off x="3452" y="1696"/>
                  <a:ext cx="2059" cy="2460"/>
                  <a:chOff x="3452" y="1696"/>
                  <a:chExt cx="2059" cy="2460"/>
                </a:xfrm>
              </p:grpSpPr>
              <p:graphicFrame>
                <p:nvGraphicFramePr>
                  <p:cNvPr id="18435" name="Object 9"/>
                  <p:cNvGraphicFramePr/>
                  <p:nvPr/>
                </p:nvGraphicFramePr>
                <p:xfrm>
                  <a:off x="3491" y="1696"/>
                  <a:ext cx="2020" cy="2460"/>
                </p:xfrm>
                <a:graphic>
                  <a:graphicData uri="http://schemas.openxmlformats.org/presentationml/2006/ole">
                    <mc:AlternateContent xmlns:mc="http://schemas.openxmlformats.org/markup-compatibility/2006">
                      <mc:Choice xmlns:v="urn:schemas-microsoft-com:vml" Requires="v">
                        <p:oleObj spid="_x0000_s3131" name="" r:id="rId1" imgW="27974925" imgH="11249025" progId="MSPhotoEd.3">
                          <p:embed/>
                        </p:oleObj>
                      </mc:Choice>
                      <mc:Fallback>
                        <p:oleObj name="" r:id="rId1" imgW="27974925" imgH="11249025" progId="MSPhotoEd.3">
                          <p:embed/>
                          <p:pic>
                            <p:nvPicPr>
                              <p:cNvPr id="0" name="图片 3130"/>
                              <p:cNvPicPr/>
                              <p:nvPr/>
                            </p:nvPicPr>
                            <p:blipFill>
                              <a:blip r:embed="rId2"/>
                              <a:srcRect l="70558" b="10851"/>
                              <a:stretch>
                                <a:fillRect/>
                              </a:stretch>
                            </p:blipFill>
                            <p:spPr>
                              <a:xfrm>
                                <a:off x="3491" y="1696"/>
                                <a:ext cx="2020" cy="2460"/>
                              </a:xfrm>
                              <a:prstGeom prst="rect">
                                <a:avLst/>
                              </a:prstGeom>
                              <a:noFill/>
                              <a:ln w="38100">
                                <a:noFill/>
                                <a:miter/>
                              </a:ln>
                            </p:spPr>
                          </p:pic>
                        </p:oleObj>
                      </mc:Fallback>
                    </mc:AlternateContent>
                  </a:graphicData>
                </a:graphic>
              </p:graphicFrame>
              <p:sp>
                <p:nvSpPr>
                  <p:cNvPr id="18454" name="Rectangle 10"/>
                  <p:cNvSpPr/>
                  <p:nvPr/>
                </p:nvSpPr>
                <p:spPr>
                  <a:xfrm>
                    <a:off x="3515" y="2750"/>
                    <a:ext cx="318"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55" name="Rectangle 11"/>
                  <p:cNvSpPr/>
                  <p:nvPr/>
                </p:nvSpPr>
                <p:spPr>
                  <a:xfrm>
                    <a:off x="3497" y="2205"/>
                    <a:ext cx="318"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56" name="Rectangle 12"/>
                  <p:cNvSpPr/>
                  <p:nvPr/>
                </p:nvSpPr>
                <p:spPr>
                  <a:xfrm>
                    <a:off x="3497" y="3294"/>
                    <a:ext cx="318"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57" name="Text Box 13"/>
                  <p:cNvSpPr txBox="1"/>
                  <p:nvPr/>
                </p:nvSpPr>
                <p:spPr>
                  <a:xfrm>
                    <a:off x="3452" y="2160"/>
                    <a:ext cx="409" cy="269"/>
                  </a:xfrm>
                  <a:prstGeom prst="rect">
                    <a:avLst/>
                  </a:prstGeom>
                  <a:noFill/>
                  <a:ln w="28575">
                    <a:noFill/>
                  </a:ln>
                </p:spPr>
                <p:txBody>
                  <a:bodyPr>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b1</a:t>
                    </a:r>
                    <a:endParaRPr lang="en-US" altLang="zh-CN" sz="2200" i="1" dirty="0">
                      <a:latin typeface="Times New Roman" panose="02020603050405020304" pitchFamily="18" charset="0"/>
                    </a:endParaRPr>
                  </a:p>
                </p:txBody>
              </p:sp>
              <p:sp>
                <p:nvSpPr>
                  <p:cNvPr id="18458" name="Text Box 14"/>
                  <p:cNvSpPr txBox="1"/>
                  <p:nvPr/>
                </p:nvSpPr>
                <p:spPr>
                  <a:xfrm>
                    <a:off x="3452" y="3249"/>
                    <a:ext cx="409" cy="269"/>
                  </a:xfrm>
                  <a:prstGeom prst="rect">
                    <a:avLst/>
                  </a:prstGeom>
                  <a:noFill/>
                  <a:ln w="28575">
                    <a:noFill/>
                  </a:ln>
                </p:spPr>
                <p:txBody>
                  <a:bodyPr>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b2</a:t>
                    </a:r>
                    <a:endParaRPr lang="en-US" altLang="zh-CN" sz="2200" i="1" dirty="0">
                      <a:latin typeface="Times New Roman" panose="02020603050405020304" pitchFamily="18" charset="0"/>
                    </a:endParaRPr>
                  </a:p>
                </p:txBody>
              </p:sp>
              <p:sp>
                <p:nvSpPr>
                  <p:cNvPr id="18459" name="Text Box 15"/>
                  <p:cNvSpPr txBox="1"/>
                  <p:nvPr/>
                </p:nvSpPr>
                <p:spPr>
                  <a:xfrm>
                    <a:off x="3524" y="2750"/>
                    <a:ext cx="335" cy="269"/>
                  </a:xfrm>
                  <a:prstGeom prst="rect">
                    <a:avLst/>
                  </a:prstGeom>
                  <a:noFill/>
                  <a:ln w="28575">
                    <a:noFill/>
                  </a:ln>
                </p:spPr>
                <p:txBody>
                  <a:bodyPr>
                    <a:spAutoFit/>
                  </a:bodyPr>
                  <a:p>
                    <a:pP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B</a:t>
                    </a:r>
                    <a:endParaRPr lang="en-US" altLang="zh-CN" sz="2200" i="1" dirty="0">
                      <a:latin typeface="Times New Roman" panose="02020603050405020304" pitchFamily="18" charset="0"/>
                    </a:endParaRPr>
                  </a:p>
                </p:txBody>
              </p:sp>
              <p:sp>
                <p:nvSpPr>
                  <p:cNvPr id="18460" name="Rectangle 16"/>
                  <p:cNvSpPr/>
                  <p:nvPr/>
                </p:nvSpPr>
                <p:spPr>
                  <a:xfrm>
                    <a:off x="4694" y="3158"/>
                    <a:ext cx="273"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61" name="Text Box 17"/>
                  <p:cNvSpPr txBox="1"/>
                  <p:nvPr/>
                </p:nvSpPr>
                <p:spPr>
                  <a:xfrm>
                    <a:off x="4613" y="3131"/>
                    <a:ext cx="335" cy="269"/>
                  </a:xfrm>
                  <a:prstGeom prst="rect">
                    <a:avLst/>
                  </a:prstGeom>
                  <a:noFill/>
                  <a:ln w="28575">
                    <a:noFill/>
                  </a:ln>
                </p:spPr>
                <p:txBody>
                  <a:bodyPr>
                    <a:spAutoFit/>
                  </a:bodyPr>
                  <a:p>
                    <a:pP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E</a:t>
                    </a:r>
                    <a:endParaRPr lang="en-US" altLang="zh-CN" sz="2200" i="1" dirty="0">
                      <a:latin typeface="Times New Roman" panose="02020603050405020304" pitchFamily="18" charset="0"/>
                    </a:endParaRPr>
                  </a:p>
                </p:txBody>
              </p:sp>
              <p:sp>
                <p:nvSpPr>
                  <p:cNvPr id="18462" name="Rectangle 18"/>
                  <p:cNvSpPr/>
                  <p:nvPr/>
                </p:nvSpPr>
                <p:spPr>
                  <a:xfrm>
                    <a:off x="4014" y="2115"/>
                    <a:ext cx="181"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63" name="Text Box 19"/>
                  <p:cNvSpPr txBox="1"/>
                  <p:nvPr/>
                </p:nvSpPr>
                <p:spPr>
                  <a:xfrm>
                    <a:off x="3987" y="2205"/>
                    <a:ext cx="273" cy="269"/>
                  </a:xfrm>
                  <a:prstGeom prst="rect">
                    <a:avLst/>
                  </a:prstGeom>
                  <a:noFill/>
                  <a:ln w="28575">
                    <a:noFill/>
                  </a:ln>
                </p:spPr>
                <p:txBody>
                  <a:bodyPr>
                    <a:spAutoFit/>
                  </a:bodyPr>
                  <a:p>
                    <a:pPr>
                      <a:spcBef>
                        <a:spcPct val="50000"/>
                      </a:spcBef>
                    </a:pPr>
                    <a:r>
                      <a:rPr lang="en-US" altLang="zh-CN" sz="2200" i="1" dirty="0">
                        <a:latin typeface="Times New Roman" panose="02020603050405020304" pitchFamily="18" charset="0"/>
                      </a:rPr>
                      <a:t>I</a:t>
                    </a:r>
                    <a:r>
                      <a:rPr lang="en-US" altLang="zh-CN" sz="2200" i="1" baseline="-25000" dirty="0">
                        <a:latin typeface="Times New Roman" panose="02020603050405020304" pitchFamily="18" charset="0"/>
                      </a:rPr>
                      <a:t>1</a:t>
                    </a:r>
                    <a:endParaRPr lang="en-US" altLang="zh-CN" sz="2200" i="1" dirty="0">
                      <a:latin typeface="Times New Roman" panose="02020603050405020304" pitchFamily="18" charset="0"/>
                    </a:endParaRPr>
                  </a:p>
                </p:txBody>
              </p:sp>
              <p:sp>
                <p:nvSpPr>
                  <p:cNvPr id="18464" name="Rectangle 20"/>
                  <p:cNvSpPr/>
                  <p:nvPr/>
                </p:nvSpPr>
                <p:spPr>
                  <a:xfrm>
                    <a:off x="4014" y="3249"/>
                    <a:ext cx="181" cy="22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18465" name="Text Box 21"/>
                  <p:cNvSpPr txBox="1"/>
                  <p:nvPr/>
                </p:nvSpPr>
                <p:spPr>
                  <a:xfrm>
                    <a:off x="3987" y="3213"/>
                    <a:ext cx="273" cy="269"/>
                  </a:xfrm>
                  <a:prstGeom prst="rect">
                    <a:avLst/>
                  </a:prstGeom>
                  <a:noFill/>
                  <a:ln w="28575">
                    <a:noFill/>
                  </a:ln>
                </p:spPr>
                <p:txBody>
                  <a:bodyPr>
                    <a:spAutoFit/>
                  </a:bodyPr>
                  <a:p>
                    <a:pPr>
                      <a:spcBef>
                        <a:spcPct val="50000"/>
                      </a:spcBef>
                    </a:pPr>
                    <a:r>
                      <a:rPr lang="en-US" altLang="zh-CN" sz="2200" i="1" dirty="0">
                        <a:latin typeface="Times New Roman" panose="02020603050405020304" pitchFamily="18" charset="0"/>
                      </a:rPr>
                      <a:t>I</a:t>
                    </a:r>
                    <a:r>
                      <a:rPr lang="en-US" altLang="zh-CN" sz="2200" i="1" baseline="-25000" dirty="0">
                        <a:latin typeface="Times New Roman" panose="02020603050405020304" pitchFamily="18" charset="0"/>
                      </a:rPr>
                      <a:t>2</a:t>
                    </a:r>
                    <a:endParaRPr lang="en-US" altLang="zh-CN" sz="2200" i="1" dirty="0">
                      <a:latin typeface="Times New Roman" panose="02020603050405020304" pitchFamily="18" charset="0"/>
                    </a:endParaRPr>
                  </a:p>
                </p:txBody>
              </p:sp>
            </p:grpSp>
            <p:sp>
              <p:nvSpPr>
                <p:cNvPr id="18453" name="Text Box 22"/>
                <p:cNvSpPr txBox="1"/>
                <p:nvPr/>
              </p:nvSpPr>
              <p:spPr>
                <a:xfrm>
                  <a:off x="5175" y="2613"/>
                  <a:ext cx="287" cy="953"/>
                </a:xfrm>
                <a:prstGeom prst="rect">
                  <a:avLst/>
                </a:prstGeom>
                <a:solidFill>
                  <a:srgbClr val="FFFF99"/>
                </a:solidFill>
                <a:ln w="28575" cap="flat" cmpd="sng">
                  <a:solidFill>
                    <a:schemeClr val="folHlink"/>
                  </a:solidFill>
                  <a:prstDash val="solid"/>
                  <a:miter/>
                  <a:headEnd type="none" w="med" len="med"/>
                  <a:tailEnd type="none" w="med" len="med"/>
                </a:ln>
              </p:spPr>
              <p:txBody>
                <a:bodyPr vert="eaVert" lIns="0" tIns="0" rIns="0" bIns="0" anchor="ctr" anchorCtr="1">
                  <a:spAutoFit/>
                </a:bodyPr>
                <a:p>
                  <a:pPr algn="ctr">
                    <a:spcBef>
                      <a:spcPct val="50000"/>
                    </a:spcBef>
                  </a:pPr>
                  <a:r>
                    <a:rPr lang="zh-CN" altLang="en-US" b="0" dirty="0">
                      <a:latin typeface="隶书" panose="02010509060101010101" pitchFamily="49" charset="-122"/>
                      <a:ea typeface="隶书" panose="02010509060101010101" pitchFamily="49" charset="-122"/>
                    </a:rPr>
                    <a:t>直流通路</a:t>
                  </a:r>
                  <a:endParaRPr lang="zh-CN" altLang="en-US" b="0" dirty="0">
                    <a:latin typeface="隶书" panose="02010509060101010101" pitchFamily="49" charset="-122"/>
                    <a:ea typeface="隶书" panose="02010509060101010101" pitchFamily="49" charset="-122"/>
                  </a:endParaRPr>
                </a:p>
              </p:txBody>
            </p:sp>
          </p:grpSp>
          <p:sp>
            <p:nvSpPr>
              <p:cNvPr id="18449" name="Text Box 23"/>
              <p:cNvSpPr txBox="1"/>
              <p:nvPr/>
            </p:nvSpPr>
            <p:spPr>
              <a:xfrm>
                <a:off x="4150" y="3022"/>
                <a:ext cx="36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BE</a:t>
                </a:r>
                <a:endParaRPr lang="en-US" altLang="zh-CN" sz="2200" i="1" dirty="0">
                  <a:latin typeface="Times New Roman" panose="02020603050405020304" pitchFamily="18" charset="0"/>
                </a:endParaRPr>
              </a:p>
            </p:txBody>
          </p:sp>
          <p:sp>
            <p:nvSpPr>
              <p:cNvPr id="18450" name="Text Box 24"/>
              <p:cNvSpPr txBox="1"/>
              <p:nvPr/>
            </p:nvSpPr>
            <p:spPr>
              <a:xfrm>
                <a:off x="4168" y="2795"/>
                <a:ext cx="227" cy="327"/>
              </a:xfrm>
              <a:prstGeom prst="rect">
                <a:avLst/>
              </a:prstGeom>
              <a:noFill/>
              <a:ln w="28575">
                <a:noFill/>
              </a:ln>
            </p:spPr>
            <p:txBody>
              <a:bodyPr>
                <a:spAutoFit/>
              </a:bodyPr>
              <a:p>
                <a:pPr>
                  <a:spcBef>
                    <a:spcPct val="50000"/>
                  </a:spcBef>
                </a:pP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18451" name="Text Box 25"/>
              <p:cNvSpPr txBox="1"/>
              <p:nvPr/>
            </p:nvSpPr>
            <p:spPr>
              <a:xfrm>
                <a:off x="4386" y="3113"/>
                <a:ext cx="227" cy="327"/>
              </a:xfrm>
              <a:prstGeom prst="rect">
                <a:avLst/>
              </a:prstGeom>
              <a:noFill/>
              <a:ln w="28575">
                <a:noFill/>
              </a:ln>
            </p:spPr>
            <p:txBody>
              <a:bodyPr>
                <a:spAutoFit/>
              </a:bodyPr>
              <a:p>
                <a:pPr>
                  <a:spcBef>
                    <a:spcPct val="50000"/>
                  </a:spcBef>
                </a:pPr>
                <a:r>
                  <a:rPr lang="en-US" altLang="zh-CN" dirty="0">
                    <a:latin typeface="宋体" panose="02010600030101010101" pitchFamily="2" charset="-122"/>
                  </a:rPr>
                  <a:t>-</a:t>
                </a:r>
                <a:endParaRPr lang="en-US" altLang="zh-CN" dirty="0">
                  <a:latin typeface="宋体" panose="02010600030101010101" pitchFamily="2" charset="-122"/>
                </a:endParaRPr>
              </a:p>
            </p:txBody>
          </p:sp>
        </p:grpSp>
        <p:sp>
          <p:nvSpPr>
            <p:cNvPr id="18445" name="Rectangle 26"/>
            <p:cNvSpPr/>
            <p:nvPr/>
          </p:nvSpPr>
          <p:spPr>
            <a:xfrm>
              <a:off x="4930" y="2115"/>
              <a:ext cx="136" cy="154"/>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18446" name="Rectangle 27"/>
            <p:cNvSpPr/>
            <p:nvPr/>
          </p:nvSpPr>
          <p:spPr>
            <a:xfrm>
              <a:off x="4930" y="3475"/>
              <a:ext cx="136" cy="154"/>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18447" name="Rectangle 28"/>
            <p:cNvSpPr/>
            <p:nvPr/>
          </p:nvSpPr>
          <p:spPr>
            <a:xfrm>
              <a:off x="4105" y="3040"/>
              <a:ext cx="90" cy="136"/>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grpSp>
      <p:sp>
        <p:nvSpPr>
          <p:cNvPr id="27657" name="Rectangle 29"/>
          <p:cNvSpPr>
            <a:spLocks noChangeArrowheads="1"/>
          </p:cNvSpPr>
          <p:nvPr/>
        </p:nvSpPr>
        <p:spPr bwMode="auto">
          <a:xfrm>
            <a:off x="4264025" y="2924175"/>
            <a:ext cx="4370388" cy="5238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b</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点电位基本不变的条件</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42" name="Rectangle 30"/>
          <p:cNvSpPr/>
          <p:nvPr/>
        </p:nvSpPr>
        <p:spPr>
          <a:xfrm>
            <a:off x="4284663" y="3475038"/>
            <a:ext cx="4305300" cy="579437"/>
          </a:xfrm>
          <a:prstGeom prst="rect">
            <a:avLst/>
          </a:prstGeom>
          <a:noFill/>
          <a:ln w="9525">
            <a:noFill/>
          </a:ln>
        </p:spPr>
        <p:txBody>
          <a:bodyPr wrap="none">
            <a:spAutoFit/>
          </a:bodyPr>
          <a:p>
            <a:pPr>
              <a:spcBef>
                <a:spcPct val="50000"/>
              </a:spcBef>
            </a:pP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sym typeface="Symbol" panose="05050102010706020507" pitchFamily="18" charset="2"/>
              </a:rPr>
              <a:t> &gt;&gt;</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 </a:t>
            </a:r>
            <a:r>
              <a:rPr lang="zh-CN" altLang="en-US"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sym typeface="Symbol" panose="05050102010706020507" pitchFamily="18" charset="2"/>
              </a:rPr>
              <a:t> &gt;&gt;</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BE</a:t>
            </a:r>
            <a:r>
              <a:rPr lang="zh-CN" altLang="en-US" dirty="0">
                <a:solidFill>
                  <a:srgbClr val="000000"/>
                </a:solidFill>
                <a:latin typeface="Times New Roman" panose="02020603050405020304" pitchFamily="18" charset="0"/>
              </a:rPr>
              <a:t>，则</a:t>
            </a:r>
            <a:endParaRPr lang="zh-CN" altLang="en-US" dirty="0">
              <a:solidFill>
                <a:srgbClr val="000000"/>
              </a:solidFill>
              <a:latin typeface="Times New Roman" panose="02020603050405020304" pitchFamily="18" charset="0"/>
            </a:endParaRPr>
          </a:p>
        </p:txBody>
      </p:sp>
      <p:graphicFrame>
        <p:nvGraphicFramePr>
          <p:cNvPr id="18434" name="Object 31"/>
          <p:cNvGraphicFramePr/>
          <p:nvPr/>
        </p:nvGraphicFramePr>
        <p:xfrm>
          <a:off x="5003800" y="4221163"/>
          <a:ext cx="2663825" cy="1125537"/>
        </p:xfrm>
        <a:graphic>
          <a:graphicData uri="http://schemas.openxmlformats.org/presentationml/2006/ole">
            <mc:AlternateContent xmlns:mc="http://schemas.openxmlformats.org/markup-compatibility/2006">
              <mc:Choice xmlns:v="urn:schemas-microsoft-com:vml" Requires="v">
                <p:oleObj spid="_x0000_s3132" name="" r:id="rId3" imgW="1231265" imgH="431800" progId="Equation.3">
                  <p:embed/>
                </p:oleObj>
              </mc:Choice>
              <mc:Fallback>
                <p:oleObj name="" r:id="rId3" imgW="1231265" imgH="431800" progId="Equation.3">
                  <p:embed/>
                  <p:pic>
                    <p:nvPicPr>
                      <p:cNvPr id="0" name="图片 3131"/>
                      <p:cNvPicPr/>
                      <p:nvPr/>
                    </p:nvPicPr>
                    <p:blipFill>
                      <a:blip r:embed="rId4"/>
                      <a:stretch>
                        <a:fillRect/>
                      </a:stretch>
                    </p:blipFill>
                    <p:spPr>
                      <a:xfrm>
                        <a:off x="5003800" y="4221163"/>
                        <a:ext cx="2663825" cy="1125537"/>
                      </a:xfrm>
                      <a:prstGeom prst="rect">
                        <a:avLst/>
                      </a:prstGeom>
                      <a:noFill/>
                      <a:ln w="38100">
                        <a:noFill/>
                        <a:miter/>
                      </a:ln>
                    </p:spPr>
                  </p:pic>
                </p:oleObj>
              </mc:Fallback>
            </mc:AlternateContent>
          </a:graphicData>
        </a:graphic>
      </p:graphicFrame>
      <p:sp>
        <p:nvSpPr>
          <p:cNvPr id="18443" name="Rectangle 32"/>
          <p:cNvSpPr/>
          <p:nvPr/>
        </p:nvSpPr>
        <p:spPr>
          <a:xfrm>
            <a:off x="4067175" y="5445125"/>
            <a:ext cx="4681538" cy="1066800"/>
          </a:xfrm>
          <a:prstGeom prst="rect">
            <a:avLst/>
          </a:prstGeom>
          <a:noFill/>
          <a:ln w="9525">
            <a:noFill/>
          </a:ln>
        </p:spPr>
        <p:txBody>
          <a:bodyPr>
            <a:spAutoFit/>
          </a:bodyPr>
          <a:p>
            <a:pPr>
              <a:spcBef>
                <a:spcPct val="50000"/>
              </a:spcBef>
            </a:pP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一般取 </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sym typeface="Symbol" panose="05050102010706020507" pitchFamily="18" charset="2"/>
              </a:rPr>
              <a:t> =(5~10)</a:t>
            </a:r>
            <a:r>
              <a:rPr lang="en-US" altLang="zh-CN" i="1"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B </a:t>
            </a:r>
            <a:r>
              <a:rPr lang="zh-CN" altLang="en-US"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sym typeface="Symbol" panose="05050102010706020507" pitchFamily="18" charset="2"/>
              </a:rPr>
              <a:t> =3</a:t>
            </a:r>
            <a:r>
              <a:rPr lang="en-US" altLang="zh-CN" dirty="0">
                <a:solidFill>
                  <a:srgbClr val="000000"/>
                </a:solidFill>
                <a:latin typeface="Times New Roman" panose="02020603050405020304" pitchFamily="18" charset="0"/>
              </a:rPr>
              <a:t>V</a:t>
            </a:r>
            <a:r>
              <a:rPr lang="en-US" altLang="zh-CN"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rPr>
              <a:t>V</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3"/>
          <p:cNvSpPr>
            <a:spLocks noGrp="1"/>
          </p:cNvSpPr>
          <p:nvPr>
            <p:ph idx="1"/>
          </p:nvPr>
        </p:nvSpPr>
        <p:spPr>
          <a:xfrm>
            <a:off x="985838" y="1185863"/>
            <a:ext cx="7689850" cy="587375"/>
          </a:xfrm>
          <a:ln/>
        </p:spPr>
        <p:txBody>
          <a:bodyPr vert="horz" wrap="square" lIns="91440" tIns="45720" rIns="91440" bIns="45720" anchor="t"/>
          <a:p>
            <a:pPr marL="609600" indent="-609600">
              <a:buClr>
                <a:schemeClr val="tx1"/>
              </a:buClr>
              <a:buFont typeface="Wingdings" panose="05000000000000000000" pitchFamily="2" charset="2"/>
              <a:buAutoNum type="arabicPeriod"/>
            </a:pPr>
            <a:r>
              <a:rPr lang="zh-CN" altLang="en-US" sz="2800" b="1" dirty="0"/>
              <a:t>放大的本质：是</a:t>
            </a:r>
            <a:r>
              <a:rPr lang="zh-CN" altLang="en-US" sz="2800" b="1" dirty="0">
                <a:solidFill>
                  <a:srgbClr val="FF0000"/>
                </a:solidFill>
              </a:rPr>
              <a:t>实现能量的控制和转换</a:t>
            </a:r>
            <a:r>
              <a:rPr lang="zh-CN" altLang="en-US" sz="2800" b="1" dirty="0"/>
              <a:t>。</a:t>
            </a:r>
            <a:endParaRPr lang="zh-CN" altLang="en-US" sz="2800" b="1" dirty="0"/>
          </a:p>
        </p:txBody>
      </p:sp>
      <p:sp>
        <p:nvSpPr>
          <p:cNvPr id="126979" name="Rectangle 4"/>
          <p:cNvSpPr/>
          <p:nvPr/>
        </p:nvSpPr>
        <p:spPr>
          <a:xfrm>
            <a:off x="985838" y="2049463"/>
            <a:ext cx="7115175" cy="587375"/>
          </a:xfrm>
          <a:prstGeom prst="rect">
            <a:avLst/>
          </a:prstGeom>
          <a:noFill/>
          <a:ln w="9525">
            <a:noFill/>
          </a:ln>
        </p:spPr>
        <p:txBody>
          <a:bodyPr/>
          <a:p>
            <a:pPr marL="609600" indent="-609600">
              <a:spcBef>
                <a:spcPct val="20000"/>
              </a:spcBef>
              <a:buClr>
                <a:schemeClr val="tx1"/>
              </a:buClr>
              <a:buFont typeface="Wingdings" panose="05000000000000000000" pitchFamily="2" charset="2"/>
              <a:buAutoNum type="arabicPeriod" startAt="2"/>
            </a:pPr>
            <a:r>
              <a:rPr lang="zh-CN" altLang="en-US" dirty="0">
                <a:latin typeface="Arial" panose="020B0604020202020204" pitchFamily="34" charset="0"/>
              </a:rPr>
              <a:t>放大电路放大的对象：是</a:t>
            </a:r>
            <a:r>
              <a:rPr lang="zh-CN" altLang="en-US" u="sng" dirty="0">
                <a:solidFill>
                  <a:srgbClr val="FF0000"/>
                </a:solidFill>
                <a:latin typeface="Arial" panose="020B0604020202020204" pitchFamily="34" charset="0"/>
              </a:rPr>
              <a:t>变化量</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26980" name="Rectangle 5"/>
          <p:cNvSpPr/>
          <p:nvPr/>
        </p:nvSpPr>
        <p:spPr>
          <a:xfrm>
            <a:off x="985838" y="2924175"/>
            <a:ext cx="7115175" cy="587375"/>
          </a:xfrm>
          <a:prstGeom prst="rect">
            <a:avLst/>
          </a:prstGeom>
          <a:noFill/>
          <a:ln w="9525">
            <a:noFill/>
          </a:ln>
        </p:spPr>
        <p:txBody>
          <a:bodyPr/>
          <a:p>
            <a:pPr marL="609600" indent="-609600">
              <a:spcBef>
                <a:spcPct val="20000"/>
              </a:spcBef>
              <a:buClr>
                <a:schemeClr val="tx1"/>
              </a:buClr>
              <a:buFont typeface="Wingdings" panose="05000000000000000000" pitchFamily="2" charset="2"/>
              <a:buAutoNum type="arabicPeriod" startAt="3"/>
            </a:pPr>
            <a:r>
              <a:rPr lang="zh-CN" altLang="en-US" dirty="0">
                <a:latin typeface="Arial" panose="020B0604020202020204" pitchFamily="34" charset="0"/>
              </a:rPr>
              <a:t>组成放大电路的核心元件：是</a:t>
            </a:r>
            <a:r>
              <a:rPr lang="zh-CN" altLang="en-US" dirty="0">
                <a:solidFill>
                  <a:srgbClr val="FF0000"/>
                </a:solidFill>
                <a:latin typeface="Arial" panose="020B0604020202020204" pitchFamily="34" charset="0"/>
              </a:rPr>
              <a:t>三极管</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26981" name="Rectangle 6"/>
          <p:cNvSpPr/>
          <p:nvPr/>
        </p:nvSpPr>
        <p:spPr>
          <a:xfrm>
            <a:off x="985838" y="3860800"/>
            <a:ext cx="7762875" cy="587375"/>
          </a:xfrm>
          <a:prstGeom prst="rect">
            <a:avLst/>
          </a:prstGeom>
          <a:noFill/>
          <a:ln w="9525">
            <a:noFill/>
          </a:ln>
        </p:spPr>
        <p:txBody>
          <a:bodyPr/>
          <a:p>
            <a:pPr marL="609600" indent="-609600">
              <a:spcBef>
                <a:spcPct val="20000"/>
              </a:spcBef>
              <a:buClr>
                <a:schemeClr val="tx1"/>
              </a:buClr>
              <a:buFont typeface="Wingdings" panose="05000000000000000000" pitchFamily="2" charset="2"/>
              <a:buAutoNum type="arabicPeriod" startAt="4"/>
            </a:pPr>
            <a:r>
              <a:rPr lang="zh-CN" altLang="en-US" dirty="0">
                <a:latin typeface="Arial" panose="020B0604020202020204" pitchFamily="34" charset="0"/>
              </a:rPr>
              <a:t>电子电路放大的基本特征：是</a:t>
            </a:r>
            <a:r>
              <a:rPr lang="zh-CN" altLang="en-US" dirty="0">
                <a:solidFill>
                  <a:srgbClr val="FF0000"/>
                </a:solidFill>
                <a:latin typeface="Arial" panose="020B0604020202020204" pitchFamily="34" charset="0"/>
              </a:rPr>
              <a:t>功率放大</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26982" name="Rectangle 7"/>
          <p:cNvSpPr/>
          <p:nvPr/>
        </p:nvSpPr>
        <p:spPr>
          <a:xfrm>
            <a:off x="985838" y="4508500"/>
            <a:ext cx="7115175" cy="1441450"/>
          </a:xfrm>
          <a:prstGeom prst="rect">
            <a:avLst/>
          </a:prstGeom>
          <a:noFill/>
          <a:ln w="9525">
            <a:noFill/>
          </a:ln>
        </p:spPr>
        <p:txBody>
          <a:bodyPr/>
          <a:p>
            <a:pPr marL="609600" indent="-609600">
              <a:lnSpc>
                <a:spcPct val="150000"/>
              </a:lnSpc>
              <a:spcBef>
                <a:spcPct val="20000"/>
              </a:spcBef>
              <a:buClr>
                <a:schemeClr val="tx1"/>
              </a:buClr>
              <a:buFont typeface="Wingdings" panose="05000000000000000000" pitchFamily="2" charset="2"/>
              <a:buAutoNum type="arabicPeriod" startAt="5"/>
            </a:pPr>
            <a:r>
              <a:rPr lang="zh-CN" altLang="en-US" dirty="0">
                <a:latin typeface="Arial" panose="020B0604020202020204" pitchFamily="34" charset="0"/>
              </a:rPr>
              <a:t>放大的前提：是</a:t>
            </a:r>
            <a:r>
              <a:rPr lang="zh-CN" altLang="en-US" dirty="0">
                <a:solidFill>
                  <a:srgbClr val="FF0000"/>
                </a:solidFill>
                <a:latin typeface="Arial" panose="020B0604020202020204" pitchFamily="34" charset="0"/>
              </a:rPr>
              <a:t>不失真</a:t>
            </a:r>
            <a:r>
              <a:rPr lang="zh-CN" altLang="en-US" dirty="0">
                <a:latin typeface="Arial" panose="020B0604020202020204" pitchFamily="34" charset="0"/>
              </a:rPr>
              <a:t>，即只有在不失真的情况下放大才有意义。</a:t>
            </a:r>
            <a:endParaRPr lang="zh-CN" altLang="en-US" dirty="0">
              <a:latin typeface="Arial" panose="020B0604020202020204" pitchFamily="34" charset="0"/>
            </a:endParaRPr>
          </a:p>
        </p:txBody>
      </p:sp>
      <p:sp>
        <p:nvSpPr>
          <p:cNvPr id="126983" name="TextBox 7"/>
          <p:cNvSpPr txBox="1"/>
          <p:nvPr/>
        </p:nvSpPr>
        <p:spPr>
          <a:xfrm>
            <a:off x="395288" y="549275"/>
            <a:ext cx="8748712" cy="522288"/>
          </a:xfrm>
          <a:prstGeom prst="rect">
            <a:avLst/>
          </a:prstGeom>
          <a:noFill/>
          <a:ln w="9525">
            <a:noFill/>
          </a:ln>
        </p:spPr>
        <p:txBody>
          <a:bodyPr>
            <a:spAutoFit/>
          </a:bodyPr>
          <a:p>
            <a:r>
              <a:rPr lang="zh-CN" altLang="en-US" dirty="0">
                <a:solidFill>
                  <a:srgbClr val="008000"/>
                </a:solidFill>
                <a:latin typeface="Arial" panose="020B0604020202020204" pitchFamily="34" charset="0"/>
                <a:ea typeface="华文新魏" panose="02010800040101010101" pitchFamily="2" charset="-122"/>
              </a:rPr>
              <a:t>对于将要讨论的“放大”概念，应建立以下几点认识：</a:t>
            </a:r>
            <a:endParaRPr lang="zh-CN" altLang="en-US" dirty="0">
              <a:solidFill>
                <a:srgbClr val="008000"/>
              </a:solidFill>
              <a:latin typeface="Arial" panose="020B0604020202020204" pitchFamily="34" charset="0"/>
            </a:endParaRPr>
          </a:p>
        </p:txBody>
      </p:sp>
      <p:sp>
        <p:nvSpPr>
          <p:cNvPr id="12698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ransition spd="med">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9461" name="Rectangle 2"/>
          <p:cNvSpPr/>
          <p:nvPr/>
        </p:nvSpPr>
        <p:spPr>
          <a:xfrm>
            <a:off x="900113" y="549275"/>
            <a:ext cx="3028950" cy="579438"/>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分析温度的影响</a:t>
            </a:r>
            <a:endParaRPr lang="zh-CN" altLang="en-US" dirty="0">
              <a:latin typeface="Arial" panose="020B0604020202020204" pitchFamily="34" charset="0"/>
            </a:endParaRPr>
          </a:p>
        </p:txBody>
      </p:sp>
      <p:sp>
        <p:nvSpPr>
          <p:cNvPr id="36867" name="Text Box 3"/>
          <p:cNvSpPr txBox="1"/>
          <p:nvPr/>
        </p:nvSpPr>
        <p:spPr>
          <a:xfrm>
            <a:off x="1187450" y="1441450"/>
            <a:ext cx="647700" cy="519113"/>
          </a:xfrm>
          <a:prstGeom prst="rect">
            <a:avLst/>
          </a:prstGeom>
          <a:noFill/>
          <a:ln w="28575">
            <a:noFill/>
          </a:ln>
        </p:spPr>
        <p:txBody>
          <a:bodyPr lIns="0" rIns="0">
            <a:spAutoFit/>
          </a:bodyPr>
          <a:p>
            <a:pPr>
              <a:spcBef>
                <a:spcPct val="50000"/>
              </a:spcBef>
            </a:pPr>
            <a:r>
              <a:rPr lang="en-US" altLang="zh-CN" dirty="0">
                <a:latin typeface="Times New Roman" panose="02020603050405020304" pitchFamily="18" charset="0"/>
              </a:rPr>
              <a:t>T↑</a:t>
            </a:r>
            <a:endParaRPr lang="en-US" altLang="zh-CN" dirty="0">
              <a:latin typeface="Times New Roman" panose="02020603050405020304" pitchFamily="18" charset="0"/>
            </a:endParaRPr>
          </a:p>
        </p:txBody>
      </p:sp>
      <p:sp>
        <p:nvSpPr>
          <p:cNvPr id="36868" name="Text Box 4"/>
          <p:cNvSpPr txBox="1"/>
          <p:nvPr/>
        </p:nvSpPr>
        <p:spPr>
          <a:xfrm>
            <a:off x="1692275" y="1412875"/>
            <a:ext cx="1366838" cy="579438"/>
          </a:xfrm>
          <a:prstGeom prst="rect">
            <a:avLst/>
          </a:prstGeom>
          <a:noFill/>
          <a:ln w="28575">
            <a:noFill/>
          </a:ln>
        </p:spPr>
        <p:txBody>
          <a:bodyPr>
            <a:spAutoFit/>
          </a:bodyPr>
          <a:p>
            <a:pPr>
              <a:spcBef>
                <a:spcPct val="50000"/>
              </a:spcBef>
            </a:pPr>
            <a:r>
              <a:rPr lang="en-US" altLang="zh-CN" dirty="0">
                <a:solidFill>
                  <a:srgbClr val="0000CC"/>
                </a:solidFill>
                <a:latin typeface="Times New Roman" panose="02020603050405020304" pitchFamily="18" charset="0"/>
              </a:rPr>
              <a:t>→</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69" name="Text Box 5"/>
          <p:cNvSpPr txBox="1"/>
          <p:nvPr/>
        </p:nvSpPr>
        <p:spPr>
          <a:xfrm>
            <a:off x="2771775" y="1441450"/>
            <a:ext cx="1368425" cy="579438"/>
          </a:xfrm>
          <a:prstGeom prst="rect">
            <a:avLst/>
          </a:prstGeom>
          <a:noFill/>
          <a:ln w="28575">
            <a:noFill/>
          </a:ln>
        </p:spPr>
        <p:txBody>
          <a:bodyPr>
            <a:spAutoFit/>
          </a:bodyPr>
          <a:p>
            <a:pPr>
              <a:spcBef>
                <a:spcPct val="50000"/>
              </a:spcBef>
            </a:pPr>
            <a:r>
              <a:rPr lang="en-US" altLang="zh-CN" dirty="0">
                <a:solidFill>
                  <a:srgbClr val="0000CC"/>
                </a:solidFill>
                <a:latin typeface="Times New Roman" panose="02020603050405020304" pitchFamily="18" charset="0"/>
              </a:rPr>
              <a:t>→</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E</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70" name="Text Box 6"/>
          <p:cNvSpPr txBox="1"/>
          <p:nvPr/>
        </p:nvSpPr>
        <p:spPr>
          <a:xfrm>
            <a:off x="3851275" y="1484313"/>
            <a:ext cx="935038" cy="579437"/>
          </a:xfrm>
          <a:prstGeom prst="rect">
            <a:avLst/>
          </a:prstGeom>
          <a:noFill/>
          <a:ln w="28575">
            <a:noFill/>
          </a:ln>
        </p:spPr>
        <p:txBody>
          <a:bodyPr>
            <a:spAutoFit/>
          </a:bodyPr>
          <a:p>
            <a:pPr algn="ctr">
              <a:spcBef>
                <a:spcPct val="50000"/>
              </a:spcBef>
            </a:pPr>
            <a:r>
              <a:rPr lang="en-US" altLang="zh-CN" dirty="0">
                <a:solidFill>
                  <a:srgbClr val="0000CC"/>
                </a:solidFill>
                <a:latin typeface="Arial" panose="020B0604020202020204" pitchFamily="34" charset="0"/>
              </a:rPr>
              <a:t>→</a:t>
            </a:r>
            <a:endParaRPr lang="en-US" altLang="zh-CN" dirty="0">
              <a:solidFill>
                <a:srgbClr val="0000CC"/>
              </a:solidFill>
              <a:latin typeface="Arial" panose="020B0604020202020204" pitchFamily="34" charset="0"/>
            </a:endParaRPr>
          </a:p>
        </p:txBody>
      </p:sp>
      <p:grpSp>
        <p:nvGrpSpPr>
          <p:cNvPr id="2" name="Group 7"/>
          <p:cNvGrpSpPr/>
          <p:nvPr/>
        </p:nvGrpSpPr>
        <p:grpSpPr>
          <a:xfrm>
            <a:off x="4932363" y="1268413"/>
            <a:ext cx="1814512" cy="1111250"/>
            <a:chOff x="1292" y="2821"/>
            <a:chExt cx="1143" cy="700"/>
          </a:xfrm>
        </p:grpSpPr>
        <p:sp>
          <p:nvSpPr>
            <p:cNvPr id="19480" name="Text Box 8"/>
            <p:cNvSpPr txBox="1"/>
            <p:nvPr/>
          </p:nvSpPr>
          <p:spPr>
            <a:xfrm>
              <a:off x="1292" y="2821"/>
              <a:ext cx="1134" cy="327"/>
            </a:xfrm>
            <a:prstGeom prst="rect">
              <a:avLst/>
            </a:prstGeom>
            <a:noFill/>
            <a:ln w="28575">
              <a:noFill/>
            </a:ln>
          </p:spPr>
          <p:txBody>
            <a:bodyPr lIns="0" r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I</a:t>
              </a:r>
              <a:r>
                <a:rPr lang="en-US" altLang="zh-CN" i="1" baseline="-25000" dirty="0">
                  <a:latin typeface="Times New Roman" panose="02020603050405020304" pitchFamily="18" charset="0"/>
                </a:rPr>
                <a:t>E</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e</a:t>
              </a:r>
              <a:endParaRPr lang="en-US" altLang="zh-CN" i="1" baseline="-25000" dirty="0">
                <a:latin typeface="Times New Roman" panose="02020603050405020304" pitchFamily="18" charset="0"/>
              </a:endParaRPr>
            </a:p>
          </p:txBody>
        </p:sp>
        <p:sp>
          <p:nvSpPr>
            <p:cNvPr id="19481" name="Text Box 9"/>
            <p:cNvSpPr txBox="1"/>
            <p:nvPr/>
          </p:nvSpPr>
          <p:spPr>
            <a:xfrm>
              <a:off x="1564" y="3194"/>
              <a:ext cx="817" cy="327"/>
            </a:xfrm>
            <a:prstGeom prst="rect">
              <a:avLst/>
            </a:prstGeom>
            <a:noFill/>
            <a:ln w="28575">
              <a:noFill/>
            </a:ln>
          </p:spPr>
          <p:txBody>
            <a:bodyPr lIns="0" r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B</a:t>
              </a:r>
              <a:r>
                <a:rPr lang="zh-CN" altLang="en-US" dirty="0">
                  <a:latin typeface="Times New Roman" panose="02020603050405020304" pitchFamily="18" charset="0"/>
                </a:rPr>
                <a:t>不变</a:t>
              </a:r>
              <a:endParaRPr lang="zh-CN" altLang="en-US" i="1" baseline="-25000" dirty="0">
                <a:latin typeface="Times New Roman" panose="02020603050405020304" pitchFamily="18" charset="0"/>
              </a:endParaRPr>
            </a:p>
          </p:txBody>
        </p:sp>
        <p:sp>
          <p:nvSpPr>
            <p:cNvPr id="19482" name="AutoShape 10"/>
            <p:cNvSpPr/>
            <p:nvPr/>
          </p:nvSpPr>
          <p:spPr>
            <a:xfrm>
              <a:off x="2345" y="2912"/>
              <a:ext cx="90" cy="545"/>
            </a:xfrm>
            <a:prstGeom prst="rightBrace">
              <a:avLst>
                <a:gd name="adj1" fmla="val 50462"/>
                <a:gd name="adj2" fmla="val 50000"/>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sp>
        <p:nvSpPr>
          <p:cNvPr id="36875" name="Text Box 11"/>
          <p:cNvSpPr txBox="1"/>
          <p:nvPr/>
        </p:nvSpPr>
        <p:spPr>
          <a:xfrm>
            <a:off x="6011863" y="2492375"/>
            <a:ext cx="574675" cy="579438"/>
          </a:xfrm>
          <a:prstGeom prst="rect">
            <a:avLst/>
          </a:prstGeom>
          <a:noFill/>
          <a:ln w="28575">
            <a:noFill/>
          </a:ln>
        </p:spPr>
        <p:txBody>
          <a:bodyPr>
            <a:spAutoFit/>
          </a:bodyPr>
          <a:p>
            <a:pPr algn="ctr">
              <a:spcBef>
                <a:spcPct val="50000"/>
              </a:spcBef>
            </a:pPr>
            <a:r>
              <a:rPr lang="en-US" altLang="zh-CN" dirty="0">
                <a:solidFill>
                  <a:srgbClr val="0000CC"/>
                </a:solidFill>
                <a:latin typeface="Times New Roman" panose="02020603050405020304" pitchFamily="18" charset="0"/>
              </a:rPr>
              <a:t>↓</a:t>
            </a:r>
            <a:endParaRPr lang="en-US" altLang="zh-CN" dirty="0">
              <a:solidFill>
                <a:srgbClr val="0000CC"/>
              </a:solidFill>
              <a:latin typeface="Times New Roman" panose="02020603050405020304" pitchFamily="18" charset="0"/>
            </a:endParaRPr>
          </a:p>
        </p:txBody>
      </p:sp>
      <p:sp>
        <p:nvSpPr>
          <p:cNvPr id="36876" name="Text Box 12"/>
          <p:cNvSpPr txBox="1"/>
          <p:nvPr/>
        </p:nvSpPr>
        <p:spPr>
          <a:xfrm>
            <a:off x="5724525" y="3141663"/>
            <a:ext cx="936625" cy="519112"/>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B </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36877" name="Text Box 13"/>
          <p:cNvSpPr txBox="1"/>
          <p:nvPr/>
        </p:nvSpPr>
        <p:spPr>
          <a:xfrm>
            <a:off x="2843213" y="3213100"/>
            <a:ext cx="936625" cy="519113"/>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C </a:t>
            </a:r>
            <a:r>
              <a:rPr lang="en-US" altLang="zh-CN" dirty="0">
                <a:latin typeface="宋体" panose="02010600030101010101" pitchFamily="2" charset="-122"/>
              </a:rPr>
              <a:t>↓</a:t>
            </a:r>
            <a:endParaRPr lang="en-US" altLang="zh-CN" dirty="0">
              <a:latin typeface="宋体" panose="02010600030101010101" pitchFamily="2" charset="-122"/>
            </a:endParaRPr>
          </a:p>
        </p:txBody>
      </p:sp>
      <p:grpSp>
        <p:nvGrpSpPr>
          <p:cNvPr id="3" name="Group 14"/>
          <p:cNvGrpSpPr/>
          <p:nvPr/>
        </p:nvGrpSpPr>
        <p:grpSpPr>
          <a:xfrm>
            <a:off x="3563938" y="3068638"/>
            <a:ext cx="1828800" cy="479425"/>
            <a:chOff x="1547" y="3618"/>
            <a:chExt cx="1152" cy="302"/>
          </a:xfrm>
        </p:grpSpPr>
        <p:sp>
          <p:nvSpPr>
            <p:cNvPr id="19478" name="Line 15"/>
            <p:cNvSpPr/>
            <p:nvPr/>
          </p:nvSpPr>
          <p:spPr>
            <a:xfrm flipH="1">
              <a:off x="1610" y="3920"/>
              <a:ext cx="1089" cy="0"/>
            </a:xfrm>
            <a:prstGeom prst="line">
              <a:avLst/>
            </a:prstGeom>
            <a:ln w="28575" cap="flat" cmpd="sng">
              <a:solidFill>
                <a:srgbClr val="0000CC"/>
              </a:solidFill>
              <a:prstDash val="solid"/>
              <a:headEnd type="none" w="med" len="med"/>
              <a:tailEnd type="triangle" w="lg" len="med"/>
            </a:ln>
          </p:spPr>
        </p:sp>
        <p:sp>
          <p:nvSpPr>
            <p:cNvPr id="19479" name="Rectangle 16"/>
            <p:cNvSpPr/>
            <p:nvPr/>
          </p:nvSpPr>
          <p:spPr>
            <a:xfrm>
              <a:off x="1547" y="3618"/>
              <a:ext cx="1152" cy="288"/>
            </a:xfrm>
            <a:prstGeom prst="rect">
              <a:avLst/>
            </a:prstGeom>
            <a:noFill/>
            <a:ln w="28575">
              <a:noFill/>
            </a:ln>
          </p:spPr>
          <p:txBody>
            <a:bodyPr wrap="none" lIns="0" rIns="0">
              <a:spAutoFit/>
            </a:bodyPr>
            <a:p>
              <a:pPr>
                <a:spcBef>
                  <a:spcPct val="50000"/>
                </a:spcBef>
              </a:pPr>
              <a:r>
                <a:rPr lang="zh-CN" altLang="en-US" sz="2400" dirty="0">
                  <a:latin typeface="宋体" panose="02010600030101010101" pitchFamily="2" charset="-122"/>
                </a:rPr>
                <a:t>（反馈控制）</a:t>
              </a:r>
              <a:endParaRPr lang="zh-CN" altLang="en-US" sz="2400" dirty="0">
                <a:latin typeface="宋体" panose="02010600030101010101" pitchFamily="2" charset="-122"/>
              </a:endParaRPr>
            </a:p>
          </p:txBody>
        </p:sp>
      </p:grpSp>
      <p:sp>
        <p:nvSpPr>
          <p:cNvPr id="36881" name="Oval 17"/>
          <p:cNvSpPr/>
          <p:nvPr/>
        </p:nvSpPr>
        <p:spPr>
          <a:xfrm>
            <a:off x="2095500" y="1457325"/>
            <a:ext cx="792163" cy="576263"/>
          </a:xfrm>
          <a:prstGeom prst="ellipse">
            <a:avLst/>
          </a:prstGeom>
          <a:noFill/>
          <a:ln w="28575"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36882" name="Oval 18"/>
          <p:cNvSpPr/>
          <p:nvPr/>
        </p:nvSpPr>
        <p:spPr>
          <a:xfrm>
            <a:off x="2843213" y="3213100"/>
            <a:ext cx="792162" cy="576263"/>
          </a:xfrm>
          <a:prstGeom prst="ellipse">
            <a:avLst/>
          </a:prstGeom>
          <a:noFill/>
          <a:ln w="28575"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19473" name="Text Box 19"/>
          <p:cNvSpPr txBox="1"/>
          <p:nvPr/>
        </p:nvSpPr>
        <p:spPr>
          <a:xfrm>
            <a:off x="1619250" y="4868863"/>
            <a:ext cx="576263" cy="579437"/>
          </a:xfrm>
          <a:prstGeom prst="rect">
            <a:avLst/>
          </a:prstGeom>
          <a:noFill/>
          <a:ln w="9525">
            <a:noFill/>
          </a:ln>
        </p:spPr>
        <p:txBody>
          <a:bodyPr>
            <a:spAutoFit/>
          </a:bodyPr>
          <a:p>
            <a:pPr>
              <a:spcBef>
                <a:spcPct val="50000"/>
              </a:spcBef>
            </a:pPr>
            <a:endParaRPr lang="zh-CN" altLang="zh-CN" b="0" dirty="0">
              <a:latin typeface="Arial" panose="020B0604020202020204" pitchFamily="34" charset="0"/>
            </a:endParaRPr>
          </a:p>
        </p:txBody>
      </p:sp>
      <p:sp>
        <p:nvSpPr>
          <p:cNvPr id="36884" name="Text Box 20"/>
          <p:cNvSpPr txBox="1">
            <a:spLocks noChangeArrowheads="1"/>
          </p:cNvSpPr>
          <p:nvPr/>
        </p:nvSpPr>
        <p:spPr bwMode="auto">
          <a:xfrm>
            <a:off x="827088" y="3860800"/>
            <a:ext cx="3168650" cy="523875"/>
          </a:xfrm>
          <a:prstGeom prst="rect">
            <a:avLst/>
          </a:prstGeom>
          <a:solidFill>
            <a:schemeClr val="tx2">
              <a:lumMod val="60000"/>
              <a:lumOff val="40000"/>
            </a:schemeClr>
          </a:solidFill>
          <a:ln w="9525">
            <a:noFill/>
            <a:miter lim="800000"/>
          </a:ln>
        </p:spPr>
        <p:txBody>
          <a:bodyPr>
            <a:spAutoFit/>
          </a:bodyPr>
          <a:lstStyle/>
          <a:p>
            <a:pPr marR="0" defTabSz="914400">
              <a:spcBef>
                <a:spcPct val="50000"/>
              </a:spcBef>
              <a:buClrTx/>
              <a:buSzTx/>
              <a:buFontTx/>
              <a:buNone/>
              <a:defRPr/>
            </a:pPr>
            <a:r>
              <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rPr>
              <a:t>静态工作点的估算</a:t>
            </a:r>
            <a:endPar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endParaRPr>
          </a:p>
        </p:txBody>
      </p:sp>
      <p:sp>
        <p:nvSpPr>
          <p:cNvPr id="36885" name="Rectangle 21"/>
          <p:cNvSpPr/>
          <p:nvPr/>
        </p:nvSpPr>
        <p:spPr>
          <a:xfrm>
            <a:off x="1331913" y="4533900"/>
            <a:ext cx="3889375" cy="579438"/>
          </a:xfrm>
          <a:prstGeom prst="rect">
            <a:avLst/>
          </a:prstGeom>
          <a:noFill/>
          <a:ln w="9525">
            <a:noFill/>
          </a:ln>
        </p:spPr>
        <p:txBody>
          <a:bodyPr wrap="none">
            <a:spAutoFit/>
          </a:bodyPr>
          <a:p>
            <a:pPr>
              <a:spcBef>
                <a:spcPct val="50000"/>
              </a:spcBef>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a:t>
            </a:r>
            <a:r>
              <a:rPr lang="en-US" altLang="zh-CN" i="1" dirty="0">
                <a:solidFill>
                  <a:srgbClr val="FF0000"/>
                </a:solidFill>
                <a:latin typeface="Times New Roman" panose="02020603050405020304" pitchFamily="18" charset="0"/>
              </a:rPr>
              <a:t>I</a:t>
            </a:r>
            <a:r>
              <a:rPr lang="en-US" altLang="zh-CN" i="1" baseline="-25000" dirty="0">
                <a:solidFill>
                  <a:srgbClr val="FF0000"/>
                </a:solidFill>
                <a:latin typeface="Times New Roman" panose="02020603050405020304" pitchFamily="18" charset="0"/>
              </a:rPr>
              <a:t>BQ</a:t>
            </a:r>
            <a:r>
              <a:rPr lang="zh-CN" altLang="en-US" dirty="0">
                <a:solidFill>
                  <a:srgbClr val="FF0000"/>
                </a:solidFill>
                <a:latin typeface="宋体" panose="02010600030101010101" pitchFamily="2" charset="-122"/>
              </a:rPr>
              <a:t>、</a:t>
            </a:r>
            <a:r>
              <a:rPr lang="en-US" altLang="zh-CN" i="1" dirty="0">
                <a:solidFill>
                  <a:srgbClr val="FF0000"/>
                </a:solidFill>
                <a:latin typeface="Times New Roman" panose="02020603050405020304" pitchFamily="18" charset="0"/>
              </a:rPr>
              <a:t>I</a:t>
            </a:r>
            <a:r>
              <a:rPr lang="en-US" altLang="zh-CN" i="1" baseline="-25000" dirty="0">
                <a:solidFill>
                  <a:srgbClr val="FF0000"/>
                </a:solidFill>
                <a:latin typeface="Times New Roman" panose="02020603050405020304" pitchFamily="18" charset="0"/>
              </a:rPr>
              <a:t>CQ</a:t>
            </a:r>
            <a:r>
              <a:rPr lang="zh-CN" altLang="en-US" dirty="0">
                <a:solidFill>
                  <a:srgbClr val="FF0000"/>
                </a:solidFill>
                <a:latin typeface="宋体" panose="02010600030101010101" pitchFamily="2" charset="-122"/>
              </a:rPr>
              <a:t>、</a:t>
            </a:r>
            <a:r>
              <a:rPr lang="en-US" altLang="zh-CN" i="1" dirty="0">
                <a:solidFill>
                  <a:srgbClr val="FF0000"/>
                </a:solidFill>
                <a:latin typeface="Times New Roman" panose="02020603050405020304" pitchFamily="18" charset="0"/>
              </a:rPr>
              <a:t>V</a:t>
            </a:r>
            <a:r>
              <a:rPr lang="en-US" altLang="zh-CN" i="1" baseline="-25000" dirty="0">
                <a:solidFill>
                  <a:srgbClr val="FF0000"/>
                </a:solidFill>
                <a:latin typeface="Times New Roman" panose="02020603050405020304" pitchFamily="18" charset="0"/>
              </a:rPr>
              <a:t>CEQ</a:t>
            </a:r>
            <a:endParaRPr lang="en-US" altLang="zh-CN" i="1" baseline="-25000" dirty="0">
              <a:solidFill>
                <a:srgbClr val="FF0000"/>
              </a:solidFill>
              <a:latin typeface="Times New Roman" panose="02020603050405020304" pitchFamily="18" charset="0"/>
            </a:endParaRPr>
          </a:p>
        </p:txBody>
      </p:sp>
      <p:graphicFrame>
        <p:nvGraphicFramePr>
          <p:cNvPr id="36886" name="Object 22"/>
          <p:cNvGraphicFramePr/>
          <p:nvPr/>
        </p:nvGraphicFramePr>
        <p:xfrm>
          <a:off x="1547813" y="5229225"/>
          <a:ext cx="2674937" cy="882650"/>
        </p:xfrm>
        <a:graphic>
          <a:graphicData uri="http://schemas.openxmlformats.org/presentationml/2006/ole">
            <mc:AlternateContent xmlns:mc="http://schemas.openxmlformats.org/markup-compatibility/2006">
              <mc:Choice xmlns:v="urn:schemas-microsoft-com:vml" Requires="v">
                <p:oleObj spid="_x0000_s3137" name="" r:id="rId1" imgW="1307465" imgH="431800" progId="Equation.3">
                  <p:embed/>
                </p:oleObj>
              </mc:Choice>
              <mc:Fallback>
                <p:oleObj name="" r:id="rId1" imgW="1307465" imgH="431800" progId="Equation.3">
                  <p:embed/>
                  <p:pic>
                    <p:nvPicPr>
                      <p:cNvPr id="0" name="图片 3136"/>
                      <p:cNvPicPr/>
                      <p:nvPr/>
                    </p:nvPicPr>
                    <p:blipFill>
                      <a:blip r:embed="rId2"/>
                      <a:stretch>
                        <a:fillRect/>
                      </a:stretch>
                    </p:blipFill>
                    <p:spPr>
                      <a:xfrm>
                        <a:off x="1547813" y="5229225"/>
                        <a:ext cx="2674937" cy="882650"/>
                      </a:xfrm>
                      <a:prstGeom prst="rect">
                        <a:avLst/>
                      </a:prstGeom>
                      <a:noFill/>
                      <a:ln w="38100">
                        <a:noFill/>
                        <a:miter/>
                      </a:ln>
                    </p:spPr>
                  </p:pic>
                </p:oleObj>
              </mc:Fallback>
            </mc:AlternateContent>
          </a:graphicData>
        </a:graphic>
      </p:graphicFrame>
      <p:grpSp>
        <p:nvGrpSpPr>
          <p:cNvPr id="4" name="Group 23"/>
          <p:cNvGrpSpPr/>
          <p:nvPr/>
        </p:nvGrpSpPr>
        <p:grpSpPr>
          <a:xfrm>
            <a:off x="4716463" y="5300663"/>
            <a:ext cx="3779837" cy="912812"/>
            <a:chOff x="771" y="1812"/>
            <a:chExt cx="2381" cy="575"/>
          </a:xfrm>
        </p:grpSpPr>
        <p:sp>
          <p:nvSpPr>
            <p:cNvPr id="19477" name="Rectangle 24"/>
            <p:cNvSpPr/>
            <p:nvPr/>
          </p:nvSpPr>
          <p:spPr>
            <a:xfrm>
              <a:off x="793" y="1933"/>
              <a:ext cx="318" cy="318"/>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19459" name="Object 25"/>
            <p:cNvGraphicFramePr/>
            <p:nvPr/>
          </p:nvGraphicFramePr>
          <p:xfrm>
            <a:off x="771" y="1812"/>
            <a:ext cx="2381" cy="575"/>
          </p:xfrm>
          <a:graphic>
            <a:graphicData uri="http://schemas.openxmlformats.org/presentationml/2006/ole">
              <mc:AlternateContent xmlns:mc="http://schemas.openxmlformats.org/markup-compatibility/2006">
                <mc:Choice xmlns:v="urn:schemas-microsoft-com:vml" Requires="v">
                  <p:oleObj spid="_x0000_s3135" name="" r:id="rId3" imgW="1892300" imgH="457200" progId="Equation.3">
                    <p:embed/>
                  </p:oleObj>
                </mc:Choice>
                <mc:Fallback>
                  <p:oleObj name="" r:id="rId3" imgW="1892300" imgH="457200" progId="Equation.3">
                    <p:embed/>
                    <p:pic>
                      <p:nvPicPr>
                        <p:cNvPr id="0" name="图片 3134"/>
                        <p:cNvPicPr/>
                        <p:nvPr/>
                      </p:nvPicPr>
                      <p:blipFill>
                        <a:blip r:embed="rId4"/>
                        <a:stretch>
                          <a:fillRect/>
                        </a:stretch>
                      </p:blipFill>
                      <p:spPr>
                        <a:xfrm>
                          <a:off x="771" y="1812"/>
                          <a:ext cx="2381" cy="57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10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10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10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up)">
                                      <p:cBhvr>
                                        <p:cTn id="22" dur="1000"/>
                                        <p:tgtEl>
                                          <p:spTgt spid="36870"/>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875"/>
                                        </p:tgtEl>
                                        <p:attrNameLst>
                                          <p:attrName>style.visibility</p:attrName>
                                        </p:attrNameLst>
                                      </p:cBhvr>
                                      <p:to>
                                        <p:strVal val="visible"/>
                                      </p:to>
                                    </p:set>
                                    <p:animEffect transition="in" filter="wipe(up)">
                                      <p:cBhvr>
                                        <p:cTn id="31" dur="1000"/>
                                        <p:tgtEl>
                                          <p:spTgt spid="36875"/>
                                        </p:tgtEl>
                                      </p:cBhvr>
                                    </p:animEffect>
                                  </p:childTnLst>
                                </p:cTn>
                              </p:par>
                            </p:childTnLst>
                          </p:cTn>
                        </p:par>
                        <p:par>
                          <p:cTn id="32" fill="hold">
                            <p:stCondLst>
                              <p:cond delay="1000"/>
                            </p:stCondLst>
                            <p:childTnLst>
                              <p:par>
                                <p:cTn id="33" presetID="3" presetClass="entr" presetSubtype="5" fill="hold" grpId="0" nodeType="afterEffect">
                                  <p:stCondLst>
                                    <p:cond delay="0"/>
                                  </p:stCondLst>
                                  <p:childTnLst>
                                    <p:set>
                                      <p:cBhvr>
                                        <p:cTn id="34" dur="1" fill="hold">
                                          <p:stCondLst>
                                            <p:cond delay="0"/>
                                          </p:stCondLst>
                                        </p:cTn>
                                        <p:tgtEl>
                                          <p:spTgt spid="36876"/>
                                        </p:tgtEl>
                                        <p:attrNameLst>
                                          <p:attrName>style.visibility</p:attrName>
                                        </p:attrNameLst>
                                      </p:cBhvr>
                                      <p:to>
                                        <p:strVal val="visible"/>
                                      </p:to>
                                    </p:set>
                                    <p:animEffect transition="in" filter="blinds(vertical)">
                                      <p:cBhvr>
                                        <p:cTn id="35" dur="500"/>
                                        <p:tgtEl>
                                          <p:spTgt spid="368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right)">
                                      <p:cBhvr>
                                        <p:cTn id="40" dur="1000"/>
                                        <p:tgtEl>
                                          <p:spTgt spid="3"/>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36877"/>
                                        </p:tgtEl>
                                        <p:attrNameLst>
                                          <p:attrName>style.visibility</p:attrName>
                                        </p:attrNameLst>
                                      </p:cBhvr>
                                      <p:to>
                                        <p:strVal val="visible"/>
                                      </p:to>
                                    </p:set>
                                    <p:animEffect transition="in" filter="wipe(left)">
                                      <p:cBhvr>
                                        <p:cTn id="44" dur="1000"/>
                                        <p:tgtEl>
                                          <p:spTgt spid="3687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6881"/>
                                        </p:tgtEl>
                                        <p:attrNameLst>
                                          <p:attrName>style.visibility</p:attrName>
                                        </p:attrNameLst>
                                      </p:cBhvr>
                                      <p:to>
                                        <p:strVal val="visible"/>
                                      </p:to>
                                    </p:set>
                                    <p:animEffect transition="in" filter="wipe(down)">
                                      <p:cBhvr>
                                        <p:cTn id="49" dur="1000"/>
                                        <p:tgtEl>
                                          <p:spTgt spid="36881"/>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36882"/>
                                        </p:tgtEl>
                                        <p:attrNameLst>
                                          <p:attrName>style.visibility</p:attrName>
                                        </p:attrNameLst>
                                      </p:cBhvr>
                                      <p:to>
                                        <p:strVal val="visible"/>
                                      </p:to>
                                    </p:set>
                                    <p:animEffect transition="in" filter="wipe(down)">
                                      <p:cBhvr>
                                        <p:cTn id="53" dur="1000"/>
                                        <p:tgtEl>
                                          <p:spTgt spid="3688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36884"/>
                                        </p:tgtEl>
                                        <p:attrNameLst>
                                          <p:attrName>style.visibility</p:attrName>
                                        </p:attrNameLst>
                                      </p:cBhvr>
                                      <p:to>
                                        <p:strVal val="visible"/>
                                      </p:to>
                                    </p:set>
                                    <p:animEffect transition="in" filter="box(in)">
                                      <p:cBhvr>
                                        <p:cTn id="58" dur="500"/>
                                        <p:tgtEl>
                                          <p:spTgt spid="36884"/>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36885"/>
                                        </p:tgtEl>
                                        <p:attrNameLst>
                                          <p:attrName>style.visibility</p:attrName>
                                        </p:attrNameLst>
                                      </p:cBhvr>
                                      <p:to>
                                        <p:strVal val="visible"/>
                                      </p:to>
                                    </p:set>
                                    <p:animEffect transition="in" filter="box(in)">
                                      <p:cBhvr>
                                        <p:cTn id="63" dur="500"/>
                                        <p:tgtEl>
                                          <p:spTgt spid="3688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36886"/>
                                        </p:tgtEl>
                                        <p:attrNameLst>
                                          <p:attrName>style.visibility</p:attrName>
                                        </p:attrNameLst>
                                      </p:cBhvr>
                                      <p:to>
                                        <p:strVal val="visible"/>
                                      </p:to>
                                    </p:set>
                                    <p:animEffect transition="in" filter="strips(downRight)">
                                      <p:cBhvr>
                                        <p:cTn id="68" dur="500"/>
                                        <p:tgtEl>
                                          <p:spTgt spid="36886"/>
                                        </p:tgtEl>
                                      </p:cBhvr>
                                    </p:animEffect>
                                  </p:childTnLst>
                                  <p:subTnLst>
                                    <p:cmd type="evt" cmd="onstopaudio">
                                      <p:cBhvr>
                                        <p:cTn display="0" masterRel="sameClick">
                                          <p:stCondLst>
                                            <p:cond evt="begin" delay="0">
                                              <p:tn val="66"/>
                                            </p:cond>
                                          </p:stCondLst>
                                        </p:cTn>
                                        <p:tgtEl>
                                          <p:sldTgt/>
                                        </p:tgtEl>
                                      </p:cBhvr>
                                    </p:cmd>
                                  </p:subTnLst>
                                </p:cTn>
                              </p:par>
                            </p:childTnLst>
                          </p:cTn>
                        </p:par>
                      </p:childTnLst>
                    </p:cTn>
                  </p:par>
                  <p:par>
                    <p:cTn id="69" fill="hold">
                      <p:stCondLst>
                        <p:cond delay="indefinite"/>
                      </p:stCondLst>
                      <p:childTnLst>
                        <p:par>
                          <p:cTn id="70" fill="hold">
                            <p:stCondLst>
                              <p:cond delay="0"/>
                            </p:stCondLst>
                            <p:childTnLst>
                              <p:par>
                                <p:cTn id="71" presetID="21"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heel(4)">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36869" grpId="0"/>
      <p:bldP spid="36870" grpId="0"/>
      <p:bldP spid="36875" grpId="0"/>
      <p:bldP spid="36876" grpId="0"/>
      <p:bldP spid="36877" grpId="0"/>
      <p:bldP spid="36881" grpId="0" animBg="1"/>
      <p:bldP spid="36882" grpId="0" animBg="1"/>
      <p:bldP spid="36884" grpId="0" animBg="1"/>
      <p:bldP spid="368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0485" name="Group 2"/>
          <p:cNvGrpSpPr/>
          <p:nvPr/>
        </p:nvGrpSpPr>
        <p:grpSpPr>
          <a:xfrm>
            <a:off x="755650" y="692150"/>
            <a:ext cx="4041775" cy="1131888"/>
            <a:chOff x="742" y="2523"/>
            <a:chExt cx="2546" cy="713"/>
          </a:xfrm>
        </p:grpSpPr>
        <p:sp>
          <p:nvSpPr>
            <p:cNvPr id="20491" name="Rectangle 3"/>
            <p:cNvSpPr/>
            <p:nvPr/>
          </p:nvSpPr>
          <p:spPr>
            <a:xfrm>
              <a:off x="748" y="2541"/>
              <a:ext cx="454" cy="318"/>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20483" name="Object 4"/>
            <p:cNvGraphicFramePr/>
            <p:nvPr/>
          </p:nvGraphicFramePr>
          <p:xfrm>
            <a:off x="742" y="2523"/>
            <a:ext cx="2546" cy="713"/>
          </p:xfrm>
          <a:graphic>
            <a:graphicData uri="http://schemas.openxmlformats.org/presentationml/2006/ole">
              <mc:AlternateContent xmlns:mc="http://schemas.openxmlformats.org/markup-compatibility/2006">
                <mc:Choice xmlns:v="urn:schemas-microsoft-com:vml" Requires="v">
                  <p:oleObj spid="_x0000_s3136" name="" r:id="rId1" imgW="1726565" imgH="482600" progId="Equation.3">
                    <p:embed/>
                  </p:oleObj>
                </mc:Choice>
                <mc:Fallback>
                  <p:oleObj name="" r:id="rId1" imgW="1726565" imgH="482600" progId="Equation.3">
                    <p:embed/>
                    <p:pic>
                      <p:nvPicPr>
                        <p:cNvPr id="0" name="图片 3135"/>
                        <p:cNvPicPr/>
                        <p:nvPr/>
                      </p:nvPicPr>
                      <p:blipFill>
                        <a:blip r:embed="rId2"/>
                        <a:stretch>
                          <a:fillRect/>
                        </a:stretch>
                      </p:blipFill>
                      <p:spPr>
                        <a:xfrm>
                          <a:off x="742" y="2523"/>
                          <a:ext cx="2546" cy="713"/>
                        </a:xfrm>
                        <a:prstGeom prst="rect">
                          <a:avLst/>
                        </a:prstGeom>
                        <a:noFill/>
                        <a:ln w="38100">
                          <a:noFill/>
                          <a:miter/>
                        </a:ln>
                      </p:spPr>
                    </p:pic>
                  </p:oleObj>
                </mc:Fallback>
              </mc:AlternateContent>
            </a:graphicData>
          </a:graphic>
        </p:graphicFrame>
      </p:grpSp>
      <p:grpSp>
        <p:nvGrpSpPr>
          <p:cNvPr id="20486" name="Group 5"/>
          <p:cNvGrpSpPr/>
          <p:nvPr/>
        </p:nvGrpSpPr>
        <p:grpSpPr>
          <a:xfrm>
            <a:off x="5580063" y="692150"/>
            <a:ext cx="2203450" cy="915988"/>
            <a:chOff x="857" y="3339"/>
            <a:chExt cx="1388" cy="577"/>
          </a:xfrm>
        </p:grpSpPr>
        <p:sp>
          <p:nvSpPr>
            <p:cNvPr id="20490" name="Rectangle 6"/>
            <p:cNvSpPr/>
            <p:nvPr/>
          </p:nvSpPr>
          <p:spPr>
            <a:xfrm>
              <a:off x="857" y="3475"/>
              <a:ext cx="317" cy="318"/>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20482" name="Object 7"/>
            <p:cNvGraphicFramePr/>
            <p:nvPr/>
          </p:nvGraphicFramePr>
          <p:xfrm>
            <a:off x="857" y="3339"/>
            <a:ext cx="1388" cy="577"/>
          </p:xfrm>
          <a:graphic>
            <a:graphicData uri="http://schemas.openxmlformats.org/presentationml/2006/ole">
              <mc:AlternateContent xmlns:mc="http://schemas.openxmlformats.org/markup-compatibility/2006">
                <mc:Choice xmlns:v="urn:schemas-microsoft-com:vml" Requires="v">
                  <p:oleObj spid="_x0000_s3134" name="" r:id="rId3" imgW="1104900" imgH="457200" progId="Equation.3">
                    <p:embed/>
                  </p:oleObj>
                </mc:Choice>
                <mc:Fallback>
                  <p:oleObj name="" r:id="rId3" imgW="1104900" imgH="457200" progId="Equation.3">
                    <p:embed/>
                    <p:pic>
                      <p:nvPicPr>
                        <p:cNvPr id="0" name="图片 3133"/>
                        <p:cNvPicPr/>
                        <p:nvPr/>
                      </p:nvPicPr>
                      <p:blipFill>
                        <a:blip r:embed="rId4"/>
                        <a:stretch>
                          <a:fillRect/>
                        </a:stretch>
                      </p:blipFill>
                      <p:spPr>
                        <a:xfrm>
                          <a:off x="857" y="3339"/>
                          <a:ext cx="1388" cy="577"/>
                        </a:xfrm>
                        <a:prstGeom prst="rect">
                          <a:avLst/>
                        </a:prstGeom>
                        <a:noFill/>
                        <a:ln w="38100">
                          <a:noFill/>
                          <a:miter/>
                        </a:ln>
                      </p:spPr>
                    </p:pic>
                  </p:oleObj>
                </mc:Fallback>
              </mc:AlternateContent>
            </a:graphicData>
          </a:graphic>
        </p:graphicFrame>
      </p:grpSp>
      <p:sp>
        <p:nvSpPr>
          <p:cNvPr id="20487" name="Rectangle 8"/>
          <p:cNvSpPr/>
          <p:nvPr/>
        </p:nvSpPr>
        <p:spPr>
          <a:xfrm>
            <a:off x="755650" y="1916113"/>
            <a:ext cx="7119938" cy="579437"/>
          </a:xfrm>
          <a:prstGeom prst="rect">
            <a:avLst/>
          </a:prstGeom>
          <a:noFill/>
          <a:ln w="9525">
            <a:noFill/>
          </a:ln>
        </p:spPr>
        <p:txBody>
          <a:bodyPr wrap="none">
            <a:spAutoFit/>
          </a:bodyPr>
          <a:p>
            <a:r>
              <a:rPr lang="zh-CN" altLang="en-US" dirty="0">
                <a:latin typeface="Arial" panose="020B0604020202020204" pitchFamily="34" charset="0"/>
              </a:rPr>
              <a:t>稳定静态工作点的措施</a:t>
            </a:r>
            <a:r>
              <a:rPr lang="zh-CN" altLang="en-US" dirty="0">
                <a:solidFill>
                  <a:srgbClr val="FF0000"/>
                </a:solidFill>
                <a:latin typeface="Arial" panose="020B0604020202020204" pitchFamily="34" charset="0"/>
              </a:rPr>
              <a:t>（温度补偿法）</a:t>
            </a:r>
            <a:endParaRPr lang="zh-CN" altLang="en-US" dirty="0">
              <a:solidFill>
                <a:srgbClr val="FF0000"/>
              </a:solidFill>
              <a:latin typeface="Arial" panose="020B0604020202020204" pitchFamily="34" charset="0"/>
            </a:endParaRPr>
          </a:p>
        </p:txBody>
      </p:sp>
      <p:sp>
        <p:nvSpPr>
          <p:cNvPr id="20488" name="Text Box 9"/>
          <p:cNvSpPr txBox="1"/>
          <p:nvPr/>
        </p:nvSpPr>
        <p:spPr>
          <a:xfrm>
            <a:off x="7596188" y="6165850"/>
            <a:ext cx="935037" cy="274638"/>
          </a:xfrm>
          <a:prstGeom prst="rect">
            <a:avLst/>
          </a:prstGeom>
          <a:noFill/>
          <a:ln w="9525">
            <a:noFill/>
          </a:ln>
        </p:spPr>
        <p:txBody>
          <a:bodyPr>
            <a:spAutoFit/>
          </a:bodyPr>
          <a:p>
            <a:pPr>
              <a:spcBef>
                <a:spcPct val="50000"/>
              </a:spcBef>
            </a:pPr>
            <a:r>
              <a:rPr lang="zh-CN" altLang="en-US" sz="1200" dirty="0">
                <a:latin typeface="Arial" panose="020B0604020202020204" pitchFamily="34" charset="0"/>
              </a:rPr>
              <a:t>结束</a:t>
            </a:r>
            <a:endParaRPr lang="zh-CN" altLang="en-US" sz="1200" dirty="0">
              <a:latin typeface="Arial" panose="020B0604020202020204" pitchFamily="34" charset="0"/>
            </a:endParaRPr>
          </a:p>
        </p:txBody>
      </p:sp>
      <p:pic>
        <p:nvPicPr>
          <p:cNvPr id="20489" name="Picture 10"/>
          <p:cNvPicPr>
            <a:picLocks noChangeAspect="1"/>
          </p:cNvPicPr>
          <p:nvPr/>
        </p:nvPicPr>
        <p:blipFill>
          <a:blip r:embed="rId5"/>
          <a:stretch>
            <a:fillRect/>
          </a:stretch>
        </p:blipFill>
        <p:spPr>
          <a:xfrm>
            <a:off x="1476375" y="2781300"/>
            <a:ext cx="5832475" cy="3821113"/>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1508" name="Text Box 65"/>
          <p:cNvSpPr txBox="1"/>
          <p:nvPr/>
        </p:nvSpPr>
        <p:spPr>
          <a:xfrm>
            <a:off x="684213" y="1268413"/>
            <a:ext cx="7559675" cy="1041400"/>
          </a:xfrm>
          <a:prstGeom prst="rect">
            <a:avLst/>
          </a:prstGeom>
          <a:noFill/>
          <a:ln w="9525">
            <a:noFill/>
          </a:ln>
        </p:spPr>
        <p:txBody>
          <a:bodyPr>
            <a:spAutoFit/>
          </a:bodyPr>
          <a:p>
            <a:pPr>
              <a:lnSpc>
                <a:spcPct val="110000"/>
              </a:lnSpc>
            </a:pPr>
            <a:r>
              <a:rPr lang="zh-CN" altLang="en-US" dirty="0">
                <a:solidFill>
                  <a:srgbClr val="FF0000"/>
                </a:solidFill>
                <a:latin typeface="黑体" panose="02010609060101010101" pitchFamily="49" charset="-122"/>
              </a:rPr>
              <a:t>动态：</a:t>
            </a:r>
            <a:r>
              <a:rPr lang="zh-CN" altLang="en-US" dirty="0">
                <a:solidFill>
                  <a:srgbClr val="000000"/>
                </a:solidFill>
                <a:latin typeface="黑体" panose="02010609060101010101" pitchFamily="49" charset="-122"/>
              </a:rPr>
              <a:t>输入信号不为零时，放大电路的工作状态，也称</a:t>
            </a:r>
            <a:r>
              <a:rPr lang="zh-CN" altLang="en-US" i="1" dirty="0">
                <a:solidFill>
                  <a:srgbClr val="0000CC"/>
                </a:solidFill>
                <a:latin typeface="黑体" panose="02010609060101010101" pitchFamily="49" charset="-122"/>
              </a:rPr>
              <a:t>交流工作状态</a:t>
            </a:r>
            <a:r>
              <a:rPr lang="zh-CN" altLang="en-US" dirty="0">
                <a:solidFill>
                  <a:srgbClr val="000000"/>
                </a:solidFill>
                <a:latin typeface="黑体" panose="02010609060101010101" pitchFamily="49" charset="-122"/>
              </a:rPr>
              <a:t>。</a:t>
            </a:r>
            <a:endParaRPr lang="zh-CN" altLang="en-US" dirty="0">
              <a:latin typeface="Arial" panose="020B0604020202020204" pitchFamily="34" charset="0"/>
            </a:endParaRPr>
          </a:p>
        </p:txBody>
      </p:sp>
      <p:sp>
        <p:nvSpPr>
          <p:cNvPr id="21509" name="Text Box 66"/>
          <p:cNvSpPr txBox="1"/>
          <p:nvPr/>
        </p:nvSpPr>
        <p:spPr>
          <a:xfrm>
            <a:off x="684213" y="765175"/>
            <a:ext cx="7705725" cy="522288"/>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r>
              <a:rPr lang="zh-CN" altLang="en-US" dirty="0">
                <a:latin typeface="Arial" panose="020B0604020202020204" pitchFamily="34" charset="0"/>
              </a:rPr>
              <a:t>、用图解法分析放大电路动态工作情况</a:t>
            </a:r>
            <a:endParaRPr lang="zh-CN" altLang="en-US" dirty="0">
              <a:latin typeface="Arial" panose="020B0604020202020204" pitchFamily="34" charset="0"/>
            </a:endParaRPr>
          </a:p>
        </p:txBody>
      </p:sp>
      <p:sp>
        <p:nvSpPr>
          <p:cNvPr id="21510" name="Text Box 67"/>
          <p:cNvSpPr txBox="1"/>
          <p:nvPr/>
        </p:nvSpPr>
        <p:spPr>
          <a:xfrm>
            <a:off x="539750" y="2276475"/>
            <a:ext cx="8137525" cy="1385888"/>
          </a:xfrm>
          <a:prstGeom prst="rect">
            <a:avLst/>
          </a:prstGeom>
          <a:noFill/>
          <a:ln w="9525">
            <a:noFill/>
          </a:ln>
        </p:spPr>
        <p:txBody>
          <a:bodyPr>
            <a:spAutoFit/>
          </a:bodyPr>
          <a:p>
            <a:pPr>
              <a:spcBef>
                <a:spcPct val="50000"/>
              </a:spcBef>
            </a:pPr>
            <a:r>
              <a:rPr lang="en-US" altLang="zh-CN" dirty="0">
                <a:latin typeface="Arial" panose="020B0604020202020204" pitchFamily="34" charset="0"/>
              </a:rPr>
              <a:t>       </a:t>
            </a:r>
            <a:r>
              <a:rPr lang="zh-CN" altLang="en-US" dirty="0">
                <a:latin typeface="Arial" panose="020B0604020202020204" pitchFamily="34" charset="0"/>
              </a:rPr>
              <a:t>此时电路中有直流分量，也有交流分量，形成了交、直流同时在一个电路中工作的情况。一般用交流通路来分析。</a:t>
            </a:r>
            <a:endParaRPr lang="zh-CN" altLang="en-US" dirty="0">
              <a:latin typeface="Arial" panose="020B0604020202020204" pitchFamily="34" charset="0"/>
            </a:endParaRPr>
          </a:p>
        </p:txBody>
      </p:sp>
      <p:sp>
        <p:nvSpPr>
          <p:cNvPr id="21511" name="Rectangle 68"/>
          <p:cNvSpPr/>
          <p:nvPr/>
        </p:nvSpPr>
        <p:spPr>
          <a:xfrm>
            <a:off x="755650" y="4076700"/>
            <a:ext cx="3455988" cy="954088"/>
          </a:xfrm>
          <a:prstGeom prst="rect">
            <a:avLst/>
          </a:prstGeom>
          <a:noFill/>
          <a:ln w="9525">
            <a:noFill/>
          </a:ln>
        </p:spPr>
        <p:txBody>
          <a:bodyPr>
            <a:spAutoFit/>
          </a:bodyPr>
          <a:p>
            <a:r>
              <a:rPr lang="en-US" altLang="zh-CN" dirty="0">
                <a:solidFill>
                  <a:srgbClr val="800000"/>
                </a:solidFill>
                <a:latin typeface="Arial" panose="020B0604020202020204" pitchFamily="34" charset="0"/>
              </a:rPr>
              <a:t>(a)</a:t>
            </a:r>
            <a:r>
              <a:rPr lang="zh-CN" altLang="en-US" dirty="0">
                <a:solidFill>
                  <a:srgbClr val="800000"/>
                </a:solidFill>
                <a:latin typeface="Arial" panose="020B0604020202020204" pitchFamily="34" charset="0"/>
              </a:rPr>
              <a:t>、交流通路及交流负载线</a:t>
            </a:r>
            <a:endParaRPr lang="zh-CN" altLang="en-US" dirty="0">
              <a:solidFill>
                <a:srgbClr val="800000"/>
              </a:solidFill>
              <a:latin typeface="Arial" panose="020B0604020202020204" pitchFamily="34" charset="0"/>
            </a:endParaRPr>
          </a:p>
        </p:txBody>
      </p:sp>
      <p:grpSp>
        <p:nvGrpSpPr>
          <p:cNvPr id="21512" name="Group 69"/>
          <p:cNvGrpSpPr/>
          <p:nvPr/>
        </p:nvGrpSpPr>
        <p:grpSpPr>
          <a:xfrm>
            <a:off x="4859338" y="3716338"/>
            <a:ext cx="3629025" cy="2957512"/>
            <a:chOff x="960" y="1488"/>
            <a:chExt cx="2286" cy="1863"/>
          </a:xfrm>
        </p:grpSpPr>
        <p:graphicFrame>
          <p:nvGraphicFramePr>
            <p:cNvPr id="21506" name="Object 70"/>
            <p:cNvGraphicFramePr/>
            <p:nvPr/>
          </p:nvGraphicFramePr>
          <p:xfrm>
            <a:off x="960" y="1488"/>
            <a:ext cx="2286" cy="1620"/>
          </p:xfrm>
          <a:graphic>
            <a:graphicData uri="http://schemas.openxmlformats.org/presentationml/2006/ole">
              <mc:AlternateContent xmlns:mc="http://schemas.openxmlformats.org/markup-compatibility/2006">
                <mc:Choice xmlns:v="urn:schemas-microsoft-com:vml" Requires="v">
                  <p:oleObj spid="_x0000_s3133" name="" r:id="rId1" imgW="3637915" imgH="2585720" progId="Paint.Picture">
                    <p:embed/>
                  </p:oleObj>
                </mc:Choice>
                <mc:Fallback>
                  <p:oleObj name="" r:id="rId1" imgW="3637915" imgH="2585720" progId="Paint.Picture">
                    <p:embed/>
                    <p:pic>
                      <p:nvPicPr>
                        <p:cNvPr id="0" name="图片 3132"/>
                        <p:cNvPicPr/>
                        <p:nvPr/>
                      </p:nvPicPr>
                      <p:blipFill>
                        <a:blip r:embed="rId2"/>
                        <a:stretch>
                          <a:fillRect/>
                        </a:stretch>
                      </p:blipFill>
                      <p:spPr>
                        <a:xfrm>
                          <a:off x="960" y="1488"/>
                          <a:ext cx="2286" cy="1620"/>
                        </a:xfrm>
                        <a:prstGeom prst="rect">
                          <a:avLst/>
                        </a:prstGeom>
                        <a:noFill/>
                        <a:ln w="38100">
                          <a:noFill/>
                          <a:miter/>
                        </a:ln>
                      </p:spPr>
                    </p:pic>
                  </p:oleObj>
                </mc:Fallback>
              </mc:AlternateContent>
            </a:graphicData>
          </a:graphic>
        </p:graphicFrame>
        <p:sp>
          <p:nvSpPr>
            <p:cNvPr id="21515" name="Text Box 71"/>
            <p:cNvSpPr txBox="1"/>
            <p:nvPr/>
          </p:nvSpPr>
          <p:spPr>
            <a:xfrm>
              <a:off x="1344" y="3120"/>
              <a:ext cx="1632" cy="231"/>
            </a:xfrm>
            <a:prstGeom prst="rect">
              <a:avLst/>
            </a:prstGeom>
            <a:noFill/>
            <a:ln w="9525">
              <a:noFill/>
            </a:ln>
          </p:spPr>
          <p:txBody>
            <a:bodyPr>
              <a:spAutoFit/>
            </a:bodyPr>
            <a:p>
              <a:pPr algn="ctr"/>
              <a:r>
                <a:rPr lang="en-US" altLang="zh-CN" sz="1800" dirty="0">
                  <a:latin typeface="Times New Roman" panose="02020603050405020304" pitchFamily="18" charset="0"/>
                </a:rPr>
                <a:t>  </a:t>
              </a:r>
              <a:r>
                <a:rPr lang="zh-CN" altLang="en-US" sz="1800" dirty="0">
                  <a:latin typeface="Times New Roman" panose="02020603050405020304" pitchFamily="18" charset="0"/>
                </a:rPr>
                <a:t>共射极放大电路</a:t>
              </a:r>
              <a:endParaRPr lang="zh-CN" altLang="en-US" sz="2400" b="0" dirty="0">
                <a:latin typeface="Times New Roman" panose="02020603050405020304" pitchFamily="18" charset="0"/>
              </a:endParaRPr>
            </a:p>
          </p:txBody>
        </p:sp>
      </p:grpSp>
      <p:sp>
        <p:nvSpPr>
          <p:cNvPr id="21513" name="Text Box 72"/>
          <p:cNvSpPr txBox="1"/>
          <p:nvPr/>
        </p:nvSpPr>
        <p:spPr>
          <a:xfrm>
            <a:off x="900113" y="5445125"/>
            <a:ext cx="3024187" cy="579438"/>
          </a:xfrm>
          <a:prstGeom prst="rect">
            <a:avLst/>
          </a:prstGeom>
          <a:noFill/>
          <a:ln w="9525">
            <a:noFill/>
          </a:ln>
        </p:spPr>
        <p:txBody>
          <a:bodyPr>
            <a:spAutoFit/>
          </a:bodyPr>
          <a:p>
            <a:pPr>
              <a:spcBef>
                <a:spcPct val="50000"/>
              </a:spcBef>
            </a:pPr>
            <a:r>
              <a:rPr lang="zh-CN" altLang="en-US" dirty="0">
                <a:latin typeface="Arial" panose="020B0604020202020204" pitchFamily="34" charset="0"/>
              </a:rPr>
              <a:t>交流通路如下</a:t>
            </a:r>
            <a:endParaRPr lang="zh-CN" altLang="en-US" dirty="0">
              <a:latin typeface="Arial" panose="020B0604020202020204" pitchFamily="34" charset="0"/>
            </a:endParaRPr>
          </a:p>
        </p:txBody>
      </p:sp>
      <p:sp>
        <p:nvSpPr>
          <p:cNvPr id="21514" name="矩形 10"/>
          <p:cNvSpPr/>
          <p:nvPr/>
        </p:nvSpPr>
        <p:spPr>
          <a:xfrm>
            <a:off x="1042988" y="260350"/>
            <a:ext cx="4330700" cy="523875"/>
          </a:xfrm>
          <a:prstGeom prst="rect">
            <a:avLst/>
          </a:prstGeom>
          <a:noFill/>
          <a:ln w="9525">
            <a:noFill/>
          </a:ln>
        </p:spPr>
        <p:txBody>
          <a:bodyPr wrap="none">
            <a:spAutoFit/>
          </a:bodyPr>
          <a:p>
            <a:r>
              <a:rPr lang="en-US" altLang="zh-CN" dirty="0">
                <a:latin typeface="Arial" panose="020B0604020202020204" pitchFamily="34" charset="0"/>
              </a:rPr>
              <a:t>3.2.4 </a:t>
            </a:r>
            <a:r>
              <a:rPr lang="zh-CN" altLang="zh-CN" dirty="0">
                <a:latin typeface="Arial" panose="020B0604020202020204" pitchFamily="34" charset="0"/>
              </a:rPr>
              <a:t>放大电路的动态分析</a:t>
            </a:r>
            <a:endParaRPr lang="zh-CN" altLang="en-US"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5411" name="Rectangle 5"/>
          <p:cNvSpPr/>
          <p:nvPr/>
        </p:nvSpPr>
        <p:spPr>
          <a:xfrm>
            <a:off x="684213" y="692150"/>
            <a:ext cx="7127875" cy="1066800"/>
          </a:xfrm>
          <a:prstGeom prst="rect">
            <a:avLst/>
          </a:prstGeom>
          <a:noFill/>
          <a:ln w="9525">
            <a:noFill/>
          </a:ln>
        </p:spPr>
        <p:txBody>
          <a:bodyPr>
            <a:spAutoFit/>
          </a:bodyPr>
          <a:p>
            <a:r>
              <a:rPr lang="zh-CN" altLang="en-US" dirty="0">
                <a:latin typeface="Arial" panose="020B0604020202020204" pitchFamily="34" charset="0"/>
              </a:rPr>
              <a:t>在没有输入信号时，三极管各电极是恒定的电流和电压（</a:t>
            </a:r>
            <a:r>
              <a:rPr lang="en-US" altLang="zh-CN" i="1" dirty="0">
                <a:latin typeface="宋体" panose="02010600030101010101" pitchFamily="2" charset="-122"/>
              </a:rPr>
              <a:t>I</a:t>
            </a:r>
            <a:r>
              <a:rPr lang="en-US" altLang="zh-CN" baseline="-25000" dirty="0">
                <a:latin typeface="宋体" panose="02010600030101010101" pitchFamily="2" charset="-122"/>
              </a:rPr>
              <a:t>BQ ,</a:t>
            </a:r>
            <a:r>
              <a:rPr lang="en-US" altLang="zh-CN" i="1" dirty="0">
                <a:latin typeface="宋体" panose="02010600030101010101" pitchFamily="2" charset="-122"/>
              </a:rPr>
              <a:t>I</a:t>
            </a:r>
            <a:r>
              <a:rPr lang="en-US" altLang="zh-CN" baseline="-25000" dirty="0">
                <a:latin typeface="宋体" panose="02010600030101010101" pitchFamily="2" charset="-122"/>
              </a:rPr>
              <a:t>CQ ,</a:t>
            </a:r>
            <a:r>
              <a:rPr lang="en-US" altLang="zh-CN" i="1" dirty="0">
                <a:latin typeface="宋体" panose="02010600030101010101" pitchFamily="2" charset="-122"/>
              </a:rPr>
              <a:t>V</a:t>
            </a:r>
            <a:r>
              <a:rPr lang="en-US" altLang="zh-CN" baseline="-25000" dirty="0">
                <a:latin typeface="宋体" panose="02010600030101010101" pitchFamily="2" charset="-122"/>
              </a:rPr>
              <a:t>CEQ</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145412" name="Rectangle 18"/>
          <p:cNvSpPr/>
          <p:nvPr/>
        </p:nvSpPr>
        <p:spPr>
          <a:xfrm>
            <a:off x="684213" y="2924175"/>
            <a:ext cx="7416800" cy="1066800"/>
          </a:xfrm>
          <a:prstGeom prst="rect">
            <a:avLst/>
          </a:prstGeom>
          <a:noFill/>
          <a:ln w="9525">
            <a:noFill/>
          </a:ln>
        </p:spPr>
        <p:txBody>
          <a:bodyPr>
            <a:spAutoFit/>
          </a:bodyPr>
          <a:p>
            <a:pPr>
              <a:spcBef>
                <a:spcPct val="50000"/>
              </a:spcBef>
            </a:pPr>
            <a:r>
              <a:rPr lang="zh-CN" altLang="en-US" dirty="0">
                <a:latin typeface="宋体" panose="02010600030101010101" pitchFamily="2" charset="-122"/>
              </a:rPr>
              <a:t>这时的电压和电流是在静态直流量上叠加了</a:t>
            </a:r>
            <a:r>
              <a:rPr lang="zh-CN" altLang="en-US" dirty="0">
                <a:latin typeface="Arial" panose="020B0604020202020204" pitchFamily="34" charset="0"/>
              </a:rPr>
              <a:t>交流成分</a:t>
            </a:r>
            <a:endParaRPr lang="zh-CN" altLang="en-US" dirty="0">
              <a:latin typeface="Arial" panose="020B0604020202020204" pitchFamily="34" charset="0"/>
            </a:endParaRPr>
          </a:p>
        </p:txBody>
      </p:sp>
      <p:sp>
        <p:nvSpPr>
          <p:cNvPr id="145413" name="Text Box 19"/>
          <p:cNvSpPr txBox="1"/>
          <p:nvPr/>
        </p:nvSpPr>
        <p:spPr>
          <a:xfrm>
            <a:off x="1116013" y="4005263"/>
            <a:ext cx="6408737" cy="2524125"/>
          </a:xfrm>
          <a:prstGeom prst="rect">
            <a:avLst/>
          </a:prstGeom>
          <a:noFill/>
          <a:ln w="9525">
            <a:noFill/>
          </a:ln>
        </p:spPr>
        <p:txBody>
          <a:bodyPr>
            <a:spAutoFit/>
          </a:bodyPr>
          <a:p>
            <a:pPr>
              <a:spcBef>
                <a:spcPct val="50000"/>
              </a:spcBef>
            </a:pPr>
            <a:r>
              <a:rPr lang="zh-CN" altLang="en-US" dirty="0">
                <a:latin typeface="宋体" panose="02010600030101010101" pitchFamily="2" charset="-122"/>
              </a:rPr>
              <a:t>即   </a:t>
            </a:r>
            <a:r>
              <a:rPr lang="en-US" altLang="zh-CN" i="1" dirty="0">
                <a:latin typeface="宋体" panose="02010600030101010101" pitchFamily="2" charset="-122"/>
              </a:rPr>
              <a:t>v</a:t>
            </a:r>
            <a:r>
              <a:rPr lang="en-US" altLang="zh-CN" baseline="-25000" dirty="0">
                <a:latin typeface="宋体" panose="02010600030101010101" pitchFamily="2" charset="-122"/>
              </a:rPr>
              <a:t>CE</a:t>
            </a:r>
            <a:r>
              <a:rPr lang="en-US" altLang="zh-CN" dirty="0">
                <a:latin typeface="宋体" panose="02010600030101010101" pitchFamily="2" charset="-122"/>
              </a:rPr>
              <a:t>=</a:t>
            </a:r>
            <a:r>
              <a:rPr lang="en-US" altLang="zh-CN" i="1" dirty="0">
                <a:latin typeface="宋体" panose="02010600030101010101" pitchFamily="2" charset="-122"/>
              </a:rPr>
              <a:t>V</a:t>
            </a:r>
            <a:r>
              <a:rPr lang="en-US" altLang="zh-CN" baseline="-25000" dirty="0">
                <a:latin typeface="宋体" panose="02010600030101010101" pitchFamily="2" charset="-122"/>
              </a:rPr>
              <a:t>CEQ </a:t>
            </a:r>
            <a:r>
              <a:rPr lang="en-US" altLang="zh-CN" dirty="0">
                <a:latin typeface="宋体" panose="02010600030101010101" pitchFamily="2" charset="-122"/>
              </a:rPr>
              <a:t>+</a:t>
            </a:r>
            <a:r>
              <a:rPr lang="en-US" altLang="zh-CN" i="1" dirty="0">
                <a:latin typeface="宋体" panose="02010600030101010101" pitchFamily="2" charset="-122"/>
              </a:rPr>
              <a:t>v</a:t>
            </a:r>
            <a:r>
              <a:rPr lang="en-US" altLang="zh-CN" baseline="-25000" dirty="0">
                <a:latin typeface="宋体" panose="02010600030101010101" pitchFamily="2" charset="-122"/>
              </a:rPr>
              <a:t>ce   </a:t>
            </a:r>
            <a:endParaRPr lang="en-US" altLang="zh-CN" baseline="-25000" dirty="0">
              <a:latin typeface="宋体" panose="02010600030101010101" pitchFamily="2" charset="-122"/>
            </a:endParaRPr>
          </a:p>
          <a:p>
            <a:pPr>
              <a:spcBef>
                <a:spcPct val="50000"/>
              </a:spcBef>
            </a:pPr>
            <a:r>
              <a:rPr lang="en-US" altLang="zh-CN" baseline="-25000" dirty="0">
                <a:latin typeface="宋体" panose="02010600030101010101" pitchFamily="2" charset="-122"/>
              </a:rPr>
              <a:t>       </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en-US" altLang="zh-CN" dirty="0">
                <a:latin typeface="宋体" panose="02010600030101010101" pitchFamily="2" charset="-122"/>
              </a:rPr>
              <a:t>=</a:t>
            </a:r>
            <a:r>
              <a:rPr lang="en-US" altLang="zh-CN" i="1" dirty="0">
                <a:latin typeface="宋体" panose="02010600030101010101" pitchFamily="2" charset="-122"/>
              </a:rPr>
              <a:t>I</a:t>
            </a:r>
            <a:r>
              <a:rPr lang="en-US" altLang="zh-CN" baseline="-25000" dirty="0">
                <a:latin typeface="宋体" panose="02010600030101010101" pitchFamily="2" charset="-122"/>
              </a:rPr>
              <a:t>CQ </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a:t>
            </a:r>
            <a:endParaRPr lang="en-US" altLang="zh-CN" baseline="-25000" dirty="0">
              <a:latin typeface="宋体" panose="02010600030101010101" pitchFamily="2" charset="-122"/>
            </a:endParaRPr>
          </a:p>
          <a:p>
            <a:pPr>
              <a:spcBef>
                <a:spcPct val="50000"/>
              </a:spcBef>
            </a:pPr>
            <a:r>
              <a:rPr lang="en-US" altLang="zh-CN" baseline="-25000"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B</a:t>
            </a:r>
            <a:r>
              <a:rPr lang="en-US" altLang="zh-CN" dirty="0">
                <a:latin typeface="宋体" panose="02010600030101010101" pitchFamily="2" charset="-122"/>
              </a:rPr>
              <a:t>=</a:t>
            </a:r>
            <a:r>
              <a:rPr lang="en-US" altLang="zh-CN" i="1" dirty="0">
                <a:latin typeface="宋体" panose="02010600030101010101" pitchFamily="2" charset="-122"/>
              </a:rPr>
              <a:t>I</a:t>
            </a:r>
            <a:r>
              <a:rPr lang="en-US" altLang="zh-CN" baseline="-25000" dirty="0">
                <a:latin typeface="宋体" panose="02010600030101010101" pitchFamily="2" charset="-122"/>
              </a:rPr>
              <a:t>BQ </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b</a:t>
            </a:r>
            <a:endParaRPr lang="en-US" altLang="zh-CN" baseline="-25000" dirty="0">
              <a:latin typeface="宋体" panose="02010600030101010101" pitchFamily="2" charset="-122"/>
            </a:endParaRPr>
          </a:p>
          <a:p>
            <a:pPr>
              <a:spcBef>
                <a:spcPct val="50000"/>
              </a:spcBef>
            </a:pPr>
            <a:r>
              <a:rPr lang="en-US" altLang="zh-CN" baseline="-25000" dirty="0">
                <a:latin typeface="宋体" panose="02010600030101010101" pitchFamily="2" charset="-122"/>
              </a:rPr>
              <a:t> </a:t>
            </a:r>
            <a:endParaRPr lang="en-US" altLang="zh-CN" baseline="-25000" dirty="0">
              <a:latin typeface="宋体" panose="02010600030101010101" pitchFamily="2" charset="-122"/>
            </a:endParaRPr>
          </a:p>
        </p:txBody>
      </p:sp>
      <p:sp>
        <p:nvSpPr>
          <p:cNvPr id="145414" name="Rectangle 20"/>
          <p:cNvSpPr/>
          <p:nvPr/>
        </p:nvSpPr>
        <p:spPr>
          <a:xfrm>
            <a:off x="611188" y="1773238"/>
            <a:ext cx="7848600" cy="1066800"/>
          </a:xfrm>
          <a:prstGeom prst="rect">
            <a:avLst/>
          </a:prstGeom>
          <a:noFill/>
          <a:ln w="9525">
            <a:noFill/>
          </a:ln>
        </p:spPr>
        <p:txBody>
          <a:bodyPr>
            <a:spAutoFit/>
          </a:bodyPr>
          <a:p>
            <a:r>
              <a:rPr lang="zh-CN" altLang="en-US" dirty="0">
                <a:latin typeface="Arial" panose="020B0604020202020204" pitchFamily="34" charset="0"/>
              </a:rPr>
              <a:t>在有输入信号时，三极管各电极会产生由输入电压引起的交流成分（</a:t>
            </a:r>
            <a:r>
              <a:rPr lang="en-US" altLang="zh-CN" i="1" dirty="0">
                <a:latin typeface="宋体" panose="02010600030101010101" pitchFamily="2" charset="-122"/>
              </a:rPr>
              <a:t>i</a:t>
            </a:r>
            <a:r>
              <a:rPr lang="en-US" altLang="zh-CN" baseline="-25000" dirty="0">
                <a:latin typeface="宋体" panose="02010600030101010101" pitchFamily="2" charset="-122"/>
              </a:rPr>
              <a:t>b ,</a:t>
            </a:r>
            <a:r>
              <a:rPr lang="en-US" altLang="zh-CN" i="1" dirty="0">
                <a:latin typeface="宋体" panose="02010600030101010101" pitchFamily="2" charset="-122"/>
              </a:rPr>
              <a:t>i</a:t>
            </a:r>
            <a:r>
              <a:rPr lang="en-US" altLang="zh-CN" baseline="-25000" dirty="0">
                <a:latin typeface="宋体" panose="02010600030101010101" pitchFamily="2" charset="-122"/>
              </a:rPr>
              <a:t>c ,</a:t>
            </a:r>
            <a:r>
              <a:rPr lang="en-US" altLang="zh-CN" i="1" dirty="0">
                <a:latin typeface="宋体" panose="02010600030101010101" pitchFamily="2" charset="-122"/>
              </a:rPr>
              <a:t>v</a:t>
            </a:r>
            <a:r>
              <a:rPr lang="en-US" altLang="zh-CN" baseline="-25000" dirty="0">
                <a:latin typeface="宋体" panose="02010600030101010101" pitchFamily="2" charset="-122"/>
              </a:rPr>
              <a:t>ce</a:t>
            </a:r>
            <a:r>
              <a:rPr lang="zh-CN" altLang="en-US"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2532" name="Rectangle 2"/>
          <p:cNvSpPr/>
          <p:nvPr/>
        </p:nvSpPr>
        <p:spPr>
          <a:xfrm>
            <a:off x="684213" y="692150"/>
            <a:ext cx="4103687" cy="1066800"/>
          </a:xfrm>
          <a:prstGeom prst="rect">
            <a:avLst/>
          </a:prstGeom>
          <a:noFill/>
          <a:ln w="9525">
            <a:noFill/>
          </a:ln>
        </p:spPr>
        <p:txBody>
          <a:bodyPr>
            <a:spAutoFit/>
          </a:bodyPr>
          <a:p>
            <a:r>
              <a:rPr lang="zh-CN" altLang="en-US" dirty="0">
                <a:latin typeface="Arial" panose="020B0604020202020204" pitchFamily="34" charset="0"/>
              </a:rPr>
              <a:t>由交流通路得纯交流负载线：</a:t>
            </a:r>
            <a:endParaRPr lang="zh-CN" altLang="en-US" dirty="0">
              <a:latin typeface="Arial" panose="020B0604020202020204" pitchFamily="34" charset="0"/>
            </a:endParaRPr>
          </a:p>
        </p:txBody>
      </p:sp>
      <p:grpSp>
        <p:nvGrpSpPr>
          <p:cNvPr id="22533" name="Group 3"/>
          <p:cNvGrpSpPr/>
          <p:nvPr/>
        </p:nvGrpSpPr>
        <p:grpSpPr>
          <a:xfrm>
            <a:off x="5076825" y="476250"/>
            <a:ext cx="3571875" cy="2347913"/>
            <a:chOff x="3360" y="2448"/>
            <a:chExt cx="2250" cy="1479"/>
          </a:xfrm>
        </p:grpSpPr>
        <p:sp>
          <p:nvSpPr>
            <p:cNvPr id="22539" name="Text Box 4"/>
            <p:cNvSpPr txBox="1"/>
            <p:nvPr/>
          </p:nvSpPr>
          <p:spPr>
            <a:xfrm>
              <a:off x="4128" y="3696"/>
              <a:ext cx="1008" cy="231"/>
            </a:xfrm>
            <a:prstGeom prst="rect">
              <a:avLst/>
            </a:prstGeom>
            <a:noFill/>
            <a:ln w="9525">
              <a:noFill/>
            </a:ln>
          </p:spPr>
          <p:txBody>
            <a:bodyPr>
              <a:spAutoFit/>
            </a:bodyPr>
            <a:p>
              <a:pPr algn="ctr"/>
              <a:r>
                <a:rPr lang="zh-CN" altLang="en-US" sz="1800" dirty="0">
                  <a:solidFill>
                    <a:schemeClr val="accent2"/>
                  </a:solidFill>
                  <a:latin typeface="Times New Roman" panose="02020603050405020304" pitchFamily="18" charset="0"/>
                </a:rPr>
                <a:t>交流通路</a:t>
              </a:r>
              <a:endParaRPr lang="zh-CN" altLang="en-US" sz="2400" b="0" dirty="0">
                <a:solidFill>
                  <a:srgbClr val="FF0066"/>
                </a:solidFill>
                <a:latin typeface="Times New Roman" panose="02020603050405020304" pitchFamily="18" charset="0"/>
              </a:endParaRPr>
            </a:p>
          </p:txBody>
        </p:sp>
        <p:grpSp>
          <p:nvGrpSpPr>
            <p:cNvPr id="22540" name="Group 5"/>
            <p:cNvGrpSpPr/>
            <p:nvPr/>
          </p:nvGrpSpPr>
          <p:grpSpPr>
            <a:xfrm>
              <a:off x="3360" y="2448"/>
              <a:ext cx="2250" cy="1266"/>
              <a:chOff x="3360" y="2448"/>
              <a:chExt cx="2250" cy="1266"/>
            </a:xfrm>
          </p:grpSpPr>
          <p:graphicFrame>
            <p:nvGraphicFramePr>
              <p:cNvPr id="22530" name="Object 6"/>
              <p:cNvGraphicFramePr/>
              <p:nvPr/>
            </p:nvGraphicFramePr>
            <p:xfrm>
              <a:off x="3360" y="2448"/>
              <a:ext cx="2250" cy="1266"/>
            </p:xfrm>
            <a:graphic>
              <a:graphicData uri="http://schemas.openxmlformats.org/presentationml/2006/ole">
                <mc:AlternateContent xmlns:mc="http://schemas.openxmlformats.org/markup-compatibility/2006">
                  <mc:Choice xmlns:v="urn:schemas-microsoft-com:vml" Requires="v">
                    <p:oleObj spid="_x0000_s3138" name="" r:id="rId1" imgW="3579495" imgH="2005965" progId="Paint.Picture">
                      <p:embed/>
                    </p:oleObj>
                  </mc:Choice>
                  <mc:Fallback>
                    <p:oleObj name="" r:id="rId1" imgW="3579495" imgH="2005965" progId="Paint.Picture">
                      <p:embed/>
                      <p:pic>
                        <p:nvPicPr>
                          <p:cNvPr id="0" name="图片 3137"/>
                          <p:cNvPicPr/>
                          <p:nvPr/>
                        </p:nvPicPr>
                        <p:blipFill>
                          <a:blip r:embed="rId2"/>
                          <a:stretch>
                            <a:fillRect/>
                          </a:stretch>
                        </p:blipFill>
                        <p:spPr>
                          <a:xfrm>
                            <a:off x="3360" y="2448"/>
                            <a:ext cx="2250" cy="1266"/>
                          </a:xfrm>
                          <a:prstGeom prst="rect">
                            <a:avLst/>
                          </a:prstGeom>
                          <a:noFill/>
                          <a:ln w="38100">
                            <a:noFill/>
                            <a:miter/>
                          </a:ln>
                        </p:spPr>
                      </p:pic>
                    </p:oleObj>
                  </mc:Fallback>
                </mc:AlternateContent>
              </a:graphicData>
            </a:graphic>
          </p:graphicFrame>
          <p:sp>
            <p:nvSpPr>
              <p:cNvPr id="22541" name="Text Box 7"/>
              <p:cNvSpPr txBox="1"/>
              <p:nvPr/>
            </p:nvSpPr>
            <p:spPr>
              <a:xfrm>
                <a:off x="4512" y="2448"/>
                <a:ext cx="336" cy="230"/>
              </a:xfrm>
              <a:prstGeom prst="rect">
                <a:avLst/>
              </a:prstGeom>
              <a:noFill/>
              <a:ln w="9525">
                <a:noFill/>
              </a:ln>
            </p:spPr>
            <p:txBody>
              <a:bodyPr lIns="0" tIns="0" rIns="0" bIns="0">
                <a:spAutoFit/>
              </a:bodyPr>
              <a:p>
                <a:r>
                  <a:rPr lang="en-US" altLang="zh-CN" sz="2400" i="1" dirty="0">
                    <a:solidFill>
                      <a:srgbClr val="000000"/>
                    </a:solidFill>
                    <a:latin typeface="Times New Roman" panose="02020603050405020304" pitchFamily="18" charset="0"/>
                  </a:rPr>
                  <a:t>i</a:t>
                </a:r>
                <a:r>
                  <a:rPr lang="en-US" altLang="zh-CN" sz="2400" baseline="-25000" dirty="0">
                    <a:solidFill>
                      <a:srgbClr val="000000"/>
                    </a:solidFill>
                    <a:latin typeface="Times New Roman" panose="02020603050405020304" pitchFamily="18" charset="0"/>
                  </a:rPr>
                  <a:t>c</a:t>
                </a:r>
                <a:endParaRPr lang="en-US" altLang="zh-CN" sz="2400" b="0" dirty="0">
                  <a:solidFill>
                    <a:srgbClr val="FF0066"/>
                  </a:solidFill>
                  <a:latin typeface="Times New Roman" panose="02020603050405020304" pitchFamily="18" charset="0"/>
                </a:endParaRPr>
              </a:p>
            </p:txBody>
          </p:sp>
          <p:sp>
            <p:nvSpPr>
              <p:cNvPr id="22542" name="Text Box 8"/>
              <p:cNvSpPr txBox="1"/>
              <p:nvPr/>
            </p:nvSpPr>
            <p:spPr>
              <a:xfrm>
                <a:off x="4464" y="2928"/>
                <a:ext cx="336" cy="230"/>
              </a:xfrm>
              <a:prstGeom prst="rect">
                <a:avLst/>
              </a:prstGeom>
              <a:noFill/>
              <a:ln w="9525">
                <a:noFill/>
              </a:ln>
            </p:spPr>
            <p:txBody>
              <a:bodyPr lIns="0" tIns="0" rIns="0" bIns="0">
                <a:spAutoFit/>
              </a:bodyPr>
              <a:p>
                <a:r>
                  <a:rPr lang="en-US" altLang="zh-CN" sz="2400" i="1"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ce</a:t>
                </a:r>
                <a:endParaRPr lang="en-US" altLang="zh-CN" sz="2400" b="0" dirty="0">
                  <a:solidFill>
                    <a:srgbClr val="FF0066"/>
                  </a:solidFill>
                  <a:latin typeface="Times New Roman" panose="02020603050405020304" pitchFamily="18" charset="0"/>
                </a:endParaRPr>
              </a:p>
            </p:txBody>
          </p:sp>
          <p:sp>
            <p:nvSpPr>
              <p:cNvPr id="22543" name="Text Box 9"/>
              <p:cNvSpPr txBox="1"/>
              <p:nvPr/>
            </p:nvSpPr>
            <p:spPr>
              <a:xfrm>
                <a:off x="4464" y="2688"/>
                <a:ext cx="336" cy="230"/>
              </a:xfrm>
              <a:prstGeom prst="rect">
                <a:avLst/>
              </a:prstGeom>
              <a:noFill/>
              <a:ln w="9525">
                <a:noFill/>
              </a:ln>
            </p:spPr>
            <p:txBody>
              <a:bodyPr lIns="0" tIns="0" rIns="0" bIns="0">
                <a:spAutoFit/>
              </a:bodyPr>
              <a:p>
                <a:r>
                  <a:rPr lang="en-US" altLang="zh-CN" sz="2400" dirty="0">
                    <a:solidFill>
                      <a:srgbClr val="000000"/>
                    </a:solidFill>
                    <a:latin typeface="Times New Roman" panose="02020603050405020304" pitchFamily="18" charset="0"/>
                  </a:rPr>
                  <a:t>+</a:t>
                </a:r>
                <a:endParaRPr lang="en-US" altLang="zh-CN" sz="2400" b="0" dirty="0">
                  <a:solidFill>
                    <a:srgbClr val="FF0066"/>
                  </a:solidFill>
                  <a:latin typeface="Times New Roman" panose="02020603050405020304" pitchFamily="18" charset="0"/>
                </a:endParaRPr>
              </a:p>
            </p:txBody>
          </p:sp>
          <p:sp>
            <p:nvSpPr>
              <p:cNvPr id="22544" name="Text Box 10"/>
              <p:cNvSpPr txBox="1"/>
              <p:nvPr/>
            </p:nvSpPr>
            <p:spPr>
              <a:xfrm>
                <a:off x="4512" y="3168"/>
                <a:ext cx="336" cy="230"/>
              </a:xfrm>
              <a:prstGeom prst="rect">
                <a:avLst/>
              </a:prstGeom>
              <a:noFill/>
              <a:ln w="9525">
                <a:noFill/>
              </a:ln>
            </p:spPr>
            <p:txBody>
              <a:bodyPr lIns="0" tIns="0" rIns="0" bIns="0">
                <a:spAutoFit/>
              </a:bodyPr>
              <a:p>
                <a:r>
                  <a:rPr lang="en-US" altLang="zh-CN" sz="2400" dirty="0">
                    <a:solidFill>
                      <a:srgbClr val="000000"/>
                    </a:solidFill>
                    <a:latin typeface="Times New Roman" panose="02020603050405020304" pitchFamily="18" charset="0"/>
                  </a:rPr>
                  <a:t>-</a:t>
                </a:r>
                <a:endParaRPr lang="en-US" altLang="zh-CN" sz="2400" b="0" dirty="0">
                  <a:solidFill>
                    <a:srgbClr val="FF0066"/>
                  </a:solidFill>
                  <a:latin typeface="Times New Roman" panose="02020603050405020304" pitchFamily="18" charset="0"/>
                </a:endParaRPr>
              </a:p>
            </p:txBody>
          </p:sp>
          <p:sp>
            <p:nvSpPr>
              <p:cNvPr id="22545" name="Line 11"/>
              <p:cNvSpPr/>
              <p:nvPr/>
            </p:nvSpPr>
            <p:spPr>
              <a:xfrm flipH="1">
                <a:off x="4320" y="2640"/>
                <a:ext cx="144" cy="0"/>
              </a:xfrm>
              <a:prstGeom prst="line">
                <a:avLst/>
              </a:prstGeom>
              <a:ln w="9525" cap="flat" cmpd="sng">
                <a:solidFill>
                  <a:schemeClr val="tx1"/>
                </a:solidFill>
                <a:prstDash val="solid"/>
                <a:headEnd type="none" w="med" len="med"/>
                <a:tailEnd type="arrow" w="sm" len="med"/>
              </a:ln>
            </p:spPr>
          </p:sp>
        </p:grpSp>
      </p:grpSp>
      <p:sp>
        <p:nvSpPr>
          <p:cNvPr id="22534" name="Rectangle 12"/>
          <p:cNvSpPr/>
          <p:nvPr/>
        </p:nvSpPr>
        <p:spPr>
          <a:xfrm>
            <a:off x="827088" y="1773238"/>
            <a:ext cx="3552825" cy="579437"/>
          </a:xfrm>
          <a:prstGeom prst="rect">
            <a:avLst/>
          </a:prstGeom>
          <a:noFill/>
          <a:ln w="9525">
            <a:noFill/>
          </a:ln>
        </p:spPr>
        <p:txBody>
          <a:bodyPr wrap="none">
            <a:spAutoFit/>
          </a:bodyPr>
          <a:p>
            <a:r>
              <a:rPr lang="en-US" altLang="zh-CN" i="1" dirty="0">
                <a:solidFill>
                  <a:srgbClr val="800000"/>
                </a:solidFill>
                <a:latin typeface="宋体" panose="02010600030101010101" pitchFamily="2" charset="-122"/>
              </a:rPr>
              <a:t>v</a:t>
            </a:r>
            <a:r>
              <a:rPr lang="en-US" altLang="zh-CN" baseline="-25000" dirty="0">
                <a:solidFill>
                  <a:srgbClr val="800000"/>
                </a:solidFill>
                <a:latin typeface="宋体" panose="02010600030101010101" pitchFamily="2" charset="-122"/>
              </a:rPr>
              <a:t>ce</a:t>
            </a:r>
            <a:r>
              <a:rPr lang="en-US" altLang="zh-CN" dirty="0">
                <a:solidFill>
                  <a:srgbClr val="800000"/>
                </a:solidFill>
                <a:latin typeface="宋体" panose="02010600030101010101" pitchFamily="2" charset="-122"/>
              </a:rPr>
              <a:t>= -</a:t>
            </a:r>
            <a:r>
              <a:rPr lang="en-US" altLang="zh-CN" i="1" dirty="0">
                <a:solidFill>
                  <a:srgbClr val="800000"/>
                </a:solidFill>
                <a:latin typeface="宋体" panose="02010600030101010101" pitchFamily="2" charset="-122"/>
              </a:rPr>
              <a:t>i</a:t>
            </a:r>
            <a:r>
              <a:rPr lang="en-US" altLang="zh-CN" baseline="-25000" dirty="0">
                <a:solidFill>
                  <a:srgbClr val="800000"/>
                </a:solidFill>
                <a:latin typeface="宋体" panose="02010600030101010101" pitchFamily="2" charset="-122"/>
              </a:rPr>
              <a:t>c</a:t>
            </a:r>
            <a:r>
              <a:rPr lang="en-US" altLang="zh-CN" dirty="0">
                <a:solidFill>
                  <a:srgbClr val="800000"/>
                </a:solidFill>
                <a:latin typeface="宋体" panose="02010600030101010101" pitchFamily="2" charset="-122"/>
                <a:sym typeface="Symbol" panose="05050102010706020507" pitchFamily="18" charset="2"/>
              </a:rPr>
              <a:t> </a:t>
            </a:r>
            <a:r>
              <a:rPr lang="en-US" altLang="zh-CN" dirty="0">
                <a:solidFill>
                  <a:srgbClr val="800000"/>
                </a:solidFill>
                <a:latin typeface="宋体" panose="02010600030101010101" pitchFamily="2" charset="-122"/>
              </a:rPr>
              <a:t>(</a:t>
            </a:r>
            <a:r>
              <a:rPr lang="en-US" altLang="zh-CN" i="1" dirty="0">
                <a:solidFill>
                  <a:srgbClr val="800000"/>
                </a:solidFill>
                <a:latin typeface="宋体" panose="02010600030101010101" pitchFamily="2" charset="-122"/>
              </a:rPr>
              <a:t>R</a:t>
            </a:r>
            <a:r>
              <a:rPr lang="en-US" altLang="zh-CN" baseline="-25000" dirty="0">
                <a:solidFill>
                  <a:srgbClr val="800000"/>
                </a:solidFill>
                <a:latin typeface="宋体" panose="02010600030101010101" pitchFamily="2" charset="-122"/>
              </a:rPr>
              <a:t>c </a:t>
            </a:r>
            <a:r>
              <a:rPr lang="en-US" altLang="zh-CN" dirty="0">
                <a:solidFill>
                  <a:srgbClr val="800000"/>
                </a:solidFill>
                <a:latin typeface="宋体" panose="02010600030101010101" pitchFamily="2" charset="-122"/>
              </a:rPr>
              <a:t>//</a:t>
            </a:r>
            <a:r>
              <a:rPr lang="en-US" altLang="zh-CN" i="1" dirty="0">
                <a:solidFill>
                  <a:srgbClr val="800000"/>
                </a:solidFill>
                <a:latin typeface="宋体" panose="02010600030101010101" pitchFamily="2" charset="-122"/>
              </a:rPr>
              <a:t>R</a:t>
            </a:r>
            <a:r>
              <a:rPr lang="en-US" altLang="zh-CN" baseline="-25000" dirty="0">
                <a:solidFill>
                  <a:srgbClr val="800000"/>
                </a:solidFill>
                <a:latin typeface="宋体" panose="02010600030101010101" pitchFamily="2" charset="-122"/>
              </a:rPr>
              <a:t>L</a:t>
            </a:r>
            <a:r>
              <a:rPr lang="en-US" altLang="zh-CN" dirty="0">
                <a:solidFill>
                  <a:srgbClr val="800000"/>
                </a:solidFill>
                <a:latin typeface="宋体" panose="02010600030101010101" pitchFamily="2" charset="-122"/>
              </a:rPr>
              <a:t>)</a:t>
            </a:r>
            <a:endParaRPr lang="en-US" altLang="zh-CN" dirty="0">
              <a:solidFill>
                <a:srgbClr val="800000"/>
              </a:solidFill>
              <a:latin typeface="宋体" panose="02010600030101010101" pitchFamily="2" charset="-122"/>
            </a:endParaRPr>
          </a:p>
        </p:txBody>
      </p:sp>
      <p:sp>
        <p:nvSpPr>
          <p:cNvPr id="22535" name="Rectangle 13"/>
          <p:cNvSpPr/>
          <p:nvPr/>
        </p:nvSpPr>
        <p:spPr>
          <a:xfrm>
            <a:off x="755650" y="2584450"/>
            <a:ext cx="6338888" cy="579438"/>
          </a:xfrm>
          <a:prstGeom prst="rect">
            <a:avLst/>
          </a:prstGeom>
          <a:noFill/>
          <a:ln w="9525">
            <a:noFill/>
          </a:ln>
        </p:spPr>
        <p:txBody>
          <a:bodyPr wrap="none">
            <a:spAutoFit/>
          </a:bodyPr>
          <a:p>
            <a:pPr>
              <a:spcBef>
                <a:spcPct val="50000"/>
              </a:spcBef>
            </a:pPr>
            <a:r>
              <a:rPr lang="en-US" altLang="zh-CN" i="1" dirty="0">
                <a:latin typeface="宋体" panose="02010600030101010101" pitchFamily="2" charset="-122"/>
              </a:rPr>
              <a:t>R</a:t>
            </a:r>
            <a:r>
              <a:rPr lang="en-US" altLang="zh-CN" i="1" dirty="0">
                <a:latin typeface="宋体" panose="02010600030101010101" pitchFamily="2" charset="-122"/>
                <a:sym typeface="Symbol" panose="05050102010706020507" pitchFamily="18" charset="2"/>
              </a:rPr>
              <a:t></a:t>
            </a:r>
            <a:r>
              <a:rPr lang="en-US" altLang="zh-CN" baseline="-25000" dirty="0">
                <a:latin typeface="宋体" panose="02010600030101010101" pitchFamily="2" charset="-122"/>
              </a:rPr>
              <a:t>L</a:t>
            </a:r>
            <a:r>
              <a:rPr lang="en-US" altLang="zh-CN" dirty="0">
                <a:latin typeface="宋体" panose="02010600030101010101" pitchFamily="2" charset="-122"/>
              </a:rPr>
              <a:t> = </a:t>
            </a:r>
            <a:r>
              <a:rPr lang="en-US" altLang="zh-CN" i="1" dirty="0">
                <a:latin typeface="宋体" panose="02010600030101010101" pitchFamily="2" charset="-122"/>
              </a:rPr>
              <a:t>R</a:t>
            </a:r>
            <a:r>
              <a:rPr lang="en-US" altLang="zh-CN" baseline="-25000" dirty="0">
                <a:latin typeface="宋体" panose="02010600030101010101" pitchFamily="2" charset="-122"/>
              </a:rPr>
              <a:t>c</a:t>
            </a:r>
            <a:r>
              <a:rPr lang="en-US" altLang="zh-CN" dirty="0">
                <a:latin typeface="宋体" panose="02010600030101010101" pitchFamily="2" charset="-122"/>
              </a:rPr>
              <a:t>//</a:t>
            </a:r>
            <a:r>
              <a:rPr lang="en-US" altLang="zh-CN" i="1" dirty="0">
                <a:latin typeface="宋体" panose="02010600030101010101" pitchFamily="2" charset="-122"/>
              </a:rPr>
              <a:t>R</a:t>
            </a:r>
            <a:r>
              <a:rPr lang="en-US" altLang="zh-CN" baseline="-25000" dirty="0">
                <a:latin typeface="宋体" panose="02010600030101010101" pitchFamily="2" charset="-122"/>
              </a:rPr>
              <a:t>L</a:t>
            </a:r>
            <a:r>
              <a:rPr lang="en-US" altLang="zh-CN" baseline="-25000" dirty="0">
                <a:solidFill>
                  <a:srgbClr val="0000CC"/>
                </a:solidFill>
                <a:latin typeface="宋体" panose="02010600030101010101" pitchFamily="2" charset="-122"/>
              </a:rPr>
              <a:t> </a:t>
            </a:r>
            <a:r>
              <a:rPr lang="zh-CN" altLang="en-US" dirty="0">
                <a:solidFill>
                  <a:srgbClr val="0000CC"/>
                </a:solidFill>
                <a:latin typeface="宋体" panose="02010600030101010101" pitchFamily="2" charset="-122"/>
              </a:rPr>
              <a:t>， 是交流负载电阻。</a:t>
            </a:r>
            <a:endParaRPr lang="zh-CN" altLang="en-US" dirty="0">
              <a:solidFill>
                <a:srgbClr val="0000CC"/>
              </a:solidFill>
              <a:latin typeface="宋体" panose="02010600030101010101" pitchFamily="2" charset="-122"/>
            </a:endParaRPr>
          </a:p>
        </p:txBody>
      </p:sp>
      <p:sp>
        <p:nvSpPr>
          <p:cNvPr id="22536" name="Text Box 14"/>
          <p:cNvSpPr txBox="1"/>
          <p:nvPr/>
        </p:nvSpPr>
        <p:spPr>
          <a:xfrm>
            <a:off x="755650" y="3213100"/>
            <a:ext cx="7991475" cy="1554163"/>
          </a:xfrm>
          <a:prstGeom prst="rect">
            <a:avLst/>
          </a:prstGeom>
          <a:noFill/>
          <a:ln w="9525">
            <a:noFill/>
          </a:ln>
        </p:spPr>
        <p:txBody>
          <a:bodyPr>
            <a:spAutoFit/>
          </a:bodyPr>
          <a:p>
            <a:pPr>
              <a:spcBef>
                <a:spcPct val="50000"/>
              </a:spcBef>
            </a:pPr>
            <a:r>
              <a:rPr lang="zh-CN" altLang="en-US" dirty="0">
                <a:latin typeface="宋体" panose="02010600030101010101" pitchFamily="2" charset="-122"/>
              </a:rPr>
              <a:t>因为交流负载线必过</a:t>
            </a:r>
            <a:r>
              <a:rPr lang="en-US" altLang="zh-CN" i="1" dirty="0">
                <a:latin typeface="宋体" panose="02010600030101010101" pitchFamily="2" charset="-122"/>
              </a:rPr>
              <a:t>Q</a:t>
            </a:r>
            <a:r>
              <a:rPr lang="zh-CN" altLang="en-US" dirty="0">
                <a:latin typeface="宋体" panose="02010600030101010101" pitchFamily="2" charset="-122"/>
              </a:rPr>
              <a:t>点，即</a:t>
            </a:r>
            <a:r>
              <a:rPr lang="en-US" altLang="zh-CN" i="1" dirty="0">
                <a:latin typeface="宋体" panose="02010600030101010101" pitchFamily="2" charset="-122"/>
              </a:rPr>
              <a:t>v</a:t>
            </a:r>
            <a:r>
              <a:rPr lang="en-US" altLang="zh-CN" baseline="-25000" dirty="0">
                <a:latin typeface="宋体" panose="02010600030101010101" pitchFamily="2" charset="-122"/>
              </a:rPr>
              <a:t>ce</a:t>
            </a:r>
            <a:r>
              <a:rPr lang="en-US" altLang="zh-CN" dirty="0">
                <a:latin typeface="宋体" panose="02010600030101010101" pitchFamily="2" charset="-122"/>
              </a:rPr>
              <a:t>=</a:t>
            </a:r>
            <a:r>
              <a:rPr lang="en-US" altLang="zh-CN" i="1" dirty="0">
                <a:latin typeface="宋体" panose="02010600030101010101" pitchFamily="2" charset="-122"/>
              </a:rPr>
              <a:t>v</a:t>
            </a:r>
            <a:r>
              <a:rPr lang="en-US" altLang="zh-CN" baseline="-25000" dirty="0">
                <a:latin typeface="宋体" panose="02010600030101010101" pitchFamily="2" charset="-122"/>
              </a:rPr>
              <a:t>CE</a:t>
            </a:r>
            <a:r>
              <a:rPr lang="en-US" altLang="zh-CN" i="1" dirty="0">
                <a:latin typeface="宋体" panose="02010600030101010101" pitchFamily="2" charset="-122"/>
              </a:rPr>
              <a:t>-V</a:t>
            </a:r>
            <a:r>
              <a:rPr lang="en-US" altLang="zh-CN" baseline="-25000" dirty="0">
                <a:latin typeface="宋体" panose="02010600030101010101" pitchFamily="2" charset="-122"/>
              </a:rPr>
              <a:t>CEQ </a:t>
            </a:r>
            <a:br>
              <a:rPr lang="en-US" altLang="zh-CN" baseline="-25000" dirty="0">
                <a:latin typeface="宋体" panose="02010600030101010101" pitchFamily="2" charset="-122"/>
              </a:rPr>
            </a:br>
            <a:r>
              <a:rPr lang="en-US" altLang="zh-CN" baseline="-25000" dirty="0">
                <a:latin typeface="宋体" panose="02010600030101010101" pitchFamily="2" charset="-122"/>
              </a:rPr>
              <a:t>          </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en-US" altLang="zh-CN" dirty="0">
                <a:latin typeface="宋体" panose="02010600030101010101" pitchFamily="2" charset="-122"/>
              </a:rPr>
              <a:t>= </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en-US" altLang="zh-CN" i="1" dirty="0">
                <a:latin typeface="宋体" panose="02010600030101010101" pitchFamily="2" charset="-122"/>
              </a:rPr>
              <a:t> - I</a:t>
            </a:r>
            <a:r>
              <a:rPr lang="en-US" altLang="zh-CN" baseline="-25000" dirty="0">
                <a:latin typeface="宋体" panose="02010600030101010101" pitchFamily="2" charset="-122"/>
              </a:rPr>
              <a:t>CQ </a:t>
            </a:r>
            <a:br>
              <a:rPr lang="en-US" altLang="zh-CN" baseline="-25000" dirty="0">
                <a:latin typeface="宋体" panose="02010600030101010101" pitchFamily="2" charset="-122"/>
              </a:rPr>
            </a:br>
            <a:r>
              <a:rPr lang="zh-CN" altLang="en-US" dirty="0">
                <a:latin typeface="宋体" panose="02010600030101010101" pitchFamily="2" charset="-122"/>
              </a:rPr>
              <a:t>同时，令</a:t>
            </a:r>
            <a:r>
              <a:rPr lang="en-US" altLang="zh-CN" i="1" dirty="0">
                <a:latin typeface="宋体" panose="02010600030101010101" pitchFamily="2" charset="-122"/>
              </a:rPr>
              <a:t>R</a:t>
            </a:r>
            <a:r>
              <a:rPr lang="en-US" altLang="zh-CN" i="1" dirty="0">
                <a:latin typeface="宋体" panose="02010600030101010101" pitchFamily="2" charset="-122"/>
                <a:sym typeface="Symbol" panose="05050102010706020507" pitchFamily="18" charset="2"/>
              </a:rPr>
              <a:t></a:t>
            </a:r>
            <a:r>
              <a:rPr lang="en-US" altLang="zh-CN" baseline="-25000" dirty="0">
                <a:latin typeface="宋体" panose="02010600030101010101" pitchFamily="2" charset="-122"/>
              </a:rPr>
              <a:t>L</a:t>
            </a:r>
            <a:r>
              <a:rPr lang="en-US" altLang="zh-CN" dirty="0">
                <a:latin typeface="宋体" panose="02010600030101010101" pitchFamily="2" charset="-122"/>
              </a:rPr>
              <a:t> = </a:t>
            </a:r>
            <a:r>
              <a:rPr lang="en-US" altLang="zh-CN" i="1" dirty="0">
                <a:latin typeface="宋体" panose="02010600030101010101" pitchFamily="2" charset="-122"/>
              </a:rPr>
              <a:t>R</a:t>
            </a:r>
            <a:r>
              <a:rPr lang="en-US" altLang="zh-CN" baseline="-25000" dirty="0">
                <a:latin typeface="宋体" panose="02010600030101010101" pitchFamily="2" charset="-122"/>
              </a:rPr>
              <a:t>c</a:t>
            </a:r>
            <a:r>
              <a:rPr lang="en-US" altLang="zh-CN" dirty="0">
                <a:latin typeface="宋体" panose="02010600030101010101" pitchFamily="2" charset="-122"/>
              </a:rPr>
              <a:t>//</a:t>
            </a:r>
            <a:r>
              <a:rPr lang="en-US" altLang="zh-CN" i="1" dirty="0">
                <a:latin typeface="宋体" panose="02010600030101010101" pitchFamily="2" charset="-122"/>
              </a:rPr>
              <a:t>R</a:t>
            </a:r>
            <a:r>
              <a:rPr lang="en-US" altLang="zh-CN" baseline="-25000" dirty="0">
                <a:latin typeface="宋体" panose="02010600030101010101" pitchFamily="2" charset="-122"/>
              </a:rPr>
              <a:t>L</a:t>
            </a:r>
            <a:endParaRPr lang="en-US" altLang="zh-CN" dirty="0">
              <a:latin typeface="Arial" panose="020B0604020202020204" pitchFamily="34" charset="0"/>
            </a:endParaRPr>
          </a:p>
        </p:txBody>
      </p:sp>
      <p:sp>
        <p:nvSpPr>
          <p:cNvPr id="22537" name="Rectangle 15"/>
          <p:cNvSpPr/>
          <p:nvPr/>
        </p:nvSpPr>
        <p:spPr>
          <a:xfrm>
            <a:off x="684213" y="4797425"/>
            <a:ext cx="3040062" cy="579438"/>
          </a:xfrm>
          <a:prstGeom prst="rect">
            <a:avLst/>
          </a:prstGeom>
          <a:noFill/>
          <a:ln w="9525">
            <a:noFill/>
          </a:ln>
        </p:spPr>
        <p:txBody>
          <a:bodyPr wrap="none">
            <a:spAutoFit/>
          </a:bodyPr>
          <a:p>
            <a:r>
              <a:rPr lang="zh-CN" altLang="en-US" dirty="0">
                <a:latin typeface="Arial" panose="020B0604020202020204" pitchFamily="34" charset="0"/>
              </a:rPr>
              <a:t>则交流负载线为</a:t>
            </a:r>
            <a:endParaRPr lang="zh-CN" altLang="en-US" dirty="0">
              <a:latin typeface="Arial" panose="020B0604020202020204" pitchFamily="34" charset="0"/>
            </a:endParaRPr>
          </a:p>
        </p:txBody>
      </p:sp>
      <p:sp>
        <p:nvSpPr>
          <p:cNvPr id="22538" name="Rectangle 16"/>
          <p:cNvSpPr/>
          <p:nvPr/>
        </p:nvSpPr>
        <p:spPr>
          <a:xfrm>
            <a:off x="1763713" y="5445125"/>
            <a:ext cx="4611687" cy="579438"/>
          </a:xfrm>
          <a:prstGeom prst="rect">
            <a:avLst/>
          </a:prstGeom>
          <a:noFill/>
          <a:ln w="9525">
            <a:noFill/>
          </a:ln>
        </p:spPr>
        <p:txBody>
          <a:bodyPr wrap="none">
            <a:spAutoFit/>
          </a:bodyPr>
          <a:p>
            <a:r>
              <a:rPr lang="en-US" altLang="zh-CN" i="1" dirty="0">
                <a:latin typeface="Times New Roman" panose="02020603050405020304" pitchFamily="18" charset="0"/>
              </a:rPr>
              <a:t>v</a:t>
            </a:r>
            <a:r>
              <a:rPr lang="en-US" altLang="zh-CN" baseline="-25000" dirty="0">
                <a:latin typeface="Times New Roman" panose="02020603050405020304" pitchFamily="18" charset="0"/>
              </a:rPr>
              <a:t>CE</a:t>
            </a:r>
            <a:r>
              <a:rPr lang="en-US" altLang="zh-CN" i="1" dirty="0">
                <a:latin typeface="Times New Roman" panose="02020603050405020304" pitchFamily="18" charset="0"/>
              </a:rPr>
              <a:t> - V</a:t>
            </a:r>
            <a:r>
              <a:rPr lang="en-US" altLang="zh-CN" baseline="-25000" dirty="0">
                <a:latin typeface="Times New Roman" panose="02020603050405020304" pitchFamily="18" charset="0"/>
              </a:rPr>
              <a:t>CEQ</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baseline="-25000" dirty="0">
                <a:latin typeface="Times New Roman" panose="02020603050405020304" pitchFamily="18" charset="0"/>
              </a:rPr>
              <a:t>C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I</a:t>
            </a:r>
            <a:r>
              <a:rPr lang="en-US" altLang="zh-CN" baseline="-25000" dirty="0">
                <a:latin typeface="Times New Roman" panose="02020603050405020304" pitchFamily="18" charset="0"/>
              </a:rPr>
              <a:t>CQ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R</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L</a:t>
            </a:r>
            <a:endParaRPr lang="en-US" altLang="zh-CN" baseline="-250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3556" name="Rectangle 13"/>
          <p:cNvSpPr/>
          <p:nvPr/>
        </p:nvSpPr>
        <p:spPr>
          <a:xfrm>
            <a:off x="900113" y="765175"/>
            <a:ext cx="6338887" cy="579438"/>
          </a:xfrm>
          <a:prstGeom prst="rect">
            <a:avLst/>
          </a:prstGeom>
          <a:noFill/>
          <a:ln w="9525">
            <a:noFill/>
          </a:ln>
        </p:spPr>
        <p:txBody>
          <a:bodyPr wrap="none">
            <a:spAutoFit/>
          </a:bodyPr>
          <a:p>
            <a:pPr>
              <a:spcBef>
                <a:spcPct val="50000"/>
              </a:spcBef>
            </a:pPr>
            <a:r>
              <a:rPr lang="zh-CN" altLang="en-US" dirty="0">
                <a:latin typeface="宋体" panose="02010600030101010101" pitchFamily="2" charset="-122"/>
              </a:rPr>
              <a:t>即  </a:t>
            </a:r>
            <a:r>
              <a:rPr lang="en-US" altLang="zh-CN" i="1" dirty="0">
                <a:latin typeface="宋体" panose="02010600030101010101" pitchFamily="2" charset="-122"/>
              </a:rPr>
              <a:t>i</a:t>
            </a:r>
            <a:r>
              <a:rPr lang="en-US" altLang="zh-CN" baseline="-25000" dirty="0">
                <a:latin typeface="宋体" panose="02010600030101010101" pitchFamily="2" charset="-122"/>
              </a:rPr>
              <a:t>C</a:t>
            </a:r>
            <a:r>
              <a:rPr lang="en-US" altLang="zh-CN" dirty="0">
                <a:latin typeface="宋体" panose="02010600030101010101" pitchFamily="2" charset="-122"/>
              </a:rPr>
              <a:t>=(-1/</a:t>
            </a:r>
            <a:r>
              <a:rPr lang="en-US" altLang="zh-CN" i="1" dirty="0">
                <a:latin typeface="宋体" panose="02010600030101010101" pitchFamily="2" charset="-122"/>
              </a:rPr>
              <a:t>R</a:t>
            </a:r>
            <a:r>
              <a:rPr lang="en-US" altLang="zh-CN" i="1" dirty="0">
                <a:latin typeface="宋体" panose="02010600030101010101" pitchFamily="2" charset="-122"/>
                <a:sym typeface="Symbol" panose="05050102010706020507" pitchFamily="18" charset="2"/>
              </a:rPr>
              <a:t></a:t>
            </a:r>
            <a:r>
              <a:rPr lang="en-US" altLang="zh-CN" baseline="-25000" dirty="0">
                <a:latin typeface="宋体" panose="02010600030101010101" pitchFamily="2" charset="-122"/>
              </a:rPr>
              <a:t>L</a:t>
            </a:r>
            <a:r>
              <a:rPr lang="en-US" altLang="zh-CN" dirty="0">
                <a:latin typeface="宋体" panose="02010600030101010101" pitchFamily="2" charset="-122"/>
                <a:sym typeface="Symbol" panose="05050102010706020507" pitchFamily="18" charset="2"/>
              </a:rPr>
              <a:t>)</a:t>
            </a:r>
            <a:r>
              <a:rPr lang="en-US" altLang="zh-CN" i="1" dirty="0">
                <a:latin typeface="宋体" panose="02010600030101010101" pitchFamily="2" charset="-122"/>
              </a:rPr>
              <a:t>v</a:t>
            </a:r>
            <a:r>
              <a:rPr lang="en-US" altLang="zh-CN" baseline="-25000" dirty="0">
                <a:latin typeface="宋体" panose="02010600030101010101" pitchFamily="2" charset="-122"/>
              </a:rPr>
              <a:t>CE</a:t>
            </a:r>
            <a:r>
              <a:rPr lang="en-US" altLang="zh-CN" i="1" dirty="0">
                <a:latin typeface="宋体" panose="02010600030101010101" pitchFamily="2" charset="-122"/>
              </a:rPr>
              <a:t>+</a:t>
            </a:r>
            <a:r>
              <a:rPr lang="en-US" altLang="zh-CN" dirty="0">
                <a:latin typeface="宋体" panose="02010600030101010101" pitchFamily="2" charset="-122"/>
              </a:rPr>
              <a:t>(1/</a:t>
            </a:r>
            <a:r>
              <a:rPr lang="en-US" altLang="zh-CN" i="1" dirty="0">
                <a:latin typeface="宋体" panose="02010600030101010101" pitchFamily="2" charset="-122"/>
              </a:rPr>
              <a:t>R</a:t>
            </a:r>
            <a:r>
              <a:rPr lang="en-US" altLang="zh-CN" i="1" dirty="0">
                <a:latin typeface="宋体" panose="02010600030101010101" pitchFamily="2" charset="-122"/>
                <a:sym typeface="Symbol" panose="05050102010706020507" pitchFamily="18" charset="2"/>
              </a:rPr>
              <a:t></a:t>
            </a:r>
            <a:r>
              <a:rPr lang="en-US" altLang="zh-CN" baseline="-25000" dirty="0">
                <a:latin typeface="宋体" panose="02010600030101010101" pitchFamily="2" charset="-122"/>
              </a:rPr>
              <a:t>L</a:t>
            </a:r>
            <a:r>
              <a:rPr lang="en-US" altLang="zh-CN" dirty="0">
                <a:latin typeface="宋体" panose="02010600030101010101" pitchFamily="2" charset="-122"/>
                <a:sym typeface="Symbol" panose="05050102010706020507" pitchFamily="18" charset="2"/>
              </a:rPr>
              <a:t>)</a:t>
            </a:r>
            <a:r>
              <a:rPr lang="en-US" altLang="zh-CN" i="1" dirty="0">
                <a:latin typeface="宋体" panose="02010600030101010101" pitchFamily="2" charset="-122"/>
              </a:rPr>
              <a:t>V</a:t>
            </a:r>
            <a:r>
              <a:rPr lang="en-US" altLang="zh-CN" baseline="-25000" dirty="0">
                <a:latin typeface="宋体" panose="02010600030101010101" pitchFamily="2" charset="-122"/>
              </a:rPr>
              <a:t>CEQ</a:t>
            </a:r>
            <a:r>
              <a:rPr lang="en-US" altLang="zh-CN" dirty="0">
                <a:latin typeface="宋体" panose="02010600030101010101" pitchFamily="2" charset="-122"/>
                <a:sym typeface="Symbol" panose="05050102010706020507" pitchFamily="18" charset="2"/>
              </a:rPr>
              <a:t>+</a:t>
            </a:r>
            <a:r>
              <a:rPr lang="en-US" altLang="zh-CN" i="1" dirty="0">
                <a:latin typeface="宋体" panose="02010600030101010101" pitchFamily="2" charset="-122"/>
              </a:rPr>
              <a:t>I</a:t>
            </a:r>
            <a:r>
              <a:rPr lang="en-US" altLang="zh-CN" baseline="-25000" dirty="0">
                <a:latin typeface="宋体" panose="02010600030101010101" pitchFamily="2" charset="-122"/>
              </a:rPr>
              <a:t>CQ</a:t>
            </a:r>
            <a:endParaRPr lang="en-US" altLang="zh-CN" baseline="-25000" dirty="0">
              <a:latin typeface="宋体" panose="02010600030101010101" pitchFamily="2" charset="-122"/>
            </a:endParaRPr>
          </a:p>
        </p:txBody>
      </p:sp>
      <p:graphicFrame>
        <p:nvGraphicFramePr>
          <p:cNvPr id="23554" name="Object 14"/>
          <p:cNvGraphicFramePr/>
          <p:nvPr/>
        </p:nvGraphicFramePr>
        <p:xfrm>
          <a:off x="5003800" y="1341438"/>
          <a:ext cx="3573463" cy="2746375"/>
        </p:xfrm>
        <a:graphic>
          <a:graphicData uri="http://schemas.openxmlformats.org/presentationml/2006/ole">
            <mc:AlternateContent xmlns:mc="http://schemas.openxmlformats.org/markup-compatibility/2006">
              <mc:Choice xmlns:v="urn:schemas-microsoft-com:vml" Requires="v">
                <p:oleObj spid="_x0000_s3139" name="" r:id="rId1" imgW="2552700" imgH="1965960" progId="Word.Picture.8">
                  <p:embed/>
                </p:oleObj>
              </mc:Choice>
              <mc:Fallback>
                <p:oleObj name="" r:id="rId1" imgW="2552700" imgH="1965960" progId="Word.Picture.8">
                  <p:embed/>
                  <p:pic>
                    <p:nvPicPr>
                      <p:cNvPr id="0" name="图片 3138"/>
                      <p:cNvPicPr/>
                      <p:nvPr/>
                    </p:nvPicPr>
                    <p:blipFill>
                      <a:blip r:embed="rId2"/>
                      <a:stretch>
                        <a:fillRect/>
                      </a:stretch>
                    </p:blipFill>
                    <p:spPr>
                      <a:xfrm>
                        <a:off x="5003800" y="1341438"/>
                        <a:ext cx="3573463" cy="2746375"/>
                      </a:xfrm>
                      <a:prstGeom prst="rect">
                        <a:avLst/>
                      </a:prstGeom>
                      <a:noFill/>
                      <a:ln w="38100">
                        <a:noFill/>
                        <a:miter/>
                      </a:ln>
                    </p:spPr>
                  </p:pic>
                </p:oleObj>
              </mc:Fallback>
            </mc:AlternateContent>
          </a:graphicData>
        </a:graphic>
      </p:graphicFrame>
      <p:sp>
        <p:nvSpPr>
          <p:cNvPr id="23557" name="Text Box 19"/>
          <p:cNvSpPr txBox="1"/>
          <p:nvPr/>
        </p:nvSpPr>
        <p:spPr>
          <a:xfrm>
            <a:off x="539750" y="1557338"/>
            <a:ext cx="4103688" cy="2041525"/>
          </a:xfrm>
          <a:prstGeom prst="rect">
            <a:avLst/>
          </a:prstGeom>
          <a:noFill/>
          <a:ln w="9525">
            <a:noFill/>
          </a:ln>
        </p:spPr>
        <p:txBody>
          <a:bodyPr>
            <a:spAutoFit/>
          </a:bodyPr>
          <a:p>
            <a:pPr>
              <a:spcBef>
                <a:spcPct val="50000"/>
              </a:spcBef>
            </a:pPr>
            <a:r>
              <a:rPr lang="zh-CN" altLang="en-US" dirty="0">
                <a:solidFill>
                  <a:srgbClr val="990000"/>
                </a:solidFill>
                <a:latin typeface="宋体" panose="02010600030101010101" pitchFamily="2" charset="-122"/>
              </a:rPr>
              <a:t>过输出特性曲线上的</a:t>
            </a:r>
            <a:r>
              <a:rPr lang="en-US" altLang="zh-CN" i="1" dirty="0">
                <a:solidFill>
                  <a:srgbClr val="990000"/>
                </a:solidFill>
                <a:latin typeface="宋体" panose="02010600030101010101" pitchFamily="2" charset="-122"/>
              </a:rPr>
              <a:t>Q</a:t>
            </a:r>
            <a:r>
              <a:rPr lang="zh-CN" altLang="en-US" dirty="0">
                <a:solidFill>
                  <a:srgbClr val="990000"/>
                </a:solidFill>
                <a:latin typeface="宋体" panose="02010600030101010101" pitchFamily="2" charset="-122"/>
              </a:rPr>
              <a:t>点做一条斜率为</a:t>
            </a:r>
            <a:r>
              <a:rPr lang="en-US" altLang="zh-CN" dirty="0">
                <a:solidFill>
                  <a:srgbClr val="990000"/>
                </a:solidFill>
                <a:latin typeface="宋体" panose="02010600030101010101" pitchFamily="2" charset="-122"/>
              </a:rPr>
              <a:t>-1/</a:t>
            </a:r>
            <a:r>
              <a:rPr lang="en-US" altLang="zh-CN" i="1" dirty="0">
                <a:solidFill>
                  <a:srgbClr val="990000"/>
                </a:solidFill>
                <a:latin typeface="宋体" panose="02010600030101010101" pitchFamily="2" charset="-122"/>
              </a:rPr>
              <a:t>R</a:t>
            </a:r>
            <a:r>
              <a:rPr lang="en-US" altLang="zh-CN" i="1" dirty="0">
                <a:solidFill>
                  <a:srgbClr val="990000"/>
                </a:solidFill>
                <a:latin typeface="宋体" panose="02010600030101010101" pitchFamily="2" charset="-122"/>
                <a:sym typeface="Symbol" panose="05050102010706020507" pitchFamily="18" charset="2"/>
              </a:rPr>
              <a:t></a:t>
            </a:r>
            <a:r>
              <a:rPr lang="en-US" altLang="zh-CN" baseline="-25000" dirty="0">
                <a:solidFill>
                  <a:srgbClr val="990000"/>
                </a:solidFill>
                <a:latin typeface="宋体" panose="02010600030101010101" pitchFamily="2" charset="-122"/>
              </a:rPr>
              <a:t>L </a:t>
            </a:r>
            <a:r>
              <a:rPr lang="en-US" altLang="zh-CN" baseline="-25000" dirty="0">
                <a:solidFill>
                  <a:srgbClr val="990000"/>
                </a:solidFill>
                <a:latin typeface="宋体" panose="02010600030101010101" pitchFamily="2" charset="-122"/>
                <a:sym typeface="Symbol" panose="05050102010706020507" pitchFamily="18" charset="2"/>
              </a:rPr>
              <a:t></a:t>
            </a:r>
            <a:r>
              <a:rPr lang="zh-CN" altLang="en-US" dirty="0">
                <a:solidFill>
                  <a:srgbClr val="990000"/>
                </a:solidFill>
                <a:latin typeface="宋体" panose="02010600030101010101" pitchFamily="2" charset="-122"/>
              </a:rPr>
              <a:t>直线，该直线即为交流负载线。</a:t>
            </a:r>
            <a:endParaRPr lang="zh-CN" altLang="en-US" dirty="0">
              <a:solidFill>
                <a:srgbClr val="990000"/>
              </a:solidFill>
              <a:latin typeface="宋体" panose="02010600030101010101" pitchFamily="2" charset="-122"/>
            </a:endParaRPr>
          </a:p>
        </p:txBody>
      </p:sp>
      <p:sp>
        <p:nvSpPr>
          <p:cNvPr id="23558" name="Text Box 20"/>
          <p:cNvSpPr txBox="1"/>
          <p:nvPr/>
        </p:nvSpPr>
        <p:spPr>
          <a:xfrm>
            <a:off x="611188" y="3933825"/>
            <a:ext cx="6551612" cy="579438"/>
          </a:xfrm>
          <a:prstGeom prst="rect">
            <a:avLst/>
          </a:prstGeom>
          <a:noFill/>
          <a:ln w="9525">
            <a:noFill/>
          </a:ln>
        </p:spPr>
        <p:txBody>
          <a:bodyPr>
            <a:spAutoFit/>
          </a:bodyPr>
          <a:p>
            <a:pPr>
              <a:spcBef>
                <a:spcPct val="50000"/>
              </a:spcBef>
            </a:pPr>
            <a:r>
              <a:rPr lang="en-US" altLang="zh-CN" i="1" dirty="0">
                <a:solidFill>
                  <a:srgbClr val="0000CC"/>
                </a:solidFill>
                <a:latin typeface="宋体" panose="02010600030101010101" pitchFamily="2" charset="-122"/>
              </a:rPr>
              <a:t>R</a:t>
            </a:r>
            <a:r>
              <a:rPr lang="en-US" altLang="zh-CN" dirty="0">
                <a:solidFill>
                  <a:srgbClr val="0000CC"/>
                </a:solidFill>
                <a:latin typeface="宋体" panose="02010600030101010101" pitchFamily="2" charset="-122"/>
              </a:rPr>
              <a:t>'</a:t>
            </a:r>
            <a:r>
              <a:rPr lang="en-US" altLang="zh-CN" baseline="-25000" dirty="0">
                <a:solidFill>
                  <a:srgbClr val="0000CC"/>
                </a:solidFill>
                <a:latin typeface="宋体" panose="02010600030101010101" pitchFamily="2" charset="-122"/>
              </a:rPr>
              <a:t>L</a:t>
            </a:r>
            <a:r>
              <a:rPr lang="en-US" altLang="zh-CN" dirty="0">
                <a:solidFill>
                  <a:srgbClr val="0000CC"/>
                </a:solidFill>
                <a:latin typeface="宋体" panose="02010600030101010101" pitchFamily="2" charset="-122"/>
              </a:rPr>
              <a:t>=</a:t>
            </a:r>
            <a:r>
              <a:rPr lang="en-US" altLang="zh-CN" i="1" dirty="0">
                <a:solidFill>
                  <a:srgbClr val="0000CC"/>
                </a:solidFill>
                <a:latin typeface="宋体" panose="02010600030101010101" pitchFamily="2" charset="-122"/>
              </a:rPr>
              <a:t> R</a:t>
            </a:r>
            <a:r>
              <a:rPr lang="en-US" altLang="zh-CN" baseline="-25000" dirty="0">
                <a:solidFill>
                  <a:srgbClr val="0000CC"/>
                </a:solidFill>
                <a:latin typeface="宋体" panose="02010600030101010101" pitchFamily="2" charset="-122"/>
              </a:rPr>
              <a:t>L</a:t>
            </a:r>
            <a:r>
              <a:rPr lang="en-US" altLang="zh-CN" dirty="0">
                <a:solidFill>
                  <a:srgbClr val="0000CC"/>
                </a:solidFill>
                <a:latin typeface="宋体" panose="02010600030101010101" pitchFamily="2" charset="-122"/>
              </a:rPr>
              <a:t>∥</a:t>
            </a:r>
            <a:r>
              <a:rPr lang="en-US" altLang="zh-CN" i="1" dirty="0">
                <a:solidFill>
                  <a:srgbClr val="0000CC"/>
                </a:solidFill>
                <a:latin typeface="宋体" panose="02010600030101010101" pitchFamily="2" charset="-122"/>
              </a:rPr>
              <a:t>R</a:t>
            </a:r>
            <a:r>
              <a:rPr lang="en-US" altLang="zh-CN" baseline="-25000" dirty="0">
                <a:solidFill>
                  <a:srgbClr val="0000CC"/>
                </a:solidFill>
                <a:latin typeface="宋体" panose="02010600030101010101" pitchFamily="2" charset="-122"/>
              </a:rPr>
              <a:t>c</a:t>
            </a:r>
            <a:r>
              <a:rPr lang="zh-CN" altLang="en-US" dirty="0">
                <a:solidFill>
                  <a:srgbClr val="0000CC"/>
                </a:solidFill>
                <a:latin typeface="宋体" panose="02010600030101010101" pitchFamily="2" charset="-122"/>
              </a:rPr>
              <a:t>， 是交流负载电阻。</a:t>
            </a:r>
            <a:endParaRPr lang="zh-CN" altLang="en-US" dirty="0">
              <a:solidFill>
                <a:srgbClr val="0000CC"/>
              </a:solidFill>
              <a:latin typeface="宋体" panose="02010600030101010101" pitchFamily="2" charset="-122"/>
            </a:endParaRPr>
          </a:p>
        </p:txBody>
      </p:sp>
      <p:sp>
        <p:nvSpPr>
          <p:cNvPr id="23559" name="Text Box 21"/>
          <p:cNvSpPr txBox="1"/>
          <p:nvPr/>
        </p:nvSpPr>
        <p:spPr>
          <a:xfrm>
            <a:off x="611188" y="4652963"/>
            <a:ext cx="7561262" cy="1066800"/>
          </a:xfrm>
          <a:prstGeom prst="rect">
            <a:avLst/>
          </a:prstGeom>
          <a:noFill/>
          <a:ln w="9525">
            <a:noFill/>
          </a:ln>
        </p:spPr>
        <p:txBody>
          <a:bodyPr>
            <a:spAutoFit/>
          </a:bodyPr>
          <a:p>
            <a:pPr>
              <a:spcBef>
                <a:spcPct val="50000"/>
              </a:spcBef>
            </a:pPr>
            <a:r>
              <a:rPr lang="zh-CN" altLang="en-US" dirty="0">
                <a:solidFill>
                  <a:srgbClr val="0000CC"/>
                </a:solidFill>
                <a:latin typeface="Arial" panose="020B0604020202020204" pitchFamily="34" charset="0"/>
              </a:rPr>
              <a:t>交流负载线是有交流输入信号时</a:t>
            </a:r>
            <a:r>
              <a:rPr lang="en-US" altLang="zh-CN" i="1" dirty="0">
                <a:solidFill>
                  <a:srgbClr val="0000CC"/>
                </a:solidFill>
                <a:latin typeface="Arial" panose="020B0604020202020204" pitchFamily="34" charset="0"/>
              </a:rPr>
              <a:t>Q</a:t>
            </a:r>
            <a:r>
              <a:rPr lang="zh-CN" altLang="en-US" dirty="0">
                <a:solidFill>
                  <a:srgbClr val="0000CC"/>
                </a:solidFill>
                <a:latin typeface="Arial" panose="020B0604020202020204" pitchFamily="34" charset="0"/>
              </a:rPr>
              <a:t>点的运动轨迹。</a:t>
            </a:r>
            <a:endParaRPr lang="zh-CN" altLang="en-US" dirty="0">
              <a:solidFill>
                <a:srgbClr val="0000CC"/>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4580" name="Rectangle 12"/>
          <p:cNvSpPr/>
          <p:nvPr/>
        </p:nvSpPr>
        <p:spPr>
          <a:xfrm>
            <a:off x="755650" y="620713"/>
            <a:ext cx="5513388" cy="523875"/>
          </a:xfrm>
          <a:prstGeom prst="rect">
            <a:avLst/>
          </a:prstGeom>
          <a:noFill/>
          <a:ln w="9525">
            <a:noFill/>
          </a:ln>
        </p:spPr>
        <p:txBody>
          <a:bodyPr wrap="none">
            <a:spAutoFit/>
          </a:bodyPr>
          <a:p>
            <a:r>
              <a:rPr lang="en-US" altLang="zh-CN" dirty="0">
                <a:solidFill>
                  <a:srgbClr val="800000"/>
                </a:solidFill>
                <a:latin typeface="Arial" panose="020B0604020202020204" pitchFamily="34" charset="0"/>
              </a:rPr>
              <a:t>(b)</a:t>
            </a:r>
            <a:r>
              <a:rPr lang="zh-CN" altLang="en-US" dirty="0">
                <a:solidFill>
                  <a:srgbClr val="800000"/>
                </a:solidFill>
                <a:latin typeface="Arial" panose="020B0604020202020204" pitchFamily="34" charset="0"/>
              </a:rPr>
              <a:t>、</a:t>
            </a:r>
            <a:r>
              <a:rPr lang="en-US" altLang="zh-CN" u="sng" dirty="0">
                <a:solidFill>
                  <a:srgbClr val="800000"/>
                </a:solidFill>
                <a:latin typeface="Arial" panose="020B0604020202020204" pitchFamily="34" charset="0"/>
              </a:rPr>
              <a:t>  </a:t>
            </a:r>
            <a:r>
              <a:rPr lang="zh-CN" altLang="en-US" u="sng" dirty="0">
                <a:solidFill>
                  <a:srgbClr val="800000"/>
                </a:solidFill>
                <a:latin typeface="Arial" panose="020B0604020202020204" pitchFamily="34" charset="0"/>
              </a:rPr>
              <a:t>输入交流信号时的图解分析</a:t>
            </a:r>
            <a:endParaRPr lang="zh-CN" altLang="en-US" u="sng" dirty="0">
              <a:solidFill>
                <a:srgbClr val="800000"/>
              </a:solidFill>
              <a:latin typeface="Arial" panose="020B0604020202020204" pitchFamily="34" charset="0"/>
            </a:endParaRPr>
          </a:p>
        </p:txBody>
      </p:sp>
      <p:grpSp>
        <p:nvGrpSpPr>
          <p:cNvPr id="2" name="Group 13"/>
          <p:cNvGrpSpPr/>
          <p:nvPr/>
        </p:nvGrpSpPr>
        <p:grpSpPr>
          <a:xfrm>
            <a:off x="1927225" y="1643063"/>
            <a:ext cx="4665663" cy="3929062"/>
            <a:chOff x="687" y="1386"/>
            <a:chExt cx="2289" cy="1984"/>
          </a:xfrm>
        </p:grpSpPr>
        <p:graphicFrame>
          <p:nvGraphicFramePr>
            <p:cNvPr id="24578" name="Object 14"/>
            <p:cNvGraphicFramePr/>
            <p:nvPr/>
          </p:nvGraphicFramePr>
          <p:xfrm>
            <a:off x="687" y="1386"/>
            <a:ext cx="2286" cy="1620"/>
          </p:xfrm>
          <a:graphic>
            <a:graphicData uri="http://schemas.openxmlformats.org/presentationml/2006/ole">
              <mc:AlternateContent xmlns:mc="http://schemas.openxmlformats.org/markup-compatibility/2006">
                <mc:Choice xmlns:v="urn:schemas-microsoft-com:vml" Requires="v">
                  <p:oleObj spid="_x0000_s3144" name="" r:id="rId1" imgW="3637915" imgH="2585720" progId="Paint.Picture">
                    <p:embed/>
                  </p:oleObj>
                </mc:Choice>
                <mc:Fallback>
                  <p:oleObj name="" r:id="rId1" imgW="3637915" imgH="2585720" progId="Paint.Picture">
                    <p:embed/>
                    <p:pic>
                      <p:nvPicPr>
                        <p:cNvPr id="0" name="图片 3143"/>
                        <p:cNvPicPr/>
                        <p:nvPr/>
                      </p:nvPicPr>
                      <p:blipFill>
                        <a:blip r:embed="rId2"/>
                        <a:stretch>
                          <a:fillRect/>
                        </a:stretch>
                      </p:blipFill>
                      <p:spPr>
                        <a:xfrm>
                          <a:off x="687" y="1386"/>
                          <a:ext cx="2286" cy="1620"/>
                        </a:xfrm>
                        <a:prstGeom prst="rect">
                          <a:avLst/>
                        </a:prstGeom>
                        <a:noFill/>
                        <a:ln w="38100">
                          <a:noFill/>
                          <a:miter/>
                        </a:ln>
                      </p:spPr>
                    </p:pic>
                  </p:oleObj>
                </mc:Fallback>
              </mc:AlternateContent>
            </a:graphicData>
          </a:graphic>
        </p:graphicFrame>
        <p:sp>
          <p:nvSpPr>
            <p:cNvPr id="24582" name="Text Box 15"/>
            <p:cNvSpPr txBox="1"/>
            <p:nvPr/>
          </p:nvSpPr>
          <p:spPr>
            <a:xfrm>
              <a:off x="1344" y="3120"/>
              <a:ext cx="1632" cy="250"/>
            </a:xfrm>
            <a:prstGeom prst="rect">
              <a:avLst/>
            </a:prstGeom>
            <a:noFill/>
            <a:ln w="9525">
              <a:noFill/>
            </a:ln>
          </p:spPr>
          <p:txBody>
            <a:bodyPr>
              <a:spAutoFit/>
            </a:bodyPr>
            <a:p>
              <a:r>
                <a:rPr lang="en-US" altLang="zh-CN" sz="2000" dirty="0">
                  <a:solidFill>
                    <a:schemeClr val="accent2"/>
                  </a:solidFill>
                  <a:latin typeface="Times New Roman" panose="02020603050405020304" pitchFamily="18" charset="0"/>
                </a:rPr>
                <a:t>  </a:t>
              </a:r>
              <a:r>
                <a:rPr lang="zh-CN" altLang="en-US" sz="2000" dirty="0">
                  <a:solidFill>
                    <a:schemeClr val="accent2"/>
                  </a:solidFill>
                  <a:latin typeface="Times New Roman" panose="02020603050405020304" pitchFamily="18" charset="0"/>
                </a:rPr>
                <a:t>共射极放大电路</a:t>
              </a:r>
              <a:endParaRPr lang="zh-CN" altLang="en-US" sz="2400" b="0" dirty="0">
                <a:solidFill>
                  <a:srgbClr val="FF006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cmd type="evt" cmd="onstopaudio">
                                      <p:cBhvr>
                                        <p:cTn display="0" masterRel="sameClick">
                                          <p:stCondLst>
                                            <p:cond evt="begin" delay="0">
                                              <p:tn val="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381000" y="404813"/>
            <a:ext cx="3886200" cy="3505200"/>
            <a:chOff x="336" y="1152"/>
            <a:chExt cx="2448" cy="2208"/>
          </a:xfrm>
        </p:grpSpPr>
        <p:sp>
          <p:nvSpPr>
            <p:cNvPr id="25614" name="AutoShape 3" descr="羊皮纸"/>
            <p:cNvSpPr/>
            <p:nvPr/>
          </p:nvSpPr>
          <p:spPr>
            <a:xfrm>
              <a:off x="336" y="1152"/>
              <a:ext cx="2448" cy="2208"/>
            </a:xfrm>
            <a:prstGeom prst="roundRect">
              <a:avLst>
                <a:gd name="adj" fmla="val 16667"/>
              </a:avLst>
            </a:prstGeom>
            <a:blipFill rotWithShape="0">
              <a:blip r:embed="rId1"/>
            </a:blipFill>
            <a:ln w="12700">
              <a:noFill/>
            </a:ln>
          </p:spPr>
          <p:txBody>
            <a:bodyPr wrap="none" anchor="ctr"/>
            <a:p>
              <a:endParaRPr lang="zh-CN" altLang="en-US" dirty="0">
                <a:latin typeface="Arial" panose="020B0604020202020204" pitchFamily="34" charset="0"/>
              </a:endParaRPr>
            </a:p>
          </p:txBody>
        </p:sp>
        <p:graphicFrame>
          <p:nvGraphicFramePr>
            <p:cNvPr id="25608" name="Object 4"/>
            <p:cNvGraphicFramePr/>
            <p:nvPr/>
          </p:nvGraphicFramePr>
          <p:xfrm>
            <a:off x="432" y="1200"/>
            <a:ext cx="2260" cy="2117"/>
          </p:xfrm>
          <a:graphic>
            <a:graphicData uri="http://schemas.openxmlformats.org/presentationml/2006/ole">
              <mc:AlternateContent xmlns:mc="http://schemas.openxmlformats.org/markup-compatibility/2006">
                <mc:Choice xmlns:v="urn:schemas-microsoft-com:vml" Requires="v">
                  <p:oleObj spid="_x0000_s3145" name="" r:id="rId2" imgW="2560320" imgH="2400300" progId="Word.Picture.8">
                    <p:embed/>
                  </p:oleObj>
                </mc:Choice>
                <mc:Fallback>
                  <p:oleObj name="" r:id="rId2" imgW="2560320" imgH="2400300" progId="Word.Picture.8">
                    <p:embed/>
                    <p:pic>
                      <p:nvPicPr>
                        <p:cNvPr id="0" name="图片 3144"/>
                        <p:cNvPicPr/>
                        <p:nvPr/>
                      </p:nvPicPr>
                      <p:blipFill>
                        <a:blip r:embed="rId3"/>
                        <a:stretch>
                          <a:fillRect/>
                        </a:stretch>
                      </p:blipFill>
                      <p:spPr>
                        <a:xfrm>
                          <a:off x="432" y="1200"/>
                          <a:ext cx="2260" cy="2117"/>
                        </a:xfrm>
                        <a:prstGeom prst="rect">
                          <a:avLst/>
                        </a:prstGeom>
                        <a:noFill/>
                        <a:ln w="38100">
                          <a:noFill/>
                          <a:miter/>
                        </a:ln>
                      </p:spPr>
                    </p:pic>
                  </p:oleObj>
                </mc:Fallback>
              </mc:AlternateContent>
            </a:graphicData>
          </a:graphic>
        </p:graphicFrame>
      </p:grpSp>
      <p:graphicFrame>
        <p:nvGraphicFramePr>
          <p:cNvPr id="22533" name="Object 5"/>
          <p:cNvGraphicFramePr/>
          <p:nvPr/>
        </p:nvGraphicFramePr>
        <p:xfrm>
          <a:off x="533400" y="481013"/>
          <a:ext cx="3587750" cy="3360737"/>
        </p:xfrm>
        <a:graphic>
          <a:graphicData uri="http://schemas.openxmlformats.org/presentationml/2006/ole">
            <mc:AlternateContent xmlns:mc="http://schemas.openxmlformats.org/markup-compatibility/2006">
              <mc:Choice xmlns:v="urn:schemas-microsoft-com:vml" Requires="v">
                <p:oleObj spid="_x0000_s3147" name="" r:id="rId4" imgW="2560320" imgH="2400300" progId="Word.Picture.8">
                  <p:embed/>
                </p:oleObj>
              </mc:Choice>
              <mc:Fallback>
                <p:oleObj name="" r:id="rId4" imgW="2560320" imgH="2400300" progId="Word.Picture.8">
                  <p:embed/>
                  <p:pic>
                    <p:nvPicPr>
                      <p:cNvPr id="0" name="图片 3146"/>
                      <p:cNvPicPr/>
                      <p:nvPr/>
                    </p:nvPicPr>
                    <p:blipFill>
                      <a:blip r:embed="rId5"/>
                      <a:stretch>
                        <a:fillRect/>
                      </a:stretch>
                    </p:blipFill>
                    <p:spPr>
                      <a:xfrm>
                        <a:off x="533400" y="481013"/>
                        <a:ext cx="3587750" cy="3360737"/>
                      </a:xfrm>
                      <a:prstGeom prst="rect">
                        <a:avLst/>
                      </a:prstGeom>
                      <a:noFill/>
                      <a:ln w="38100">
                        <a:noFill/>
                        <a:miter/>
                      </a:ln>
                    </p:spPr>
                  </p:pic>
                </p:oleObj>
              </mc:Fallback>
            </mc:AlternateContent>
          </a:graphicData>
        </a:graphic>
      </p:graphicFrame>
      <p:graphicFrame>
        <p:nvGraphicFramePr>
          <p:cNvPr id="22534" name="Object 6"/>
          <p:cNvGraphicFramePr/>
          <p:nvPr/>
        </p:nvGraphicFramePr>
        <p:xfrm>
          <a:off x="533400" y="481013"/>
          <a:ext cx="3587750" cy="3360737"/>
        </p:xfrm>
        <a:graphic>
          <a:graphicData uri="http://schemas.openxmlformats.org/presentationml/2006/ole">
            <mc:AlternateContent xmlns:mc="http://schemas.openxmlformats.org/markup-compatibility/2006">
              <mc:Choice xmlns:v="urn:schemas-microsoft-com:vml" Requires="v">
                <p:oleObj spid="_x0000_s3140" name="" r:id="rId6" imgW="2560320" imgH="2400300" progId="Word.Picture.8">
                  <p:embed/>
                </p:oleObj>
              </mc:Choice>
              <mc:Fallback>
                <p:oleObj name="" r:id="rId6" imgW="2560320" imgH="2400300" progId="Word.Picture.8">
                  <p:embed/>
                  <p:pic>
                    <p:nvPicPr>
                      <p:cNvPr id="0" name="图片 3139"/>
                      <p:cNvPicPr/>
                      <p:nvPr/>
                    </p:nvPicPr>
                    <p:blipFill>
                      <a:blip r:embed="rId7"/>
                      <a:stretch>
                        <a:fillRect/>
                      </a:stretch>
                    </p:blipFill>
                    <p:spPr>
                      <a:xfrm>
                        <a:off x="533400" y="481013"/>
                        <a:ext cx="3587750" cy="3360737"/>
                      </a:xfrm>
                      <a:prstGeom prst="rect">
                        <a:avLst/>
                      </a:prstGeom>
                      <a:noFill/>
                      <a:ln w="38100">
                        <a:noFill/>
                        <a:miter/>
                      </a:ln>
                    </p:spPr>
                  </p:pic>
                </p:oleObj>
              </mc:Fallback>
            </mc:AlternateContent>
          </a:graphicData>
        </a:graphic>
      </p:graphicFrame>
      <p:grpSp>
        <p:nvGrpSpPr>
          <p:cNvPr id="3" name="Group 7"/>
          <p:cNvGrpSpPr/>
          <p:nvPr/>
        </p:nvGrpSpPr>
        <p:grpSpPr>
          <a:xfrm>
            <a:off x="4267200" y="336550"/>
            <a:ext cx="4724400" cy="3505200"/>
            <a:chOff x="2640" y="1109"/>
            <a:chExt cx="2976" cy="2208"/>
          </a:xfrm>
        </p:grpSpPr>
        <p:sp>
          <p:nvSpPr>
            <p:cNvPr id="25613" name="AutoShape 8" descr="羊皮纸"/>
            <p:cNvSpPr/>
            <p:nvPr/>
          </p:nvSpPr>
          <p:spPr>
            <a:xfrm>
              <a:off x="2640" y="1109"/>
              <a:ext cx="2976" cy="2208"/>
            </a:xfrm>
            <a:prstGeom prst="roundRect">
              <a:avLst>
                <a:gd name="adj" fmla="val 16667"/>
              </a:avLst>
            </a:prstGeom>
            <a:blipFill rotWithShape="0">
              <a:blip r:embed="rId1"/>
            </a:blipFill>
            <a:ln w="12700">
              <a:noFill/>
            </a:ln>
          </p:spPr>
          <p:txBody>
            <a:bodyPr wrap="none" anchor="ctr"/>
            <a:p>
              <a:endParaRPr lang="zh-CN" altLang="en-US" dirty="0">
                <a:latin typeface="Arial" panose="020B0604020202020204" pitchFamily="34" charset="0"/>
              </a:endParaRPr>
            </a:p>
          </p:txBody>
        </p:sp>
        <p:graphicFrame>
          <p:nvGraphicFramePr>
            <p:cNvPr id="25607" name="Object 9"/>
            <p:cNvGraphicFramePr/>
            <p:nvPr/>
          </p:nvGraphicFramePr>
          <p:xfrm>
            <a:off x="2830" y="1152"/>
            <a:ext cx="2587" cy="2134"/>
          </p:xfrm>
          <a:graphic>
            <a:graphicData uri="http://schemas.openxmlformats.org/presentationml/2006/ole">
              <mc:AlternateContent xmlns:mc="http://schemas.openxmlformats.org/markup-compatibility/2006">
                <mc:Choice xmlns:v="urn:schemas-microsoft-com:vml" Requires="v">
                  <p:oleObj spid="_x0000_s3142" name="" r:id="rId8" imgW="2933700" imgH="2423160" progId="Word.Picture.8">
                    <p:embed/>
                  </p:oleObj>
                </mc:Choice>
                <mc:Fallback>
                  <p:oleObj name="" r:id="rId8" imgW="2933700" imgH="2423160" progId="Word.Picture.8">
                    <p:embed/>
                    <p:pic>
                      <p:nvPicPr>
                        <p:cNvPr id="0" name="图片 3141"/>
                        <p:cNvPicPr/>
                        <p:nvPr/>
                      </p:nvPicPr>
                      <p:blipFill>
                        <a:blip r:embed="rId9"/>
                        <a:stretch>
                          <a:fillRect/>
                        </a:stretch>
                      </p:blipFill>
                      <p:spPr>
                        <a:xfrm>
                          <a:off x="2830" y="1152"/>
                          <a:ext cx="2587" cy="2134"/>
                        </a:xfrm>
                        <a:prstGeom prst="rect">
                          <a:avLst/>
                        </a:prstGeom>
                        <a:noFill/>
                        <a:ln w="38100">
                          <a:noFill/>
                          <a:miter/>
                        </a:ln>
                      </p:spPr>
                    </p:pic>
                  </p:oleObj>
                </mc:Fallback>
              </mc:AlternateContent>
            </a:graphicData>
          </a:graphic>
        </p:graphicFrame>
      </p:grpSp>
      <p:graphicFrame>
        <p:nvGraphicFramePr>
          <p:cNvPr id="22538" name="Object 10"/>
          <p:cNvGraphicFramePr/>
          <p:nvPr/>
        </p:nvGraphicFramePr>
        <p:xfrm>
          <a:off x="4568825" y="404813"/>
          <a:ext cx="4106863" cy="3387725"/>
        </p:xfrm>
        <a:graphic>
          <a:graphicData uri="http://schemas.openxmlformats.org/presentationml/2006/ole">
            <mc:AlternateContent xmlns:mc="http://schemas.openxmlformats.org/markup-compatibility/2006">
              <mc:Choice xmlns:v="urn:schemas-microsoft-com:vml" Requires="v">
                <p:oleObj spid="_x0000_s3141" name="" r:id="rId10" imgW="2933700" imgH="2423160" progId="Word.Picture.8">
                  <p:embed/>
                </p:oleObj>
              </mc:Choice>
              <mc:Fallback>
                <p:oleObj name="" r:id="rId10" imgW="2933700" imgH="2423160" progId="Word.Picture.8">
                  <p:embed/>
                  <p:pic>
                    <p:nvPicPr>
                      <p:cNvPr id="0" name="图片 3140"/>
                      <p:cNvPicPr/>
                      <p:nvPr/>
                    </p:nvPicPr>
                    <p:blipFill>
                      <a:blip r:embed="rId11"/>
                      <a:stretch>
                        <a:fillRect/>
                      </a:stretch>
                    </p:blipFill>
                    <p:spPr>
                      <a:xfrm>
                        <a:off x="4568825" y="404813"/>
                        <a:ext cx="4106863" cy="3387725"/>
                      </a:xfrm>
                      <a:prstGeom prst="rect">
                        <a:avLst/>
                      </a:prstGeom>
                      <a:noFill/>
                      <a:ln w="38100">
                        <a:noFill/>
                        <a:miter/>
                      </a:ln>
                    </p:spPr>
                  </p:pic>
                </p:oleObj>
              </mc:Fallback>
            </mc:AlternateContent>
          </a:graphicData>
        </a:graphic>
      </p:graphicFrame>
      <p:graphicFrame>
        <p:nvGraphicFramePr>
          <p:cNvPr id="22539" name="Object 11"/>
          <p:cNvGraphicFramePr/>
          <p:nvPr/>
        </p:nvGraphicFramePr>
        <p:xfrm>
          <a:off x="4568825" y="404813"/>
          <a:ext cx="4106863" cy="3387725"/>
        </p:xfrm>
        <a:graphic>
          <a:graphicData uri="http://schemas.openxmlformats.org/presentationml/2006/ole">
            <mc:AlternateContent xmlns:mc="http://schemas.openxmlformats.org/markup-compatibility/2006">
              <mc:Choice xmlns:v="urn:schemas-microsoft-com:vml" Requires="v">
                <p:oleObj spid="_x0000_s3143" name="" r:id="rId12" imgW="2933700" imgH="2423160" progId="Word.Picture.8">
                  <p:embed/>
                </p:oleObj>
              </mc:Choice>
              <mc:Fallback>
                <p:oleObj name="" r:id="rId12" imgW="2933700" imgH="2423160" progId="Word.Picture.8">
                  <p:embed/>
                  <p:pic>
                    <p:nvPicPr>
                      <p:cNvPr id="0" name="图片 3142"/>
                      <p:cNvPicPr/>
                      <p:nvPr/>
                    </p:nvPicPr>
                    <p:blipFill>
                      <a:blip r:embed="rId13"/>
                      <a:stretch>
                        <a:fillRect/>
                      </a:stretch>
                    </p:blipFill>
                    <p:spPr>
                      <a:xfrm>
                        <a:off x="4568825" y="404813"/>
                        <a:ext cx="4106863" cy="3387725"/>
                      </a:xfrm>
                      <a:prstGeom prst="rect">
                        <a:avLst/>
                      </a:prstGeom>
                      <a:noFill/>
                      <a:ln w="38100">
                        <a:noFill/>
                        <a:miter/>
                      </a:ln>
                    </p:spPr>
                  </p:pic>
                </p:oleObj>
              </mc:Fallback>
            </mc:AlternateContent>
          </a:graphicData>
        </a:graphic>
      </p:graphicFrame>
      <p:graphicFrame>
        <p:nvGraphicFramePr>
          <p:cNvPr id="22540" name="Object 12"/>
          <p:cNvGraphicFramePr/>
          <p:nvPr/>
        </p:nvGraphicFramePr>
        <p:xfrm>
          <a:off x="4572000" y="404813"/>
          <a:ext cx="4106863" cy="3387725"/>
        </p:xfrm>
        <a:graphic>
          <a:graphicData uri="http://schemas.openxmlformats.org/presentationml/2006/ole">
            <mc:AlternateContent xmlns:mc="http://schemas.openxmlformats.org/markup-compatibility/2006">
              <mc:Choice xmlns:v="urn:schemas-microsoft-com:vml" Requires="v">
                <p:oleObj spid="_x0000_s3146" name="" r:id="rId14" imgW="2933700" imgH="2423160" progId="Word.Picture.8">
                  <p:embed/>
                </p:oleObj>
              </mc:Choice>
              <mc:Fallback>
                <p:oleObj name="" r:id="rId14" imgW="2933700" imgH="2423160" progId="Word.Picture.8">
                  <p:embed/>
                  <p:pic>
                    <p:nvPicPr>
                      <p:cNvPr id="0" name="图片 3145"/>
                      <p:cNvPicPr/>
                      <p:nvPr/>
                    </p:nvPicPr>
                    <p:blipFill>
                      <a:blip r:embed="rId15"/>
                      <a:stretch>
                        <a:fillRect/>
                      </a:stretch>
                    </p:blipFill>
                    <p:spPr>
                      <a:xfrm>
                        <a:off x="4572000" y="404813"/>
                        <a:ext cx="4106863" cy="3387725"/>
                      </a:xfrm>
                      <a:prstGeom prst="rect">
                        <a:avLst/>
                      </a:prstGeom>
                      <a:noFill/>
                      <a:ln w="38100">
                        <a:noFill/>
                        <a:miter/>
                      </a:ln>
                    </p:spPr>
                  </p:pic>
                </p:oleObj>
              </mc:Fallback>
            </mc:AlternateContent>
          </a:graphicData>
        </a:graphic>
      </p:graphicFrame>
      <p:sp>
        <p:nvSpPr>
          <p:cNvPr id="22541" name="Text Box 13"/>
          <p:cNvSpPr txBox="1"/>
          <p:nvPr/>
        </p:nvSpPr>
        <p:spPr>
          <a:xfrm>
            <a:off x="0" y="3933825"/>
            <a:ext cx="9144000" cy="2774950"/>
          </a:xfrm>
          <a:prstGeom prst="rect">
            <a:avLst/>
          </a:prstGeom>
          <a:noFill/>
          <a:ln w="9525">
            <a:noFill/>
          </a:ln>
        </p:spPr>
        <p:txBody>
          <a:bodyPr>
            <a:spAutoFit/>
          </a:bodyPr>
          <a:p>
            <a:pPr>
              <a:lnSpc>
                <a:spcPct val="110000"/>
              </a:lnSpc>
            </a:pPr>
            <a:r>
              <a:rPr lang="zh-CN" altLang="en-US" dirty="0">
                <a:solidFill>
                  <a:srgbClr val="FF0000"/>
                </a:solidFill>
                <a:latin typeface="宋体" panose="02010600030101010101" pitchFamily="2" charset="-122"/>
              </a:rPr>
              <a:t>通过图解分析，可得如下结论：</a:t>
            </a:r>
            <a:endParaRPr lang="zh-CN" altLang="en-US" dirty="0">
              <a:solidFill>
                <a:srgbClr val="FF0000"/>
              </a:solidFill>
              <a:latin typeface="宋体" panose="02010600030101010101" pitchFamily="2" charset="-122"/>
            </a:endParaRPr>
          </a:p>
          <a:p>
            <a:pPr lvl="1" eaLnBrk="1" hangingPunct="1">
              <a:lnSpc>
                <a:spcPct val="110000"/>
              </a:lnSpc>
            </a:pPr>
            <a:r>
              <a:rPr lang="zh-CN" altLang="en-US" dirty="0">
                <a:solidFill>
                  <a:srgbClr val="0000CC"/>
                </a:solidFill>
                <a:latin typeface="宋体" panose="02010600030101010101" pitchFamily="2" charset="-122"/>
              </a:rPr>
              <a:t> </a:t>
            </a:r>
            <a:r>
              <a:rPr lang="en-US" altLang="zh-CN" dirty="0">
                <a:solidFill>
                  <a:srgbClr val="0000CC"/>
                </a:solidFill>
                <a:latin typeface="宋体" panose="02010600030101010101" pitchFamily="2" charset="-122"/>
              </a:rPr>
              <a:t>1. </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i</a:t>
            </a:r>
            <a:r>
              <a:rPr lang="en-US" altLang="zh-CN" dirty="0">
                <a:solidFill>
                  <a:srgbClr val="0000CC"/>
                </a:solidFill>
                <a:latin typeface="宋体" panose="02010600030101010101" pitchFamily="2" charset="-122"/>
                <a:sym typeface="Symbol" panose="05050102010706020507" pitchFamily="18" charset="2"/>
              </a:rPr>
              <a:t></a:t>
            </a:r>
            <a:r>
              <a:rPr lang="en-US" altLang="zh-CN" i="1" dirty="0">
                <a:solidFill>
                  <a:srgbClr val="0000CC"/>
                </a:solidFill>
                <a:latin typeface="宋体" panose="02010600030101010101" pitchFamily="2" charset="-122"/>
              </a:rPr>
              <a:t> v</a:t>
            </a:r>
            <a:r>
              <a:rPr lang="en-US" altLang="zh-CN" baseline="-25000" dirty="0">
                <a:solidFill>
                  <a:srgbClr val="0000CC"/>
                </a:solidFill>
                <a:latin typeface="宋体" panose="02010600030101010101" pitchFamily="2" charset="-122"/>
              </a:rPr>
              <a:t>BE</a:t>
            </a:r>
            <a:r>
              <a:rPr lang="en-US" altLang="zh-CN" dirty="0">
                <a:solidFill>
                  <a:srgbClr val="0000CC"/>
                </a:solidFill>
                <a:latin typeface="宋体" panose="02010600030101010101" pitchFamily="2" charset="-122"/>
                <a:sym typeface="Symbol" panose="05050102010706020507" pitchFamily="18" charset="2"/>
              </a:rPr>
              <a:t></a:t>
            </a:r>
            <a:r>
              <a:rPr lang="en-US" altLang="zh-CN" i="1" dirty="0">
                <a:solidFill>
                  <a:srgbClr val="0000CC"/>
                </a:solidFill>
                <a:latin typeface="宋体" panose="02010600030101010101" pitchFamily="2" charset="-122"/>
              </a:rPr>
              <a:t>i</a:t>
            </a:r>
            <a:r>
              <a:rPr lang="en-US" altLang="zh-CN" baseline="-25000" dirty="0">
                <a:solidFill>
                  <a:srgbClr val="0000CC"/>
                </a:solidFill>
                <a:latin typeface="宋体" panose="02010600030101010101" pitchFamily="2" charset="-122"/>
              </a:rPr>
              <a:t>B</a:t>
            </a:r>
            <a:r>
              <a:rPr lang="en-US" altLang="zh-CN" dirty="0">
                <a:solidFill>
                  <a:srgbClr val="0000CC"/>
                </a:solidFill>
                <a:latin typeface="宋体" panose="02010600030101010101" pitchFamily="2" charset="-122"/>
                <a:sym typeface="Symbol" panose="05050102010706020507" pitchFamily="18" charset="2"/>
              </a:rPr>
              <a:t></a:t>
            </a:r>
            <a:r>
              <a:rPr lang="en-US" altLang="zh-CN" i="1" dirty="0">
                <a:solidFill>
                  <a:srgbClr val="0000CC"/>
                </a:solidFill>
                <a:latin typeface="宋体" panose="02010600030101010101" pitchFamily="2" charset="-122"/>
              </a:rPr>
              <a:t>i</a:t>
            </a:r>
            <a:r>
              <a:rPr lang="en-US" altLang="zh-CN" baseline="-25000" dirty="0">
                <a:solidFill>
                  <a:srgbClr val="0000CC"/>
                </a:solidFill>
                <a:latin typeface="宋体" panose="02010600030101010101" pitchFamily="2" charset="-122"/>
              </a:rPr>
              <a:t>C</a:t>
            </a:r>
            <a:r>
              <a:rPr lang="en-US" altLang="zh-CN" dirty="0">
                <a:solidFill>
                  <a:srgbClr val="0000CC"/>
                </a:solidFill>
                <a:latin typeface="宋体" panose="02010600030101010101" pitchFamily="2" charset="-122"/>
                <a:sym typeface="Symbol" panose="05050102010706020507" pitchFamily="18" charset="2"/>
              </a:rPr>
              <a:t></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CE</a:t>
            </a:r>
            <a:r>
              <a:rPr lang="en-US" altLang="zh-CN" dirty="0">
                <a:solidFill>
                  <a:srgbClr val="0000CC"/>
                </a:solidFill>
                <a:latin typeface="宋体" panose="02010600030101010101" pitchFamily="2" charset="-122"/>
                <a:sym typeface="Symbol" panose="05050102010706020507" pitchFamily="18" charset="2"/>
              </a:rPr>
              <a:t></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o</a:t>
            </a:r>
            <a:r>
              <a:rPr lang="en-US" altLang="zh-CN" i="1" dirty="0">
                <a:solidFill>
                  <a:srgbClr val="0000CC"/>
                </a:solidFill>
                <a:latin typeface="宋体" panose="02010600030101010101" pitchFamily="2" charset="-122"/>
              </a:rPr>
              <a:t>|</a:t>
            </a:r>
            <a:r>
              <a:rPr lang="en-US" altLang="zh-CN" baseline="-25000" dirty="0">
                <a:solidFill>
                  <a:srgbClr val="0000CC"/>
                </a:solidFill>
                <a:latin typeface="宋体" panose="02010600030101010101" pitchFamily="2" charset="-122"/>
              </a:rPr>
              <a:t> </a:t>
            </a:r>
            <a:r>
              <a:rPr lang="en-US" altLang="zh-CN" dirty="0">
                <a:solidFill>
                  <a:srgbClr val="0000CC"/>
                </a:solidFill>
                <a:latin typeface="宋体" panose="02010600030101010101" pitchFamily="2" charset="-122"/>
                <a:sym typeface="Symbol" panose="05050102010706020507" pitchFamily="18" charset="2"/>
              </a:rPr>
              <a:t></a:t>
            </a:r>
            <a:endParaRPr lang="en-US" altLang="zh-CN" i="1" dirty="0">
              <a:solidFill>
                <a:srgbClr val="0000CC"/>
              </a:solidFill>
              <a:latin typeface="宋体" panose="02010600030101010101" pitchFamily="2" charset="-122"/>
            </a:endParaRPr>
          </a:p>
          <a:p>
            <a:pPr lvl="1" eaLnBrk="1" hangingPunct="1">
              <a:lnSpc>
                <a:spcPct val="110000"/>
              </a:lnSpc>
            </a:pPr>
            <a:r>
              <a:rPr lang="en-US" altLang="zh-CN" i="1" dirty="0">
                <a:solidFill>
                  <a:srgbClr val="0000CC"/>
                </a:solidFill>
                <a:latin typeface="宋体" panose="02010600030101010101" pitchFamily="2" charset="-122"/>
              </a:rPr>
              <a:t> </a:t>
            </a:r>
            <a:r>
              <a:rPr lang="en-US" altLang="zh-CN" dirty="0">
                <a:solidFill>
                  <a:srgbClr val="0000CC"/>
                </a:solidFill>
                <a:latin typeface="宋体" panose="02010600030101010101" pitchFamily="2" charset="-122"/>
              </a:rPr>
              <a:t>2. </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o</a:t>
            </a:r>
            <a:r>
              <a:rPr lang="zh-CN" altLang="en-US" dirty="0">
                <a:solidFill>
                  <a:srgbClr val="0000CC"/>
                </a:solidFill>
                <a:latin typeface="宋体" panose="02010600030101010101" pitchFamily="2" charset="-122"/>
              </a:rPr>
              <a:t>与</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i</a:t>
            </a:r>
            <a:r>
              <a:rPr lang="zh-CN" altLang="en-US" dirty="0">
                <a:solidFill>
                  <a:srgbClr val="0000CC"/>
                </a:solidFill>
                <a:latin typeface="宋体" panose="02010600030101010101" pitchFamily="2" charset="-122"/>
              </a:rPr>
              <a:t>相位相反；</a:t>
            </a:r>
            <a:endParaRPr lang="zh-CN" altLang="en-US" dirty="0">
              <a:solidFill>
                <a:srgbClr val="0000CC"/>
              </a:solidFill>
              <a:latin typeface="宋体" panose="02010600030101010101" pitchFamily="2" charset="-122"/>
            </a:endParaRPr>
          </a:p>
          <a:p>
            <a:pPr lvl="1" eaLnBrk="1" hangingPunct="1">
              <a:lnSpc>
                <a:spcPct val="110000"/>
              </a:lnSpc>
            </a:pPr>
            <a:r>
              <a:rPr lang="zh-CN" altLang="en-US" dirty="0">
                <a:solidFill>
                  <a:srgbClr val="0000CC"/>
                </a:solidFill>
                <a:latin typeface="宋体" panose="02010600030101010101" pitchFamily="2" charset="-122"/>
              </a:rPr>
              <a:t> </a:t>
            </a:r>
            <a:r>
              <a:rPr lang="en-US" altLang="zh-CN" dirty="0">
                <a:solidFill>
                  <a:srgbClr val="0000CC"/>
                </a:solidFill>
                <a:latin typeface="宋体" panose="02010600030101010101" pitchFamily="2" charset="-122"/>
              </a:rPr>
              <a:t>3. </a:t>
            </a:r>
            <a:r>
              <a:rPr lang="zh-CN" altLang="en-US" dirty="0">
                <a:solidFill>
                  <a:srgbClr val="0000CC"/>
                </a:solidFill>
                <a:latin typeface="宋体" panose="02010600030101010101" pitchFamily="2" charset="-122"/>
              </a:rPr>
              <a:t>可以测量出放大电路的电压放大倍数；</a:t>
            </a:r>
            <a:endParaRPr lang="zh-CN" altLang="en-US" dirty="0">
              <a:solidFill>
                <a:srgbClr val="0000CC"/>
              </a:solidFill>
              <a:latin typeface="宋体" panose="02010600030101010101" pitchFamily="2" charset="-122"/>
            </a:endParaRPr>
          </a:p>
          <a:p>
            <a:pPr lvl="1" eaLnBrk="1" hangingPunct="1">
              <a:lnSpc>
                <a:spcPct val="110000"/>
              </a:lnSpc>
            </a:pPr>
            <a:r>
              <a:rPr lang="zh-CN" altLang="en-US" dirty="0">
                <a:solidFill>
                  <a:srgbClr val="0000CC"/>
                </a:solidFill>
                <a:latin typeface="宋体" panose="02010600030101010101" pitchFamily="2" charset="-122"/>
              </a:rPr>
              <a:t> </a:t>
            </a:r>
            <a:r>
              <a:rPr lang="en-US" altLang="zh-CN" dirty="0">
                <a:solidFill>
                  <a:srgbClr val="0000CC"/>
                </a:solidFill>
                <a:latin typeface="宋体" panose="02010600030101010101" pitchFamily="2" charset="-122"/>
              </a:rPr>
              <a:t>4. </a:t>
            </a:r>
            <a:r>
              <a:rPr lang="zh-CN" altLang="en-US" dirty="0">
                <a:solidFill>
                  <a:srgbClr val="0000CC"/>
                </a:solidFill>
                <a:latin typeface="宋体" panose="02010600030101010101" pitchFamily="2" charset="-122"/>
              </a:rPr>
              <a:t>可以确定最大不失真输出幅度。</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up)">
                                      <p:cBhvr>
                                        <p:cTn id="7" dur="5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wipe(left)">
                                      <p:cBhvr>
                                        <p:cTn id="12" dur="500"/>
                                        <p:tgtEl>
                                          <p:spTgt spid="225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16"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2538"/>
                                        </p:tgtEl>
                                        <p:attrNameLst>
                                          <p:attrName>style.visibility</p:attrName>
                                        </p:attrNameLst>
                                      </p:cBhvr>
                                      <p:to>
                                        <p:strVal val="visible"/>
                                      </p:to>
                                    </p:set>
                                    <p:animEffect transition="in" filter="wipe(right)">
                                      <p:cBhvr>
                                        <p:cTn id="22" dur="500"/>
                                        <p:tgtEl>
                                          <p:spTgt spid="225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9"/>
                                        </p:tgtEl>
                                        <p:attrNameLst>
                                          <p:attrName>style.visibility</p:attrName>
                                        </p:attrNameLst>
                                      </p:cBhvr>
                                      <p:to>
                                        <p:strVal val="visible"/>
                                      </p:to>
                                    </p:set>
                                    <p:animEffect transition="in" filter="wipe(left)">
                                      <p:cBhvr>
                                        <p:cTn id="27" dur="500"/>
                                        <p:tgtEl>
                                          <p:spTgt spid="225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540"/>
                                        </p:tgtEl>
                                        <p:attrNameLst>
                                          <p:attrName>style.visibility</p:attrName>
                                        </p:attrNameLst>
                                      </p:cBhvr>
                                      <p:to>
                                        <p:strVal val="visible"/>
                                      </p:to>
                                    </p:set>
                                    <p:animEffect transition="in" filter="wipe(up)">
                                      <p:cBhvr>
                                        <p:cTn id="32" dur="500"/>
                                        <p:tgtEl>
                                          <p:spTgt spid="2254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541"/>
                                        </p:tgtEl>
                                        <p:attrNameLst>
                                          <p:attrName>style.visibility</p:attrName>
                                        </p:attrNameLst>
                                      </p:cBhvr>
                                      <p:to>
                                        <p:strVal val="visible"/>
                                      </p:to>
                                    </p:set>
                                    <p:animEffect transition="in" filter="box(in)">
                                      <p:cBhvr>
                                        <p:cTn id="37" dur="500"/>
                                        <p:tgtEl>
                                          <p:spTgt spid="2254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ou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80"/>
          <p:cNvGrpSpPr/>
          <p:nvPr/>
        </p:nvGrpSpPr>
        <p:grpSpPr>
          <a:xfrm>
            <a:off x="4859338" y="981075"/>
            <a:ext cx="4044950" cy="5562600"/>
            <a:chOff x="2753" y="288"/>
            <a:chExt cx="2644" cy="3898"/>
          </a:xfrm>
        </p:grpSpPr>
        <p:sp>
          <p:nvSpPr>
            <p:cNvPr id="26771" name="Line 81"/>
            <p:cNvSpPr/>
            <p:nvPr/>
          </p:nvSpPr>
          <p:spPr>
            <a:xfrm flipV="1">
              <a:off x="3307" y="3050"/>
              <a:ext cx="1416" cy="0"/>
            </a:xfrm>
            <a:prstGeom prst="line">
              <a:avLst/>
            </a:prstGeom>
            <a:ln w="28575" cap="flat" cmpd="sng">
              <a:solidFill>
                <a:srgbClr val="0033CC"/>
              </a:solidFill>
              <a:prstDash val="solid"/>
              <a:headEnd type="none" w="med" len="med"/>
              <a:tailEnd type="none" w="med" len="med"/>
            </a:ln>
          </p:spPr>
        </p:sp>
        <p:sp>
          <p:nvSpPr>
            <p:cNvPr id="26772" name="Rectangle 82"/>
            <p:cNvSpPr/>
            <p:nvPr/>
          </p:nvSpPr>
          <p:spPr>
            <a:xfrm>
              <a:off x="2946" y="1327"/>
              <a:ext cx="506" cy="278"/>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ea typeface="楷体_GB2312" pitchFamily="49" charset="-122"/>
                </a:rPr>
                <a:t>I</a:t>
              </a:r>
              <a:r>
                <a:rPr lang="en-US" altLang="zh-CN" sz="2000" baseline="-25000" dirty="0">
                  <a:solidFill>
                    <a:srgbClr val="0033CC"/>
                  </a:solidFill>
                  <a:latin typeface="Times New Roman" panose="02020603050405020304" pitchFamily="18" charset="0"/>
                  <a:ea typeface="楷体_GB2312" pitchFamily="49" charset="-122"/>
                </a:rPr>
                <a:t>B</a:t>
              </a:r>
              <a:r>
                <a:rPr lang="en-US" altLang="zh-CN" sz="2000" baseline="-25000" dirty="0">
                  <a:solidFill>
                    <a:srgbClr val="0033CC"/>
                  </a:solidFill>
                  <a:latin typeface="Times New Roman" panose="02020603050405020304" pitchFamily="18" charset="0"/>
                </a:rPr>
                <a:t>Q</a:t>
              </a:r>
              <a:endParaRPr lang="en-US" altLang="zh-CN" sz="2000" baseline="-25000" dirty="0">
                <a:solidFill>
                  <a:srgbClr val="0033CC"/>
                </a:solidFill>
                <a:latin typeface="Times New Roman" panose="02020603050405020304" pitchFamily="18" charset="0"/>
              </a:endParaRPr>
            </a:p>
          </p:txBody>
        </p:sp>
        <p:grpSp>
          <p:nvGrpSpPr>
            <p:cNvPr id="26773" name="Group 83"/>
            <p:cNvGrpSpPr/>
            <p:nvPr/>
          </p:nvGrpSpPr>
          <p:grpSpPr>
            <a:xfrm>
              <a:off x="2910" y="288"/>
              <a:ext cx="2487" cy="3898"/>
              <a:chOff x="2993" y="214"/>
              <a:chExt cx="2487" cy="3898"/>
            </a:xfrm>
          </p:grpSpPr>
          <p:grpSp>
            <p:nvGrpSpPr>
              <p:cNvPr id="26793" name="Group 84"/>
              <p:cNvGrpSpPr/>
              <p:nvPr/>
            </p:nvGrpSpPr>
            <p:grpSpPr>
              <a:xfrm>
                <a:off x="3115" y="214"/>
                <a:ext cx="2353" cy="802"/>
                <a:chOff x="2964" y="682"/>
                <a:chExt cx="1988" cy="802"/>
              </a:xfrm>
            </p:grpSpPr>
            <p:sp>
              <p:nvSpPr>
                <p:cNvPr id="26818" name="Line 85"/>
                <p:cNvSpPr/>
                <p:nvPr/>
              </p:nvSpPr>
              <p:spPr>
                <a:xfrm flipV="1">
                  <a:off x="3197" y="752"/>
                  <a:ext cx="1" cy="732"/>
                </a:xfrm>
                <a:prstGeom prst="line">
                  <a:avLst/>
                </a:prstGeom>
                <a:ln w="19050" cap="flat" cmpd="sng">
                  <a:solidFill>
                    <a:srgbClr val="000000"/>
                  </a:solidFill>
                  <a:prstDash val="solid"/>
                  <a:headEnd type="none" w="med" len="med"/>
                  <a:tailEnd type="stealth" w="sm" len="lg"/>
                </a:ln>
              </p:spPr>
            </p:sp>
            <p:sp>
              <p:nvSpPr>
                <p:cNvPr id="26819" name="Rectangle 86"/>
                <p:cNvSpPr/>
                <p:nvPr/>
              </p:nvSpPr>
              <p:spPr>
                <a:xfrm>
                  <a:off x="2993" y="682"/>
                  <a:ext cx="615"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u</a:t>
                  </a:r>
                  <a:r>
                    <a:rPr lang="en-US" altLang="zh-CN" sz="2400" baseline="-25000" dirty="0">
                      <a:solidFill>
                        <a:srgbClr val="000000"/>
                      </a:solidFill>
                      <a:latin typeface="Times New Roman" panose="02020603050405020304" pitchFamily="18" charset="0"/>
                    </a:rPr>
                    <a:t>i</a:t>
                  </a:r>
                  <a:endParaRPr lang="en-US" altLang="zh-CN" sz="2400" baseline="-25000" dirty="0">
                    <a:solidFill>
                      <a:srgbClr val="000000"/>
                    </a:solidFill>
                    <a:latin typeface="Times New Roman" panose="02020603050405020304" pitchFamily="18" charset="0"/>
                  </a:endParaRPr>
                </a:p>
              </p:txBody>
            </p:sp>
            <p:sp>
              <p:nvSpPr>
                <p:cNvPr id="26820" name="Rectangle 87"/>
                <p:cNvSpPr/>
                <p:nvPr/>
              </p:nvSpPr>
              <p:spPr>
                <a:xfrm>
                  <a:off x="2964" y="1057"/>
                  <a:ext cx="204" cy="278"/>
                </a:xfrm>
                <a:prstGeom prst="rect">
                  <a:avLst/>
                </a:prstGeom>
                <a:noFill/>
                <a:ln w="9525">
                  <a:noFill/>
                </a:ln>
              </p:spPr>
              <p:txBody>
                <a:bodyPr wrap="none">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26821" name="Line 88"/>
                <p:cNvSpPr/>
                <p:nvPr/>
              </p:nvSpPr>
              <p:spPr>
                <a:xfrm>
                  <a:off x="3204" y="1200"/>
                  <a:ext cx="1464" cy="0"/>
                </a:xfrm>
                <a:prstGeom prst="line">
                  <a:avLst/>
                </a:prstGeom>
                <a:ln w="28575" cap="flat" cmpd="sng">
                  <a:solidFill>
                    <a:schemeClr val="tx1"/>
                  </a:solidFill>
                  <a:prstDash val="solid"/>
                  <a:headEnd type="none" w="med" len="med"/>
                  <a:tailEnd type="stealth" w="sm" len="lg"/>
                </a:ln>
              </p:spPr>
            </p:sp>
            <p:sp>
              <p:nvSpPr>
                <p:cNvPr id="26822" name="Rectangle 89"/>
                <p:cNvSpPr/>
                <p:nvPr/>
              </p:nvSpPr>
              <p:spPr>
                <a:xfrm>
                  <a:off x="4685" y="1115"/>
                  <a:ext cx="267"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t</a:t>
                  </a:r>
                  <a:endParaRPr lang="en-US" altLang="zh-CN" sz="2400" baseline="-25000" dirty="0">
                    <a:solidFill>
                      <a:srgbClr val="000000"/>
                    </a:solidFill>
                    <a:latin typeface="Times New Roman" panose="02020603050405020304" pitchFamily="18" charset="0"/>
                  </a:endParaRPr>
                </a:p>
              </p:txBody>
            </p:sp>
          </p:grpSp>
          <p:grpSp>
            <p:nvGrpSpPr>
              <p:cNvPr id="26794" name="Group 90"/>
              <p:cNvGrpSpPr/>
              <p:nvPr/>
            </p:nvGrpSpPr>
            <p:grpSpPr>
              <a:xfrm>
                <a:off x="3087" y="1045"/>
                <a:ext cx="2381" cy="882"/>
                <a:chOff x="3087" y="1045"/>
                <a:chExt cx="2381" cy="882"/>
              </a:xfrm>
            </p:grpSpPr>
            <p:sp>
              <p:nvSpPr>
                <p:cNvPr id="26813" name="Line 91"/>
                <p:cNvSpPr/>
                <p:nvPr/>
              </p:nvSpPr>
              <p:spPr>
                <a:xfrm flipV="1">
                  <a:off x="3391" y="1045"/>
                  <a:ext cx="1" cy="732"/>
                </a:xfrm>
                <a:prstGeom prst="line">
                  <a:avLst/>
                </a:prstGeom>
                <a:ln w="19050" cap="flat" cmpd="sng">
                  <a:solidFill>
                    <a:srgbClr val="000000"/>
                  </a:solidFill>
                  <a:prstDash val="solid"/>
                  <a:headEnd type="none" w="med" len="med"/>
                  <a:tailEnd type="stealth" w="sm" len="lg"/>
                </a:ln>
              </p:spPr>
            </p:sp>
            <p:sp>
              <p:nvSpPr>
                <p:cNvPr id="26814" name="Rectangle 92"/>
                <p:cNvSpPr/>
                <p:nvPr/>
              </p:nvSpPr>
              <p:spPr>
                <a:xfrm>
                  <a:off x="3096" y="1071"/>
                  <a:ext cx="381" cy="213"/>
                </a:xfrm>
                <a:prstGeom prst="rect">
                  <a:avLst/>
                </a:prstGeom>
                <a:noFill/>
                <a:ln w="28575">
                  <a:noFill/>
                </a:ln>
              </p:spPr>
              <p:txBody>
                <a:bodyPr lIns="0" tIns="0" rIns="0" bIns="0">
                  <a:spAutoFit/>
                </a:bodyPr>
                <a:p>
                  <a:r>
                    <a:rPr lang="en-US" altLang="zh-CN" sz="2000" i="1" dirty="0">
                      <a:solidFill>
                        <a:srgbClr val="000000"/>
                      </a:solidFill>
                      <a:latin typeface="Times New Roman" panose="02020603050405020304" pitchFamily="18" charset="0"/>
                    </a:rPr>
                    <a:t> i</a:t>
                  </a:r>
                  <a:r>
                    <a:rPr lang="en-US" altLang="zh-CN" sz="2000" baseline="-25000" dirty="0">
                      <a:solidFill>
                        <a:srgbClr val="000000"/>
                      </a:solidFill>
                      <a:latin typeface="Times New Roman" panose="02020603050405020304" pitchFamily="18" charset="0"/>
                    </a:rPr>
                    <a:t>B</a:t>
                  </a:r>
                  <a:r>
                    <a:rPr lang="en-US" altLang="zh-CN" sz="2400" baseline="-25000" dirty="0">
                      <a:solidFill>
                        <a:srgbClr val="000000"/>
                      </a:solidFill>
                      <a:latin typeface="Times New Roman" panose="02020603050405020304" pitchFamily="18" charset="0"/>
                    </a:rPr>
                    <a:t>        </a:t>
                  </a:r>
                  <a:endParaRPr lang="en-US" altLang="zh-CN" sz="2400" baseline="-25000" dirty="0">
                    <a:solidFill>
                      <a:srgbClr val="000000"/>
                    </a:solidFill>
                    <a:latin typeface="Times New Roman" panose="02020603050405020304" pitchFamily="18" charset="0"/>
                  </a:endParaRPr>
                </a:p>
              </p:txBody>
            </p:sp>
            <p:sp>
              <p:nvSpPr>
                <p:cNvPr id="26815" name="Rectangle 93"/>
                <p:cNvSpPr/>
                <p:nvPr/>
              </p:nvSpPr>
              <p:spPr>
                <a:xfrm>
                  <a:off x="3087" y="1590"/>
                  <a:ext cx="241" cy="278"/>
                </a:xfrm>
                <a:prstGeom prst="rect">
                  <a:avLst/>
                </a:prstGeom>
                <a:noFill/>
                <a:ln w="9525">
                  <a:noFill/>
                </a:ln>
              </p:spPr>
              <p:txBody>
                <a:bodyPr wrap="none">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26816" name="Line 94"/>
                <p:cNvSpPr/>
                <p:nvPr/>
              </p:nvSpPr>
              <p:spPr>
                <a:xfrm>
                  <a:off x="3399" y="1757"/>
                  <a:ext cx="1733" cy="0"/>
                </a:xfrm>
                <a:prstGeom prst="line">
                  <a:avLst/>
                </a:prstGeom>
                <a:ln w="28575" cap="flat" cmpd="sng">
                  <a:solidFill>
                    <a:schemeClr val="tx1"/>
                  </a:solidFill>
                  <a:prstDash val="solid"/>
                  <a:headEnd type="none" w="med" len="med"/>
                  <a:tailEnd type="stealth" w="sm" len="lg"/>
                </a:ln>
              </p:spPr>
            </p:sp>
            <p:sp>
              <p:nvSpPr>
                <p:cNvPr id="26817" name="Rectangle 95"/>
                <p:cNvSpPr/>
                <p:nvPr/>
              </p:nvSpPr>
              <p:spPr>
                <a:xfrm>
                  <a:off x="5152" y="1671"/>
                  <a:ext cx="316"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t</a:t>
                  </a:r>
                  <a:endParaRPr lang="en-US" altLang="zh-CN" sz="2400" baseline="-25000" dirty="0">
                    <a:solidFill>
                      <a:srgbClr val="000000"/>
                    </a:solidFill>
                    <a:latin typeface="Times New Roman" panose="02020603050405020304" pitchFamily="18" charset="0"/>
                  </a:endParaRPr>
                </a:p>
              </p:txBody>
            </p:sp>
          </p:grpSp>
          <p:grpSp>
            <p:nvGrpSpPr>
              <p:cNvPr id="26795" name="Group 96"/>
              <p:cNvGrpSpPr/>
              <p:nvPr/>
            </p:nvGrpSpPr>
            <p:grpSpPr>
              <a:xfrm>
                <a:off x="2993" y="2520"/>
                <a:ext cx="2475" cy="963"/>
                <a:chOff x="2861" y="2278"/>
                <a:chExt cx="2091" cy="963"/>
              </a:xfrm>
            </p:grpSpPr>
            <p:sp>
              <p:nvSpPr>
                <p:cNvPr id="26808" name="Line 97"/>
                <p:cNvSpPr/>
                <p:nvPr/>
              </p:nvSpPr>
              <p:spPr>
                <a:xfrm flipV="1">
                  <a:off x="3197" y="2360"/>
                  <a:ext cx="1" cy="732"/>
                </a:xfrm>
                <a:prstGeom prst="line">
                  <a:avLst/>
                </a:prstGeom>
                <a:ln w="19050" cap="flat" cmpd="sng">
                  <a:solidFill>
                    <a:srgbClr val="000000"/>
                  </a:solidFill>
                  <a:prstDash val="solid"/>
                  <a:headEnd type="none" w="med" len="med"/>
                  <a:tailEnd type="stealth" w="sm" len="lg"/>
                </a:ln>
              </p:spPr>
            </p:sp>
            <p:sp>
              <p:nvSpPr>
                <p:cNvPr id="26809" name="Rectangle 98"/>
                <p:cNvSpPr/>
                <p:nvPr/>
              </p:nvSpPr>
              <p:spPr>
                <a:xfrm>
                  <a:off x="2861" y="2278"/>
                  <a:ext cx="614"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u</a:t>
                  </a:r>
                  <a:r>
                    <a:rPr lang="en-US" altLang="zh-CN" sz="2400" baseline="-25000" dirty="0">
                      <a:solidFill>
                        <a:srgbClr val="000000"/>
                      </a:solidFill>
                      <a:latin typeface="Times New Roman" panose="02020603050405020304" pitchFamily="18" charset="0"/>
                    </a:rPr>
                    <a:t>CE</a:t>
                  </a:r>
                  <a:endParaRPr lang="en-US" altLang="zh-CN" sz="2400" baseline="-25000" dirty="0">
                    <a:solidFill>
                      <a:srgbClr val="000000"/>
                    </a:solidFill>
                    <a:latin typeface="Times New Roman" panose="02020603050405020304" pitchFamily="18" charset="0"/>
                  </a:endParaRPr>
                </a:p>
              </p:txBody>
            </p:sp>
            <p:sp>
              <p:nvSpPr>
                <p:cNvPr id="26810" name="Rectangle 99"/>
                <p:cNvSpPr/>
                <p:nvPr/>
              </p:nvSpPr>
              <p:spPr>
                <a:xfrm>
                  <a:off x="2940" y="2906"/>
                  <a:ext cx="203" cy="278"/>
                </a:xfrm>
                <a:prstGeom prst="rect">
                  <a:avLst/>
                </a:prstGeom>
                <a:noFill/>
                <a:ln w="9525">
                  <a:noFill/>
                </a:ln>
              </p:spPr>
              <p:txBody>
                <a:bodyPr wrap="none">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26811" name="Line 100"/>
                <p:cNvSpPr/>
                <p:nvPr/>
              </p:nvSpPr>
              <p:spPr>
                <a:xfrm>
                  <a:off x="3204" y="3072"/>
                  <a:ext cx="1464" cy="0"/>
                </a:xfrm>
                <a:prstGeom prst="line">
                  <a:avLst/>
                </a:prstGeom>
                <a:ln w="28575" cap="flat" cmpd="sng">
                  <a:solidFill>
                    <a:schemeClr val="tx1"/>
                  </a:solidFill>
                  <a:prstDash val="solid"/>
                  <a:headEnd type="none" w="med" len="med"/>
                  <a:tailEnd type="stealth" w="sm" len="lg"/>
                </a:ln>
              </p:spPr>
            </p:sp>
            <p:sp>
              <p:nvSpPr>
                <p:cNvPr id="26812" name="Rectangle 101"/>
                <p:cNvSpPr/>
                <p:nvPr/>
              </p:nvSpPr>
              <p:spPr>
                <a:xfrm>
                  <a:off x="4684" y="2986"/>
                  <a:ext cx="268" cy="255"/>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t</a:t>
                  </a:r>
                  <a:endParaRPr lang="en-US" altLang="zh-CN" sz="2400" baseline="-25000" dirty="0">
                    <a:solidFill>
                      <a:srgbClr val="000000"/>
                    </a:solidFill>
                    <a:latin typeface="Times New Roman" panose="02020603050405020304" pitchFamily="18" charset="0"/>
                  </a:endParaRPr>
                </a:p>
              </p:txBody>
            </p:sp>
          </p:grpSp>
          <p:grpSp>
            <p:nvGrpSpPr>
              <p:cNvPr id="26796" name="Group 102"/>
              <p:cNvGrpSpPr/>
              <p:nvPr/>
            </p:nvGrpSpPr>
            <p:grpSpPr>
              <a:xfrm>
                <a:off x="3078" y="3226"/>
                <a:ext cx="2390" cy="886"/>
                <a:chOff x="2969" y="3370"/>
                <a:chExt cx="2019" cy="886"/>
              </a:xfrm>
            </p:grpSpPr>
            <p:sp>
              <p:nvSpPr>
                <p:cNvPr id="26803" name="Line 103"/>
                <p:cNvSpPr/>
                <p:nvPr/>
              </p:nvSpPr>
              <p:spPr>
                <a:xfrm flipV="1">
                  <a:off x="3233" y="3524"/>
                  <a:ext cx="1" cy="732"/>
                </a:xfrm>
                <a:prstGeom prst="line">
                  <a:avLst/>
                </a:prstGeom>
                <a:ln w="19050" cap="flat" cmpd="sng">
                  <a:solidFill>
                    <a:srgbClr val="000000"/>
                  </a:solidFill>
                  <a:prstDash val="solid"/>
                  <a:headEnd type="none" w="med" len="med"/>
                  <a:tailEnd type="stealth" w="sm" len="lg"/>
                </a:ln>
              </p:spPr>
            </p:sp>
            <p:sp>
              <p:nvSpPr>
                <p:cNvPr id="26804" name="Rectangle 104"/>
                <p:cNvSpPr/>
                <p:nvPr/>
              </p:nvSpPr>
              <p:spPr>
                <a:xfrm>
                  <a:off x="2969" y="3370"/>
                  <a:ext cx="615"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u</a:t>
                  </a:r>
                  <a:r>
                    <a:rPr lang="en-US" altLang="zh-CN" sz="2400" baseline="-25000" dirty="0">
                      <a:solidFill>
                        <a:srgbClr val="000000"/>
                      </a:solidFill>
                      <a:latin typeface="Times New Roman" panose="02020603050405020304" pitchFamily="18" charset="0"/>
                    </a:rPr>
                    <a:t>o</a:t>
                  </a:r>
                  <a:endParaRPr lang="en-US" altLang="zh-CN" sz="2400" baseline="-25000" dirty="0">
                    <a:solidFill>
                      <a:srgbClr val="000000"/>
                    </a:solidFill>
                    <a:latin typeface="Times New Roman" panose="02020603050405020304" pitchFamily="18" charset="0"/>
                  </a:endParaRPr>
                </a:p>
              </p:txBody>
            </p:sp>
            <p:sp>
              <p:nvSpPr>
                <p:cNvPr id="26805" name="Rectangle 105"/>
                <p:cNvSpPr/>
                <p:nvPr/>
              </p:nvSpPr>
              <p:spPr>
                <a:xfrm>
                  <a:off x="2976" y="3769"/>
                  <a:ext cx="203" cy="278"/>
                </a:xfrm>
                <a:prstGeom prst="rect">
                  <a:avLst/>
                </a:prstGeom>
                <a:noFill/>
                <a:ln w="9525">
                  <a:noFill/>
                </a:ln>
              </p:spPr>
              <p:txBody>
                <a:bodyPr wrap="none">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26806" name="Line 106"/>
                <p:cNvSpPr/>
                <p:nvPr/>
              </p:nvSpPr>
              <p:spPr>
                <a:xfrm>
                  <a:off x="3240" y="3936"/>
                  <a:ext cx="1464" cy="0"/>
                </a:xfrm>
                <a:prstGeom prst="line">
                  <a:avLst/>
                </a:prstGeom>
                <a:ln w="28575" cap="flat" cmpd="sng">
                  <a:solidFill>
                    <a:schemeClr val="tx1"/>
                  </a:solidFill>
                  <a:prstDash val="solid"/>
                  <a:headEnd type="none" w="med" len="med"/>
                  <a:tailEnd type="stealth" w="sm" len="lg"/>
                </a:ln>
              </p:spPr>
            </p:sp>
            <p:sp>
              <p:nvSpPr>
                <p:cNvPr id="26807" name="Rectangle 107"/>
                <p:cNvSpPr/>
                <p:nvPr/>
              </p:nvSpPr>
              <p:spPr>
                <a:xfrm>
                  <a:off x="4720" y="3850"/>
                  <a:ext cx="268"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t</a:t>
                  </a:r>
                  <a:endParaRPr lang="en-US" altLang="zh-CN" sz="2400" baseline="-25000" dirty="0">
                    <a:solidFill>
                      <a:srgbClr val="000000"/>
                    </a:solidFill>
                    <a:latin typeface="Times New Roman" panose="02020603050405020304" pitchFamily="18" charset="0"/>
                  </a:endParaRPr>
                </a:p>
              </p:txBody>
            </p:sp>
          </p:grpSp>
          <p:grpSp>
            <p:nvGrpSpPr>
              <p:cNvPr id="26797" name="Group 108"/>
              <p:cNvGrpSpPr/>
              <p:nvPr/>
            </p:nvGrpSpPr>
            <p:grpSpPr>
              <a:xfrm>
                <a:off x="3099" y="1837"/>
                <a:ext cx="2381" cy="882"/>
                <a:chOff x="3099" y="1837"/>
                <a:chExt cx="2381" cy="882"/>
              </a:xfrm>
            </p:grpSpPr>
            <p:sp>
              <p:nvSpPr>
                <p:cNvPr id="26798" name="Line 109"/>
                <p:cNvSpPr/>
                <p:nvPr/>
              </p:nvSpPr>
              <p:spPr>
                <a:xfrm flipV="1">
                  <a:off x="3403" y="1837"/>
                  <a:ext cx="1" cy="732"/>
                </a:xfrm>
                <a:prstGeom prst="line">
                  <a:avLst/>
                </a:prstGeom>
                <a:ln w="19050" cap="flat" cmpd="sng">
                  <a:solidFill>
                    <a:srgbClr val="000000"/>
                  </a:solidFill>
                  <a:prstDash val="solid"/>
                  <a:headEnd type="none" w="med" len="med"/>
                  <a:tailEnd type="stealth" w="sm" len="lg"/>
                </a:ln>
              </p:spPr>
            </p:sp>
            <p:sp>
              <p:nvSpPr>
                <p:cNvPr id="26799" name="Rectangle 110"/>
                <p:cNvSpPr/>
                <p:nvPr/>
              </p:nvSpPr>
              <p:spPr>
                <a:xfrm>
                  <a:off x="3132" y="1863"/>
                  <a:ext cx="381" cy="213"/>
                </a:xfrm>
                <a:prstGeom prst="rect">
                  <a:avLst/>
                </a:prstGeom>
                <a:noFill/>
                <a:ln w="28575">
                  <a:noFill/>
                </a:ln>
              </p:spPr>
              <p:txBody>
                <a:bodyPr lIns="0" tIns="0" rIns="0" bIns="0">
                  <a:spAutoFit/>
                </a:bodyPr>
                <a:p>
                  <a:r>
                    <a:rPr lang="en-US" altLang="zh-CN" sz="2000" i="1" dirty="0">
                      <a:solidFill>
                        <a:srgbClr val="000000"/>
                      </a:solidFill>
                      <a:latin typeface="Times New Roman" panose="02020603050405020304" pitchFamily="18" charset="0"/>
                    </a:rPr>
                    <a:t> i</a:t>
                  </a:r>
                  <a:r>
                    <a:rPr lang="en-US" altLang="zh-CN" sz="2000" baseline="-25000" dirty="0">
                      <a:solidFill>
                        <a:srgbClr val="000000"/>
                      </a:solidFill>
                      <a:latin typeface="Times New Roman" panose="02020603050405020304" pitchFamily="18" charset="0"/>
                    </a:rPr>
                    <a:t>C</a:t>
                  </a:r>
                  <a:r>
                    <a:rPr lang="en-US" altLang="zh-CN" sz="2400" baseline="-25000" dirty="0">
                      <a:solidFill>
                        <a:srgbClr val="000000"/>
                      </a:solidFill>
                      <a:latin typeface="Times New Roman" panose="02020603050405020304" pitchFamily="18" charset="0"/>
                    </a:rPr>
                    <a:t>       </a:t>
                  </a:r>
                  <a:endParaRPr lang="en-US" altLang="zh-CN" sz="2400" baseline="-25000" dirty="0">
                    <a:solidFill>
                      <a:srgbClr val="000000"/>
                    </a:solidFill>
                    <a:latin typeface="Times New Roman" panose="02020603050405020304" pitchFamily="18" charset="0"/>
                  </a:endParaRPr>
                </a:p>
              </p:txBody>
            </p:sp>
            <p:sp>
              <p:nvSpPr>
                <p:cNvPr id="26800" name="Rectangle 111"/>
                <p:cNvSpPr/>
                <p:nvPr/>
              </p:nvSpPr>
              <p:spPr>
                <a:xfrm>
                  <a:off x="3099" y="2382"/>
                  <a:ext cx="240" cy="278"/>
                </a:xfrm>
                <a:prstGeom prst="rect">
                  <a:avLst/>
                </a:prstGeom>
                <a:noFill/>
                <a:ln w="9525">
                  <a:noFill/>
                </a:ln>
              </p:spPr>
              <p:txBody>
                <a:bodyPr wrap="none">
                  <a:spAutoFit/>
                </a:bodyPr>
                <a:p>
                  <a:r>
                    <a:rPr lang="en-US" altLang="zh-CN" sz="2000" i="1" dirty="0">
                      <a:latin typeface="Times New Roman" panose="02020603050405020304" pitchFamily="18" charset="0"/>
                    </a:rPr>
                    <a:t>O</a:t>
                  </a:r>
                  <a:endParaRPr lang="en-US" altLang="zh-CN" sz="2000" i="1" dirty="0">
                    <a:latin typeface="Times New Roman" panose="02020603050405020304" pitchFamily="18" charset="0"/>
                  </a:endParaRPr>
                </a:p>
              </p:txBody>
            </p:sp>
            <p:sp>
              <p:nvSpPr>
                <p:cNvPr id="26801" name="Line 112"/>
                <p:cNvSpPr/>
                <p:nvPr/>
              </p:nvSpPr>
              <p:spPr>
                <a:xfrm>
                  <a:off x="3411" y="2549"/>
                  <a:ext cx="1733" cy="0"/>
                </a:xfrm>
                <a:prstGeom prst="line">
                  <a:avLst/>
                </a:prstGeom>
                <a:ln w="28575" cap="flat" cmpd="sng">
                  <a:solidFill>
                    <a:schemeClr val="tx1"/>
                  </a:solidFill>
                  <a:prstDash val="solid"/>
                  <a:headEnd type="none" w="med" len="med"/>
                  <a:tailEnd type="stealth" w="sm" len="lg"/>
                </a:ln>
              </p:spPr>
            </p:sp>
            <p:sp>
              <p:nvSpPr>
                <p:cNvPr id="26802" name="Rectangle 113"/>
                <p:cNvSpPr/>
                <p:nvPr/>
              </p:nvSpPr>
              <p:spPr>
                <a:xfrm>
                  <a:off x="5164" y="2463"/>
                  <a:ext cx="316" cy="256"/>
                </a:xfrm>
                <a:prstGeom prst="rect">
                  <a:avLst/>
                </a:prstGeom>
                <a:noFill/>
                <a:ln w="28575">
                  <a:noFill/>
                </a:ln>
              </p:spPr>
              <p:txBody>
                <a:bodyPr lIns="0" tIns="0" rIns="0" bIns="0">
                  <a:spAutoFit/>
                </a:bodyPr>
                <a:p>
                  <a:r>
                    <a:rPr lang="en-US" altLang="zh-CN" sz="2400" i="1" dirty="0">
                      <a:solidFill>
                        <a:srgbClr val="000000"/>
                      </a:solidFill>
                      <a:latin typeface="Times New Roman" panose="02020603050405020304" pitchFamily="18" charset="0"/>
                    </a:rPr>
                    <a:t>t</a:t>
                  </a:r>
                  <a:endParaRPr lang="en-US" altLang="zh-CN" sz="2400" baseline="-25000" dirty="0">
                    <a:solidFill>
                      <a:srgbClr val="000000"/>
                    </a:solidFill>
                    <a:latin typeface="Times New Roman" panose="02020603050405020304" pitchFamily="18" charset="0"/>
                  </a:endParaRPr>
                </a:p>
              </p:txBody>
            </p:sp>
          </p:grpSp>
        </p:grpSp>
        <p:sp>
          <p:nvSpPr>
            <p:cNvPr id="26774" name="Line 114"/>
            <p:cNvSpPr/>
            <p:nvPr/>
          </p:nvSpPr>
          <p:spPr>
            <a:xfrm flipV="1">
              <a:off x="3313" y="1502"/>
              <a:ext cx="1416" cy="0"/>
            </a:xfrm>
            <a:prstGeom prst="line">
              <a:avLst/>
            </a:prstGeom>
            <a:ln w="28575" cap="flat" cmpd="sng">
              <a:solidFill>
                <a:srgbClr val="0033CC"/>
              </a:solidFill>
              <a:prstDash val="solid"/>
              <a:headEnd type="none" w="med" len="med"/>
              <a:tailEnd type="none" w="med" len="med"/>
            </a:ln>
          </p:spPr>
        </p:sp>
        <p:sp>
          <p:nvSpPr>
            <p:cNvPr id="26775" name="Line 115"/>
            <p:cNvSpPr/>
            <p:nvPr/>
          </p:nvSpPr>
          <p:spPr>
            <a:xfrm flipV="1">
              <a:off x="3331" y="2294"/>
              <a:ext cx="1416" cy="0"/>
            </a:xfrm>
            <a:prstGeom prst="line">
              <a:avLst/>
            </a:prstGeom>
            <a:ln w="28575" cap="flat" cmpd="sng">
              <a:solidFill>
                <a:srgbClr val="0033CC"/>
              </a:solidFill>
              <a:prstDash val="solid"/>
              <a:headEnd type="none" w="med" len="med"/>
              <a:tailEnd type="none" w="med" len="med"/>
            </a:ln>
          </p:spPr>
        </p:sp>
        <p:sp>
          <p:nvSpPr>
            <p:cNvPr id="26776" name="Rectangle 116"/>
            <p:cNvSpPr/>
            <p:nvPr/>
          </p:nvSpPr>
          <p:spPr>
            <a:xfrm>
              <a:off x="2897" y="2114"/>
              <a:ext cx="491" cy="278"/>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ea typeface="楷体_GB2312" pitchFamily="49" charset="-122"/>
                </a:rPr>
                <a:t>I</a:t>
              </a:r>
              <a:r>
                <a:rPr lang="en-US" altLang="zh-CN" sz="2000" baseline="-25000" dirty="0">
                  <a:solidFill>
                    <a:srgbClr val="0033CC"/>
                  </a:solidFill>
                  <a:latin typeface="Times New Roman" panose="02020603050405020304" pitchFamily="18" charset="0"/>
                  <a:ea typeface="楷体_GB2312" pitchFamily="49" charset="-122"/>
                </a:rPr>
                <a:t>C</a:t>
              </a:r>
              <a:r>
                <a:rPr lang="en-US" altLang="zh-CN" sz="2000" baseline="-25000" dirty="0">
                  <a:solidFill>
                    <a:srgbClr val="0033CC"/>
                  </a:solidFill>
                  <a:latin typeface="Times New Roman" panose="02020603050405020304" pitchFamily="18" charset="0"/>
                </a:rPr>
                <a:t>Q</a:t>
              </a:r>
              <a:endParaRPr lang="en-US" altLang="zh-CN" sz="2000" baseline="-25000" dirty="0">
                <a:solidFill>
                  <a:srgbClr val="0033CC"/>
                </a:solidFill>
                <a:latin typeface="Times New Roman" panose="02020603050405020304" pitchFamily="18" charset="0"/>
              </a:endParaRPr>
            </a:p>
          </p:txBody>
        </p:sp>
        <p:sp>
          <p:nvSpPr>
            <p:cNvPr id="26777" name="Rectangle 117"/>
            <p:cNvSpPr/>
            <p:nvPr/>
          </p:nvSpPr>
          <p:spPr>
            <a:xfrm>
              <a:off x="2753" y="2918"/>
              <a:ext cx="708" cy="278"/>
            </a:xfrm>
            <a:prstGeom prst="rect">
              <a:avLst/>
            </a:prstGeom>
            <a:noFill/>
            <a:ln w="9525">
              <a:noFill/>
            </a:ln>
          </p:spPr>
          <p:txBody>
            <a:bodyPr>
              <a:spAutoFit/>
            </a:bodyPr>
            <a:p>
              <a:r>
                <a:rPr lang="en-US" altLang="zh-CN" sz="2000" i="1" dirty="0">
                  <a:solidFill>
                    <a:srgbClr val="0033CC"/>
                  </a:solidFill>
                  <a:latin typeface="Times New Roman" panose="02020603050405020304" pitchFamily="18" charset="0"/>
                </a:rPr>
                <a:t>U</a:t>
              </a:r>
              <a:r>
                <a:rPr lang="en-US" altLang="zh-CN" sz="2000" baseline="-25000" dirty="0">
                  <a:solidFill>
                    <a:srgbClr val="0033CC"/>
                  </a:solidFill>
                  <a:latin typeface="Times New Roman" panose="02020603050405020304" pitchFamily="18" charset="0"/>
                </a:rPr>
                <a:t>CEQ</a:t>
              </a:r>
              <a:endParaRPr lang="en-US" altLang="zh-CN" sz="2000" baseline="-25000" dirty="0">
                <a:solidFill>
                  <a:srgbClr val="0033CC"/>
                </a:solidFill>
                <a:latin typeface="Times New Roman" panose="02020603050405020304" pitchFamily="18" charset="0"/>
              </a:endParaRPr>
            </a:p>
          </p:txBody>
        </p:sp>
        <p:sp>
          <p:nvSpPr>
            <p:cNvPr id="26778" name="Freeform 118"/>
            <p:cNvSpPr/>
            <p:nvPr/>
          </p:nvSpPr>
          <p:spPr>
            <a:xfrm>
              <a:off x="3328" y="628"/>
              <a:ext cx="609" cy="340"/>
            </a:xfrm>
            <a:custGeom>
              <a:avLst/>
              <a:gdLst>
                <a:gd name="txL" fmla="*/ 0 w 609"/>
                <a:gd name="txT" fmla="*/ 0 h 548"/>
                <a:gd name="txR" fmla="*/ 609 w 609"/>
                <a:gd name="txB" fmla="*/ 548 h 548"/>
              </a:gdLst>
              <a:ahLst/>
              <a:cxnLst>
                <a:cxn ang="0">
                  <a:pos x="0" y="2"/>
                </a:cxn>
                <a:cxn ang="0">
                  <a:pos x="150" y="1"/>
                </a:cxn>
                <a:cxn ang="0">
                  <a:pos x="303" y="2"/>
                </a:cxn>
                <a:cxn ang="0">
                  <a:pos x="456" y="4"/>
                </a:cxn>
                <a:cxn ang="0">
                  <a:pos x="609" y="2"/>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79" name="Freeform 119"/>
            <p:cNvSpPr/>
            <p:nvPr/>
          </p:nvSpPr>
          <p:spPr>
            <a:xfrm>
              <a:off x="3940" y="628"/>
              <a:ext cx="609" cy="340"/>
            </a:xfrm>
            <a:custGeom>
              <a:avLst/>
              <a:gdLst>
                <a:gd name="txL" fmla="*/ 0 w 609"/>
                <a:gd name="txT" fmla="*/ 0 h 548"/>
                <a:gd name="txR" fmla="*/ 609 w 609"/>
                <a:gd name="txB" fmla="*/ 548 h 548"/>
              </a:gdLst>
              <a:ahLst/>
              <a:cxnLst>
                <a:cxn ang="0">
                  <a:pos x="0" y="2"/>
                </a:cxn>
                <a:cxn ang="0">
                  <a:pos x="150" y="1"/>
                </a:cxn>
                <a:cxn ang="0">
                  <a:pos x="303" y="2"/>
                </a:cxn>
                <a:cxn ang="0">
                  <a:pos x="456" y="4"/>
                </a:cxn>
                <a:cxn ang="0">
                  <a:pos x="609" y="2"/>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grpSp>
          <p:nvGrpSpPr>
            <p:cNvPr id="26780" name="Group 120"/>
            <p:cNvGrpSpPr/>
            <p:nvPr/>
          </p:nvGrpSpPr>
          <p:grpSpPr>
            <a:xfrm>
              <a:off x="3625" y="794"/>
              <a:ext cx="924" cy="3090"/>
              <a:chOff x="3708" y="936"/>
              <a:chExt cx="924" cy="2970"/>
            </a:xfrm>
          </p:grpSpPr>
          <p:sp>
            <p:nvSpPr>
              <p:cNvPr id="26789" name="Line 121"/>
              <p:cNvSpPr/>
              <p:nvPr/>
            </p:nvSpPr>
            <p:spPr>
              <a:xfrm>
                <a:off x="3708" y="936"/>
                <a:ext cx="0" cy="2904"/>
              </a:xfrm>
              <a:prstGeom prst="line">
                <a:avLst/>
              </a:prstGeom>
              <a:ln w="12700" cap="flat" cmpd="sng">
                <a:solidFill>
                  <a:schemeClr val="tx1"/>
                </a:solidFill>
                <a:prstDash val="dash"/>
                <a:headEnd type="none" w="med" len="med"/>
                <a:tailEnd type="none" w="med" len="med"/>
              </a:ln>
            </p:spPr>
          </p:sp>
          <p:sp>
            <p:nvSpPr>
              <p:cNvPr id="26790" name="Line 122"/>
              <p:cNvSpPr/>
              <p:nvPr/>
            </p:nvSpPr>
            <p:spPr>
              <a:xfrm>
                <a:off x="4020" y="1002"/>
                <a:ext cx="0" cy="2904"/>
              </a:xfrm>
              <a:prstGeom prst="line">
                <a:avLst/>
              </a:prstGeom>
              <a:ln w="12700" cap="flat" cmpd="sng">
                <a:solidFill>
                  <a:schemeClr val="tx1"/>
                </a:solidFill>
                <a:prstDash val="dash"/>
                <a:headEnd type="none" w="med" len="med"/>
                <a:tailEnd type="none" w="med" len="med"/>
              </a:ln>
            </p:spPr>
          </p:sp>
          <p:sp>
            <p:nvSpPr>
              <p:cNvPr id="26791" name="Line 123"/>
              <p:cNvSpPr/>
              <p:nvPr/>
            </p:nvSpPr>
            <p:spPr>
              <a:xfrm>
                <a:off x="4320" y="948"/>
                <a:ext cx="0" cy="2904"/>
              </a:xfrm>
              <a:prstGeom prst="line">
                <a:avLst/>
              </a:prstGeom>
              <a:ln w="12700" cap="flat" cmpd="sng">
                <a:solidFill>
                  <a:schemeClr val="tx1"/>
                </a:solidFill>
                <a:prstDash val="dash"/>
                <a:headEnd type="none" w="med" len="med"/>
                <a:tailEnd type="none" w="med" len="med"/>
              </a:ln>
            </p:spPr>
          </p:sp>
          <p:sp>
            <p:nvSpPr>
              <p:cNvPr id="26792" name="Line 124"/>
              <p:cNvSpPr/>
              <p:nvPr/>
            </p:nvSpPr>
            <p:spPr>
              <a:xfrm>
                <a:off x="4632" y="996"/>
                <a:ext cx="0" cy="2904"/>
              </a:xfrm>
              <a:prstGeom prst="line">
                <a:avLst/>
              </a:prstGeom>
              <a:ln w="12700" cap="flat" cmpd="sng">
                <a:solidFill>
                  <a:schemeClr val="tx1"/>
                </a:solidFill>
                <a:prstDash val="dash"/>
                <a:headEnd type="none" w="med" len="med"/>
                <a:tailEnd type="none" w="med" len="med"/>
              </a:ln>
            </p:spPr>
          </p:sp>
        </p:grpSp>
        <p:sp>
          <p:nvSpPr>
            <p:cNvPr id="26781" name="Freeform 125"/>
            <p:cNvSpPr/>
            <p:nvPr/>
          </p:nvSpPr>
          <p:spPr>
            <a:xfrm>
              <a:off x="3322" y="1260"/>
              <a:ext cx="609" cy="478"/>
            </a:xfrm>
            <a:custGeom>
              <a:avLst/>
              <a:gdLst>
                <a:gd name="txL" fmla="*/ 0 w 609"/>
                <a:gd name="txT" fmla="*/ 0 h 548"/>
                <a:gd name="txR" fmla="*/ 609 w 609"/>
                <a:gd name="txB" fmla="*/ 548 h 548"/>
              </a:gdLst>
              <a:ahLst/>
              <a:cxnLst>
                <a:cxn ang="0">
                  <a:pos x="0" y="70"/>
                </a:cxn>
                <a:cxn ang="0">
                  <a:pos x="150" y="1"/>
                </a:cxn>
                <a:cxn ang="0">
                  <a:pos x="303" y="71"/>
                </a:cxn>
                <a:cxn ang="0">
                  <a:pos x="456" y="140"/>
                </a:cxn>
                <a:cxn ang="0">
                  <a:pos x="609" y="70"/>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2" name="Freeform 126"/>
            <p:cNvSpPr/>
            <p:nvPr/>
          </p:nvSpPr>
          <p:spPr>
            <a:xfrm>
              <a:off x="3932" y="1258"/>
              <a:ext cx="609" cy="478"/>
            </a:xfrm>
            <a:custGeom>
              <a:avLst/>
              <a:gdLst>
                <a:gd name="txL" fmla="*/ 0 w 609"/>
                <a:gd name="txT" fmla="*/ 0 h 548"/>
                <a:gd name="txR" fmla="*/ 609 w 609"/>
                <a:gd name="txB" fmla="*/ 548 h 548"/>
              </a:gdLst>
              <a:ahLst/>
              <a:cxnLst>
                <a:cxn ang="0">
                  <a:pos x="0" y="70"/>
                </a:cxn>
                <a:cxn ang="0">
                  <a:pos x="150" y="1"/>
                </a:cxn>
                <a:cxn ang="0">
                  <a:pos x="303" y="71"/>
                </a:cxn>
                <a:cxn ang="0">
                  <a:pos x="456" y="140"/>
                </a:cxn>
                <a:cxn ang="0">
                  <a:pos x="609" y="70"/>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3" name="Freeform 127"/>
            <p:cNvSpPr/>
            <p:nvPr/>
          </p:nvSpPr>
          <p:spPr>
            <a:xfrm>
              <a:off x="3330" y="2028"/>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4" name="Freeform 128"/>
            <p:cNvSpPr/>
            <p:nvPr/>
          </p:nvSpPr>
          <p:spPr>
            <a:xfrm>
              <a:off x="3938" y="2026"/>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5" name="Freeform 129"/>
            <p:cNvSpPr/>
            <p:nvPr/>
          </p:nvSpPr>
          <p:spPr>
            <a:xfrm flipV="1">
              <a:off x="3934" y="2782"/>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6" name="Freeform 130"/>
            <p:cNvSpPr/>
            <p:nvPr/>
          </p:nvSpPr>
          <p:spPr>
            <a:xfrm flipV="1">
              <a:off x="3322" y="2782"/>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7" name="Freeform 131"/>
            <p:cNvSpPr/>
            <p:nvPr/>
          </p:nvSpPr>
          <p:spPr>
            <a:xfrm flipV="1">
              <a:off x="3928" y="3582"/>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sp>
          <p:nvSpPr>
            <p:cNvPr id="26788" name="Freeform 132"/>
            <p:cNvSpPr/>
            <p:nvPr/>
          </p:nvSpPr>
          <p:spPr>
            <a:xfrm flipV="1">
              <a:off x="3322" y="3592"/>
              <a:ext cx="609" cy="548"/>
            </a:xfrm>
            <a:custGeom>
              <a:avLst/>
              <a:gdLst>
                <a:gd name="txL" fmla="*/ 0 w 609"/>
                <a:gd name="txT" fmla="*/ 0 h 548"/>
                <a:gd name="txR" fmla="*/ 609 w 609"/>
                <a:gd name="txB" fmla="*/ 548 h 548"/>
              </a:gdLst>
              <a:ahLst/>
              <a:cxnLst>
                <a:cxn ang="0">
                  <a:pos x="0" y="271"/>
                </a:cxn>
                <a:cxn ang="0">
                  <a:pos x="150" y="1"/>
                </a:cxn>
                <a:cxn ang="0">
                  <a:pos x="303" y="280"/>
                </a:cxn>
                <a:cxn ang="0">
                  <a:pos x="456" y="547"/>
                </a:cxn>
                <a:cxn ang="0">
                  <a:pos x="609" y="271"/>
                </a:cxn>
              </a:cxnLst>
              <a:rect l="txL" t="txT" r="txR" b="txB"/>
              <a:pathLst>
                <a:path w="609" h="548">
                  <a:moveTo>
                    <a:pt x="0" y="271"/>
                  </a:moveTo>
                  <a:cubicBezTo>
                    <a:pt x="50" y="136"/>
                    <a:pt x="100" y="0"/>
                    <a:pt x="150" y="1"/>
                  </a:cubicBezTo>
                  <a:cubicBezTo>
                    <a:pt x="200" y="2"/>
                    <a:pt x="252" y="189"/>
                    <a:pt x="303" y="280"/>
                  </a:cubicBezTo>
                  <a:cubicBezTo>
                    <a:pt x="354" y="371"/>
                    <a:pt x="405" y="548"/>
                    <a:pt x="456" y="547"/>
                  </a:cubicBezTo>
                  <a:cubicBezTo>
                    <a:pt x="507" y="546"/>
                    <a:pt x="558" y="408"/>
                    <a:pt x="609" y="271"/>
                  </a:cubicBezTo>
                </a:path>
              </a:pathLst>
            </a:custGeom>
            <a:noFill/>
            <a:ln w="38100" cap="flat" cmpd="sng">
              <a:solidFill>
                <a:srgbClr val="FF0066">
                  <a:alpha val="100000"/>
                </a:srgbClr>
              </a:solidFill>
              <a:prstDash val="solid"/>
              <a:round/>
              <a:headEnd type="none" w="med" len="med"/>
              <a:tailEnd type="none" w="med" len="med"/>
            </a:ln>
          </p:spPr>
          <p:txBody>
            <a:bodyPr/>
            <a:p>
              <a:endParaRPr lang="zh-CN" altLang="en-US"/>
            </a:p>
          </p:txBody>
        </p:sp>
      </p:grpSp>
      <p:grpSp>
        <p:nvGrpSpPr>
          <p:cNvPr id="26629" name="Group 133"/>
          <p:cNvGrpSpPr/>
          <p:nvPr/>
        </p:nvGrpSpPr>
        <p:grpSpPr>
          <a:xfrm>
            <a:off x="468313" y="549275"/>
            <a:ext cx="3976687" cy="2951163"/>
            <a:chOff x="343" y="247"/>
            <a:chExt cx="2672" cy="2056"/>
          </a:xfrm>
        </p:grpSpPr>
        <p:sp>
          <p:nvSpPr>
            <p:cNvPr id="26633" name="Line 134"/>
            <p:cNvSpPr/>
            <p:nvPr/>
          </p:nvSpPr>
          <p:spPr>
            <a:xfrm flipH="1">
              <a:off x="2836" y="2149"/>
              <a:ext cx="44" cy="1"/>
            </a:xfrm>
            <a:prstGeom prst="line">
              <a:avLst/>
            </a:prstGeom>
            <a:ln w="17463" cap="flat" cmpd="sng">
              <a:solidFill>
                <a:srgbClr val="8000FF"/>
              </a:solidFill>
              <a:prstDash val="solid"/>
              <a:headEnd type="none" w="med" len="med"/>
              <a:tailEnd type="none" w="med" len="med"/>
            </a:ln>
          </p:spPr>
        </p:sp>
        <p:sp>
          <p:nvSpPr>
            <p:cNvPr id="26634" name="Oval 135"/>
            <p:cNvSpPr/>
            <p:nvPr/>
          </p:nvSpPr>
          <p:spPr>
            <a:xfrm>
              <a:off x="2880" y="2116"/>
              <a:ext cx="65" cy="66"/>
            </a:xfrm>
            <a:prstGeom prst="ellipse">
              <a:avLst/>
            </a:prstGeom>
            <a:noFill/>
            <a:ln w="17463" cap="flat" cmpd="sng">
              <a:solidFill>
                <a:srgbClr val="8000FF"/>
              </a:solidFill>
              <a:prstDash val="solid"/>
              <a:headEnd type="none" w="med" len="med"/>
              <a:tailEnd type="none" w="med" len="med"/>
            </a:ln>
          </p:spPr>
          <p:txBody>
            <a:bodyPr/>
            <a:p>
              <a:endParaRPr lang="zh-CN" altLang="en-US" dirty="0">
                <a:latin typeface="Arial" panose="020B0604020202020204" pitchFamily="34" charset="0"/>
              </a:endParaRPr>
            </a:p>
          </p:txBody>
        </p:sp>
        <p:sp>
          <p:nvSpPr>
            <p:cNvPr id="26635" name="Rectangle 136"/>
            <p:cNvSpPr/>
            <p:nvPr/>
          </p:nvSpPr>
          <p:spPr>
            <a:xfrm>
              <a:off x="2891" y="1898"/>
              <a:ext cx="46" cy="171"/>
            </a:xfrm>
            <a:prstGeom prst="rect">
              <a:avLst/>
            </a:prstGeom>
            <a:noFill/>
            <a:ln w="9525">
              <a:noFill/>
            </a:ln>
          </p:spPr>
          <p:txBody>
            <a:bodyPr wrap="none" lIns="0" tIns="0" rIns="0" bIns="0">
              <a:spAutoFit/>
            </a:bodyPr>
            <a:p>
              <a:r>
                <a:rPr lang="en-US" altLang="zh-CN" sz="1600" b="0" dirty="0">
                  <a:solidFill>
                    <a:srgbClr val="000000"/>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26636" name="Line 137"/>
            <p:cNvSpPr/>
            <p:nvPr/>
          </p:nvSpPr>
          <p:spPr>
            <a:xfrm flipH="1">
              <a:off x="2825" y="1056"/>
              <a:ext cx="44" cy="1"/>
            </a:xfrm>
            <a:prstGeom prst="line">
              <a:avLst/>
            </a:prstGeom>
            <a:ln w="17463" cap="flat" cmpd="sng">
              <a:solidFill>
                <a:srgbClr val="8000FF"/>
              </a:solidFill>
              <a:prstDash val="solid"/>
              <a:headEnd type="none" w="med" len="med"/>
              <a:tailEnd type="none" w="med" len="med"/>
            </a:ln>
          </p:spPr>
        </p:sp>
        <p:sp>
          <p:nvSpPr>
            <p:cNvPr id="26637" name="Oval 138"/>
            <p:cNvSpPr/>
            <p:nvPr/>
          </p:nvSpPr>
          <p:spPr>
            <a:xfrm>
              <a:off x="2869" y="1023"/>
              <a:ext cx="65" cy="66"/>
            </a:xfrm>
            <a:prstGeom prst="ellipse">
              <a:avLst/>
            </a:prstGeom>
            <a:noFill/>
            <a:ln w="17463" cap="flat" cmpd="sng">
              <a:solidFill>
                <a:srgbClr val="8000FF"/>
              </a:solidFill>
              <a:prstDash val="solid"/>
              <a:headEnd type="none" w="med" len="med"/>
              <a:tailEnd type="none" w="med" len="med"/>
            </a:ln>
          </p:spPr>
          <p:txBody>
            <a:bodyPr/>
            <a:p>
              <a:endParaRPr lang="zh-CN" altLang="en-US" dirty="0">
                <a:latin typeface="Arial" panose="020B0604020202020204" pitchFamily="34" charset="0"/>
              </a:endParaRPr>
            </a:p>
          </p:txBody>
        </p:sp>
        <p:sp>
          <p:nvSpPr>
            <p:cNvPr id="26638" name="Rectangle 139"/>
            <p:cNvSpPr/>
            <p:nvPr/>
          </p:nvSpPr>
          <p:spPr>
            <a:xfrm>
              <a:off x="2848" y="1132"/>
              <a:ext cx="76" cy="170"/>
            </a:xfrm>
            <a:prstGeom prst="rect">
              <a:avLst/>
            </a:prstGeom>
            <a:noFill/>
            <a:ln w="9525">
              <a:noFill/>
            </a:ln>
          </p:spPr>
          <p:txBody>
            <a:bodyPr wrap="none" lIns="0" tIns="0" rIns="0" bIns="0">
              <a:spAutoFit/>
            </a:bodyPr>
            <a:p>
              <a:r>
                <a:rPr lang="en-US" altLang="zh-CN" sz="1600" b="0" dirty="0">
                  <a:solidFill>
                    <a:srgbClr val="000000"/>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26639" name="Line 140"/>
            <p:cNvSpPr/>
            <p:nvPr/>
          </p:nvSpPr>
          <p:spPr>
            <a:xfrm>
              <a:off x="1885" y="312"/>
              <a:ext cx="1" cy="44"/>
            </a:xfrm>
            <a:prstGeom prst="line">
              <a:avLst/>
            </a:prstGeom>
            <a:ln w="17463" cap="flat" cmpd="sng">
              <a:solidFill>
                <a:srgbClr val="8000FF"/>
              </a:solidFill>
              <a:prstDash val="solid"/>
              <a:headEnd type="none" w="med" len="med"/>
              <a:tailEnd type="none" w="med" len="med"/>
            </a:ln>
          </p:spPr>
        </p:sp>
        <p:sp>
          <p:nvSpPr>
            <p:cNvPr id="26640" name="Oval 141"/>
            <p:cNvSpPr/>
            <p:nvPr/>
          </p:nvSpPr>
          <p:spPr>
            <a:xfrm>
              <a:off x="1852" y="247"/>
              <a:ext cx="65" cy="65"/>
            </a:xfrm>
            <a:prstGeom prst="ellipse">
              <a:avLst/>
            </a:prstGeom>
            <a:noFill/>
            <a:ln w="17463" cap="flat" cmpd="sng">
              <a:solidFill>
                <a:srgbClr val="8000FF"/>
              </a:solidFill>
              <a:prstDash val="solid"/>
              <a:headEnd type="none" w="med" len="med"/>
              <a:tailEnd type="none" w="med" len="med"/>
            </a:ln>
          </p:spPr>
          <p:txBody>
            <a:bodyPr/>
            <a:p>
              <a:endParaRPr lang="zh-CN" altLang="en-US" dirty="0">
                <a:latin typeface="Arial" panose="020B0604020202020204" pitchFamily="34" charset="0"/>
              </a:endParaRPr>
            </a:p>
          </p:txBody>
        </p:sp>
        <p:sp>
          <p:nvSpPr>
            <p:cNvPr id="26641" name="Rectangle 142"/>
            <p:cNvSpPr/>
            <p:nvPr/>
          </p:nvSpPr>
          <p:spPr>
            <a:xfrm>
              <a:off x="1950" y="258"/>
              <a:ext cx="175"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+V</a:t>
              </a:r>
              <a:endParaRPr lang="en-US" altLang="zh-CN" sz="2400" b="0" dirty="0">
                <a:latin typeface="Times New Roman" panose="02020603050405020304" pitchFamily="18" charset="0"/>
              </a:endParaRPr>
            </a:p>
          </p:txBody>
        </p:sp>
        <p:sp>
          <p:nvSpPr>
            <p:cNvPr id="26642" name="Line 143"/>
            <p:cNvSpPr/>
            <p:nvPr/>
          </p:nvSpPr>
          <p:spPr>
            <a:xfrm flipH="1" flipV="1">
              <a:off x="2213" y="2040"/>
              <a:ext cx="11" cy="66"/>
            </a:xfrm>
            <a:prstGeom prst="line">
              <a:avLst/>
            </a:prstGeom>
            <a:ln w="17463" cap="flat" cmpd="sng">
              <a:solidFill>
                <a:srgbClr val="FF0080"/>
              </a:solidFill>
              <a:prstDash val="solid"/>
              <a:headEnd type="none" w="med" len="med"/>
              <a:tailEnd type="none" w="med" len="med"/>
            </a:ln>
          </p:spPr>
        </p:sp>
        <p:sp>
          <p:nvSpPr>
            <p:cNvPr id="26643" name="Line 144"/>
            <p:cNvSpPr/>
            <p:nvPr/>
          </p:nvSpPr>
          <p:spPr>
            <a:xfrm flipH="1">
              <a:off x="2224" y="2040"/>
              <a:ext cx="11" cy="66"/>
            </a:xfrm>
            <a:prstGeom prst="line">
              <a:avLst/>
            </a:prstGeom>
            <a:ln w="17463" cap="flat" cmpd="sng">
              <a:solidFill>
                <a:srgbClr val="FF0080"/>
              </a:solidFill>
              <a:prstDash val="solid"/>
              <a:headEnd type="none" w="med" len="med"/>
              <a:tailEnd type="none" w="med" len="med"/>
            </a:ln>
          </p:spPr>
        </p:sp>
        <p:sp>
          <p:nvSpPr>
            <p:cNvPr id="26644" name="Line 145"/>
            <p:cNvSpPr/>
            <p:nvPr/>
          </p:nvSpPr>
          <p:spPr>
            <a:xfrm>
              <a:off x="2213" y="2040"/>
              <a:ext cx="22" cy="1"/>
            </a:xfrm>
            <a:prstGeom prst="line">
              <a:avLst/>
            </a:prstGeom>
            <a:ln w="17463" cap="flat" cmpd="sng">
              <a:solidFill>
                <a:srgbClr val="FF0080"/>
              </a:solidFill>
              <a:prstDash val="solid"/>
              <a:headEnd type="none" w="med" len="med"/>
              <a:tailEnd type="none" w="med" len="med"/>
            </a:ln>
          </p:spPr>
        </p:sp>
        <p:sp>
          <p:nvSpPr>
            <p:cNvPr id="26645" name="Line 146"/>
            <p:cNvSpPr/>
            <p:nvPr/>
          </p:nvSpPr>
          <p:spPr>
            <a:xfrm>
              <a:off x="2235" y="2040"/>
              <a:ext cx="1" cy="1"/>
            </a:xfrm>
            <a:prstGeom prst="line">
              <a:avLst/>
            </a:prstGeom>
            <a:ln w="17463" cap="flat" cmpd="sng">
              <a:solidFill>
                <a:srgbClr val="FF0080"/>
              </a:solidFill>
              <a:prstDash val="solid"/>
              <a:headEnd type="none" w="med" len="med"/>
              <a:tailEnd type="none" w="med" len="med"/>
            </a:ln>
          </p:spPr>
        </p:sp>
        <p:sp>
          <p:nvSpPr>
            <p:cNvPr id="26646" name="Line 147"/>
            <p:cNvSpPr/>
            <p:nvPr/>
          </p:nvSpPr>
          <p:spPr>
            <a:xfrm>
              <a:off x="2224" y="2106"/>
              <a:ext cx="1" cy="1"/>
            </a:xfrm>
            <a:prstGeom prst="line">
              <a:avLst/>
            </a:prstGeom>
            <a:ln w="17463" cap="flat" cmpd="sng">
              <a:solidFill>
                <a:srgbClr val="FF0080"/>
              </a:solidFill>
              <a:prstDash val="solid"/>
              <a:headEnd type="none" w="med" len="med"/>
              <a:tailEnd type="none" w="med" len="med"/>
            </a:ln>
          </p:spPr>
        </p:sp>
        <p:sp>
          <p:nvSpPr>
            <p:cNvPr id="26647" name="Line 148"/>
            <p:cNvSpPr/>
            <p:nvPr/>
          </p:nvSpPr>
          <p:spPr>
            <a:xfrm>
              <a:off x="2224" y="2040"/>
              <a:ext cx="1" cy="66"/>
            </a:xfrm>
            <a:prstGeom prst="line">
              <a:avLst/>
            </a:prstGeom>
            <a:ln w="17463" cap="flat" cmpd="sng">
              <a:solidFill>
                <a:srgbClr val="FF0080"/>
              </a:solidFill>
              <a:prstDash val="solid"/>
              <a:headEnd type="none" w="med" len="med"/>
              <a:tailEnd type="none" w="med" len="med"/>
            </a:ln>
          </p:spPr>
        </p:sp>
        <p:sp>
          <p:nvSpPr>
            <p:cNvPr id="26648" name="Line 149"/>
            <p:cNvSpPr/>
            <p:nvPr/>
          </p:nvSpPr>
          <p:spPr>
            <a:xfrm>
              <a:off x="2213" y="2040"/>
              <a:ext cx="1" cy="1"/>
            </a:xfrm>
            <a:prstGeom prst="line">
              <a:avLst/>
            </a:prstGeom>
            <a:ln w="17463" cap="flat" cmpd="sng">
              <a:solidFill>
                <a:srgbClr val="FF0080"/>
              </a:solidFill>
              <a:prstDash val="solid"/>
              <a:headEnd type="none" w="med" len="med"/>
              <a:tailEnd type="none" w="med" len="med"/>
            </a:ln>
          </p:spPr>
        </p:sp>
        <p:sp>
          <p:nvSpPr>
            <p:cNvPr id="26649" name="Line 150"/>
            <p:cNvSpPr/>
            <p:nvPr/>
          </p:nvSpPr>
          <p:spPr>
            <a:xfrm>
              <a:off x="2224" y="1931"/>
              <a:ext cx="1" cy="109"/>
            </a:xfrm>
            <a:prstGeom prst="line">
              <a:avLst/>
            </a:prstGeom>
            <a:ln w="17463" cap="flat" cmpd="sng">
              <a:solidFill>
                <a:srgbClr val="000000"/>
              </a:solidFill>
              <a:prstDash val="solid"/>
              <a:headEnd type="none" w="med" len="med"/>
              <a:tailEnd type="none" w="med" len="med"/>
            </a:ln>
          </p:spPr>
        </p:sp>
        <p:sp>
          <p:nvSpPr>
            <p:cNvPr id="26650" name="Rectangle 151"/>
            <p:cNvSpPr/>
            <p:nvPr/>
          </p:nvSpPr>
          <p:spPr>
            <a:xfrm>
              <a:off x="2191" y="1898"/>
              <a:ext cx="65" cy="65"/>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651" name="Line 152"/>
            <p:cNvSpPr/>
            <p:nvPr/>
          </p:nvSpPr>
          <p:spPr>
            <a:xfrm flipH="1">
              <a:off x="1666" y="1417"/>
              <a:ext cx="11" cy="65"/>
            </a:xfrm>
            <a:prstGeom prst="line">
              <a:avLst/>
            </a:prstGeom>
            <a:ln w="17463" cap="flat" cmpd="sng">
              <a:solidFill>
                <a:srgbClr val="FF0080"/>
              </a:solidFill>
              <a:prstDash val="solid"/>
              <a:headEnd type="none" w="med" len="med"/>
              <a:tailEnd type="none" w="med" len="med"/>
            </a:ln>
          </p:spPr>
        </p:sp>
        <p:sp>
          <p:nvSpPr>
            <p:cNvPr id="26652" name="Line 153"/>
            <p:cNvSpPr/>
            <p:nvPr/>
          </p:nvSpPr>
          <p:spPr>
            <a:xfrm flipH="1" flipV="1">
              <a:off x="1677" y="1417"/>
              <a:ext cx="11" cy="65"/>
            </a:xfrm>
            <a:prstGeom prst="line">
              <a:avLst/>
            </a:prstGeom>
            <a:ln w="17463" cap="flat" cmpd="sng">
              <a:solidFill>
                <a:srgbClr val="FF0080"/>
              </a:solidFill>
              <a:prstDash val="solid"/>
              <a:headEnd type="none" w="med" len="med"/>
              <a:tailEnd type="none" w="med" len="med"/>
            </a:ln>
          </p:spPr>
        </p:sp>
        <p:sp>
          <p:nvSpPr>
            <p:cNvPr id="26653" name="Line 154"/>
            <p:cNvSpPr/>
            <p:nvPr/>
          </p:nvSpPr>
          <p:spPr>
            <a:xfrm>
              <a:off x="1666" y="1482"/>
              <a:ext cx="22" cy="1"/>
            </a:xfrm>
            <a:prstGeom prst="line">
              <a:avLst/>
            </a:prstGeom>
            <a:ln w="17463" cap="flat" cmpd="sng">
              <a:solidFill>
                <a:srgbClr val="FF0080"/>
              </a:solidFill>
              <a:prstDash val="solid"/>
              <a:headEnd type="none" w="med" len="med"/>
              <a:tailEnd type="none" w="med" len="med"/>
            </a:ln>
          </p:spPr>
        </p:sp>
        <p:sp>
          <p:nvSpPr>
            <p:cNvPr id="26654" name="Line 155"/>
            <p:cNvSpPr/>
            <p:nvPr/>
          </p:nvSpPr>
          <p:spPr>
            <a:xfrm>
              <a:off x="1688" y="1482"/>
              <a:ext cx="1" cy="1"/>
            </a:xfrm>
            <a:prstGeom prst="line">
              <a:avLst/>
            </a:prstGeom>
            <a:ln w="17463" cap="flat" cmpd="sng">
              <a:solidFill>
                <a:srgbClr val="FF0080"/>
              </a:solidFill>
              <a:prstDash val="solid"/>
              <a:headEnd type="none" w="med" len="med"/>
              <a:tailEnd type="none" w="med" len="med"/>
            </a:ln>
          </p:spPr>
        </p:sp>
        <p:sp>
          <p:nvSpPr>
            <p:cNvPr id="26655" name="Line 156"/>
            <p:cNvSpPr/>
            <p:nvPr/>
          </p:nvSpPr>
          <p:spPr>
            <a:xfrm>
              <a:off x="1677" y="1417"/>
              <a:ext cx="1" cy="1"/>
            </a:xfrm>
            <a:prstGeom prst="line">
              <a:avLst/>
            </a:prstGeom>
            <a:ln w="17463" cap="flat" cmpd="sng">
              <a:solidFill>
                <a:srgbClr val="FF0080"/>
              </a:solidFill>
              <a:prstDash val="solid"/>
              <a:headEnd type="none" w="med" len="med"/>
              <a:tailEnd type="none" w="med" len="med"/>
            </a:ln>
          </p:spPr>
        </p:sp>
        <p:sp>
          <p:nvSpPr>
            <p:cNvPr id="26656" name="Line 157"/>
            <p:cNvSpPr/>
            <p:nvPr/>
          </p:nvSpPr>
          <p:spPr>
            <a:xfrm flipV="1">
              <a:off x="1677" y="1417"/>
              <a:ext cx="1" cy="65"/>
            </a:xfrm>
            <a:prstGeom prst="line">
              <a:avLst/>
            </a:prstGeom>
            <a:ln w="17463" cap="flat" cmpd="sng">
              <a:solidFill>
                <a:srgbClr val="FF0080"/>
              </a:solidFill>
              <a:prstDash val="solid"/>
              <a:headEnd type="none" w="med" len="med"/>
              <a:tailEnd type="none" w="med" len="med"/>
            </a:ln>
          </p:spPr>
        </p:sp>
        <p:sp>
          <p:nvSpPr>
            <p:cNvPr id="26657" name="Line 158"/>
            <p:cNvSpPr/>
            <p:nvPr/>
          </p:nvSpPr>
          <p:spPr>
            <a:xfrm>
              <a:off x="1666" y="1482"/>
              <a:ext cx="1" cy="1"/>
            </a:xfrm>
            <a:prstGeom prst="line">
              <a:avLst/>
            </a:prstGeom>
            <a:ln w="17463" cap="flat" cmpd="sng">
              <a:solidFill>
                <a:srgbClr val="FF0080"/>
              </a:solidFill>
              <a:prstDash val="solid"/>
              <a:headEnd type="none" w="med" len="med"/>
              <a:tailEnd type="none" w="med" len="med"/>
            </a:ln>
          </p:spPr>
        </p:sp>
        <p:sp>
          <p:nvSpPr>
            <p:cNvPr id="26658" name="Line 159"/>
            <p:cNvSpPr/>
            <p:nvPr/>
          </p:nvSpPr>
          <p:spPr>
            <a:xfrm flipV="1">
              <a:off x="1677" y="1482"/>
              <a:ext cx="1" cy="110"/>
            </a:xfrm>
            <a:prstGeom prst="line">
              <a:avLst/>
            </a:prstGeom>
            <a:ln w="17463" cap="flat" cmpd="sng">
              <a:solidFill>
                <a:srgbClr val="000000"/>
              </a:solidFill>
              <a:prstDash val="solid"/>
              <a:headEnd type="none" w="med" len="med"/>
              <a:tailEnd type="none" w="med" len="med"/>
            </a:ln>
          </p:spPr>
        </p:sp>
        <p:sp>
          <p:nvSpPr>
            <p:cNvPr id="26659" name="Rectangle 160"/>
            <p:cNvSpPr/>
            <p:nvPr/>
          </p:nvSpPr>
          <p:spPr>
            <a:xfrm>
              <a:off x="1644" y="1559"/>
              <a:ext cx="66" cy="65"/>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660" name="Line 161"/>
            <p:cNvSpPr/>
            <p:nvPr/>
          </p:nvSpPr>
          <p:spPr>
            <a:xfrm flipH="1" flipV="1">
              <a:off x="1666" y="2051"/>
              <a:ext cx="11" cy="65"/>
            </a:xfrm>
            <a:prstGeom prst="line">
              <a:avLst/>
            </a:prstGeom>
            <a:ln w="17463" cap="flat" cmpd="sng">
              <a:solidFill>
                <a:srgbClr val="FF0080"/>
              </a:solidFill>
              <a:prstDash val="solid"/>
              <a:headEnd type="none" w="med" len="med"/>
              <a:tailEnd type="none" w="med" len="med"/>
            </a:ln>
          </p:spPr>
        </p:sp>
        <p:sp>
          <p:nvSpPr>
            <p:cNvPr id="26661" name="Line 162"/>
            <p:cNvSpPr/>
            <p:nvPr/>
          </p:nvSpPr>
          <p:spPr>
            <a:xfrm flipH="1">
              <a:off x="1677" y="2051"/>
              <a:ext cx="11" cy="65"/>
            </a:xfrm>
            <a:prstGeom prst="line">
              <a:avLst/>
            </a:prstGeom>
            <a:ln w="17463" cap="flat" cmpd="sng">
              <a:solidFill>
                <a:srgbClr val="FF0080"/>
              </a:solidFill>
              <a:prstDash val="solid"/>
              <a:headEnd type="none" w="med" len="med"/>
              <a:tailEnd type="none" w="med" len="med"/>
            </a:ln>
          </p:spPr>
        </p:sp>
        <p:sp>
          <p:nvSpPr>
            <p:cNvPr id="26662" name="Line 163"/>
            <p:cNvSpPr/>
            <p:nvPr/>
          </p:nvSpPr>
          <p:spPr>
            <a:xfrm>
              <a:off x="1666" y="2051"/>
              <a:ext cx="22" cy="1"/>
            </a:xfrm>
            <a:prstGeom prst="line">
              <a:avLst/>
            </a:prstGeom>
            <a:ln w="17463" cap="flat" cmpd="sng">
              <a:solidFill>
                <a:srgbClr val="FF0080"/>
              </a:solidFill>
              <a:prstDash val="solid"/>
              <a:headEnd type="none" w="med" len="med"/>
              <a:tailEnd type="none" w="med" len="med"/>
            </a:ln>
          </p:spPr>
        </p:sp>
        <p:sp>
          <p:nvSpPr>
            <p:cNvPr id="26663" name="Line 164"/>
            <p:cNvSpPr/>
            <p:nvPr/>
          </p:nvSpPr>
          <p:spPr>
            <a:xfrm>
              <a:off x="1688" y="2051"/>
              <a:ext cx="1" cy="1"/>
            </a:xfrm>
            <a:prstGeom prst="line">
              <a:avLst/>
            </a:prstGeom>
            <a:ln w="17463" cap="flat" cmpd="sng">
              <a:solidFill>
                <a:srgbClr val="FF0080"/>
              </a:solidFill>
              <a:prstDash val="solid"/>
              <a:headEnd type="none" w="med" len="med"/>
              <a:tailEnd type="none" w="med" len="med"/>
            </a:ln>
          </p:spPr>
        </p:sp>
        <p:sp>
          <p:nvSpPr>
            <p:cNvPr id="26664" name="Line 165"/>
            <p:cNvSpPr/>
            <p:nvPr/>
          </p:nvSpPr>
          <p:spPr>
            <a:xfrm>
              <a:off x="1677" y="2116"/>
              <a:ext cx="1" cy="1"/>
            </a:xfrm>
            <a:prstGeom prst="line">
              <a:avLst/>
            </a:prstGeom>
            <a:ln w="17463" cap="flat" cmpd="sng">
              <a:solidFill>
                <a:srgbClr val="FF0080"/>
              </a:solidFill>
              <a:prstDash val="solid"/>
              <a:headEnd type="none" w="med" len="med"/>
              <a:tailEnd type="none" w="med" len="med"/>
            </a:ln>
          </p:spPr>
        </p:sp>
        <p:sp>
          <p:nvSpPr>
            <p:cNvPr id="26665" name="Line 166"/>
            <p:cNvSpPr/>
            <p:nvPr/>
          </p:nvSpPr>
          <p:spPr>
            <a:xfrm>
              <a:off x="1677" y="2051"/>
              <a:ext cx="1" cy="65"/>
            </a:xfrm>
            <a:prstGeom prst="line">
              <a:avLst/>
            </a:prstGeom>
            <a:ln w="17463" cap="flat" cmpd="sng">
              <a:solidFill>
                <a:srgbClr val="FF0080"/>
              </a:solidFill>
              <a:prstDash val="solid"/>
              <a:headEnd type="none" w="med" len="med"/>
              <a:tailEnd type="none" w="med" len="med"/>
            </a:ln>
          </p:spPr>
        </p:sp>
        <p:sp>
          <p:nvSpPr>
            <p:cNvPr id="26666" name="Line 167"/>
            <p:cNvSpPr/>
            <p:nvPr/>
          </p:nvSpPr>
          <p:spPr>
            <a:xfrm>
              <a:off x="1666" y="2051"/>
              <a:ext cx="1" cy="1"/>
            </a:xfrm>
            <a:prstGeom prst="line">
              <a:avLst/>
            </a:prstGeom>
            <a:ln w="17463" cap="flat" cmpd="sng">
              <a:solidFill>
                <a:srgbClr val="FF0080"/>
              </a:solidFill>
              <a:prstDash val="solid"/>
              <a:headEnd type="none" w="med" len="med"/>
              <a:tailEnd type="none" w="med" len="med"/>
            </a:ln>
          </p:spPr>
        </p:sp>
        <p:sp>
          <p:nvSpPr>
            <p:cNvPr id="26667" name="Line 168"/>
            <p:cNvSpPr/>
            <p:nvPr/>
          </p:nvSpPr>
          <p:spPr>
            <a:xfrm>
              <a:off x="1677" y="1941"/>
              <a:ext cx="1" cy="110"/>
            </a:xfrm>
            <a:prstGeom prst="line">
              <a:avLst/>
            </a:prstGeom>
            <a:ln w="17463" cap="flat" cmpd="sng">
              <a:solidFill>
                <a:srgbClr val="000000"/>
              </a:solidFill>
              <a:prstDash val="solid"/>
              <a:headEnd type="none" w="med" len="med"/>
              <a:tailEnd type="none" w="med" len="med"/>
            </a:ln>
          </p:spPr>
        </p:sp>
        <p:sp>
          <p:nvSpPr>
            <p:cNvPr id="26668" name="Rectangle 169"/>
            <p:cNvSpPr/>
            <p:nvPr/>
          </p:nvSpPr>
          <p:spPr>
            <a:xfrm>
              <a:off x="1644" y="1909"/>
              <a:ext cx="66" cy="65"/>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669" name="Line 170"/>
            <p:cNvSpPr/>
            <p:nvPr/>
          </p:nvSpPr>
          <p:spPr>
            <a:xfrm flipV="1">
              <a:off x="1119" y="1340"/>
              <a:ext cx="1" cy="88"/>
            </a:xfrm>
            <a:prstGeom prst="line">
              <a:avLst/>
            </a:prstGeom>
            <a:ln w="17463" cap="flat" cmpd="sng">
              <a:solidFill>
                <a:srgbClr val="FF0080"/>
              </a:solidFill>
              <a:prstDash val="solid"/>
              <a:headEnd type="none" w="med" len="med"/>
              <a:tailEnd type="none" w="med" len="med"/>
            </a:ln>
          </p:spPr>
        </p:sp>
        <p:sp>
          <p:nvSpPr>
            <p:cNvPr id="26670" name="Line 171"/>
            <p:cNvSpPr/>
            <p:nvPr/>
          </p:nvSpPr>
          <p:spPr>
            <a:xfrm>
              <a:off x="1119" y="1340"/>
              <a:ext cx="219" cy="1"/>
            </a:xfrm>
            <a:prstGeom prst="line">
              <a:avLst/>
            </a:prstGeom>
            <a:ln w="17463" cap="flat" cmpd="sng">
              <a:solidFill>
                <a:srgbClr val="FF0080"/>
              </a:solidFill>
              <a:prstDash val="solid"/>
              <a:headEnd type="none" w="med" len="med"/>
              <a:tailEnd type="none" w="med" len="med"/>
            </a:ln>
          </p:spPr>
        </p:sp>
        <p:sp>
          <p:nvSpPr>
            <p:cNvPr id="26671" name="Line 172"/>
            <p:cNvSpPr/>
            <p:nvPr/>
          </p:nvSpPr>
          <p:spPr>
            <a:xfrm>
              <a:off x="1338" y="1340"/>
              <a:ext cx="1" cy="88"/>
            </a:xfrm>
            <a:prstGeom prst="line">
              <a:avLst/>
            </a:prstGeom>
            <a:ln w="17463" cap="flat" cmpd="sng">
              <a:solidFill>
                <a:srgbClr val="FF0080"/>
              </a:solidFill>
              <a:prstDash val="solid"/>
              <a:headEnd type="none" w="med" len="med"/>
              <a:tailEnd type="none" w="med" len="med"/>
            </a:ln>
          </p:spPr>
        </p:sp>
        <p:sp>
          <p:nvSpPr>
            <p:cNvPr id="26672" name="Line 173"/>
            <p:cNvSpPr/>
            <p:nvPr/>
          </p:nvSpPr>
          <p:spPr>
            <a:xfrm flipH="1">
              <a:off x="1119" y="1428"/>
              <a:ext cx="219" cy="1"/>
            </a:xfrm>
            <a:prstGeom prst="line">
              <a:avLst/>
            </a:prstGeom>
            <a:ln w="17463" cap="flat" cmpd="sng">
              <a:solidFill>
                <a:srgbClr val="FF0080"/>
              </a:solidFill>
              <a:prstDash val="solid"/>
              <a:headEnd type="none" w="med" len="med"/>
              <a:tailEnd type="none" w="med" len="med"/>
            </a:ln>
          </p:spPr>
        </p:sp>
        <p:sp>
          <p:nvSpPr>
            <p:cNvPr id="26673" name="Line 174"/>
            <p:cNvSpPr/>
            <p:nvPr/>
          </p:nvSpPr>
          <p:spPr>
            <a:xfrm>
              <a:off x="1010" y="1384"/>
              <a:ext cx="109" cy="1"/>
            </a:xfrm>
            <a:prstGeom prst="line">
              <a:avLst/>
            </a:prstGeom>
            <a:ln w="17463" cap="flat" cmpd="sng">
              <a:solidFill>
                <a:srgbClr val="000000"/>
              </a:solidFill>
              <a:prstDash val="solid"/>
              <a:headEnd type="none" w="med" len="med"/>
              <a:tailEnd type="none" w="med" len="med"/>
            </a:ln>
          </p:spPr>
        </p:sp>
        <p:sp>
          <p:nvSpPr>
            <p:cNvPr id="26674" name="Line 175"/>
            <p:cNvSpPr/>
            <p:nvPr/>
          </p:nvSpPr>
          <p:spPr>
            <a:xfrm flipH="1">
              <a:off x="1338" y="1384"/>
              <a:ext cx="109" cy="1"/>
            </a:xfrm>
            <a:prstGeom prst="line">
              <a:avLst/>
            </a:prstGeom>
            <a:ln w="17463" cap="flat" cmpd="sng">
              <a:solidFill>
                <a:srgbClr val="000000"/>
              </a:solidFill>
              <a:prstDash val="solid"/>
              <a:headEnd type="none" w="med" len="med"/>
              <a:tailEnd type="none" w="med" len="med"/>
            </a:ln>
          </p:spPr>
        </p:sp>
        <p:sp>
          <p:nvSpPr>
            <p:cNvPr id="26675" name="Line 176"/>
            <p:cNvSpPr/>
            <p:nvPr/>
          </p:nvSpPr>
          <p:spPr>
            <a:xfrm flipH="1" flipV="1">
              <a:off x="1447" y="1482"/>
              <a:ext cx="66" cy="11"/>
            </a:xfrm>
            <a:prstGeom prst="line">
              <a:avLst/>
            </a:prstGeom>
            <a:ln w="17463" cap="flat" cmpd="sng">
              <a:solidFill>
                <a:srgbClr val="FF0080"/>
              </a:solidFill>
              <a:prstDash val="solid"/>
              <a:headEnd type="none" w="med" len="med"/>
              <a:tailEnd type="none" w="med" len="med"/>
            </a:ln>
          </p:spPr>
        </p:sp>
        <p:sp>
          <p:nvSpPr>
            <p:cNvPr id="26676" name="Line 177"/>
            <p:cNvSpPr/>
            <p:nvPr/>
          </p:nvSpPr>
          <p:spPr>
            <a:xfrm flipV="1">
              <a:off x="1447" y="1493"/>
              <a:ext cx="66" cy="11"/>
            </a:xfrm>
            <a:prstGeom prst="line">
              <a:avLst/>
            </a:prstGeom>
            <a:ln w="17463" cap="flat" cmpd="sng">
              <a:solidFill>
                <a:srgbClr val="FF0080"/>
              </a:solidFill>
              <a:prstDash val="solid"/>
              <a:headEnd type="none" w="med" len="med"/>
              <a:tailEnd type="none" w="med" len="med"/>
            </a:ln>
          </p:spPr>
        </p:sp>
        <p:sp>
          <p:nvSpPr>
            <p:cNvPr id="26677" name="Line 178"/>
            <p:cNvSpPr/>
            <p:nvPr/>
          </p:nvSpPr>
          <p:spPr>
            <a:xfrm>
              <a:off x="1447" y="1482"/>
              <a:ext cx="1" cy="22"/>
            </a:xfrm>
            <a:prstGeom prst="line">
              <a:avLst/>
            </a:prstGeom>
            <a:ln w="17463" cap="flat" cmpd="sng">
              <a:solidFill>
                <a:srgbClr val="FF0080"/>
              </a:solidFill>
              <a:prstDash val="solid"/>
              <a:headEnd type="none" w="med" len="med"/>
              <a:tailEnd type="none" w="med" len="med"/>
            </a:ln>
          </p:spPr>
        </p:sp>
        <p:sp>
          <p:nvSpPr>
            <p:cNvPr id="26678" name="Line 179"/>
            <p:cNvSpPr/>
            <p:nvPr/>
          </p:nvSpPr>
          <p:spPr>
            <a:xfrm>
              <a:off x="1447" y="1504"/>
              <a:ext cx="1" cy="1"/>
            </a:xfrm>
            <a:prstGeom prst="line">
              <a:avLst/>
            </a:prstGeom>
            <a:ln w="17463" cap="flat" cmpd="sng">
              <a:solidFill>
                <a:srgbClr val="FF0080"/>
              </a:solidFill>
              <a:prstDash val="solid"/>
              <a:headEnd type="none" w="med" len="med"/>
              <a:tailEnd type="none" w="med" len="med"/>
            </a:ln>
          </p:spPr>
        </p:sp>
        <p:sp>
          <p:nvSpPr>
            <p:cNvPr id="26679" name="Line 180"/>
            <p:cNvSpPr/>
            <p:nvPr/>
          </p:nvSpPr>
          <p:spPr>
            <a:xfrm>
              <a:off x="1513" y="1493"/>
              <a:ext cx="1" cy="1"/>
            </a:xfrm>
            <a:prstGeom prst="line">
              <a:avLst/>
            </a:prstGeom>
            <a:ln w="17463" cap="flat" cmpd="sng">
              <a:solidFill>
                <a:srgbClr val="FF0080"/>
              </a:solidFill>
              <a:prstDash val="solid"/>
              <a:headEnd type="none" w="med" len="med"/>
              <a:tailEnd type="none" w="med" len="med"/>
            </a:ln>
          </p:spPr>
        </p:sp>
        <p:sp>
          <p:nvSpPr>
            <p:cNvPr id="26680" name="Line 181"/>
            <p:cNvSpPr/>
            <p:nvPr/>
          </p:nvSpPr>
          <p:spPr>
            <a:xfrm>
              <a:off x="1447" y="1493"/>
              <a:ext cx="66" cy="1"/>
            </a:xfrm>
            <a:prstGeom prst="line">
              <a:avLst/>
            </a:prstGeom>
            <a:ln w="17463" cap="flat" cmpd="sng">
              <a:solidFill>
                <a:srgbClr val="FF0080"/>
              </a:solidFill>
              <a:prstDash val="solid"/>
              <a:headEnd type="none" w="med" len="med"/>
              <a:tailEnd type="none" w="med" len="med"/>
            </a:ln>
          </p:spPr>
        </p:sp>
        <p:sp>
          <p:nvSpPr>
            <p:cNvPr id="26681" name="Line 182"/>
            <p:cNvSpPr/>
            <p:nvPr/>
          </p:nvSpPr>
          <p:spPr>
            <a:xfrm>
              <a:off x="1447" y="1482"/>
              <a:ext cx="1" cy="1"/>
            </a:xfrm>
            <a:prstGeom prst="line">
              <a:avLst/>
            </a:prstGeom>
            <a:ln w="17463" cap="flat" cmpd="sng">
              <a:solidFill>
                <a:srgbClr val="FF0080"/>
              </a:solidFill>
              <a:prstDash val="solid"/>
              <a:headEnd type="none" w="med" len="med"/>
              <a:tailEnd type="none" w="med" len="med"/>
            </a:ln>
          </p:spPr>
        </p:sp>
        <p:sp>
          <p:nvSpPr>
            <p:cNvPr id="26682" name="Line 183"/>
            <p:cNvSpPr/>
            <p:nvPr/>
          </p:nvSpPr>
          <p:spPr>
            <a:xfrm>
              <a:off x="1338" y="1493"/>
              <a:ext cx="109" cy="1"/>
            </a:xfrm>
            <a:prstGeom prst="line">
              <a:avLst/>
            </a:prstGeom>
            <a:ln w="17463" cap="flat" cmpd="sng">
              <a:solidFill>
                <a:srgbClr val="000000"/>
              </a:solidFill>
              <a:prstDash val="solid"/>
              <a:headEnd type="none" w="med" len="med"/>
              <a:tailEnd type="none" w="med" len="med"/>
            </a:ln>
          </p:spPr>
        </p:sp>
        <p:sp>
          <p:nvSpPr>
            <p:cNvPr id="26683" name="Line 184"/>
            <p:cNvSpPr/>
            <p:nvPr/>
          </p:nvSpPr>
          <p:spPr>
            <a:xfrm flipH="1">
              <a:off x="1841" y="881"/>
              <a:ext cx="87" cy="1"/>
            </a:xfrm>
            <a:prstGeom prst="line">
              <a:avLst/>
            </a:prstGeom>
            <a:ln w="17463" cap="flat" cmpd="sng">
              <a:solidFill>
                <a:srgbClr val="FF0080"/>
              </a:solidFill>
              <a:prstDash val="solid"/>
              <a:headEnd type="none" w="med" len="med"/>
              <a:tailEnd type="none" w="med" len="med"/>
            </a:ln>
          </p:spPr>
        </p:sp>
        <p:sp>
          <p:nvSpPr>
            <p:cNvPr id="26684" name="Line 185"/>
            <p:cNvSpPr/>
            <p:nvPr/>
          </p:nvSpPr>
          <p:spPr>
            <a:xfrm flipV="1">
              <a:off x="1841" y="662"/>
              <a:ext cx="1" cy="219"/>
            </a:xfrm>
            <a:prstGeom prst="line">
              <a:avLst/>
            </a:prstGeom>
            <a:ln w="17463" cap="flat" cmpd="sng">
              <a:solidFill>
                <a:srgbClr val="FF0080"/>
              </a:solidFill>
              <a:prstDash val="solid"/>
              <a:headEnd type="none" w="med" len="med"/>
              <a:tailEnd type="none" w="med" len="med"/>
            </a:ln>
          </p:spPr>
        </p:sp>
        <p:sp>
          <p:nvSpPr>
            <p:cNvPr id="26685" name="Line 186"/>
            <p:cNvSpPr/>
            <p:nvPr/>
          </p:nvSpPr>
          <p:spPr>
            <a:xfrm>
              <a:off x="1841" y="662"/>
              <a:ext cx="87" cy="1"/>
            </a:xfrm>
            <a:prstGeom prst="line">
              <a:avLst/>
            </a:prstGeom>
            <a:ln w="17463" cap="flat" cmpd="sng">
              <a:solidFill>
                <a:srgbClr val="FF0080"/>
              </a:solidFill>
              <a:prstDash val="solid"/>
              <a:headEnd type="none" w="med" len="med"/>
              <a:tailEnd type="none" w="med" len="med"/>
            </a:ln>
          </p:spPr>
        </p:sp>
        <p:sp>
          <p:nvSpPr>
            <p:cNvPr id="26686" name="Line 187"/>
            <p:cNvSpPr/>
            <p:nvPr/>
          </p:nvSpPr>
          <p:spPr>
            <a:xfrm>
              <a:off x="1928" y="662"/>
              <a:ext cx="1" cy="219"/>
            </a:xfrm>
            <a:prstGeom prst="line">
              <a:avLst/>
            </a:prstGeom>
            <a:ln w="17463" cap="flat" cmpd="sng">
              <a:solidFill>
                <a:srgbClr val="FF0080"/>
              </a:solidFill>
              <a:prstDash val="solid"/>
              <a:headEnd type="none" w="med" len="med"/>
              <a:tailEnd type="none" w="med" len="med"/>
            </a:ln>
          </p:spPr>
        </p:sp>
        <p:sp>
          <p:nvSpPr>
            <p:cNvPr id="26687" name="Line 188"/>
            <p:cNvSpPr/>
            <p:nvPr/>
          </p:nvSpPr>
          <p:spPr>
            <a:xfrm flipV="1">
              <a:off x="1885" y="881"/>
              <a:ext cx="1" cy="109"/>
            </a:xfrm>
            <a:prstGeom prst="line">
              <a:avLst/>
            </a:prstGeom>
            <a:ln w="17463" cap="flat" cmpd="sng">
              <a:solidFill>
                <a:srgbClr val="000000"/>
              </a:solidFill>
              <a:prstDash val="solid"/>
              <a:headEnd type="none" w="med" len="med"/>
              <a:tailEnd type="none" w="med" len="med"/>
            </a:ln>
          </p:spPr>
        </p:sp>
        <p:sp>
          <p:nvSpPr>
            <p:cNvPr id="26688" name="Line 189"/>
            <p:cNvSpPr/>
            <p:nvPr/>
          </p:nvSpPr>
          <p:spPr>
            <a:xfrm>
              <a:off x="1885" y="553"/>
              <a:ext cx="1" cy="109"/>
            </a:xfrm>
            <a:prstGeom prst="line">
              <a:avLst/>
            </a:prstGeom>
            <a:ln w="17463" cap="flat" cmpd="sng">
              <a:solidFill>
                <a:srgbClr val="000000"/>
              </a:solidFill>
              <a:prstDash val="solid"/>
              <a:headEnd type="none" w="med" len="med"/>
              <a:tailEnd type="none" w="med" len="med"/>
            </a:ln>
          </p:spPr>
        </p:sp>
        <p:sp>
          <p:nvSpPr>
            <p:cNvPr id="26689" name="Line 190"/>
            <p:cNvSpPr/>
            <p:nvPr/>
          </p:nvSpPr>
          <p:spPr>
            <a:xfrm flipH="1" flipV="1">
              <a:off x="1983" y="946"/>
              <a:ext cx="11" cy="66"/>
            </a:xfrm>
            <a:prstGeom prst="line">
              <a:avLst/>
            </a:prstGeom>
            <a:ln w="17463" cap="flat" cmpd="sng">
              <a:solidFill>
                <a:srgbClr val="FF0080"/>
              </a:solidFill>
              <a:prstDash val="solid"/>
              <a:headEnd type="none" w="med" len="med"/>
              <a:tailEnd type="none" w="med" len="med"/>
            </a:ln>
          </p:spPr>
        </p:sp>
        <p:sp>
          <p:nvSpPr>
            <p:cNvPr id="26690" name="Line 191"/>
            <p:cNvSpPr/>
            <p:nvPr/>
          </p:nvSpPr>
          <p:spPr>
            <a:xfrm flipH="1">
              <a:off x="1994" y="946"/>
              <a:ext cx="11" cy="66"/>
            </a:xfrm>
            <a:prstGeom prst="line">
              <a:avLst/>
            </a:prstGeom>
            <a:ln w="17463" cap="flat" cmpd="sng">
              <a:solidFill>
                <a:srgbClr val="FF0080"/>
              </a:solidFill>
              <a:prstDash val="solid"/>
              <a:headEnd type="none" w="med" len="med"/>
              <a:tailEnd type="none" w="med" len="med"/>
            </a:ln>
          </p:spPr>
        </p:sp>
        <p:sp>
          <p:nvSpPr>
            <p:cNvPr id="26691" name="Line 192"/>
            <p:cNvSpPr/>
            <p:nvPr/>
          </p:nvSpPr>
          <p:spPr>
            <a:xfrm>
              <a:off x="1983" y="946"/>
              <a:ext cx="22" cy="1"/>
            </a:xfrm>
            <a:prstGeom prst="line">
              <a:avLst/>
            </a:prstGeom>
            <a:ln w="17463" cap="flat" cmpd="sng">
              <a:solidFill>
                <a:srgbClr val="FF0080"/>
              </a:solidFill>
              <a:prstDash val="solid"/>
              <a:headEnd type="none" w="med" len="med"/>
              <a:tailEnd type="none" w="med" len="med"/>
            </a:ln>
          </p:spPr>
        </p:sp>
        <p:sp>
          <p:nvSpPr>
            <p:cNvPr id="26692" name="Line 193"/>
            <p:cNvSpPr/>
            <p:nvPr/>
          </p:nvSpPr>
          <p:spPr>
            <a:xfrm>
              <a:off x="2005" y="946"/>
              <a:ext cx="1" cy="1"/>
            </a:xfrm>
            <a:prstGeom prst="line">
              <a:avLst/>
            </a:prstGeom>
            <a:ln w="17463" cap="flat" cmpd="sng">
              <a:solidFill>
                <a:srgbClr val="FF0080"/>
              </a:solidFill>
              <a:prstDash val="solid"/>
              <a:headEnd type="none" w="med" len="med"/>
              <a:tailEnd type="none" w="med" len="med"/>
            </a:ln>
          </p:spPr>
        </p:sp>
        <p:sp>
          <p:nvSpPr>
            <p:cNvPr id="26693" name="Line 194"/>
            <p:cNvSpPr/>
            <p:nvPr/>
          </p:nvSpPr>
          <p:spPr>
            <a:xfrm>
              <a:off x="1994" y="1012"/>
              <a:ext cx="1" cy="1"/>
            </a:xfrm>
            <a:prstGeom prst="line">
              <a:avLst/>
            </a:prstGeom>
            <a:ln w="17463" cap="flat" cmpd="sng">
              <a:solidFill>
                <a:srgbClr val="FF0080"/>
              </a:solidFill>
              <a:prstDash val="solid"/>
              <a:headEnd type="none" w="med" len="med"/>
              <a:tailEnd type="none" w="med" len="med"/>
            </a:ln>
          </p:spPr>
        </p:sp>
        <p:sp>
          <p:nvSpPr>
            <p:cNvPr id="26694" name="Line 195"/>
            <p:cNvSpPr/>
            <p:nvPr/>
          </p:nvSpPr>
          <p:spPr>
            <a:xfrm>
              <a:off x="1994" y="946"/>
              <a:ext cx="1" cy="66"/>
            </a:xfrm>
            <a:prstGeom prst="line">
              <a:avLst/>
            </a:prstGeom>
            <a:ln w="17463" cap="flat" cmpd="sng">
              <a:solidFill>
                <a:srgbClr val="FF0080"/>
              </a:solidFill>
              <a:prstDash val="solid"/>
              <a:headEnd type="none" w="med" len="med"/>
              <a:tailEnd type="none" w="med" len="med"/>
            </a:ln>
          </p:spPr>
        </p:sp>
        <p:sp>
          <p:nvSpPr>
            <p:cNvPr id="26695" name="Line 196"/>
            <p:cNvSpPr/>
            <p:nvPr/>
          </p:nvSpPr>
          <p:spPr>
            <a:xfrm>
              <a:off x="1983" y="946"/>
              <a:ext cx="1" cy="1"/>
            </a:xfrm>
            <a:prstGeom prst="line">
              <a:avLst/>
            </a:prstGeom>
            <a:ln w="17463" cap="flat" cmpd="sng">
              <a:solidFill>
                <a:srgbClr val="FF0080"/>
              </a:solidFill>
              <a:prstDash val="solid"/>
              <a:headEnd type="none" w="med" len="med"/>
              <a:tailEnd type="none" w="med" len="med"/>
            </a:ln>
          </p:spPr>
        </p:sp>
        <p:sp>
          <p:nvSpPr>
            <p:cNvPr id="26696" name="Line 197"/>
            <p:cNvSpPr/>
            <p:nvPr/>
          </p:nvSpPr>
          <p:spPr>
            <a:xfrm>
              <a:off x="1994" y="837"/>
              <a:ext cx="1" cy="109"/>
            </a:xfrm>
            <a:prstGeom prst="line">
              <a:avLst/>
            </a:prstGeom>
            <a:ln w="17463" cap="flat" cmpd="sng">
              <a:solidFill>
                <a:srgbClr val="000000"/>
              </a:solidFill>
              <a:prstDash val="solid"/>
              <a:headEnd type="none" w="med" len="med"/>
              <a:tailEnd type="none" w="med" len="med"/>
            </a:ln>
          </p:spPr>
        </p:sp>
        <p:sp>
          <p:nvSpPr>
            <p:cNvPr id="26697" name="Line 198"/>
            <p:cNvSpPr/>
            <p:nvPr/>
          </p:nvSpPr>
          <p:spPr>
            <a:xfrm>
              <a:off x="627" y="1581"/>
              <a:ext cx="109" cy="1"/>
            </a:xfrm>
            <a:prstGeom prst="line">
              <a:avLst/>
            </a:prstGeom>
            <a:ln w="17463" cap="flat" cmpd="sng">
              <a:solidFill>
                <a:srgbClr val="FF0080"/>
              </a:solidFill>
              <a:prstDash val="solid"/>
              <a:headEnd type="none" w="med" len="med"/>
              <a:tailEnd type="none" w="med" len="med"/>
            </a:ln>
          </p:spPr>
        </p:sp>
        <p:sp>
          <p:nvSpPr>
            <p:cNvPr id="26698" name="Line 199"/>
            <p:cNvSpPr/>
            <p:nvPr/>
          </p:nvSpPr>
          <p:spPr>
            <a:xfrm flipH="1">
              <a:off x="572" y="1613"/>
              <a:ext cx="219" cy="1"/>
            </a:xfrm>
            <a:prstGeom prst="line">
              <a:avLst/>
            </a:prstGeom>
            <a:ln w="17463" cap="flat" cmpd="sng">
              <a:solidFill>
                <a:srgbClr val="FF0080"/>
              </a:solidFill>
              <a:prstDash val="solid"/>
              <a:headEnd type="none" w="med" len="med"/>
              <a:tailEnd type="none" w="med" len="med"/>
            </a:ln>
          </p:spPr>
        </p:sp>
        <p:sp>
          <p:nvSpPr>
            <p:cNvPr id="26699" name="Line 200"/>
            <p:cNvSpPr/>
            <p:nvPr/>
          </p:nvSpPr>
          <p:spPr>
            <a:xfrm>
              <a:off x="627" y="1657"/>
              <a:ext cx="109" cy="1"/>
            </a:xfrm>
            <a:prstGeom prst="line">
              <a:avLst/>
            </a:prstGeom>
            <a:ln w="17463" cap="flat" cmpd="sng">
              <a:solidFill>
                <a:srgbClr val="FF0080"/>
              </a:solidFill>
              <a:prstDash val="solid"/>
              <a:headEnd type="none" w="med" len="med"/>
              <a:tailEnd type="none" w="med" len="med"/>
            </a:ln>
          </p:spPr>
        </p:sp>
        <p:sp>
          <p:nvSpPr>
            <p:cNvPr id="26700" name="Line 201"/>
            <p:cNvSpPr/>
            <p:nvPr/>
          </p:nvSpPr>
          <p:spPr>
            <a:xfrm>
              <a:off x="682" y="1493"/>
              <a:ext cx="1" cy="55"/>
            </a:xfrm>
            <a:prstGeom prst="line">
              <a:avLst/>
            </a:prstGeom>
            <a:ln w="17463" cap="flat" cmpd="sng">
              <a:solidFill>
                <a:srgbClr val="FF0080"/>
              </a:solidFill>
              <a:prstDash val="solid"/>
              <a:headEnd type="none" w="med" len="med"/>
              <a:tailEnd type="none" w="med" len="med"/>
            </a:ln>
          </p:spPr>
        </p:sp>
        <p:sp>
          <p:nvSpPr>
            <p:cNvPr id="26701" name="Line 202"/>
            <p:cNvSpPr/>
            <p:nvPr/>
          </p:nvSpPr>
          <p:spPr>
            <a:xfrm flipV="1">
              <a:off x="682" y="1657"/>
              <a:ext cx="1" cy="66"/>
            </a:xfrm>
            <a:prstGeom prst="line">
              <a:avLst/>
            </a:prstGeom>
            <a:ln w="17463" cap="flat" cmpd="sng">
              <a:solidFill>
                <a:srgbClr val="FF0080"/>
              </a:solidFill>
              <a:prstDash val="solid"/>
              <a:headEnd type="none" w="med" len="med"/>
              <a:tailEnd type="none" w="med" len="med"/>
            </a:ln>
          </p:spPr>
        </p:sp>
        <p:sp>
          <p:nvSpPr>
            <p:cNvPr id="26702" name="Line 203"/>
            <p:cNvSpPr/>
            <p:nvPr/>
          </p:nvSpPr>
          <p:spPr>
            <a:xfrm>
              <a:off x="572" y="1548"/>
              <a:ext cx="219" cy="1"/>
            </a:xfrm>
            <a:prstGeom prst="line">
              <a:avLst/>
            </a:prstGeom>
            <a:ln w="17463" cap="flat" cmpd="sng">
              <a:solidFill>
                <a:srgbClr val="FF0080"/>
              </a:solidFill>
              <a:prstDash val="solid"/>
              <a:headEnd type="none" w="med" len="med"/>
              <a:tailEnd type="none" w="med" len="med"/>
            </a:ln>
          </p:spPr>
        </p:sp>
        <p:sp>
          <p:nvSpPr>
            <p:cNvPr id="26703" name="Line 204"/>
            <p:cNvSpPr/>
            <p:nvPr/>
          </p:nvSpPr>
          <p:spPr>
            <a:xfrm flipV="1">
              <a:off x="682" y="1395"/>
              <a:ext cx="1" cy="109"/>
            </a:xfrm>
            <a:prstGeom prst="line">
              <a:avLst/>
            </a:prstGeom>
            <a:ln w="17463" cap="flat" cmpd="sng">
              <a:solidFill>
                <a:srgbClr val="FF0080"/>
              </a:solidFill>
              <a:prstDash val="solid"/>
              <a:headEnd type="none" w="med" len="med"/>
              <a:tailEnd type="none" w="med" len="med"/>
            </a:ln>
          </p:spPr>
        </p:sp>
        <p:sp>
          <p:nvSpPr>
            <p:cNvPr id="26704" name="Line 205"/>
            <p:cNvSpPr/>
            <p:nvPr/>
          </p:nvSpPr>
          <p:spPr>
            <a:xfrm>
              <a:off x="682" y="1395"/>
              <a:ext cx="1" cy="1"/>
            </a:xfrm>
            <a:prstGeom prst="line">
              <a:avLst/>
            </a:prstGeom>
            <a:ln w="17463" cap="flat" cmpd="sng">
              <a:solidFill>
                <a:srgbClr val="000000"/>
              </a:solidFill>
              <a:prstDash val="solid"/>
              <a:headEnd type="none" w="med" len="med"/>
              <a:tailEnd type="none" w="med" len="med"/>
            </a:ln>
          </p:spPr>
        </p:sp>
        <p:sp>
          <p:nvSpPr>
            <p:cNvPr id="26705" name="Line 206"/>
            <p:cNvSpPr/>
            <p:nvPr/>
          </p:nvSpPr>
          <p:spPr>
            <a:xfrm flipV="1">
              <a:off x="682" y="1723"/>
              <a:ext cx="1" cy="109"/>
            </a:xfrm>
            <a:prstGeom prst="line">
              <a:avLst/>
            </a:prstGeom>
            <a:ln w="17463" cap="flat" cmpd="sng">
              <a:solidFill>
                <a:srgbClr val="000000"/>
              </a:solidFill>
              <a:prstDash val="solid"/>
              <a:headEnd type="none" w="med" len="med"/>
              <a:tailEnd type="none" w="med" len="med"/>
            </a:ln>
          </p:spPr>
        </p:sp>
        <p:sp>
          <p:nvSpPr>
            <p:cNvPr id="26706" name="Rectangle 207"/>
            <p:cNvSpPr/>
            <p:nvPr/>
          </p:nvSpPr>
          <p:spPr>
            <a:xfrm>
              <a:off x="649" y="1799"/>
              <a:ext cx="65" cy="66"/>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707" name="Line 208"/>
            <p:cNvSpPr/>
            <p:nvPr/>
          </p:nvSpPr>
          <p:spPr>
            <a:xfrm flipH="1">
              <a:off x="1775" y="1275"/>
              <a:ext cx="110" cy="76"/>
            </a:xfrm>
            <a:prstGeom prst="line">
              <a:avLst/>
            </a:prstGeom>
            <a:ln w="17463" cap="flat" cmpd="sng">
              <a:solidFill>
                <a:srgbClr val="FF0080"/>
              </a:solidFill>
              <a:prstDash val="solid"/>
              <a:headEnd type="none" w="med" len="med"/>
              <a:tailEnd type="none" w="med" len="med"/>
            </a:ln>
          </p:spPr>
        </p:sp>
        <p:sp>
          <p:nvSpPr>
            <p:cNvPr id="26708" name="Line 209"/>
            <p:cNvSpPr/>
            <p:nvPr/>
          </p:nvSpPr>
          <p:spPr>
            <a:xfrm>
              <a:off x="1775" y="1417"/>
              <a:ext cx="110" cy="76"/>
            </a:xfrm>
            <a:prstGeom prst="line">
              <a:avLst/>
            </a:prstGeom>
            <a:ln w="17463" cap="flat" cmpd="sng">
              <a:solidFill>
                <a:srgbClr val="FF0080"/>
              </a:solidFill>
              <a:prstDash val="solid"/>
              <a:headEnd type="none" w="med" len="med"/>
              <a:tailEnd type="none" w="med" len="med"/>
            </a:ln>
          </p:spPr>
        </p:sp>
        <p:sp>
          <p:nvSpPr>
            <p:cNvPr id="26709" name="Line 210"/>
            <p:cNvSpPr/>
            <p:nvPr/>
          </p:nvSpPr>
          <p:spPr>
            <a:xfrm>
              <a:off x="1775" y="1275"/>
              <a:ext cx="1" cy="218"/>
            </a:xfrm>
            <a:prstGeom prst="line">
              <a:avLst/>
            </a:prstGeom>
            <a:ln w="17463" cap="flat" cmpd="sng">
              <a:solidFill>
                <a:srgbClr val="FF0080"/>
              </a:solidFill>
              <a:prstDash val="solid"/>
              <a:headEnd type="none" w="med" len="med"/>
              <a:tailEnd type="none" w="med" len="med"/>
            </a:ln>
          </p:spPr>
        </p:sp>
        <p:sp>
          <p:nvSpPr>
            <p:cNvPr id="26710" name="Line 211"/>
            <p:cNvSpPr/>
            <p:nvPr/>
          </p:nvSpPr>
          <p:spPr>
            <a:xfrm flipH="1">
              <a:off x="1666" y="1384"/>
              <a:ext cx="109" cy="1"/>
            </a:xfrm>
            <a:prstGeom prst="line">
              <a:avLst/>
            </a:prstGeom>
            <a:ln w="17463" cap="flat" cmpd="sng">
              <a:solidFill>
                <a:srgbClr val="FF0080"/>
              </a:solidFill>
              <a:prstDash val="solid"/>
              <a:headEnd type="none" w="med" len="med"/>
              <a:tailEnd type="none" w="med" len="med"/>
            </a:ln>
          </p:spPr>
        </p:sp>
        <p:sp>
          <p:nvSpPr>
            <p:cNvPr id="26711" name="Freeform 212"/>
            <p:cNvSpPr/>
            <p:nvPr/>
          </p:nvSpPr>
          <p:spPr>
            <a:xfrm>
              <a:off x="1819" y="1439"/>
              <a:ext cx="66" cy="54"/>
            </a:xfrm>
            <a:custGeom>
              <a:avLst/>
              <a:gdLst>
                <a:gd name="txL" fmla="*/ 0 w 66"/>
                <a:gd name="txT" fmla="*/ 0 h 54"/>
                <a:gd name="txR" fmla="*/ 66 w 66"/>
                <a:gd name="txB" fmla="*/ 54 h 54"/>
              </a:gdLst>
              <a:ahLst/>
              <a:cxnLst>
                <a:cxn ang="0">
                  <a:pos x="66" y="54"/>
                </a:cxn>
                <a:cxn ang="0">
                  <a:pos x="22" y="0"/>
                </a:cxn>
                <a:cxn ang="0">
                  <a:pos x="0" y="32"/>
                </a:cxn>
                <a:cxn ang="0">
                  <a:pos x="66" y="54"/>
                </a:cxn>
              </a:cxnLst>
              <a:rect l="txL" t="txT" r="txR" b="txB"/>
              <a:pathLst>
                <a:path w="66" h="54">
                  <a:moveTo>
                    <a:pt x="66" y="54"/>
                  </a:moveTo>
                  <a:lnTo>
                    <a:pt x="22" y="0"/>
                  </a:lnTo>
                  <a:lnTo>
                    <a:pt x="0" y="32"/>
                  </a:lnTo>
                  <a:lnTo>
                    <a:pt x="66" y="54"/>
                  </a:lnTo>
                  <a:close/>
                </a:path>
              </a:pathLst>
            </a:custGeom>
            <a:solidFill>
              <a:srgbClr val="FF0080">
                <a:alpha val="100000"/>
              </a:srgbClr>
            </a:solidFill>
            <a:ln w="17463" cap="flat" cmpd="sng">
              <a:solidFill>
                <a:srgbClr val="FF0080">
                  <a:alpha val="100000"/>
                </a:srgbClr>
              </a:solidFill>
              <a:prstDash val="solid"/>
              <a:round/>
              <a:headEnd type="none" w="med" len="med"/>
              <a:tailEnd type="none" w="med" len="med"/>
            </a:ln>
          </p:spPr>
          <p:txBody>
            <a:bodyPr/>
            <a:p>
              <a:endParaRPr lang="zh-CN" altLang="en-US"/>
            </a:p>
          </p:txBody>
        </p:sp>
        <p:sp>
          <p:nvSpPr>
            <p:cNvPr id="26712" name="Rectangle 213"/>
            <p:cNvSpPr/>
            <p:nvPr/>
          </p:nvSpPr>
          <p:spPr>
            <a:xfrm>
              <a:off x="1906" y="1318"/>
              <a:ext cx="83" cy="170"/>
            </a:xfrm>
            <a:prstGeom prst="rect">
              <a:avLst/>
            </a:prstGeom>
            <a:noFill/>
            <a:ln w="9525">
              <a:noFill/>
            </a:ln>
          </p:spPr>
          <p:txBody>
            <a:bodyPr wrap="none" lIns="0" tIns="0" rIns="0" bIns="0">
              <a:spAutoFit/>
            </a:bodyPr>
            <a:p>
              <a:r>
                <a:rPr lang="en-US" altLang="zh-CN" sz="1600" b="0" dirty="0">
                  <a:solidFill>
                    <a:srgbClr val="8000FF"/>
                  </a:solidFill>
                  <a:latin typeface="Times New Roman" panose="02020603050405020304" pitchFamily="18" charset="0"/>
                </a:rPr>
                <a:t>T</a:t>
              </a:r>
              <a:endParaRPr lang="en-US" altLang="zh-CN" sz="2400" b="0" dirty="0">
                <a:latin typeface="Times New Roman" panose="02020603050405020304" pitchFamily="18" charset="0"/>
              </a:endParaRPr>
            </a:p>
          </p:txBody>
        </p:sp>
        <p:sp>
          <p:nvSpPr>
            <p:cNvPr id="26713" name="Line 214"/>
            <p:cNvSpPr/>
            <p:nvPr/>
          </p:nvSpPr>
          <p:spPr>
            <a:xfrm>
              <a:off x="1557" y="1384"/>
              <a:ext cx="109" cy="1"/>
            </a:xfrm>
            <a:prstGeom prst="line">
              <a:avLst/>
            </a:prstGeom>
            <a:ln w="17463" cap="flat" cmpd="sng">
              <a:solidFill>
                <a:srgbClr val="000000"/>
              </a:solidFill>
              <a:prstDash val="solid"/>
              <a:headEnd type="none" w="med" len="med"/>
              <a:tailEnd type="none" w="med" len="med"/>
            </a:ln>
          </p:spPr>
        </p:sp>
        <p:sp>
          <p:nvSpPr>
            <p:cNvPr id="26714" name="Rectangle 215"/>
            <p:cNvSpPr/>
            <p:nvPr/>
          </p:nvSpPr>
          <p:spPr>
            <a:xfrm>
              <a:off x="1524" y="1242"/>
              <a:ext cx="68" cy="171"/>
            </a:xfrm>
            <a:prstGeom prst="rect">
              <a:avLst/>
            </a:prstGeom>
            <a:noFill/>
            <a:ln w="9525">
              <a:noFill/>
            </a:ln>
          </p:spPr>
          <p:txBody>
            <a:bodyPr wrap="none" lIns="0" tIns="0" rIns="0" bIns="0">
              <a:spAutoFit/>
            </a:bodyPr>
            <a:p>
              <a:r>
                <a:rPr lang="en-US" altLang="zh-CN" sz="1600" b="0" dirty="0">
                  <a:solidFill>
                    <a:srgbClr val="FFFFFF"/>
                  </a:solidFill>
                  <a:latin typeface="Times New Roman" panose="02020603050405020304" pitchFamily="18" charset="0"/>
                </a:rPr>
                <a:t>1</a:t>
              </a:r>
              <a:endParaRPr lang="en-US" altLang="zh-CN" sz="2400" b="0" dirty="0">
                <a:latin typeface="Times New Roman" panose="02020603050405020304" pitchFamily="18" charset="0"/>
              </a:endParaRPr>
            </a:p>
          </p:txBody>
        </p:sp>
        <p:sp>
          <p:nvSpPr>
            <p:cNvPr id="26715" name="Line 216"/>
            <p:cNvSpPr/>
            <p:nvPr/>
          </p:nvSpPr>
          <p:spPr>
            <a:xfrm flipV="1">
              <a:off x="1885" y="1493"/>
              <a:ext cx="1" cy="110"/>
            </a:xfrm>
            <a:prstGeom prst="line">
              <a:avLst/>
            </a:prstGeom>
            <a:ln w="17463" cap="flat" cmpd="sng">
              <a:solidFill>
                <a:srgbClr val="000000"/>
              </a:solidFill>
              <a:prstDash val="solid"/>
              <a:headEnd type="none" w="med" len="med"/>
              <a:tailEnd type="none" w="med" len="med"/>
            </a:ln>
          </p:spPr>
        </p:sp>
        <p:sp>
          <p:nvSpPr>
            <p:cNvPr id="26716" name="Rectangle 217"/>
            <p:cNvSpPr/>
            <p:nvPr/>
          </p:nvSpPr>
          <p:spPr>
            <a:xfrm>
              <a:off x="1961" y="1351"/>
              <a:ext cx="68" cy="170"/>
            </a:xfrm>
            <a:prstGeom prst="rect">
              <a:avLst/>
            </a:prstGeom>
            <a:noFill/>
            <a:ln w="9525">
              <a:noFill/>
            </a:ln>
          </p:spPr>
          <p:txBody>
            <a:bodyPr wrap="none" lIns="0" tIns="0" rIns="0" bIns="0">
              <a:spAutoFit/>
            </a:bodyPr>
            <a:p>
              <a:r>
                <a:rPr lang="en-US" altLang="zh-CN" sz="1600" b="0" dirty="0">
                  <a:solidFill>
                    <a:srgbClr val="FFFFFF"/>
                  </a:solidFill>
                  <a:latin typeface="Times New Roman" panose="02020603050405020304" pitchFamily="18" charset="0"/>
                </a:rPr>
                <a:t>2</a:t>
              </a:r>
              <a:endParaRPr lang="en-US" altLang="zh-CN" sz="2400" b="0" dirty="0">
                <a:latin typeface="Times New Roman" panose="02020603050405020304" pitchFamily="18" charset="0"/>
              </a:endParaRPr>
            </a:p>
          </p:txBody>
        </p:sp>
        <p:sp>
          <p:nvSpPr>
            <p:cNvPr id="26717" name="Line 218"/>
            <p:cNvSpPr/>
            <p:nvPr/>
          </p:nvSpPr>
          <p:spPr>
            <a:xfrm>
              <a:off x="1885" y="1165"/>
              <a:ext cx="1" cy="110"/>
            </a:xfrm>
            <a:prstGeom prst="line">
              <a:avLst/>
            </a:prstGeom>
            <a:ln w="17463" cap="flat" cmpd="sng">
              <a:solidFill>
                <a:srgbClr val="000000"/>
              </a:solidFill>
              <a:prstDash val="solid"/>
              <a:headEnd type="none" w="med" len="med"/>
              <a:tailEnd type="none" w="med" len="med"/>
            </a:ln>
          </p:spPr>
        </p:sp>
        <p:sp>
          <p:nvSpPr>
            <p:cNvPr id="26718" name="Rectangle 219"/>
            <p:cNvSpPr/>
            <p:nvPr/>
          </p:nvSpPr>
          <p:spPr>
            <a:xfrm>
              <a:off x="1961" y="1132"/>
              <a:ext cx="68" cy="170"/>
            </a:xfrm>
            <a:prstGeom prst="rect">
              <a:avLst/>
            </a:prstGeom>
            <a:noFill/>
            <a:ln w="9525">
              <a:noFill/>
            </a:ln>
          </p:spPr>
          <p:txBody>
            <a:bodyPr wrap="none" lIns="0" tIns="0" rIns="0" bIns="0">
              <a:spAutoFit/>
            </a:bodyPr>
            <a:p>
              <a:r>
                <a:rPr lang="en-US" altLang="zh-CN" sz="1600" b="0" dirty="0">
                  <a:solidFill>
                    <a:srgbClr val="FFFFFF"/>
                  </a:solidFill>
                  <a:latin typeface="Times New Roman" panose="02020603050405020304" pitchFamily="18" charset="0"/>
                </a:rPr>
                <a:t>3</a:t>
              </a:r>
              <a:endParaRPr lang="en-US" altLang="zh-CN" sz="2400" b="0" dirty="0">
                <a:latin typeface="Times New Roman" panose="02020603050405020304" pitchFamily="18" charset="0"/>
              </a:endParaRPr>
            </a:p>
          </p:txBody>
        </p:sp>
        <p:sp>
          <p:nvSpPr>
            <p:cNvPr id="26719" name="Rectangle 220"/>
            <p:cNvSpPr/>
            <p:nvPr/>
          </p:nvSpPr>
          <p:spPr>
            <a:xfrm>
              <a:off x="1852" y="1132"/>
              <a:ext cx="65" cy="66"/>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720" name="Line 221"/>
            <p:cNvSpPr/>
            <p:nvPr/>
          </p:nvSpPr>
          <p:spPr>
            <a:xfrm flipH="1">
              <a:off x="2224" y="1100"/>
              <a:ext cx="11" cy="65"/>
            </a:xfrm>
            <a:prstGeom prst="line">
              <a:avLst/>
            </a:prstGeom>
            <a:ln w="17463" cap="flat" cmpd="sng">
              <a:solidFill>
                <a:srgbClr val="FF0080"/>
              </a:solidFill>
              <a:prstDash val="solid"/>
              <a:headEnd type="none" w="med" len="med"/>
              <a:tailEnd type="none" w="med" len="med"/>
            </a:ln>
          </p:spPr>
        </p:sp>
        <p:sp>
          <p:nvSpPr>
            <p:cNvPr id="26721" name="Line 222"/>
            <p:cNvSpPr/>
            <p:nvPr/>
          </p:nvSpPr>
          <p:spPr>
            <a:xfrm flipH="1" flipV="1">
              <a:off x="2235" y="1100"/>
              <a:ext cx="10" cy="65"/>
            </a:xfrm>
            <a:prstGeom prst="line">
              <a:avLst/>
            </a:prstGeom>
            <a:ln w="17463" cap="flat" cmpd="sng">
              <a:solidFill>
                <a:srgbClr val="FF0080"/>
              </a:solidFill>
              <a:prstDash val="solid"/>
              <a:headEnd type="none" w="med" len="med"/>
              <a:tailEnd type="none" w="med" len="med"/>
            </a:ln>
          </p:spPr>
        </p:sp>
        <p:sp>
          <p:nvSpPr>
            <p:cNvPr id="26722" name="Line 223"/>
            <p:cNvSpPr/>
            <p:nvPr/>
          </p:nvSpPr>
          <p:spPr>
            <a:xfrm>
              <a:off x="2224" y="1165"/>
              <a:ext cx="21" cy="1"/>
            </a:xfrm>
            <a:prstGeom prst="line">
              <a:avLst/>
            </a:prstGeom>
            <a:ln w="17463" cap="flat" cmpd="sng">
              <a:solidFill>
                <a:srgbClr val="FF0080"/>
              </a:solidFill>
              <a:prstDash val="solid"/>
              <a:headEnd type="none" w="med" len="med"/>
              <a:tailEnd type="none" w="med" len="med"/>
            </a:ln>
          </p:spPr>
        </p:sp>
        <p:sp>
          <p:nvSpPr>
            <p:cNvPr id="26723" name="Line 224"/>
            <p:cNvSpPr/>
            <p:nvPr/>
          </p:nvSpPr>
          <p:spPr>
            <a:xfrm>
              <a:off x="2245" y="1165"/>
              <a:ext cx="1" cy="1"/>
            </a:xfrm>
            <a:prstGeom prst="line">
              <a:avLst/>
            </a:prstGeom>
            <a:ln w="17463" cap="flat" cmpd="sng">
              <a:solidFill>
                <a:srgbClr val="FF0080"/>
              </a:solidFill>
              <a:prstDash val="solid"/>
              <a:headEnd type="none" w="med" len="med"/>
              <a:tailEnd type="none" w="med" len="med"/>
            </a:ln>
          </p:spPr>
        </p:sp>
        <p:sp>
          <p:nvSpPr>
            <p:cNvPr id="26724" name="Line 225"/>
            <p:cNvSpPr/>
            <p:nvPr/>
          </p:nvSpPr>
          <p:spPr>
            <a:xfrm>
              <a:off x="2235" y="1100"/>
              <a:ext cx="1" cy="1"/>
            </a:xfrm>
            <a:prstGeom prst="line">
              <a:avLst/>
            </a:prstGeom>
            <a:ln w="17463" cap="flat" cmpd="sng">
              <a:solidFill>
                <a:srgbClr val="FF0080"/>
              </a:solidFill>
              <a:prstDash val="solid"/>
              <a:headEnd type="none" w="med" len="med"/>
              <a:tailEnd type="none" w="med" len="med"/>
            </a:ln>
          </p:spPr>
        </p:sp>
        <p:sp>
          <p:nvSpPr>
            <p:cNvPr id="26725" name="Line 226"/>
            <p:cNvSpPr/>
            <p:nvPr/>
          </p:nvSpPr>
          <p:spPr>
            <a:xfrm flipV="1">
              <a:off x="2235" y="1100"/>
              <a:ext cx="1" cy="65"/>
            </a:xfrm>
            <a:prstGeom prst="line">
              <a:avLst/>
            </a:prstGeom>
            <a:ln w="17463" cap="flat" cmpd="sng">
              <a:solidFill>
                <a:srgbClr val="FF0080"/>
              </a:solidFill>
              <a:prstDash val="solid"/>
              <a:headEnd type="none" w="med" len="med"/>
              <a:tailEnd type="none" w="med" len="med"/>
            </a:ln>
          </p:spPr>
        </p:sp>
        <p:sp>
          <p:nvSpPr>
            <p:cNvPr id="26726" name="Line 227"/>
            <p:cNvSpPr/>
            <p:nvPr/>
          </p:nvSpPr>
          <p:spPr>
            <a:xfrm>
              <a:off x="2224" y="1165"/>
              <a:ext cx="1" cy="1"/>
            </a:xfrm>
            <a:prstGeom prst="line">
              <a:avLst/>
            </a:prstGeom>
            <a:ln w="17463" cap="flat" cmpd="sng">
              <a:solidFill>
                <a:srgbClr val="FF0080"/>
              </a:solidFill>
              <a:prstDash val="solid"/>
              <a:headEnd type="none" w="med" len="med"/>
              <a:tailEnd type="none" w="med" len="med"/>
            </a:ln>
          </p:spPr>
        </p:sp>
        <p:sp>
          <p:nvSpPr>
            <p:cNvPr id="26727" name="Line 228"/>
            <p:cNvSpPr/>
            <p:nvPr/>
          </p:nvSpPr>
          <p:spPr>
            <a:xfrm flipV="1">
              <a:off x="2235" y="1165"/>
              <a:ext cx="1" cy="110"/>
            </a:xfrm>
            <a:prstGeom prst="line">
              <a:avLst/>
            </a:prstGeom>
            <a:ln w="17463" cap="flat" cmpd="sng">
              <a:solidFill>
                <a:srgbClr val="000000"/>
              </a:solidFill>
              <a:prstDash val="solid"/>
              <a:headEnd type="none" w="med" len="med"/>
              <a:tailEnd type="none" w="med" len="med"/>
            </a:ln>
          </p:spPr>
        </p:sp>
        <p:sp>
          <p:nvSpPr>
            <p:cNvPr id="26728" name="Rectangle 229"/>
            <p:cNvSpPr/>
            <p:nvPr/>
          </p:nvSpPr>
          <p:spPr>
            <a:xfrm>
              <a:off x="2202" y="1242"/>
              <a:ext cx="65" cy="65"/>
            </a:xfrm>
            <a:prstGeom prst="rect">
              <a:avLst/>
            </a:prstGeom>
            <a:solidFill>
              <a:srgbClr val="FFFFFF"/>
            </a:solidFill>
            <a:ln w="17463" cap="flat" cmpd="sng">
              <a:solidFill>
                <a:srgbClr val="FFFFFF"/>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6729" name="Line 230"/>
            <p:cNvSpPr/>
            <p:nvPr/>
          </p:nvSpPr>
          <p:spPr>
            <a:xfrm>
              <a:off x="1775" y="2302"/>
              <a:ext cx="219" cy="1"/>
            </a:xfrm>
            <a:prstGeom prst="line">
              <a:avLst/>
            </a:prstGeom>
            <a:ln w="17463" cap="flat" cmpd="sng">
              <a:solidFill>
                <a:srgbClr val="FF0080"/>
              </a:solidFill>
              <a:prstDash val="solid"/>
              <a:headEnd type="none" w="med" len="med"/>
              <a:tailEnd type="none" w="med" len="med"/>
            </a:ln>
          </p:spPr>
        </p:sp>
        <p:sp>
          <p:nvSpPr>
            <p:cNvPr id="26730" name="Line 231"/>
            <p:cNvSpPr/>
            <p:nvPr/>
          </p:nvSpPr>
          <p:spPr>
            <a:xfrm>
              <a:off x="1885" y="2149"/>
              <a:ext cx="951" cy="1"/>
            </a:xfrm>
            <a:prstGeom prst="line">
              <a:avLst/>
            </a:prstGeom>
            <a:ln w="17463" cap="flat" cmpd="sng">
              <a:solidFill>
                <a:srgbClr val="0000FF"/>
              </a:solidFill>
              <a:prstDash val="solid"/>
              <a:headEnd type="none" w="med" len="med"/>
              <a:tailEnd type="none" w="med" len="med"/>
            </a:ln>
          </p:spPr>
        </p:sp>
        <p:sp>
          <p:nvSpPr>
            <p:cNvPr id="26731" name="Line 232"/>
            <p:cNvSpPr/>
            <p:nvPr/>
          </p:nvSpPr>
          <p:spPr>
            <a:xfrm>
              <a:off x="1447" y="1384"/>
              <a:ext cx="110" cy="1"/>
            </a:xfrm>
            <a:prstGeom prst="line">
              <a:avLst/>
            </a:prstGeom>
            <a:ln w="17463" cap="flat" cmpd="sng">
              <a:solidFill>
                <a:srgbClr val="0000FF"/>
              </a:solidFill>
              <a:prstDash val="solid"/>
              <a:headEnd type="none" w="med" len="med"/>
              <a:tailEnd type="none" w="med" len="med"/>
            </a:ln>
          </p:spPr>
        </p:sp>
        <p:sp>
          <p:nvSpPr>
            <p:cNvPr id="26732" name="Line 233"/>
            <p:cNvSpPr/>
            <p:nvPr/>
          </p:nvSpPr>
          <p:spPr>
            <a:xfrm>
              <a:off x="1885" y="356"/>
              <a:ext cx="1" cy="197"/>
            </a:xfrm>
            <a:prstGeom prst="line">
              <a:avLst/>
            </a:prstGeom>
            <a:ln w="17463" cap="flat" cmpd="sng">
              <a:solidFill>
                <a:srgbClr val="0000FF"/>
              </a:solidFill>
              <a:prstDash val="solid"/>
              <a:headEnd type="none" w="med" len="med"/>
              <a:tailEnd type="none" w="med" len="med"/>
            </a:ln>
          </p:spPr>
        </p:sp>
        <p:sp>
          <p:nvSpPr>
            <p:cNvPr id="26733" name="Line 234"/>
            <p:cNvSpPr/>
            <p:nvPr/>
          </p:nvSpPr>
          <p:spPr>
            <a:xfrm>
              <a:off x="1885" y="1056"/>
              <a:ext cx="1" cy="153"/>
            </a:xfrm>
            <a:prstGeom prst="line">
              <a:avLst/>
            </a:prstGeom>
            <a:ln w="17463" cap="flat" cmpd="sng">
              <a:solidFill>
                <a:srgbClr val="0000FF"/>
              </a:solidFill>
              <a:prstDash val="solid"/>
              <a:headEnd type="none" w="med" len="med"/>
              <a:tailEnd type="none" w="med" len="med"/>
            </a:ln>
          </p:spPr>
        </p:sp>
        <p:sp>
          <p:nvSpPr>
            <p:cNvPr id="26734" name="Line 235"/>
            <p:cNvSpPr/>
            <p:nvPr/>
          </p:nvSpPr>
          <p:spPr>
            <a:xfrm flipV="1">
              <a:off x="682" y="1384"/>
              <a:ext cx="1" cy="11"/>
            </a:xfrm>
            <a:prstGeom prst="line">
              <a:avLst/>
            </a:prstGeom>
            <a:ln w="17463" cap="flat" cmpd="sng">
              <a:solidFill>
                <a:srgbClr val="0000FF"/>
              </a:solidFill>
              <a:prstDash val="solid"/>
              <a:headEnd type="none" w="med" len="med"/>
              <a:tailEnd type="none" w="med" len="med"/>
            </a:ln>
          </p:spPr>
        </p:sp>
        <p:sp>
          <p:nvSpPr>
            <p:cNvPr id="26735" name="Line 236"/>
            <p:cNvSpPr/>
            <p:nvPr/>
          </p:nvSpPr>
          <p:spPr>
            <a:xfrm>
              <a:off x="682" y="2149"/>
              <a:ext cx="1203" cy="1"/>
            </a:xfrm>
            <a:prstGeom prst="line">
              <a:avLst/>
            </a:prstGeom>
            <a:ln w="17463" cap="flat" cmpd="sng">
              <a:solidFill>
                <a:srgbClr val="0000FF"/>
              </a:solidFill>
              <a:prstDash val="solid"/>
              <a:headEnd type="none" w="med" len="med"/>
              <a:tailEnd type="none" w="med" len="med"/>
            </a:ln>
          </p:spPr>
        </p:sp>
        <p:sp>
          <p:nvSpPr>
            <p:cNvPr id="26736" name="Oval 237"/>
            <p:cNvSpPr/>
            <p:nvPr/>
          </p:nvSpPr>
          <p:spPr>
            <a:xfrm>
              <a:off x="1863" y="2127"/>
              <a:ext cx="43" cy="44"/>
            </a:xfrm>
            <a:prstGeom prst="ellipse">
              <a:avLst/>
            </a:prstGeom>
            <a:solidFill>
              <a:srgbClr val="FF0000"/>
            </a:solidFill>
            <a:ln w="17463" cap="flat" cmpd="sng">
              <a:solidFill>
                <a:srgbClr val="FF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26737" name="Line 238"/>
            <p:cNvSpPr/>
            <p:nvPr/>
          </p:nvSpPr>
          <p:spPr>
            <a:xfrm flipV="1">
              <a:off x="1994" y="509"/>
              <a:ext cx="1" cy="328"/>
            </a:xfrm>
            <a:prstGeom prst="line">
              <a:avLst/>
            </a:prstGeom>
            <a:ln w="17463" cap="flat" cmpd="sng">
              <a:solidFill>
                <a:srgbClr val="0000FF"/>
              </a:solidFill>
              <a:prstDash val="solid"/>
              <a:headEnd type="none" w="med" len="med"/>
              <a:tailEnd type="none" w="med" len="med"/>
            </a:ln>
          </p:spPr>
        </p:sp>
        <p:sp>
          <p:nvSpPr>
            <p:cNvPr id="26738" name="Line 239"/>
            <p:cNvSpPr/>
            <p:nvPr/>
          </p:nvSpPr>
          <p:spPr>
            <a:xfrm>
              <a:off x="1885" y="990"/>
              <a:ext cx="1" cy="66"/>
            </a:xfrm>
            <a:prstGeom prst="line">
              <a:avLst/>
            </a:prstGeom>
            <a:ln w="17463" cap="flat" cmpd="sng">
              <a:solidFill>
                <a:srgbClr val="0000FF"/>
              </a:solidFill>
              <a:prstDash val="solid"/>
              <a:headEnd type="none" w="med" len="med"/>
              <a:tailEnd type="none" w="med" len="med"/>
            </a:ln>
          </p:spPr>
        </p:sp>
        <p:sp>
          <p:nvSpPr>
            <p:cNvPr id="26739" name="Line 240"/>
            <p:cNvSpPr/>
            <p:nvPr/>
          </p:nvSpPr>
          <p:spPr>
            <a:xfrm>
              <a:off x="1885" y="1603"/>
              <a:ext cx="1" cy="546"/>
            </a:xfrm>
            <a:prstGeom prst="line">
              <a:avLst/>
            </a:prstGeom>
            <a:ln w="17463" cap="flat" cmpd="sng">
              <a:solidFill>
                <a:srgbClr val="0000FF"/>
              </a:solidFill>
              <a:prstDash val="solid"/>
              <a:headEnd type="none" w="med" len="med"/>
              <a:tailEnd type="none" w="med" len="med"/>
            </a:ln>
          </p:spPr>
        </p:sp>
        <p:sp>
          <p:nvSpPr>
            <p:cNvPr id="26740" name="Line 241"/>
            <p:cNvSpPr/>
            <p:nvPr/>
          </p:nvSpPr>
          <p:spPr>
            <a:xfrm>
              <a:off x="1885" y="2149"/>
              <a:ext cx="1" cy="153"/>
            </a:xfrm>
            <a:prstGeom prst="line">
              <a:avLst/>
            </a:prstGeom>
            <a:ln w="17463" cap="flat" cmpd="sng">
              <a:solidFill>
                <a:srgbClr val="0000FF"/>
              </a:solidFill>
              <a:prstDash val="solid"/>
              <a:headEnd type="none" w="med" len="med"/>
              <a:tailEnd type="none" w="med" len="med"/>
            </a:ln>
          </p:spPr>
        </p:sp>
        <p:sp>
          <p:nvSpPr>
            <p:cNvPr id="26741" name="Line 242"/>
            <p:cNvSpPr/>
            <p:nvPr/>
          </p:nvSpPr>
          <p:spPr>
            <a:xfrm flipH="1">
              <a:off x="1010" y="1493"/>
              <a:ext cx="328" cy="1"/>
            </a:xfrm>
            <a:prstGeom prst="line">
              <a:avLst/>
            </a:prstGeom>
            <a:ln w="17463" cap="flat" cmpd="sng">
              <a:solidFill>
                <a:srgbClr val="0000FF"/>
              </a:solidFill>
              <a:prstDash val="solid"/>
              <a:headEnd type="none" w="med" len="med"/>
              <a:tailEnd type="none" w="med" len="med"/>
            </a:ln>
          </p:spPr>
        </p:sp>
        <p:sp>
          <p:nvSpPr>
            <p:cNvPr id="26742" name="Line 243"/>
            <p:cNvSpPr/>
            <p:nvPr/>
          </p:nvSpPr>
          <p:spPr>
            <a:xfrm>
              <a:off x="1885" y="1056"/>
              <a:ext cx="563" cy="0"/>
            </a:xfrm>
            <a:prstGeom prst="line">
              <a:avLst/>
            </a:prstGeom>
            <a:ln w="17463" cap="flat" cmpd="sng">
              <a:solidFill>
                <a:srgbClr val="0000FF"/>
              </a:solidFill>
              <a:prstDash val="solid"/>
              <a:headEnd type="none" w="med" len="med"/>
              <a:tailEnd type="none" w="med" len="med"/>
            </a:ln>
          </p:spPr>
        </p:sp>
        <p:sp>
          <p:nvSpPr>
            <p:cNvPr id="26743" name="Oval 244"/>
            <p:cNvSpPr/>
            <p:nvPr/>
          </p:nvSpPr>
          <p:spPr>
            <a:xfrm>
              <a:off x="1863" y="1034"/>
              <a:ext cx="43" cy="44"/>
            </a:xfrm>
            <a:prstGeom prst="ellipse">
              <a:avLst/>
            </a:prstGeom>
            <a:solidFill>
              <a:srgbClr val="FF0000"/>
            </a:solidFill>
            <a:ln w="17463" cap="flat" cmpd="sng">
              <a:solidFill>
                <a:srgbClr val="FF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26744" name="Line 245"/>
            <p:cNvSpPr/>
            <p:nvPr/>
          </p:nvSpPr>
          <p:spPr>
            <a:xfrm>
              <a:off x="682" y="1384"/>
              <a:ext cx="328" cy="1"/>
            </a:xfrm>
            <a:prstGeom prst="line">
              <a:avLst/>
            </a:prstGeom>
            <a:ln w="17463" cap="flat" cmpd="sng">
              <a:solidFill>
                <a:srgbClr val="0000FF"/>
              </a:solidFill>
              <a:prstDash val="solid"/>
              <a:headEnd type="none" w="med" len="med"/>
              <a:tailEnd type="none" w="med" len="med"/>
            </a:ln>
          </p:spPr>
        </p:sp>
        <p:sp>
          <p:nvSpPr>
            <p:cNvPr id="26745" name="Line 246"/>
            <p:cNvSpPr/>
            <p:nvPr/>
          </p:nvSpPr>
          <p:spPr>
            <a:xfrm>
              <a:off x="682" y="1788"/>
              <a:ext cx="1" cy="361"/>
            </a:xfrm>
            <a:prstGeom prst="line">
              <a:avLst/>
            </a:prstGeom>
            <a:ln w="17463" cap="flat" cmpd="sng">
              <a:solidFill>
                <a:srgbClr val="0000FF"/>
              </a:solidFill>
              <a:prstDash val="solid"/>
              <a:headEnd type="none" w="med" len="med"/>
              <a:tailEnd type="none" w="med" len="med"/>
            </a:ln>
          </p:spPr>
        </p:sp>
        <p:sp>
          <p:nvSpPr>
            <p:cNvPr id="26746" name="Rectangle 247"/>
            <p:cNvSpPr/>
            <p:nvPr/>
          </p:nvSpPr>
          <p:spPr>
            <a:xfrm>
              <a:off x="1972" y="1493"/>
              <a:ext cx="98" cy="171"/>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U</a:t>
              </a:r>
              <a:endParaRPr lang="en-US" altLang="zh-CN" sz="2400" b="0" dirty="0">
                <a:latin typeface="Times New Roman" panose="02020603050405020304" pitchFamily="18" charset="0"/>
              </a:endParaRPr>
            </a:p>
          </p:txBody>
        </p:sp>
        <p:sp>
          <p:nvSpPr>
            <p:cNvPr id="26747" name="Rectangle 248"/>
            <p:cNvSpPr/>
            <p:nvPr/>
          </p:nvSpPr>
          <p:spPr>
            <a:xfrm>
              <a:off x="1174" y="1154"/>
              <a:ext cx="83"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R</a:t>
              </a:r>
              <a:endParaRPr lang="en-US" altLang="zh-CN" sz="2400" b="0" dirty="0">
                <a:latin typeface="Times New Roman" panose="02020603050405020304" pitchFamily="18" charset="0"/>
              </a:endParaRPr>
            </a:p>
          </p:txBody>
        </p:sp>
        <p:sp>
          <p:nvSpPr>
            <p:cNvPr id="26748" name="Rectangle 249"/>
            <p:cNvSpPr/>
            <p:nvPr/>
          </p:nvSpPr>
          <p:spPr>
            <a:xfrm>
              <a:off x="1010" y="1581"/>
              <a:ext cx="68"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26749" name="Rectangle 250"/>
            <p:cNvSpPr/>
            <p:nvPr/>
          </p:nvSpPr>
          <p:spPr>
            <a:xfrm>
              <a:off x="2027" y="695"/>
              <a:ext cx="46"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I</a:t>
              </a:r>
              <a:endParaRPr lang="en-US" altLang="zh-CN" sz="2400" b="0" dirty="0">
                <a:latin typeface="Times New Roman" panose="02020603050405020304" pitchFamily="18" charset="0"/>
              </a:endParaRPr>
            </a:p>
          </p:txBody>
        </p:sp>
        <p:sp>
          <p:nvSpPr>
            <p:cNvPr id="26750" name="Rectangle 251"/>
            <p:cNvSpPr/>
            <p:nvPr/>
          </p:nvSpPr>
          <p:spPr>
            <a:xfrm>
              <a:off x="1655" y="662"/>
              <a:ext cx="83"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R</a:t>
              </a:r>
              <a:endParaRPr lang="en-US" altLang="zh-CN" sz="2400" b="0" dirty="0">
                <a:latin typeface="Times New Roman" panose="02020603050405020304" pitchFamily="18" charset="0"/>
              </a:endParaRPr>
            </a:p>
          </p:txBody>
        </p:sp>
        <p:sp>
          <p:nvSpPr>
            <p:cNvPr id="26751" name="Rectangle 252"/>
            <p:cNvSpPr/>
            <p:nvPr/>
          </p:nvSpPr>
          <p:spPr>
            <a:xfrm>
              <a:off x="430" y="1559"/>
              <a:ext cx="137"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BB</a:t>
              </a:r>
              <a:endParaRPr lang="en-US" altLang="zh-CN" sz="2400" b="0" dirty="0">
                <a:latin typeface="Times New Roman" panose="02020603050405020304" pitchFamily="18" charset="0"/>
              </a:endParaRPr>
            </a:p>
          </p:txBody>
        </p:sp>
        <p:sp>
          <p:nvSpPr>
            <p:cNvPr id="26752" name="Rectangle 253"/>
            <p:cNvSpPr/>
            <p:nvPr/>
          </p:nvSpPr>
          <p:spPr>
            <a:xfrm>
              <a:off x="1328" y="1788"/>
              <a:ext cx="131"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BE</a:t>
              </a:r>
              <a:endParaRPr lang="en-US" altLang="zh-CN" sz="2400" b="0" dirty="0">
                <a:latin typeface="Times New Roman" panose="02020603050405020304" pitchFamily="18" charset="0"/>
              </a:endParaRPr>
            </a:p>
          </p:txBody>
        </p:sp>
        <p:sp>
          <p:nvSpPr>
            <p:cNvPr id="26753" name="Rectangle 254"/>
            <p:cNvSpPr/>
            <p:nvPr/>
          </p:nvSpPr>
          <p:spPr>
            <a:xfrm>
              <a:off x="2080" y="761"/>
              <a:ext cx="68"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26754" name="Rectangle 255"/>
            <p:cNvSpPr/>
            <p:nvPr/>
          </p:nvSpPr>
          <p:spPr>
            <a:xfrm>
              <a:off x="2104" y="334"/>
              <a:ext cx="137" cy="128"/>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CC</a:t>
              </a:r>
              <a:endParaRPr lang="en-US" altLang="zh-CN" sz="2400" b="0" dirty="0">
                <a:latin typeface="Times New Roman" panose="02020603050405020304" pitchFamily="18" charset="0"/>
              </a:endParaRPr>
            </a:p>
          </p:txBody>
        </p:sp>
        <p:sp>
          <p:nvSpPr>
            <p:cNvPr id="26755" name="Rectangle 256"/>
            <p:cNvSpPr/>
            <p:nvPr/>
          </p:nvSpPr>
          <p:spPr>
            <a:xfrm>
              <a:off x="1732" y="728"/>
              <a:ext cx="68"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26756" name="Rectangle 257"/>
            <p:cNvSpPr/>
            <p:nvPr/>
          </p:nvSpPr>
          <p:spPr>
            <a:xfrm>
              <a:off x="1261" y="1220"/>
              <a:ext cx="52"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26757" name="Rectangle 258"/>
            <p:cNvSpPr/>
            <p:nvPr/>
          </p:nvSpPr>
          <p:spPr>
            <a:xfrm>
              <a:off x="2256" y="258"/>
              <a:ext cx="584" cy="170"/>
            </a:xfrm>
            <a:prstGeom prst="rect">
              <a:avLst/>
            </a:prstGeom>
            <a:noFill/>
            <a:ln w="9525">
              <a:noFill/>
            </a:ln>
          </p:spPr>
          <p:txBody>
            <a:bodyPr wrap="none" lIns="0" tIns="0" rIns="0" bIns="0">
              <a:spAutoFit/>
            </a:bodyPr>
            <a:p>
              <a:r>
                <a:rPr lang="zh-CN" altLang="en-US" sz="1600" b="0" dirty="0">
                  <a:solidFill>
                    <a:srgbClr val="000000"/>
                  </a:solidFill>
                  <a:latin typeface="Times New Roman" panose="02020603050405020304" pitchFamily="18" charset="0"/>
                </a:rPr>
                <a:t>（</a:t>
              </a:r>
              <a:r>
                <a:rPr lang="en-US" altLang="zh-CN" sz="1600" b="0" dirty="0">
                  <a:solidFill>
                    <a:srgbClr val="000000"/>
                  </a:solidFill>
                  <a:latin typeface="Times New Roman" panose="02020603050405020304" pitchFamily="18" charset="0"/>
                </a:rPr>
                <a:t>+12V</a:t>
              </a:r>
              <a:r>
                <a:rPr lang="zh-CN" altLang="en-US" sz="1600" b="0" dirty="0">
                  <a:solidFill>
                    <a:srgbClr val="000000"/>
                  </a:solidFill>
                  <a:latin typeface="Times New Roman" panose="02020603050405020304" pitchFamily="18" charset="0"/>
                </a:rPr>
                <a:t>）</a:t>
              </a:r>
              <a:endParaRPr lang="zh-CN" altLang="en-US" sz="2400" b="0" dirty="0">
                <a:latin typeface="Times New Roman" panose="02020603050405020304" pitchFamily="18" charset="0"/>
              </a:endParaRPr>
            </a:p>
          </p:txBody>
        </p:sp>
        <p:sp>
          <p:nvSpPr>
            <p:cNvPr id="26758" name="Rectangle 259"/>
            <p:cNvSpPr/>
            <p:nvPr/>
          </p:nvSpPr>
          <p:spPr>
            <a:xfrm>
              <a:off x="955" y="1526"/>
              <a:ext cx="46"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I</a:t>
              </a:r>
              <a:endParaRPr lang="en-US" altLang="zh-CN" sz="2400" b="0" dirty="0">
                <a:latin typeface="Times New Roman" panose="02020603050405020304" pitchFamily="18" charset="0"/>
              </a:endParaRPr>
            </a:p>
          </p:txBody>
        </p:sp>
        <p:sp>
          <p:nvSpPr>
            <p:cNvPr id="26759" name="Rectangle 260"/>
            <p:cNvSpPr/>
            <p:nvPr/>
          </p:nvSpPr>
          <p:spPr>
            <a:xfrm>
              <a:off x="1217" y="1735"/>
              <a:ext cx="98" cy="170"/>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U</a:t>
              </a:r>
              <a:endParaRPr lang="en-US" altLang="zh-CN" sz="2400" b="0" dirty="0">
                <a:latin typeface="Times New Roman" panose="02020603050405020304" pitchFamily="18" charset="0"/>
              </a:endParaRPr>
            </a:p>
          </p:txBody>
        </p:sp>
        <p:sp>
          <p:nvSpPr>
            <p:cNvPr id="26760" name="Rectangle 261"/>
            <p:cNvSpPr/>
            <p:nvPr/>
          </p:nvSpPr>
          <p:spPr>
            <a:xfrm>
              <a:off x="343" y="1504"/>
              <a:ext cx="83" cy="171"/>
            </a:xfrm>
            <a:prstGeom prst="rect">
              <a:avLst/>
            </a:prstGeom>
            <a:noFill/>
            <a:ln w="9525">
              <a:noFill/>
            </a:ln>
          </p:spPr>
          <p:txBody>
            <a:bodyPr wrap="none" lIns="0" tIns="0" rIns="0" bIns="0">
              <a:spAutoFit/>
            </a:bodyPr>
            <a:p>
              <a:r>
                <a:rPr lang="en-US" altLang="zh-CN" sz="1600" b="0" i="1" dirty="0">
                  <a:solidFill>
                    <a:srgbClr val="000000"/>
                  </a:solidFill>
                  <a:latin typeface="Times New Roman" panose="02020603050405020304" pitchFamily="18" charset="0"/>
                </a:rPr>
                <a:t>V</a:t>
              </a:r>
              <a:endParaRPr lang="en-US" altLang="zh-CN" sz="2400" b="0" dirty="0">
                <a:latin typeface="Times New Roman" panose="02020603050405020304" pitchFamily="18" charset="0"/>
              </a:endParaRPr>
            </a:p>
          </p:txBody>
        </p:sp>
        <p:sp>
          <p:nvSpPr>
            <p:cNvPr id="26761" name="Rectangle 262"/>
            <p:cNvSpPr/>
            <p:nvPr/>
          </p:nvSpPr>
          <p:spPr>
            <a:xfrm>
              <a:off x="2080" y="1548"/>
              <a:ext cx="131" cy="127"/>
            </a:xfrm>
            <a:prstGeom prst="rect">
              <a:avLst/>
            </a:prstGeom>
            <a:noFill/>
            <a:ln w="9525">
              <a:noFill/>
            </a:ln>
          </p:spPr>
          <p:txBody>
            <a:bodyPr wrap="none" lIns="0" tIns="0" rIns="0" bIns="0">
              <a:spAutoFit/>
            </a:bodyPr>
            <a:p>
              <a:r>
                <a:rPr lang="en-US" altLang="zh-CN" sz="1200" b="0" dirty="0">
                  <a:solidFill>
                    <a:srgbClr val="000000"/>
                  </a:solidFill>
                  <a:latin typeface="Times New Roman" panose="02020603050405020304" pitchFamily="18" charset="0"/>
                </a:rPr>
                <a:t>CE</a:t>
              </a:r>
              <a:endParaRPr lang="en-US" altLang="zh-CN" sz="2400" b="0" dirty="0">
                <a:latin typeface="Times New Roman" panose="02020603050405020304" pitchFamily="18" charset="0"/>
              </a:endParaRPr>
            </a:p>
          </p:txBody>
        </p:sp>
        <p:pic>
          <p:nvPicPr>
            <p:cNvPr id="26762" name="Picture 263"/>
            <p:cNvPicPr>
              <a:picLocks noChangeAspect="1"/>
            </p:cNvPicPr>
            <p:nvPr/>
          </p:nvPicPr>
          <p:blipFill>
            <a:blip r:embed="rId1"/>
            <a:stretch>
              <a:fillRect/>
            </a:stretch>
          </p:blipFill>
          <p:spPr>
            <a:xfrm>
              <a:off x="1422" y="1701"/>
              <a:ext cx="462" cy="236"/>
            </a:xfrm>
            <a:prstGeom prst="rect">
              <a:avLst/>
            </a:prstGeom>
            <a:noFill/>
            <a:ln w="9525">
              <a:noFill/>
            </a:ln>
          </p:spPr>
        </p:pic>
        <p:pic>
          <p:nvPicPr>
            <p:cNvPr id="26763" name="Picture 264"/>
            <p:cNvPicPr>
              <a:picLocks noChangeAspect="1"/>
            </p:cNvPicPr>
            <p:nvPr/>
          </p:nvPicPr>
          <p:blipFill>
            <a:blip r:embed="rId2"/>
            <a:stretch>
              <a:fillRect/>
            </a:stretch>
          </p:blipFill>
          <p:spPr>
            <a:xfrm>
              <a:off x="396" y="1726"/>
              <a:ext cx="429" cy="292"/>
            </a:xfrm>
            <a:prstGeom prst="rect">
              <a:avLst/>
            </a:prstGeom>
            <a:noFill/>
            <a:ln w="9525">
              <a:noFill/>
            </a:ln>
          </p:spPr>
        </p:pic>
        <p:pic>
          <p:nvPicPr>
            <p:cNvPr id="26764" name="Picture 265"/>
            <p:cNvPicPr>
              <a:picLocks noChangeAspect="1"/>
            </p:cNvPicPr>
            <p:nvPr/>
          </p:nvPicPr>
          <p:blipFill>
            <a:blip r:embed="rId3"/>
            <a:stretch>
              <a:fillRect/>
            </a:stretch>
          </p:blipFill>
          <p:spPr>
            <a:xfrm>
              <a:off x="1088" y="1488"/>
              <a:ext cx="422" cy="271"/>
            </a:xfrm>
            <a:prstGeom prst="rect">
              <a:avLst/>
            </a:prstGeom>
            <a:noFill/>
            <a:ln w="9525">
              <a:noFill/>
            </a:ln>
          </p:spPr>
        </p:pic>
        <p:pic>
          <p:nvPicPr>
            <p:cNvPr id="26765" name="Picture 266"/>
            <p:cNvPicPr>
              <a:picLocks noChangeAspect="1"/>
            </p:cNvPicPr>
            <p:nvPr/>
          </p:nvPicPr>
          <p:blipFill>
            <a:blip r:embed="rId4"/>
            <a:stretch>
              <a:fillRect/>
            </a:stretch>
          </p:blipFill>
          <p:spPr>
            <a:xfrm>
              <a:off x="2142" y="671"/>
              <a:ext cx="383" cy="262"/>
            </a:xfrm>
            <a:prstGeom prst="rect">
              <a:avLst/>
            </a:prstGeom>
            <a:noFill/>
            <a:ln w="9525">
              <a:noFill/>
            </a:ln>
          </p:spPr>
        </p:pic>
        <p:pic>
          <p:nvPicPr>
            <p:cNvPr id="26766" name="Picture 267"/>
            <p:cNvPicPr>
              <a:picLocks noChangeAspect="1"/>
            </p:cNvPicPr>
            <p:nvPr/>
          </p:nvPicPr>
          <p:blipFill>
            <a:blip r:embed="rId5"/>
            <a:stretch>
              <a:fillRect/>
            </a:stretch>
          </p:blipFill>
          <p:spPr>
            <a:xfrm>
              <a:off x="2229" y="1470"/>
              <a:ext cx="480" cy="244"/>
            </a:xfrm>
            <a:prstGeom prst="rect">
              <a:avLst/>
            </a:prstGeom>
            <a:noFill/>
            <a:ln w="9525">
              <a:noFill/>
            </a:ln>
          </p:spPr>
        </p:pic>
        <p:pic>
          <p:nvPicPr>
            <p:cNvPr id="26767" name="Picture 268"/>
            <p:cNvPicPr>
              <a:picLocks noChangeAspect="1"/>
            </p:cNvPicPr>
            <p:nvPr/>
          </p:nvPicPr>
          <p:blipFill>
            <a:blip r:embed="rId6"/>
            <a:stretch>
              <a:fillRect/>
            </a:stretch>
          </p:blipFill>
          <p:spPr>
            <a:xfrm>
              <a:off x="2784" y="1488"/>
              <a:ext cx="231" cy="240"/>
            </a:xfrm>
            <a:prstGeom prst="rect">
              <a:avLst/>
            </a:prstGeom>
            <a:noFill/>
            <a:ln w="9525">
              <a:noFill/>
            </a:ln>
          </p:spPr>
        </p:pic>
        <p:sp>
          <p:nvSpPr>
            <p:cNvPr id="26768" name="Line 269"/>
            <p:cNvSpPr/>
            <p:nvPr/>
          </p:nvSpPr>
          <p:spPr>
            <a:xfrm>
              <a:off x="2448" y="960"/>
              <a:ext cx="0" cy="192"/>
            </a:xfrm>
            <a:prstGeom prst="line">
              <a:avLst/>
            </a:prstGeom>
            <a:ln w="9525" cap="flat" cmpd="sng">
              <a:solidFill>
                <a:schemeClr val="tx1"/>
              </a:solidFill>
              <a:prstDash val="solid"/>
              <a:headEnd type="none" w="med" len="med"/>
              <a:tailEnd type="none" w="med" len="med"/>
            </a:ln>
          </p:spPr>
        </p:sp>
        <p:sp>
          <p:nvSpPr>
            <p:cNvPr id="26769" name="Line 270"/>
            <p:cNvSpPr/>
            <p:nvPr/>
          </p:nvSpPr>
          <p:spPr>
            <a:xfrm>
              <a:off x="2496" y="960"/>
              <a:ext cx="0" cy="192"/>
            </a:xfrm>
            <a:prstGeom prst="line">
              <a:avLst/>
            </a:prstGeom>
            <a:ln w="9525" cap="flat" cmpd="sng">
              <a:solidFill>
                <a:schemeClr val="tx1"/>
              </a:solidFill>
              <a:prstDash val="solid"/>
              <a:headEnd type="none" w="med" len="med"/>
              <a:tailEnd type="none" w="med" len="med"/>
            </a:ln>
          </p:spPr>
        </p:sp>
        <p:sp>
          <p:nvSpPr>
            <p:cNvPr id="26770" name="Line 271"/>
            <p:cNvSpPr/>
            <p:nvPr/>
          </p:nvSpPr>
          <p:spPr>
            <a:xfrm flipH="1">
              <a:off x="2496" y="1056"/>
              <a:ext cx="384" cy="0"/>
            </a:xfrm>
            <a:prstGeom prst="line">
              <a:avLst/>
            </a:prstGeom>
            <a:ln w="9525" cap="flat" cmpd="sng">
              <a:solidFill>
                <a:schemeClr val="tx1"/>
              </a:solidFill>
              <a:prstDash val="solid"/>
              <a:headEnd type="none" w="med" len="med"/>
              <a:tailEnd type="none" w="med" len="med"/>
            </a:ln>
          </p:spPr>
        </p:sp>
      </p:grpSp>
      <p:graphicFrame>
        <p:nvGraphicFramePr>
          <p:cNvPr id="20752" name="Object 272"/>
          <p:cNvGraphicFramePr/>
          <p:nvPr/>
        </p:nvGraphicFramePr>
        <p:xfrm>
          <a:off x="1730375" y="4254500"/>
          <a:ext cx="2905125" cy="2362200"/>
        </p:xfrm>
        <a:graphic>
          <a:graphicData uri="http://schemas.openxmlformats.org/presentationml/2006/ole">
            <mc:AlternateContent xmlns:mc="http://schemas.openxmlformats.org/markup-compatibility/2006">
              <mc:Choice xmlns:v="urn:schemas-microsoft-com:vml" Requires="v">
                <p:oleObj spid="_x0000_s3148" name="" r:id="rId7" imgW="1218565" imgH="1269365" progId="Equation.3">
                  <p:embed/>
                </p:oleObj>
              </mc:Choice>
              <mc:Fallback>
                <p:oleObj name="" r:id="rId7" imgW="1218565" imgH="1269365" progId="Equation.3">
                  <p:embed/>
                  <p:pic>
                    <p:nvPicPr>
                      <p:cNvPr id="0" name="图片 3147"/>
                      <p:cNvPicPr/>
                      <p:nvPr/>
                    </p:nvPicPr>
                    <p:blipFill>
                      <a:blip r:embed="rId8"/>
                      <a:stretch>
                        <a:fillRect/>
                      </a:stretch>
                    </p:blipFill>
                    <p:spPr>
                      <a:xfrm>
                        <a:off x="1730375" y="4254500"/>
                        <a:ext cx="2905125" cy="2362200"/>
                      </a:xfrm>
                      <a:prstGeom prst="rect">
                        <a:avLst/>
                      </a:prstGeom>
                      <a:noFill/>
                      <a:ln w="38100">
                        <a:noFill/>
                        <a:miter/>
                      </a:ln>
                    </p:spPr>
                  </p:pic>
                </p:oleObj>
              </mc:Fallback>
            </mc:AlternateContent>
          </a:graphicData>
        </a:graphic>
      </p:graphicFrame>
      <p:sp>
        <p:nvSpPr>
          <p:cNvPr id="20753" name="Text Box 273"/>
          <p:cNvSpPr txBox="1"/>
          <p:nvPr/>
        </p:nvSpPr>
        <p:spPr>
          <a:xfrm>
            <a:off x="539750" y="3500438"/>
            <a:ext cx="4465638" cy="3016250"/>
          </a:xfrm>
          <a:prstGeom prst="rect">
            <a:avLst/>
          </a:prstGeom>
          <a:solidFill>
            <a:schemeClr val="bg1"/>
          </a:solidFill>
          <a:ln w="9525">
            <a:noFill/>
          </a:ln>
        </p:spPr>
        <p:txBody>
          <a:bodyPr>
            <a:spAutoFit/>
          </a:bodyPr>
          <a:p>
            <a:pPr>
              <a:spcBef>
                <a:spcPct val="50000"/>
              </a:spcBef>
            </a:pPr>
            <a:r>
              <a:rPr lang="en-US" altLang="zh-CN" dirty="0">
                <a:latin typeface="宋体" panose="02010600030101010101" pitchFamily="2" charset="-122"/>
              </a:rPr>
              <a:t>    </a:t>
            </a:r>
            <a:r>
              <a:rPr lang="zh-CN" altLang="en-US" dirty="0">
                <a:latin typeface="宋体" panose="02010600030101010101" pitchFamily="2" charset="-122"/>
              </a:rPr>
              <a:t>基本共射放大电路的</a:t>
            </a:r>
            <a:r>
              <a:rPr lang="zh-CN" altLang="en-US" dirty="0">
                <a:solidFill>
                  <a:srgbClr val="FF3300"/>
                </a:solidFill>
                <a:latin typeface="宋体" panose="02010600030101010101" pitchFamily="2" charset="-122"/>
              </a:rPr>
              <a:t>电压放大作用</a:t>
            </a:r>
            <a:r>
              <a:rPr lang="zh-CN" altLang="en-US" dirty="0">
                <a:latin typeface="宋体" panose="02010600030101010101" pitchFamily="2" charset="-122"/>
              </a:rPr>
              <a:t>是利用晶体管的电流放大作用，并依靠</a:t>
            </a:r>
            <a:r>
              <a:rPr lang="en-US" altLang="zh-CN" i="1" dirty="0">
                <a:solidFill>
                  <a:srgbClr val="0033CC"/>
                </a:solidFill>
                <a:latin typeface="宋体" panose="02010600030101010101" pitchFamily="2" charset="-122"/>
              </a:rPr>
              <a:t>R</a:t>
            </a:r>
            <a:r>
              <a:rPr lang="en-US" altLang="zh-CN" baseline="-25000" dirty="0">
                <a:solidFill>
                  <a:srgbClr val="0033CC"/>
                </a:solidFill>
                <a:latin typeface="宋体" panose="02010600030101010101" pitchFamily="2" charset="-122"/>
              </a:rPr>
              <a:t>C</a:t>
            </a:r>
            <a:r>
              <a:rPr lang="zh-CN" altLang="en-US" dirty="0">
                <a:solidFill>
                  <a:srgbClr val="FF3300"/>
                </a:solidFill>
                <a:latin typeface="宋体" panose="02010600030101010101" pitchFamily="2" charset="-122"/>
              </a:rPr>
              <a:t>将电流的变化转化成电压</a:t>
            </a:r>
            <a:r>
              <a:rPr lang="zh-CN" altLang="en-US" dirty="0">
                <a:latin typeface="宋体" panose="02010600030101010101" pitchFamily="2" charset="-122"/>
              </a:rPr>
              <a:t>的变化来实现的。</a:t>
            </a:r>
            <a:endParaRPr lang="zh-CN" altLang="en-US" dirty="0">
              <a:latin typeface="宋体" panose="02010600030101010101" pitchFamily="2" charset="-122"/>
            </a:endParaRPr>
          </a:p>
        </p:txBody>
      </p:sp>
      <p:sp>
        <p:nvSpPr>
          <p:cNvPr id="20754" name="Text Box 274"/>
          <p:cNvSpPr txBox="1"/>
          <p:nvPr/>
        </p:nvSpPr>
        <p:spPr>
          <a:xfrm>
            <a:off x="5219700" y="404813"/>
            <a:ext cx="3581400" cy="519112"/>
          </a:xfrm>
          <a:prstGeom prst="rect">
            <a:avLst/>
          </a:prstGeom>
          <a:noFill/>
          <a:ln w="9525">
            <a:noFill/>
          </a:ln>
        </p:spPr>
        <p:txBody>
          <a:bodyPr>
            <a:spAutoFit/>
          </a:bodyPr>
          <a:p>
            <a:pPr algn="ctr">
              <a:spcBef>
                <a:spcPct val="50000"/>
              </a:spcBef>
            </a:pPr>
            <a:r>
              <a:rPr lang="zh-CN" altLang="en-US" dirty="0">
                <a:latin typeface="Times New Roman" panose="02020603050405020304" pitchFamily="18" charset="0"/>
              </a:rPr>
              <a:t>各电压、电流的波形</a:t>
            </a:r>
            <a:endParaRPr lang="zh-CN" altLang="en-US" dirty="0">
              <a:latin typeface="Times New Roman" panose="02020603050405020304" pitchFamily="18" charset="0"/>
            </a:endParaRPr>
          </a:p>
        </p:txBody>
      </p:sp>
      <p:sp>
        <p:nvSpPr>
          <p:cNvPr id="26632" name="Rectangle 275"/>
          <p:cNvSpPr/>
          <p:nvPr/>
        </p:nvSpPr>
        <p:spPr>
          <a:xfrm>
            <a:off x="611188" y="765175"/>
            <a:ext cx="1816100" cy="579438"/>
          </a:xfrm>
          <a:prstGeom prst="rect">
            <a:avLst/>
          </a:prstGeom>
          <a:noFill/>
          <a:ln w="9525">
            <a:noFill/>
          </a:ln>
        </p:spPr>
        <p:txBody>
          <a:bodyPr wrap="none">
            <a:spAutoFit/>
          </a:bodyPr>
          <a:p>
            <a:r>
              <a:rPr lang="zh-CN" altLang="en-US" dirty="0">
                <a:latin typeface="Arial" panose="020B0604020202020204" pitchFamily="34" charset="0"/>
              </a:rPr>
              <a:t>电路波形</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0752"/>
                                        </p:tgtEl>
                                        <p:attrNameLst>
                                          <p:attrName>style.visibility</p:attrName>
                                        </p:attrNameLst>
                                      </p:cBhvr>
                                      <p:to>
                                        <p:strVal val="visible"/>
                                      </p:to>
                                    </p:set>
                                    <p:animEffect transition="in" filter="box(out)">
                                      <p:cBhvr>
                                        <p:cTn id="7" dur="500"/>
                                        <p:tgtEl>
                                          <p:spTgt spid="207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754">
                                            <p:txEl>
                                              <p:charRg st="0" end="10"/>
                                            </p:txEl>
                                          </p:spTgt>
                                        </p:tgtEl>
                                        <p:attrNameLst>
                                          <p:attrName>style.visibility</p:attrName>
                                        </p:attrNameLst>
                                      </p:cBhvr>
                                      <p:to>
                                        <p:strVal val="visible"/>
                                      </p:to>
                                    </p:set>
                                    <p:animEffect transition="in" filter="box(out)">
                                      <p:cBhvr>
                                        <p:cTn id="12" dur="500"/>
                                        <p:tgtEl>
                                          <p:spTgt spid="20754">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753"/>
                                        </p:tgtEl>
                                        <p:attrNameLst>
                                          <p:attrName>style.visibility</p:attrName>
                                        </p:attrNameLst>
                                      </p:cBhvr>
                                      <p:to>
                                        <p:strVal val="visible"/>
                                      </p:to>
                                    </p:set>
                                    <p:animEffect transition="in" filter="box(out)">
                                      <p:cBhvr>
                                        <p:cTn id="22" dur="500"/>
                                        <p:tgtEl>
                                          <p:spTgt spid="20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3" grpId="0" animBg="1"/>
      <p:bldP spid="2075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8130" name="Text Box 2"/>
          <p:cNvSpPr txBox="1"/>
          <p:nvPr/>
        </p:nvSpPr>
        <p:spPr>
          <a:xfrm>
            <a:off x="900113" y="549275"/>
            <a:ext cx="3529012" cy="579438"/>
          </a:xfrm>
          <a:prstGeom prst="rect">
            <a:avLst/>
          </a:prstGeom>
          <a:noFill/>
          <a:ln w="9525">
            <a:noFill/>
          </a:ln>
        </p:spPr>
        <p:txBody>
          <a:bodyPr>
            <a:spAutoFit/>
          </a:bodyPr>
          <a:p>
            <a:pPr>
              <a:spcBef>
                <a:spcPct val="50000"/>
              </a:spcBef>
              <a:buClr>
                <a:schemeClr val="folHlink"/>
              </a:buClr>
              <a:buFont typeface="Wingdings" panose="05000000000000000000" pitchFamily="2" charset="2"/>
              <a:buNone/>
            </a:pPr>
            <a:r>
              <a:rPr lang="zh-CN" altLang="en-US" dirty="0">
                <a:latin typeface="宋体" panose="02010600030101010101" pitchFamily="2" charset="-122"/>
              </a:rPr>
              <a:t>当</a:t>
            </a:r>
            <a:r>
              <a:rPr lang="en-US" altLang="zh-CN" i="1" dirty="0">
                <a:latin typeface="宋体" panose="02010600030101010101" pitchFamily="2" charset="-122"/>
              </a:rPr>
              <a:t>v</a:t>
            </a:r>
            <a:r>
              <a:rPr lang="en-US" altLang="zh-CN" i="1" baseline="-25000" dirty="0">
                <a:latin typeface="宋体" panose="02010600030101010101" pitchFamily="2" charset="-122"/>
              </a:rPr>
              <a:t>i</a:t>
            </a:r>
            <a:r>
              <a:rPr lang="zh-CN" altLang="en-US" dirty="0">
                <a:latin typeface="宋体" panose="02010600030101010101" pitchFamily="2" charset="-122"/>
              </a:rPr>
              <a:t>＝</a:t>
            </a:r>
            <a:r>
              <a:rPr lang="en-US" altLang="zh-CN" i="1" dirty="0">
                <a:latin typeface="宋体" panose="02010600030101010101" pitchFamily="2" charset="-122"/>
              </a:rPr>
              <a:t>V</a:t>
            </a:r>
            <a:r>
              <a:rPr lang="en-US" altLang="zh-CN" i="1" baseline="-25000" dirty="0">
                <a:latin typeface="宋体" panose="02010600030101010101" pitchFamily="2" charset="-122"/>
              </a:rPr>
              <a:t>i </a:t>
            </a:r>
            <a:r>
              <a:rPr lang="en-US" altLang="zh-CN" i="1" dirty="0">
                <a:latin typeface="宋体" panose="02010600030101010101" pitchFamily="2" charset="-122"/>
              </a:rPr>
              <a:t>sin</a:t>
            </a:r>
            <a:r>
              <a:rPr lang="el-GR" altLang="zh-CN" i="1" dirty="0">
                <a:latin typeface="宋体" panose="02010600030101010101" pitchFamily="2" charset="-122"/>
              </a:rPr>
              <a:t>ω</a:t>
            </a:r>
            <a:r>
              <a:rPr lang="en-US" altLang="zh-CN" i="1" dirty="0">
                <a:latin typeface="宋体" panose="02010600030101010101" pitchFamily="2" charset="-122"/>
              </a:rPr>
              <a:t>t</a:t>
            </a:r>
            <a:r>
              <a:rPr lang="zh-CN" altLang="en-US" dirty="0">
                <a:latin typeface="宋体" panose="02010600030101010101" pitchFamily="2" charset="-122"/>
              </a:rPr>
              <a:t>时</a:t>
            </a:r>
            <a:endParaRPr lang="zh-CN" altLang="en-US" dirty="0">
              <a:latin typeface="宋体" panose="02010600030101010101" pitchFamily="2" charset="-122"/>
            </a:endParaRPr>
          </a:p>
        </p:txBody>
      </p:sp>
      <p:grpSp>
        <p:nvGrpSpPr>
          <p:cNvPr id="2" name="Group 3"/>
          <p:cNvGrpSpPr/>
          <p:nvPr/>
        </p:nvGrpSpPr>
        <p:grpSpPr>
          <a:xfrm>
            <a:off x="395288" y="4149725"/>
            <a:ext cx="1598612" cy="1157288"/>
            <a:chOff x="204" y="2746"/>
            <a:chExt cx="1007" cy="729"/>
          </a:xfrm>
        </p:grpSpPr>
        <p:sp>
          <p:nvSpPr>
            <p:cNvPr id="146488" name="Rectangle 4"/>
            <p:cNvSpPr/>
            <p:nvPr/>
          </p:nvSpPr>
          <p:spPr>
            <a:xfrm>
              <a:off x="204" y="2749"/>
              <a:ext cx="997" cy="726"/>
            </a:xfrm>
            <a:prstGeom prst="rect">
              <a:avLst/>
            </a:prstGeom>
            <a:noFill/>
            <a:ln w="9525">
              <a:noFill/>
            </a:ln>
          </p:spPr>
          <p:txBody>
            <a:bodyPr wrap="none" anchor="ctr">
              <a:spAutoFit/>
            </a:bodyPr>
            <a:p>
              <a:endParaRPr lang="zh-CN" altLang="en-US" dirty="0">
                <a:latin typeface="Arial" panose="020B0604020202020204" pitchFamily="34" charset="0"/>
              </a:endParaRPr>
            </a:p>
          </p:txBody>
        </p:sp>
        <p:sp>
          <p:nvSpPr>
            <p:cNvPr id="146489" name="Text Box 5"/>
            <p:cNvSpPr txBox="1"/>
            <p:nvPr/>
          </p:nvSpPr>
          <p:spPr>
            <a:xfrm>
              <a:off x="1075" y="3154"/>
              <a:ext cx="136" cy="230"/>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46490" name="Text Box 6"/>
            <p:cNvSpPr txBox="1"/>
            <p:nvPr/>
          </p:nvSpPr>
          <p:spPr>
            <a:xfrm>
              <a:off x="249" y="2746"/>
              <a:ext cx="227" cy="230"/>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146491" name="Text Box 7"/>
            <p:cNvSpPr txBox="1"/>
            <p:nvPr/>
          </p:nvSpPr>
          <p:spPr>
            <a:xfrm>
              <a:off x="331" y="3018"/>
              <a:ext cx="136" cy="230"/>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pic>
          <p:nvPicPr>
            <p:cNvPr id="146492" name="Picture 8"/>
            <p:cNvPicPr>
              <a:picLocks noChangeAspect="1"/>
            </p:cNvPicPr>
            <p:nvPr/>
          </p:nvPicPr>
          <p:blipFill>
            <a:blip r:embed="rId1"/>
            <a:srcRect l="11456" t="12225" r="19804" b="26097"/>
            <a:stretch>
              <a:fillRect/>
            </a:stretch>
          </p:blipFill>
          <p:spPr>
            <a:xfrm>
              <a:off x="467" y="3099"/>
              <a:ext cx="554" cy="131"/>
            </a:xfrm>
            <a:prstGeom prst="rect">
              <a:avLst/>
            </a:prstGeom>
            <a:noFill/>
            <a:ln w="9525">
              <a:noFill/>
            </a:ln>
          </p:spPr>
        </p:pic>
        <p:sp>
          <p:nvSpPr>
            <p:cNvPr id="146493" name="Line 9"/>
            <p:cNvSpPr/>
            <p:nvPr/>
          </p:nvSpPr>
          <p:spPr>
            <a:xfrm>
              <a:off x="476" y="3154"/>
              <a:ext cx="690" cy="1"/>
            </a:xfrm>
            <a:prstGeom prst="line">
              <a:avLst/>
            </a:prstGeom>
            <a:ln w="19050" cap="flat" cmpd="sng">
              <a:solidFill>
                <a:schemeClr val="tx1"/>
              </a:solidFill>
              <a:prstDash val="solid"/>
              <a:headEnd type="none" w="med" len="med"/>
              <a:tailEnd type="stealth" w="med" len="lg"/>
            </a:ln>
          </p:spPr>
        </p:sp>
        <p:sp>
          <p:nvSpPr>
            <p:cNvPr id="146494" name="Line 10"/>
            <p:cNvSpPr/>
            <p:nvPr/>
          </p:nvSpPr>
          <p:spPr>
            <a:xfrm flipV="1">
              <a:off x="477" y="2854"/>
              <a:ext cx="1" cy="527"/>
            </a:xfrm>
            <a:prstGeom prst="line">
              <a:avLst/>
            </a:prstGeom>
            <a:ln w="19050" cap="flat" cmpd="sng">
              <a:solidFill>
                <a:schemeClr val="tx1"/>
              </a:solidFill>
              <a:prstDash val="solid"/>
              <a:headEnd type="none" w="med" len="med"/>
              <a:tailEnd type="triangle" w="med" len="med"/>
            </a:ln>
          </p:spPr>
        </p:sp>
      </p:grpSp>
      <p:sp>
        <p:nvSpPr>
          <p:cNvPr id="146437" name="Rectangle 11"/>
          <p:cNvSpPr/>
          <p:nvPr/>
        </p:nvSpPr>
        <p:spPr>
          <a:xfrm>
            <a:off x="1320800" y="1328738"/>
            <a:ext cx="2749550" cy="1158875"/>
          </a:xfrm>
          <a:prstGeom prst="rect">
            <a:avLst/>
          </a:prstGeom>
          <a:noFill/>
          <a:ln w="9525">
            <a:noFill/>
          </a:ln>
        </p:spPr>
        <p:txBody>
          <a:bodyPr anchor="ctr">
            <a:spAutoFit/>
          </a:bodyPr>
          <a:p>
            <a:endParaRPr lang="zh-CN" altLang="en-US" dirty="0">
              <a:latin typeface="Arial" panose="020B0604020202020204" pitchFamily="34" charset="0"/>
            </a:endParaRPr>
          </a:p>
        </p:txBody>
      </p:sp>
      <p:sp>
        <p:nvSpPr>
          <p:cNvPr id="146438" name="Line 12"/>
          <p:cNvSpPr/>
          <p:nvPr/>
        </p:nvSpPr>
        <p:spPr>
          <a:xfrm>
            <a:off x="1819275" y="2455863"/>
            <a:ext cx="1901825" cy="1587"/>
          </a:xfrm>
          <a:prstGeom prst="line">
            <a:avLst/>
          </a:prstGeom>
          <a:ln w="19050" cap="flat" cmpd="sng">
            <a:solidFill>
              <a:schemeClr val="tx1"/>
            </a:solidFill>
            <a:prstDash val="solid"/>
            <a:headEnd type="none" w="med" len="med"/>
            <a:tailEnd type="stealth" w="med" len="lg"/>
          </a:ln>
        </p:spPr>
      </p:sp>
      <p:sp>
        <p:nvSpPr>
          <p:cNvPr id="146439" name="Text Box 13"/>
          <p:cNvSpPr txBox="1"/>
          <p:nvPr/>
        </p:nvSpPr>
        <p:spPr>
          <a:xfrm>
            <a:off x="3071813" y="2055813"/>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46440" name="Text Box 14"/>
          <p:cNvSpPr txBox="1"/>
          <p:nvPr/>
        </p:nvSpPr>
        <p:spPr>
          <a:xfrm>
            <a:off x="1835150" y="2193925"/>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46441" name="Text Box 15"/>
          <p:cNvSpPr txBox="1"/>
          <p:nvPr/>
        </p:nvSpPr>
        <p:spPr>
          <a:xfrm>
            <a:off x="1663700" y="1408113"/>
            <a:ext cx="625475"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pic>
        <p:nvPicPr>
          <p:cNvPr id="146442" name="Picture 16"/>
          <p:cNvPicPr>
            <a:picLocks noChangeAspect="1"/>
          </p:cNvPicPr>
          <p:nvPr/>
        </p:nvPicPr>
        <p:blipFill>
          <a:blip r:embed="rId2">
            <a:lum contrast="18000"/>
          </a:blip>
          <a:srcRect l="11435" t="12186" r="19817" b="26112"/>
          <a:stretch>
            <a:fillRect/>
          </a:stretch>
        </p:blipFill>
        <p:spPr>
          <a:xfrm>
            <a:off x="1878013" y="1893888"/>
            <a:ext cx="1527175" cy="361950"/>
          </a:xfrm>
          <a:prstGeom prst="rect">
            <a:avLst/>
          </a:prstGeom>
          <a:noFill/>
          <a:ln w="9525">
            <a:noFill/>
          </a:ln>
        </p:spPr>
      </p:pic>
      <p:sp>
        <p:nvSpPr>
          <p:cNvPr id="146443" name="Text Box 17"/>
          <p:cNvSpPr txBox="1"/>
          <p:nvPr/>
        </p:nvSpPr>
        <p:spPr>
          <a:xfrm>
            <a:off x="2930525" y="1695450"/>
            <a:ext cx="625475" cy="365125"/>
          </a:xfrm>
          <a:prstGeom prst="rect">
            <a:avLst/>
          </a:prstGeom>
          <a:noFill/>
          <a:ln w="9525">
            <a:noFill/>
          </a:ln>
        </p:spPr>
        <p:txBody>
          <a:bodyPr lIns="0" tIns="0" rIns="0" bIns="0">
            <a:spAutoFit/>
          </a:bodyPr>
          <a:p>
            <a:pPr algn="ctr">
              <a:spcBef>
                <a:spcPct val="50000"/>
              </a:spcBef>
            </a:pPr>
            <a:r>
              <a:rPr lang="en-US" altLang="zh-CN" sz="2400" i="1" dirty="0">
                <a:solidFill>
                  <a:srgbClr val="FF0000"/>
                </a:solidFill>
                <a:latin typeface="Times New Roman" panose="02020603050405020304" pitchFamily="18" charset="0"/>
              </a:rPr>
              <a:t>I</a:t>
            </a:r>
            <a:r>
              <a:rPr lang="en-US" altLang="zh-CN" sz="2400" i="1" baseline="-25000" dirty="0">
                <a:solidFill>
                  <a:srgbClr val="FF0000"/>
                </a:solidFill>
                <a:latin typeface="Times New Roman" panose="02020603050405020304" pitchFamily="18" charset="0"/>
              </a:rPr>
              <a:t>B</a:t>
            </a:r>
            <a:endParaRPr lang="en-US" altLang="zh-CN" sz="2400" i="1" dirty="0">
              <a:solidFill>
                <a:srgbClr val="FF0000"/>
              </a:solidFill>
              <a:latin typeface="Times New Roman" panose="02020603050405020304" pitchFamily="18" charset="0"/>
            </a:endParaRPr>
          </a:p>
        </p:txBody>
      </p:sp>
      <p:sp>
        <p:nvSpPr>
          <p:cNvPr id="146444" name="Line 18"/>
          <p:cNvSpPr/>
          <p:nvPr/>
        </p:nvSpPr>
        <p:spPr>
          <a:xfrm>
            <a:off x="1846263" y="2100263"/>
            <a:ext cx="1744662" cy="1587"/>
          </a:xfrm>
          <a:prstGeom prst="line">
            <a:avLst/>
          </a:prstGeom>
          <a:ln w="19050" cap="flat" cmpd="sng">
            <a:solidFill>
              <a:srgbClr val="FF0000"/>
            </a:solidFill>
            <a:prstDash val="solid"/>
            <a:headEnd type="none" w="med" len="med"/>
            <a:tailEnd type="none" w="med" len="med"/>
          </a:ln>
        </p:spPr>
      </p:sp>
      <p:sp>
        <p:nvSpPr>
          <p:cNvPr id="146445" name="Line 19"/>
          <p:cNvSpPr/>
          <p:nvPr/>
        </p:nvSpPr>
        <p:spPr>
          <a:xfrm flipV="1">
            <a:off x="2127250" y="1533525"/>
            <a:ext cx="1588" cy="841375"/>
          </a:xfrm>
          <a:prstGeom prst="line">
            <a:avLst/>
          </a:prstGeom>
          <a:ln w="19050" cap="flat" cmpd="sng">
            <a:solidFill>
              <a:schemeClr val="tx1"/>
            </a:solidFill>
            <a:prstDash val="solid"/>
            <a:headEnd type="none" w="med" len="med"/>
            <a:tailEnd type="triangle" w="med" len="med"/>
          </a:ln>
        </p:spPr>
      </p:sp>
      <p:sp>
        <p:nvSpPr>
          <p:cNvPr id="146446" name="Text Box 20"/>
          <p:cNvSpPr txBox="1"/>
          <p:nvPr/>
        </p:nvSpPr>
        <p:spPr>
          <a:xfrm>
            <a:off x="2355850" y="1382713"/>
            <a:ext cx="625475"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146447" name="Line 21"/>
          <p:cNvSpPr/>
          <p:nvPr/>
        </p:nvSpPr>
        <p:spPr>
          <a:xfrm flipH="1">
            <a:off x="2373313" y="1712913"/>
            <a:ext cx="247650" cy="290512"/>
          </a:xfrm>
          <a:prstGeom prst="line">
            <a:avLst/>
          </a:prstGeom>
          <a:ln w="19050" cap="flat" cmpd="sng">
            <a:solidFill>
              <a:schemeClr val="tx1"/>
            </a:solidFill>
            <a:prstDash val="solid"/>
            <a:headEnd type="none" w="med" len="med"/>
            <a:tailEnd type="stealth" w="med" len="lg"/>
          </a:ln>
        </p:spPr>
      </p:sp>
      <p:sp>
        <p:nvSpPr>
          <p:cNvPr id="146448" name="Rectangle 22"/>
          <p:cNvSpPr/>
          <p:nvPr/>
        </p:nvSpPr>
        <p:spPr>
          <a:xfrm>
            <a:off x="3063875" y="1328738"/>
            <a:ext cx="2749550" cy="1158875"/>
          </a:xfrm>
          <a:prstGeom prst="rect">
            <a:avLst/>
          </a:prstGeom>
          <a:noFill/>
          <a:ln w="9525">
            <a:noFill/>
          </a:ln>
        </p:spPr>
        <p:txBody>
          <a:bodyPr anchor="ctr">
            <a:spAutoFit/>
          </a:bodyPr>
          <a:p>
            <a:endParaRPr lang="zh-CN" altLang="en-US" dirty="0">
              <a:latin typeface="Arial" panose="020B0604020202020204" pitchFamily="34" charset="0"/>
            </a:endParaRPr>
          </a:p>
        </p:txBody>
      </p:sp>
      <p:sp>
        <p:nvSpPr>
          <p:cNvPr id="146449" name="Line 23"/>
          <p:cNvSpPr/>
          <p:nvPr/>
        </p:nvSpPr>
        <p:spPr>
          <a:xfrm>
            <a:off x="3529013" y="2460625"/>
            <a:ext cx="1901825" cy="1588"/>
          </a:xfrm>
          <a:prstGeom prst="line">
            <a:avLst/>
          </a:prstGeom>
          <a:ln w="19050" cap="flat" cmpd="sng">
            <a:solidFill>
              <a:schemeClr val="tx1"/>
            </a:solidFill>
            <a:prstDash val="solid"/>
            <a:headEnd type="none" w="med" len="med"/>
            <a:tailEnd type="stealth" w="med" len="lg"/>
          </a:ln>
        </p:spPr>
      </p:sp>
      <p:sp>
        <p:nvSpPr>
          <p:cNvPr id="146450" name="Text Box 24"/>
          <p:cNvSpPr txBox="1"/>
          <p:nvPr/>
        </p:nvSpPr>
        <p:spPr>
          <a:xfrm>
            <a:off x="4800600" y="2122488"/>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46451" name="Text Box 25"/>
          <p:cNvSpPr txBox="1"/>
          <p:nvPr/>
        </p:nvSpPr>
        <p:spPr>
          <a:xfrm>
            <a:off x="3375025" y="1412875"/>
            <a:ext cx="625475"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sp>
        <p:nvSpPr>
          <p:cNvPr id="146452" name="Text Box 26"/>
          <p:cNvSpPr txBox="1"/>
          <p:nvPr/>
        </p:nvSpPr>
        <p:spPr>
          <a:xfrm>
            <a:off x="3544888" y="2198688"/>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pic>
        <p:nvPicPr>
          <p:cNvPr id="146453" name="Picture 27"/>
          <p:cNvPicPr>
            <a:picLocks noChangeAspect="1"/>
          </p:cNvPicPr>
          <p:nvPr/>
        </p:nvPicPr>
        <p:blipFill>
          <a:blip r:embed="rId3"/>
          <a:srcRect l="11456" t="12225" r="19804" b="26097"/>
          <a:stretch>
            <a:fillRect/>
          </a:stretch>
        </p:blipFill>
        <p:spPr>
          <a:xfrm>
            <a:off x="3578225" y="1641475"/>
            <a:ext cx="1527175" cy="858838"/>
          </a:xfrm>
          <a:prstGeom prst="rect">
            <a:avLst/>
          </a:prstGeom>
          <a:noFill/>
          <a:ln w="9525">
            <a:noFill/>
          </a:ln>
        </p:spPr>
      </p:pic>
      <p:sp>
        <p:nvSpPr>
          <p:cNvPr id="146454" name="Line 28"/>
          <p:cNvSpPr/>
          <p:nvPr/>
        </p:nvSpPr>
        <p:spPr>
          <a:xfrm>
            <a:off x="3530600" y="2105025"/>
            <a:ext cx="1901825" cy="1588"/>
          </a:xfrm>
          <a:prstGeom prst="line">
            <a:avLst/>
          </a:prstGeom>
          <a:ln w="19050" cap="flat" cmpd="sng">
            <a:solidFill>
              <a:srgbClr val="FF0000"/>
            </a:solidFill>
            <a:prstDash val="solid"/>
            <a:headEnd type="none" w="med" len="med"/>
            <a:tailEnd type="none" w="med" len="med"/>
          </a:ln>
        </p:spPr>
      </p:sp>
      <p:sp>
        <p:nvSpPr>
          <p:cNvPr id="146455" name="Text Box 29"/>
          <p:cNvSpPr txBox="1"/>
          <p:nvPr/>
        </p:nvSpPr>
        <p:spPr>
          <a:xfrm>
            <a:off x="4659313" y="1700213"/>
            <a:ext cx="625475" cy="365125"/>
          </a:xfrm>
          <a:prstGeom prst="rect">
            <a:avLst/>
          </a:prstGeom>
          <a:noFill/>
          <a:ln w="9525">
            <a:noFill/>
          </a:ln>
        </p:spPr>
        <p:txBody>
          <a:bodyPr lIns="0" tIns="0" rIns="0" bIns="0">
            <a:spAutoFit/>
          </a:bodyPr>
          <a:p>
            <a:pPr algn="ctr">
              <a:spcBef>
                <a:spcPct val="50000"/>
              </a:spcBef>
            </a:pPr>
            <a:r>
              <a:rPr lang="en-US" altLang="zh-CN" sz="2400" i="1" dirty="0">
                <a:solidFill>
                  <a:srgbClr val="FF0000"/>
                </a:solidFill>
                <a:latin typeface="Times New Roman" panose="02020603050405020304" pitchFamily="18" charset="0"/>
              </a:rPr>
              <a:t>I</a:t>
            </a:r>
            <a:r>
              <a:rPr lang="en-US" altLang="zh-CN" sz="2400" i="1" baseline="-25000" dirty="0">
                <a:solidFill>
                  <a:srgbClr val="FF0000"/>
                </a:solidFill>
                <a:latin typeface="Times New Roman" panose="02020603050405020304" pitchFamily="18" charset="0"/>
              </a:rPr>
              <a:t>C</a:t>
            </a:r>
            <a:endParaRPr lang="en-US" altLang="zh-CN" sz="2400" i="1" dirty="0">
              <a:solidFill>
                <a:srgbClr val="FF0000"/>
              </a:solidFill>
              <a:latin typeface="Times New Roman" panose="02020603050405020304" pitchFamily="18" charset="0"/>
            </a:endParaRPr>
          </a:p>
        </p:txBody>
      </p:sp>
      <p:sp>
        <p:nvSpPr>
          <p:cNvPr id="146456" name="Line 30"/>
          <p:cNvSpPr/>
          <p:nvPr/>
        </p:nvSpPr>
        <p:spPr>
          <a:xfrm flipV="1">
            <a:off x="3836988" y="1538288"/>
            <a:ext cx="1587" cy="841375"/>
          </a:xfrm>
          <a:prstGeom prst="line">
            <a:avLst/>
          </a:prstGeom>
          <a:ln w="19050" cap="flat" cmpd="sng">
            <a:solidFill>
              <a:schemeClr val="tx1"/>
            </a:solidFill>
            <a:prstDash val="solid"/>
            <a:headEnd type="none" w="med" len="med"/>
            <a:tailEnd type="triangle" w="med" len="med"/>
          </a:ln>
        </p:spPr>
      </p:sp>
      <p:sp>
        <p:nvSpPr>
          <p:cNvPr id="146457" name="Text Box 31"/>
          <p:cNvSpPr txBox="1"/>
          <p:nvPr/>
        </p:nvSpPr>
        <p:spPr>
          <a:xfrm>
            <a:off x="4184650" y="1412875"/>
            <a:ext cx="625475"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sp>
        <p:nvSpPr>
          <p:cNvPr id="146458" name="Line 32"/>
          <p:cNvSpPr/>
          <p:nvPr/>
        </p:nvSpPr>
        <p:spPr>
          <a:xfrm flipH="1">
            <a:off x="4202113" y="1743075"/>
            <a:ext cx="247650" cy="290513"/>
          </a:xfrm>
          <a:prstGeom prst="line">
            <a:avLst/>
          </a:prstGeom>
          <a:ln w="19050" cap="flat" cmpd="sng">
            <a:solidFill>
              <a:schemeClr val="tx1"/>
            </a:solidFill>
            <a:prstDash val="solid"/>
            <a:headEnd type="none" w="med" len="med"/>
            <a:tailEnd type="stealth" w="med" len="lg"/>
          </a:ln>
        </p:spPr>
      </p:sp>
      <p:sp>
        <p:nvSpPr>
          <p:cNvPr id="146459" name="Rectangle 33"/>
          <p:cNvSpPr/>
          <p:nvPr/>
        </p:nvSpPr>
        <p:spPr>
          <a:xfrm>
            <a:off x="4986338" y="1331913"/>
            <a:ext cx="3249612" cy="1158875"/>
          </a:xfrm>
          <a:prstGeom prst="rect">
            <a:avLst/>
          </a:prstGeom>
          <a:noFill/>
          <a:ln w="9525">
            <a:noFill/>
          </a:ln>
        </p:spPr>
        <p:txBody>
          <a:bodyPr anchor="ctr">
            <a:spAutoFit/>
          </a:bodyPr>
          <a:p>
            <a:endParaRPr lang="zh-CN" altLang="en-US" dirty="0">
              <a:latin typeface="Arial" panose="020B0604020202020204" pitchFamily="34" charset="0"/>
            </a:endParaRPr>
          </a:p>
        </p:txBody>
      </p:sp>
      <p:sp>
        <p:nvSpPr>
          <p:cNvPr id="146460" name="Line 34"/>
          <p:cNvSpPr/>
          <p:nvPr/>
        </p:nvSpPr>
        <p:spPr>
          <a:xfrm>
            <a:off x="5686425" y="2457450"/>
            <a:ext cx="1901825" cy="1588"/>
          </a:xfrm>
          <a:prstGeom prst="line">
            <a:avLst/>
          </a:prstGeom>
          <a:ln w="19050" cap="flat" cmpd="sng">
            <a:solidFill>
              <a:schemeClr val="tx1"/>
            </a:solidFill>
            <a:prstDash val="solid"/>
            <a:headEnd type="none" w="med" len="med"/>
            <a:tailEnd type="stealth" w="med" len="lg"/>
          </a:ln>
        </p:spPr>
      </p:sp>
      <p:sp>
        <p:nvSpPr>
          <p:cNvPr id="146461" name="Text Box 35"/>
          <p:cNvSpPr txBox="1"/>
          <p:nvPr/>
        </p:nvSpPr>
        <p:spPr>
          <a:xfrm>
            <a:off x="7031038" y="2159000"/>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46462" name="Text Box 36"/>
          <p:cNvSpPr txBox="1"/>
          <p:nvPr/>
        </p:nvSpPr>
        <p:spPr>
          <a:xfrm>
            <a:off x="5348288" y="1409700"/>
            <a:ext cx="87630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CE</a:t>
            </a:r>
            <a:endParaRPr lang="en-US" altLang="zh-CN" sz="2400" i="1" dirty="0">
              <a:latin typeface="Times New Roman" panose="02020603050405020304" pitchFamily="18" charset="0"/>
            </a:endParaRPr>
          </a:p>
        </p:txBody>
      </p:sp>
      <p:sp>
        <p:nvSpPr>
          <p:cNvPr id="146463" name="Text Box 37"/>
          <p:cNvSpPr txBox="1"/>
          <p:nvPr/>
        </p:nvSpPr>
        <p:spPr>
          <a:xfrm>
            <a:off x="5702300" y="2159000"/>
            <a:ext cx="374650"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grpSp>
        <p:nvGrpSpPr>
          <p:cNvPr id="146464" name="Group 38"/>
          <p:cNvGrpSpPr/>
          <p:nvPr/>
        </p:nvGrpSpPr>
        <p:grpSpPr>
          <a:xfrm>
            <a:off x="5743575" y="1806575"/>
            <a:ext cx="1501775" cy="504825"/>
            <a:chOff x="4649" y="618"/>
            <a:chExt cx="545" cy="317"/>
          </a:xfrm>
        </p:grpSpPr>
        <p:pic>
          <p:nvPicPr>
            <p:cNvPr id="146486" name="Picture 39"/>
            <p:cNvPicPr>
              <a:picLocks noChangeAspect="1"/>
            </p:cNvPicPr>
            <p:nvPr/>
          </p:nvPicPr>
          <p:blipFill>
            <a:blip r:embed="rId4"/>
            <a:srcRect l="11435" t="12186" r="54688" b="25124"/>
            <a:stretch>
              <a:fillRect/>
            </a:stretch>
          </p:blipFill>
          <p:spPr>
            <a:xfrm>
              <a:off x="4921" y="618"/>
              <a:ext cx="273" cy="317"/>
            </a:xfrm>
            <a:prstGeom prst="rect">
              <a:avLst/>
            </a:prstGeom>
            <a:noFill/>
            <a:ln w="9525">
              <a:noFill/>
            </a:ln>
          </p:spPr>
        </p:pic>
        <p:pic>
          <p:nvPicPr>
            <p:cNvPr id="146487" name="Picture 40"/>
            <p:cNvPicPr>
              <a:picLocks noChangeAspect="1"/>
            </p:cNvPicPr>
            <p:nvPr/>
          </p:nvPicPr>
          <p:blipFill>
            <a:blip r:embed="rId4"/>
            <a:srcRect l="45189" t="12186" r="19817" b="26112"/>
            <a:stretch>
              <a:fillRect/>
            </a:stretch>
          </p:blipFill>
          <p:spPr>
            <a:xfrm>
              <a:off x="4649" y="618"/>
              <a:ext cx="282" cy="312"/>
            </a:xfrm>
            <a:prstGeom prst="rect">
              <a:avLst/>
            </a:prstGeom>
            <a:noFill/>
            <a:ln w="9525">
              <a:noFill/>
            </a:ln>
          </p:spPr>
        </p:pic>
      </p:grpSp>
      <p:sp>
        <p:nvSpPr>
          <p:cNvPr id="146465" name="Line 41"/>
          <p:cNvSpPr/>
          <p:nvPr/>
        </p:nvSpPr>
        <p:spPr>
          <a:xfrm>
            <a:off x="5707063" y="2101850"/>
            <a:ext cx="1784350" cy="1588"/>
          </a:xfrm>
          <a:prstGeom prst="line">
            <a:avLst/>
          </a:prstGeom>
          <a:ln w="19050" cap="flat" cmpd="sng">
            <a:solidFill>
              <a:srgbClr val="FF0000"/>
            </a:solidFill>
            <a:prstDash val="solid"/>
            <a:headEnd type="none" w="med" len="med"/>
            <a:tailEnd type="none" w="med" len="med"/>
          </a:ln>
        </p:spPr>
      </p:sp>
      <p:sp>
        <p:nvSpPr>
          <p:cNvPr id="146466" name="Text Box 42"/>
          <p:cNvSpPr txBox="1"/>
          <p:nvPr/>
        </p:nvSpPr>
        <p:spPr>
          <a:xfrm>
            <a:off x="6721475" y="1700213"/>
            <a:ext cx="874713" cy="365125"/>
          </a:xfrm>
          <a:prstGeom prst="rect">
            <a:avLst/>
          </a:prstGeom>
          <a:noFill/>
          <a:ln w="9525">
            <a:noFill/>
          </a:ln>
        </p:spPr>
        <p:txBody>
          <a:bodyPr lIns="0" tIns="0" rIns="0" bIns="0">
            <a:spAutoFit/>
          </a:bodyPr>
          <a:p>
            <a:pPr algn="ctr">
              <a:spcBef>
                <a:spcPct val="50000"/>
              </a:spcBef>
            </a:pPr>
            <a:r>
              <a:rPr lang="en-US" altLang="zh-CN" sz="2400" i="1" dirty="0">
                <a:solidFill>
                  <a:srgbClr val="FF0000"/>
                </a:solidFill>
                <a:latin typeface="Times New Roman" panose="02020603050405020304" pitchFamily="18" charset="0"/>
              </a:rPr>
              <a:t>V</a:t>
            </a:r>
            <a:r>
              <a:rPr lang="en-US" altLang="zh-CN" sz="2400" i="1" baseline="-25000" dirty="0">
                <a:solidFill>
                  <a:srgbClr val="FF0000"/>
                </a:solidFill>
                <a:latin typeface="Times New Roman" panose="02020603050405020304" pitchFamily="18" charset="0"/>
              </a:rPr>
              <a:t>CE</a:t>
            </a:r>
            <a:endParaRPr lang="en-US" altLang="zh-CN" sz="2400" i="1" dirty="0">
              <a:solidFill>
                <a:srgbClr val="FF0000"/>
              </a:solidFill>
              <a:latin typeface="Times New Roman" panose="02020603050405020304" pitchFamily="18" charset="0"/>
            </a:endParaRPr>
          </a:p>
        </p:txBody>
      </p:sp>
      <p:sp>
        <p:nvSpPr>
          <p:cNvPr id="146467" name="Line 43"/>
          <p:cNvSpPr/>
          <p:nvPr/>
        </p:nvSpPr>
        <p:spPr>
          <a:xfrm flipV="1">
            <a:off x="5994400" y="1535113"/>
            <a:ext cx="1588" cy="841375"/>
          </a:xfrm>
          <a:prstGeom prst="line">
            <a:avLst/>
          </a:prstGeom>
          <a:ln w="19050" cap="flat" cmpd="sng">
            <a:solidFill>
              <a:schemeClr val="tx1"/>
            </a:solidFill>
            <a:prstDash val="solid"/>
            <a:headEnd type="none" w="med" len="med"/>
            <a:tailEnd type="triangle" w="med" len="med"/>
          </a:ln>
        </p:spPr>
      </p:sp>
      <p:sp>
        <p:nvSpPr>
          <p:cNvPr id="146468" name="Text Box 44"/>
          <p:cNvSpPr txBox="1"/>
          <p:nvPr/>
        </p:nvSpPr>
        <p:spPr>
          <a:xfrm>
            <a:off x="5984875" y="1339850"/>
            <a:ext cx="625475" cy="365125"/>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ce</a:t>
            </a:r>
            <a:endParaRPr lang="en-US" altLang="zh-CN" sz="2400" i="1" dirty="0">
              <a:latin typeface="Times New Roman" panose="02020603050405020304" pitchFamily="18" charset="0"/>
            </a:endParaRPr>
          </a:p>
        </p:txBody>
      </p:sp>
      <p:sp>
        <p:nvSpPr>
          <p:cNvPr id="146469" name="Line 45"/>
          <p:cNvSpPr/>
          <p:nvPr/>
        </p:nvSpPr>
        <p:spPr>
          <a:xfrm>
            <a:off x="6203950" y="1746250"/>
            <a:ext cx="327025" cy="260350"/>
          </a:xfrm>
          <a:prstGeom prst="line">
            <a:avLst/>
          </a:prstGeom>
          <a:ln w="19050" cap="flat" cmpd="sng">
            <a:solidFill>
              <a:schemeClr val="tx1"/>
            </a:solidFill>
            <a:prstDash val="solid"/>
            <a:headEnd type="none" w="med" len="med"/>
            <a:tailEnd type="stealth" w="med" len="lg"/>
          </a:ln>
        </p:spPr>
      </p:sp>
      <p:sp>
        <p:nvSpPr>
          <p:cNvPr id="48174" name="Text Box 46"/>
          <p:cNvSpPr txBox="1"/>
          <p:nvPr/>
        </p:nvSpPr>
        <p:spPr>
          <a:xfrm>
            <a:off x="3419475" y="6165850"/>
            <a:ext cx="3889375" cy="457200"/>
          </a:xfrm>
          <a:prstGeom prst="rect">
            <a:avLst/>
          </a:prstGeom>
          <a:solidFill>
            <a:srgbClr val="FFFF99"/>
          </a:solidFill>
          <a:ln w="9525">
            <a:noFill/>
          </a:ln>
        </p:spPr>
        <p:txBody>
          <a:bodyPr lIns="0" rIns="0">
            <a:spAutoFit/>
          </a:bodyPr>
          <a:p>
            <a:pPr>
              <a:spcBef>
                <a:spcPct val="50000"/>
              </a:spcBef>
            </a:pPr>
            <a:r>
              <a:rPr lang="zh-CN" altLang="en-US" sz="2400" dirty="0">
                <a:latin typeface="宋体" panose="02010600030101010101" pitchFamily="2" charset="-122"/>
              </a:rPr>
              <a:t>与</a:t>
            </a:r>
            <a:r>
              <a:rPr lang="en-US" altLang="zh-CN" sz="2400" i="1" dirty="0">
                <a:latin typeface="宋体" panose="02010600030101010101" pitchFamily="2" charset="-122"/>
              </a:rPr>
              <a:t>v</a:t>
            </a:r>
            <a:r>
              <a:rPr lang="en-US" altLang="zh-CN" sz="2400" i="1" baseline="-25000" dirty="0">
                <a:latin typeface="宋体" panose="02010600030101010101" pitchFamily="2" charset="-122"/>
              </a:rPr>
              <a:t>i</a:t>
            </a:r>
            <a:r>
              <a:rPr lang="zh-CN" altLang="en-US" sz="2400" dirty="0">
                <a:latin typeface="宋体" panose="02010600030101010101" pitchFamily="2" charset="-122"/>
              </a:rPr>
              <a:t>相比幅值加大且反相了</a:t>
            </a:r>
            <a:endParaRPr lang="zh-CN" altLang="en-US" sz="2400" dirty="0">
              <a:latin typeface="宋体" panose="02010600030101010101" pitchFamily="2" charset="-122"/>
            </a:endParaRPr>
          </a:p>
        </p:txBody>
      </p:sp>
      <p:pic>
        <p:nvPicPr>
          <p:cNvPr id="146471" name="Picture 47"/>
          <p:cNvPicPr>
            <a:picLocks noChangeAspect="1"/>
          </p:cNvPicPr>
          <p:nvPr/>
        </p:nvPicPr>
        <p:blipFill>
          <a:blip r:embed="rId5"/>
          <a:stretch>
            <a:fillRect/>
          </a:stretch>
        </p:blipFill>
        <p:spPr>
          <a:xfrm>
            <a:off x="1908175" y="2708275"/>
            <a:ext cx="5160963" cy="3263900"/>
          </a:xfrm>
          <a:prstGeom prst="rect">
            <a:avLst/>
          </a:prstGeom>
          <a:noFill/>
          <a:ln w="9525">
            <a:noFill/>
          </a:ln>
        </p:spPr>
      </p:pic>
      <p:grpSp>
        <p:nvGrpSpPr>
          <p:cNvPr id="146472" name="Group 48"/>
          <p:cNvGrpSpPr/>
          <p:nvPr/>
        </p:nvGrpSpPr>
        <p:grpSpPr>
          <a:xfrm>
            <a:off x="6804025" y="3933825"/>
            <a:ext cx="2016125" cy="1295400"/>
            <a:chOff x="4569" y="2440"/>
            <a:chExt cx="1191" cy="771"/>
          </a:xfrm>
        </p:grpSpPr>
        <p:sp>
          <p:nvSpPr>
            <p:cNvPr id="146473" name="Rectangle 49"/>
            <p:cNvSpPr/>
            <p:nvPr/>
          </p:nvSpPr>
          <p:spPr>
            <a:xfrm>
              <a:off x="4581" y="2485"/>
              <a:ext cx="1179" cy="726"/>
            </a:xfrm>
            <a:prstGeom prst="rect">
              <a:avLst/>
            </a:prstGeom>
            <a:noFill/>
            <a:ln w="9525">
              <a:noFill/>
            </a:ln>
          </p:spPr>
          <p:txBody>
            <a:bodyPr anchor="ctr">
              <a:spAutoFit/>
            </a:bodyPr>
            <a:p>
              <a:endParaRPr lang="zh-CN" altLang="en-US" dirty="0">
                <a:latin typeface="Arial" panose="020B0604020202020204" pitchFamily="34" charset="0"/>
              </a:endParaRPr>
            </a:p>
          </p:txBody>
        </p:sp>
        <p:sp>
          <p:nvSpPr>
            <p:cNvPr id="146474" name="Line 50"/>
            <p:cNvSpPr/>
            <p:nvPr/>
          </p:nvSpPr>
          <p:spPr>
            <a:xfrm>
              <a:off x="4886" y="3117"/>
              <a:ext cx="690" cy="0"/>
            </a:xfrm>
            <a:prstGeom prst="line">
              <a:avLst/>
            </a:prstGeom>
            <a:ln w="19050" cap="flat" cmpd="sng">
              <a:solidFill>
                <a:schemeClr val="tx1"/>
              </a:solidFill>
              <a:prstDash val="solid"/>
              <a:headEnd type="none" w="med" len="med"/>
              <a:tailEnd type="stealth" w="med" len="lg"/>
            </a:ln>
          </p:spPr>
        </p:sp>
        <p:sp>
          <p:nvSpPr>
            <p:cNvPr id="146475" name="Text Box 51"/>
            <p:cNvSpPr txBox="1"/>
            <p:nvPr/>
          </p:nvSpPr>
          <p:spPr>
            <a:xfrm>
              <a:off x="5578" y="2956"/>
              <a:ext cx="136" cy="217"/>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t</a:t>
              </a:r>
              <a:endParaRPr lang="en-US" altLang="zh-CN" sz="2400" i="1" dirty="0">
                <a:latin typeface="Times New Roman" panose="02020603050405020304" pitchFamily="18" charset="0"/>
              </a:endParaRPr>
            </a:p>
          </p:txBody>
        </p:sp>
        <p:sp>
          <p:nvSpPr>
            <p:cNvPr id="146476" name="Text Box 52"/>
            <p:cNvSpPr txBox="1"/>
            <p:nvPr/>
          </p:nvSpPr>
          <p:spPr>
            <a:xfrm>
              <a:off x="4569" y="2484"/>
              <a:ext cx="318" cy="218"/>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46477" name="Text Box 53"/>
            <p:cNvSpPr txBox="1"/>
            <p:nvPr/>
          </p:nvSpPr>
          <p:spPr>
            <a:xfrm>
              <a:off x="4741" y="2956"/>
              <a:ext cx="136" cy="217"/>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o</a:t>
              </a:r>
              <a:endParaRPr lang="en-US" altLang="zh-CN" sz="2400" i="1" dirty="0">
                <a:latin typeface="Times New Roman" panose="02020603050405020304" pitchFamily="18" charset="0"/>
              </a:endParaRPr>
            </a:p>
          </p:txBody>
        </p:sp>
        <p:grpSp>
          <p:nvGrpSpPr>
            <p:cNvPr id="146478" name="Group 54"/>
            <p:cNvGrpSpPr/>
            <p:nvPr/>
          </p:nvGrpSpPr>
          <p:grpSpPr>
            <a:xfrm>
              <a:off x="4881" y="2740"/>
              <a:ext cx="545" cy="317"/>
              <a:chOff x="4649" y="618"/>
              <a:chExt cx="545" cy="317"/>
            </a:xfrm>
          </p:grpSpPr>
          <p:pic>
            <p:nvPicPr>
              <p:cNvPr id="146484" name="Picture 55"/>
              <p:cNvPicPr>
                <a:picLocks noChangeAspect="1"/>
              </p:cNvPicPr>
              <p:nvPr/>
            </p:nvPicPr>
            <p:blipFill>
              <a:blip r:embed="rId4"/>
              <a:srcRect l="11435" t="12186" r="54688" b="25124"/>
              <a:stretch>
                <a:fillRect/>
              </a:stretch>
            </p:blipFill>
            <p:spPr>
              <a:xfrm>
                <a:off x="4921" y="618"/>
                <a:ext cx="273" cy="317"/>
              </a:xfrm>
              <a:prstGeom prst="rect">
                <a:avLst/>
              </a:prstGeom>
              <a:noFill/>
              <a:ln w="9525">
                <a:noFill/>
              </a:ln>
            </p:spPr>
          </p:pic>
          <p:pic>
            <p:nvPicPr>
              <p:cNvPr id="146485" name="Picture 56"/>
              <p:cNvPicPr>
                <a:picLocks noChangeAspect="1"/>
              </p:cNvPicPr>
              <p:nvPr/>
            </p:nvPicPr>
            <p:blipFill>
              <a:blip r:embed="rId4"/>
              <a:srcRect l="45189" t="12186" r="19817" b="26112"/>
              <a:stretch>
                <a:fillRect/>
              </a:stretch>
            </p:blipFill>
            <p:spPr>
              <a:xfrm>
                <a:off x="4649" y="618"/>
                <a:ext cx="282" cy="312"/>
              </a:xfrm>
              <a:prstGeom prst="rect">
                <a:avLst/>
              </a:prstGeom>
              <a:noFill/>
              <a:ln w="9525">
                <a:noFill/>
              </a:ln>
            </p:spPr>
          </p:pic>
        </p:grpSp>
        <p:sp>
          <p:nvSpPr>
            <p:cNvPr id="146479" name="Line 57"/>
            <p:cNvSpPr/>
            <p:nvPr/>
          </p:nvSpPr>
          <p:spPr>
            <a:xfrm>
              <a:off x="4887" y="2893"/>
              <a:ext cx="647" cy="0"/>
            </a:xfrm>
            <a:prstGeom prst="line">
              <a:avLst/>
            </a:prstGeom>
            <a:ln w="19050" cap="flat" cmpd="sng">
              <a:solidFill>
                <a:srgbClr val="FF0000"/>
              </a:solidFill>
              <a:prstDash val="solid"/>
              <a:headEnd type="none" w="med" len="med"/>
              <a:tailEnd type="none" w="med" len="med"/>
            </a:ln>
          </p:spPr>
        </p:sp>
        <p:sp>
          <p:nvSpPr>
            <p:cNvPr id="146480" name="Text Box 58"/>
            <p:cNvSpPr txBox="1"/>
            <p:nvPr/>
          </p:nvSpPr>
          <p:spPr>
            <a:xfrm>
              <a:off x="5434" y="2667"/>
              <a:ext cx="317" cy="217"/>
            </a:xfrm>
            <a:prstGeom prst="rect">
              <a:avLst/>
            </a:prstGeom>
            <a:noFill/>
            <a:ln w="9525">
              <a:noFill/>
            </a:ln>
          </p:spPr>
          <p:txBody>
            <a:bodyPr lIns="0" tIns="0" rIns="0" bIns="0">
              <a:spAutoFit/>
            </a:bodyPr>
            <a:p>
              <a:pPr algn="ctr">
                <a:spcBef>
                  <a:spcPct val="50000"/>
                </a:spcBef>
              </a:pPr>
              <a:r>
                <a:rPr lang="en-US" altLang="zh-CN" sz="2400" i="1" dirty="0">
                  <a:solidFill>
                    <a:srgbClr val="FF0000"/>
                  </a:solidFill>
                  <a:latin typeface="Times New Roman" panose="02020603050405020304" pitchFamily="18" charset="0"/>
                </a:rPr>
                <a:t>V</a:t>
              </a:r>
              <a:r>
                <a:rPr lang="en-US" altLang="zh-CN" sz="2400" i="1" baseline="-25000" dirty="0">
                  <a:solidFill>
                    <a:srgbClr val="FF0000"/>
                  </a:solidFill>
                  <a:latin typeface="Times New Roman" panose="02020603050405020304" pitchFamily="18" charset="0"/>
                </a:rPr>
                <a:t>CE</a:t>
              </a:r>
              <a:endParaRPr lang="en-US" altLang="zh-CN" sz="2400" i="1" dirty="0">
                <a:solidFill>
                  <a:srgbClr val="FF0000"/>
                </a:solidFill>
                <a:latin typeface="Times New Roman" panose="02020603050405020304" pitchFamily="18" charset="0"/>
              </a:endParaRPr>
            </a:p>
          </p:txBody>
        </p:sp>
        <p:sp>
          <p:nvSpPr>
            <p:cNvPr id="146481" name="Line 59"/>
            <p:cNvSpPr/>
            <p:nvPr/>
          </p:nvSpPr>
          <p:spPr>
            <a:xfrm flipV="1">
              <a:off x="4887" y="2592"/>
              <a:ext cx="0" cy="527"/>
            </a:xfrm>
            <a:prstGeom prst="line">
              <a:avLst/>
            </a:prstGeom>
            <a:ln w="19050" cap="flat" cmpd="sng">
              <a:solidFill>
                <a:schemeClr val="tx1"/>
              </a:solidFill>
              <a:prstDash val="solid"/>
              <a:headEnd type="none" w="med" len="med"/>
              <a:tailEnd type="triangle" w="med" len="med"/>
            </a:ln>
          </p:spPr>
        </p:sp>
        <p:sp>
          <p:nvSpPr>
            <p:cNvPr id="146482" name="Text Box 60"/>
            <p:cNvSpPr txBox="1"/>
            <p:nvPr/>
          </p:nvSpPr>
          <p:spPr>
            <a:xfrm>
              <a:off x="4944" y="2440"/>
              <a:ext cx="227" cy="217"/>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146483" name="Line 61"/>
            <p:cNvSpPr/>
            <p:nvPr/>
          </p:nvSpPr>
          <p:spPr>
            <a:xfrm>
              <a:off x="5052" y="2686"/>
              <a:ext cx="119" cy="163"/>
            </a:xfrm>
            <a:prstGeom prst="line">
              <a:avLst/>
            </a:prstGeom>
            <a:ln w="19050" cap="flat" cmpd="sng">
              <a:solidFill>
                <a:schemeClr val="tx1"/>
              </a:solidFill>
              <a:prstDash val="solid"/>
              <a:headEnd type="none" w="med" len="med"/>
              <a:tailEnd type="stealth"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1000"/>
                                        <p:tgtEl>
                                          <p:spTgt spid="48130"/>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48174"/>
                                        </p:tgtEl>
                                        <p:attrNameLst>
                                          <p:attrName>style.visibility</p:attrName>
                                        </p:attrNameLst>
                                      </p:cBhvr>
                                      <p:to>
                                        <p:strVal val="visible"/>
                                      </p:to>
                                    </p:set>
                                    <p:animEffect transition="in" filter="blinds(vertical)">
                                      <p:cBhvr>
                                        <p:cTn id="16" dur="500"/>
                                        <p:tgtEl>
                                          <p:spTgt spid="48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2" name="矩形 2"/>
          <p:cNvSpPr/>
          <p:nvPr/>
        </p:nvSpPr>
        <p:spPr>
          <a:xfrm>
            <a:off x="2286000" y="2951163"/>
            <a:ext cx="4572000" cy="708025"/>
          </a:xfrm>
          <a:prstGeom prst="rect">
            <a:avLst/>
          </a:prstGeom>
          <a:noFill/>
          <a:ln w="9525">
            <a:noFill/>
          </a:ln>
        </p:spPr>
        <p:txBody>
          <a:bodyPr>
            <a:spAutoFit/>
          </a:bodyPr>
          <a:p>
            <a:br>
              <a:rPr lang="en-US" altLang="zh-CN" sz="2000" dirty="0">
                <a:latin typeface="Arial" panose="020B0604020202020204" pitchFamily="34" charset="0"/>
              </a:rPr>
            </a:br>
            <a:endParaRPr lang="zh-CN" altLang="en-US" sz="2000" dirty="0">
              <a:latin typeface="Arial" panose="020B0604020202020204" pitchFamily="34" charset="0"/>
            </a:endParaRPr>
          </a:p>
        </p:txBody>
      </p:sp>
      <p:sp>
        <p:nvSpPr>
          <p:cNvPr id="1033" name="矩形 3"/>
          <p:cNvSpPr/>
          <p:nvPr/>
        </p:nvSpPr>
        <p:spPr>
          <a:xfrm>
            <a:off x="684213" y="549275"/>
            <a:ext cx="3608387" cy="522288"/>
          </a:xfrm>
          <a:prstGeom prst="rect">
            <a:avLst/>
          </a:prstGeom>
          <a:noFill/>
          <a:ln w="9525">
            <a:noFill/>
          </a:ln>
        </p:spPr>
        <p:txBody>
          <a:bodyPr wrap="none">
            <a:spAutoFit/>
          </a:bodyPr>
          <a:p>
            <a:r>
              <a:rPr lang="en-US" altLang="zh-CN" dirty="0">
                <a:latin typeface="Arial" panose="020B0604020202020204" pitchFamily="34" charset="0"/>
              </a:rPr>
              <a:t>3.1.2 </a:t>
            </a:r>
            <a:r>
              <a:rPr lang="zh-CN" altLang="zh-CN" dirty="0">
                <a:latin typeface="Arial" panose="020B0604020202020204" pitchFamily="34" charset="0"/>
              </a:rPr>
              <a:t>放大电路的组态</a:t>
            </a:r>
            <a:endParaRPr lang="zh-CN" altLang="en-US" dirty="0">
              <a:latin typeface="Arial" panose="020B0604020202020204" pitchFamily="34" charset="0"/>
            </a:endParaRPr>
          </a:p>
        </p:txBody>
      </p:sp>
      <p:grpSp>
        <p:nvGrpSpPr>
          <p:cNvPr id="2" name="Group 11"/>
          <p:cNvGrpSpPr/>
          <p:nvPr/>
        </p:nvGrpSpPr>
        <p:grpSpPr>
          <a:xfrm>
            <a:off x="0" y="1844675"/>
            <a:ext cx="8766175" cy="3794125"/>
            <a:chOff x="168" y="754"/>
            <a:chExt cx="5522" cy="2364"/>
          </a:xfrm>
        </p:grpSpPr>
        <p:sp>
          <p:nvSpPr>
            <p:cNvPr id="1036" name="Rectangle 19"/>
            <p:cNvSpPr/>
            <p:nvPr/>
          </p:nvSpPr>
          <p:spPr>
            <a:xfrm>
              <a:off x="240" y="2590"/>
              <a:ext cx="528" cy="528"/>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37" name="Rectangle 20"/>
            <p:cNvSpPr/>
            <p:nvPr/>
          </p:nvSpPr>
          <p:spPr>
            <a:xfrm>
              <a:off x="4032" y="1294"/>
              <a:ext cx="1440" cy="1296"/>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38" name="Rectangle 21"/>
            <p:cNvSpPr/>
            <p:nvPr/>
          </p:nvSpPr>
          <p:spPr>
            <a:xfrm>
              <a:off x="2352" y="1294"/>
              <a:ext cx="1680" cy="1296"/>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39" name="Rectangle 22"/>
            <p:cNvSpPr/>
            <p:nvPr/>
          </p:nvSpPr>
          <p:spPr>
            <a:xfrm>
              <a:off x="768" y="1294"/>
              <a:ext cx="1584" cy="1296"/>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40" name="Rectangle 23"/>
            <p:cNvSpPr/>
            <p:nvPr/>
          </p:nvSpPr>
          <p:spPr>
            <a:xfrm>
              <a:off x="336" y="1488"/>
              <a:ext cx="336" cy="936"/>
            </a:xfrm>
            <a:prstGeom prst="rect">
              <a:avLst/>
            </a:prstGeom>
            <a:noFill/>
            <a:ln w="9525">
              <a:noFill/>
            </a:ln>
          </p:spPr>
          <p:txBody>
            <a:bodyPr/>
            <a:p>
              <a:pPr>
                <a:spcBef>
                  <a:spcPct val="20000"/>
                </a:spcBef>
                <a:buClr>
                  <a:schemeClr val="bg2"/>
                </a:buClr>
                <a:buSzPct val="75000"/>
                <a:buFont typeface="Wingdings" panose="05000000000000000000" pitchFamily="2" charset="2"/>
                <a:buNone/>
              </a:pPr>
              <a:r>
                <a:rPr lang="zh-CN" altLang="en-US" sz="2000" dirty="0">
                  <a:latin typeface="Arial" panose="020B0604020202020204" pitchFamily="34" charset="0"/>
                </a:rPr>
                <a:t>电</a:t>
              </a:r>
              <a:endParaRPr lang="zh-CN" altLang="en-US" sz="2000" dirty="0">
                <a:latin typeface="Arial" panose="020B0604020202020204" pitchFamily="34" charset="0"/>
              </a:endParaRPr>
            </a:p>
            <a:p>
              <a:pPr>
                <a:spcBef>
                  <a:spcPct val="20000"/>
                </a:spcBef>
                <a:buClr>
                  <a:schemeClr val="bg2"/>
                </a:buClr>
                <a:buSzPct val="75000"/>
                <a:buFont typeface="Wingdings" panose="05000000000000000000" pitchFamily="2" charset="2"/>
                <a:buNone/>
              </a:pPr>
              <a:endParaRPr lang="zh-CN" altLang="en-US" sz="2000" dirty="0">
                <a:latin typeface="Arial" panose="020B0604020202020204" pitchFamily="34" charset="0"/>
              </a:endParaRPr>
            </a:p>
            <a:p>
              <a:pPr>
                <a:spcBef>
                  <a:spcPct val="20000"/>
                </a:spcBef>
                <a:buClr>
                  <a:schemeClr val="bg2"/>
                </a:buClr>
                <a:buSzPct val="75000"/>
                <a:buFont typeface="Wingdings" panose="05000000000000000000" pitchFamily="2" charset="2"/>
                <a:buNone/>
              </a:pPr>
              <a:r>
                <a:rPr lang="zh-CN" altLang="en-US" sz="2000" dirty="0">
                  <a:latin typeface="Arial" panose="020B0604020202020204" pitchFamily="34" charset="0"/>
                </a:rPr>
                <a:t>路</a:t>
              </a:r>
              <a:endParaRPr lang="zh-CN" altLang="en-US" sz="2000" dirty="0">
                <a:latin typeface="Arial" panose="020B0604020202020204" pitchFamily="34" charset="0"/>
              </a:endParaRPr>
            </a:p>
          </p:txBody>
        </p:sp>
        <p:sp>
          <p:nvSpPr>
            <p:cNvPr id="1041" name="Rectangle 24"/>
            <p:cNvSpPr/>
            <p:nvPr/>
          </p:nvSpPr>
          <p:spPr>
            <a:xfrm>
              <a:off x="4032" y="766"/>
              <a:ext cx="1440" cy="528"/>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42" name="Rectangle 25"/>
            <p:cNvSpPr/>
            <p:nvPr/>
          </p:nvSpPr>
          <p:spPr>
            <a:xfrm>
              <a:off x="2352" y="766"/>
              <a:ext cx="1680" cy="528"/>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43" name="Rectangle 26"/>
            <p:cNvSpPr/>
            <p:nvPr/>
          </p:nvSpPr>
          <p:spPr>
            <a:xfrm>
              <a:off x="768" y="766"/>
              <a:ext cx="1584" cy="528"/>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44" name="Rectangle 27"/>
            <p:cNvSpPr/>
            <p:nvPr/>
          </p:nvSpPr>
          <p:spPr>
            <a:xfrm>
              <a:off x="240" y="766"/>
              <a:ext cx="528" cy="528"/>
            </a:xfrm>
            <a:prstGeom prst="rect">
              <a:avLst/>
            </a:prstGeom>
            <a:noFill/>
            <a:ln w="9525">
              <a:noFill/>
            </a:ln>
          </p:spPr>
          <p:txBody>
            <a:bodyPr/>
            <a:p>
              <a:pPr>
                <a:spcBef>
                  <a:spcPct val="20000"/>
                </a:spcBef>
                <a:buClr>
                  <a:schemeClr val="bg2"/>
                </a:buClr>
                <a:buSzPct val="75000"/>
                <a:buFont typeface="Wingdings" panose="05000000000000000000" pitchFamily="2" charset="2"/>
                <a:buNone/>
              </a:pPr>
              <a:endParaRPr lang="zh-CN" altLang="zh-CN" sz="2000" b="0" dirty="0">
                <a:latin typeface="Arial" panose="020B0604020202020204" pitchFamily="34" charset="0"/>
              </a:endParaRPr>
            </a:p>
          </p:txBody>
        </p:sp>
        <p:sp>
          <p:nvSpPr>
            <p:cNvPr id="1045" name="Line 28"/>
            <p:cNvSpPr/>
            <p:nvPr/>
          </p:nvSpPr>
          <p:spPr>
            <a:xfrm>
              <a:off x="240" y="766"/>
              <a:ext cx="5232" cy="0"/>
            </a:xfrm>
            <a:prstGeom prst="line">
              <a:avLst/>
            </a:prstGeom>
            <a:ln w="38100" cap="flat" cmpd="sng">
              <a:solidFill>
                <a:schemeClr val="tx1"/>
              </a:solidFill>
              <a:prstDash val="solid"/>
              <a:headEnd type="none" w="med" len="med"/>
              <a:tailEnd type="none" w="med" len="med"/>
            </a:ln>
          </p:spPr>
        </p:sp>
        <p:sp>
          <p:nvSpPr>
            <p:cNvPr id="1046" name="Line 29"/>
            <p:cNvSpPr/>
            <p:nvPr/>
          </p:nvSpPr>
          <p:spPr>
            <a:xfrm>
              <a:off x="240" y="1294"/>
              <a:ext cx="5232" cy="0"/>
            </a:xfrm>
            <a:prstGeom prst="line">
              <a:avLst/>
            </a:prstGeom>
            <a:ln w="12700" cap="flat" cmpd="sng">
              <a:solidFill>
                <a:schemeClr val="tx1"/>
              </a:solidFill>
              <a:prstDash val="solid"/>
              <a:headEnd type="none" w="med" len="med"/>
              <a:tailEnd type="none" w="med" len="med"/>
            </a:ln>
          </p:spPr>
        </p:sp>
        <p:sp>
          <p:nvSpPr>
            <p:cNvPr id="1047" name="Line 30"/>
            <p:cNvSpPr/>
            <p:nvPr/>
          </p:nvSpPr>
          <p:spPr>
            <a:xfrm>
              <a:off x="240" y="2590"/>
              <a:ext cx="5232" cy="0"/>
            </a:xfrm>
            <a:prstGeom prst="line">
              <a:avLst/>
            </a:prstGeom>
            <a:ln w="12700" cap="flat" cmpd="sng">
              <a:solidFill>
                <a:schemeClr val="tx1"/>
              </a:solidFill>
              <a:prstDash val="solid"/>
              <a:headEnd type="none" w="med" len="med"/>
              <a:tailEnd type="none" w="med" len="med"/>
            </a:ln>
          </p:spPr>
        </p:sp>
        <p:sp>
          <p:nvSpPr>
            <p:cNvPr id="1048" name="Line 32"/>
            <p:cNvSpPr/>
            <p:nvPr/>
          </p:nvSpPr>
          <p:spPr>
            <a:xfrm>
              <a:off x="304" y="2614"/>
              <a:ext cx="5232" cy="0"/>
            </a:xfrm>
            <a:prstGeom prst="line">
              <a:avLst/>
            </a:prstGeom>
            <a:ln w="38100" cap="flat" cmpd="sng">
              <a:solidFill>
                <a:schemeClr val="tx1"/>
              </a:solidFill>
              <a:prstDash val="solid"/>
              <a:headEnd type="none" w="med" len="med"/>
              <a:tailEnd type="none" w="med" len="med"/>
            </a:ln>
          </p:spPr>
        </p:sp>
        <p:sp>
          <p:nvSpPr>
            <p:cNvPr id="1049" name="Line 33"/>
            <p:cNvSpPr/>
            <p:nvPr/>
          </p:nvSpPr>
          <p:spPr>
            <a:xfrm>
              <a:off x="768" y="766"/>
              <a:ext cx="25" cy="1848"/>
            </a:xfrm>
            <a:prstGeom prst="line">
              <a:avLst/>
            </a:prstGeom>
            <a:ln w="12700" cap="flat" cmpd="sng">
              <a:solidFill>
                <a:schemeClr val="tx1"/>
              </a:solidFill>
              <a:prstDash val="solid"/>
              <a:headEnd type="none" w="med" len="med"/>
              <a:tailEnd type="none" w="med" len="med"/>
            </a:ln>
          </p:spPr>
        </p:sp>
        <p:sp>
          <p:nvSpPr>
            <p:cNvPr id="1050" name="Line 34"/>
            <p:cNvSpPr/>
            <p:nvPr/>
          </p:nvSpPr>
          <p:spPr>
            <a:xfrm flipH="1">
              <a:off x="2336" y="766"/>
              <a:ext cx="16" cy="1848"/>
            </a:xfrm>
            <a:prstGeom prst="line">
              <a:avLst/>
            </a:prstGeom>
            <a:ln w="12700" cap="flat" cmpd="sng">
              <a:solidFill>
                <a:schemeClr val="tx1"/>
              </a:solidFill>
              <a:prstDash val="solid"/>
              <a:headEnd type="none" w="med" len="med"/>
              <a:tailEnd type="none" w="med" len="med"/>
            </a:ln>
          </p:spPr>
        </p:sp>
        <p:sp>
          <p:nvSpPr>
            <p:cNvPr id="1051" name="Line 35"/>
            <p:cNvSpPr/>
            <p:nvPr/>
          </p:nvSpPr>
          <p:spPr>
            <a:xfrm flipH="1">
              <a:off x="4014" y="766"/>
              <a:ext cx="18" cy="1848"/>
            </a:xfrm>
            <a:prstGeom prst="line">
              <a:avLst/>
            </a:prstGeom>
            <a:ln w="12700" cap="flat" cmpd="sng">
              <a:solidFill>
                <a:schemeClr val="tx1"/>
              </a:solidFill>
              <a:prstDash val="solid"/>
              <a:headEnd type="none" w="med" len="med"/>
              <a:tailEnd type="none" w="med" len="med"/>
            </a:ln>
          </p:spPr>
        </p:sp>
        <p:sp>
          <p:nvSpPr>
            <p:cNvPr id="1052" name="Line 36"/>
            <p:cNvSpPr/>
            <p:nvPr/>
          </p:nvSpPr>
          <p:spPr>
            <a:xfrm>
              <a:off x="240" y="766"/>
              <a:ext cx="528" cy="528"/>
            </a:xfrm>
            <a:prstGeom prst="line">
              <a:avLst/>
            </a:prstGeom>
            <a:ln w="38100" cap="rnd" cmpd="sng">
              <a:solidFill>
                <a:schemeClr val="tx1"/>
              </a:solidFill>
              <a:prstDash val="solid"/>
              <a:headEnd type="none" w="med" len="med"/>
              <a:tailEnd type="none" w="med" len="med"/>
            </a:ln>
          </p:spPr>
        </p:sp>
        <p:sp>
          <p:nvSpPr>
            <p:cNvPr id="1053" name="Text Box 37"/>
            <p:cNvSpPr txBox="1"/>
            <p:nvPr/>
          </p:nvSpPr>
          <p:spPr>
            <a:xfrm>
              <a:off x="360" y="754"/>
              <a:ext cx="480" cy="250"/>
            </a:xfrm>
            <a:prstGeom prst="rect">
              <a:avLst/>
            </a:prstGeom>
            <a:noFill/>
            <a:ln w="9525">
              <a:noFill/>
            </a:ln>
          </p:spPr>
          <p:txBody>
            <a:bodyPr>
              <a:spAutoFit/>
            </a:bodyPr>
            <a:p>
              <a:pPr>
                <a:spcBef>
                  <a:spcPct val="50000"/>
                </a:spcBef>
              </a:pPr>
              <a:r>
                <a:rPr lang="zh-CN" altLang="en-US" sz="2000" dirty="0">
                  <a:latin typeface="Times New Roman" panose="02020603050405020304" pitchFamily="18" charset="0"/>
                </a:rPr>
                <a:t>组态</a:t>
              </a:r>
              <a:endParaRPr lang="zh-CN" altLang="en-US" sz="2000" dirty="0">
                <a:latin typeface="Times New Roman" panose="02020603050405020304" pitchFamily="18" charset="0"/>
              </a:endParaRPr>
            </a:p>
          </p:txBody>
        </p:sp>
        <p:sp>
          <p:nvSpPr>
            <p:cNvPr id="1054" name="Text Box 38"/>
            <p:cNvSpPr txBox="1"/>
            <p:nvPr/>
          </p:nvSpPr>
          <p:spPr>
            <a:xfrm>
              <a:off x="168" y="1044"/>
              <a:ext cx="576" cy="250"/>
            </a:xfrm>
            <a:prstGeom prst="rect">
              <a:avLst/>
            </a:prstGeom>
            <a:noFill/>
            <a:ln w="9525">
              <a:noFill/>
            </a:ln>
          </p:spPr>
          <p:txBody>
            <a:bodyPr>
              <a:spAutoFit/>
            </a:bodyPr>
            <a:p>
              <a:pPr>
                <a:spcBef>
                  <a:spcPct val="50000"/>
                </a:spcBef>
              </a:pPr>
              <a:r>
                <a:rPr lang="zh-CN" altLang="en-US" sz="2000" dirty="0">
                  <a:latin typeface="Times New Roman" panose="02020603050405020304" pitchFamily="18" charset="0"/>
                </a:rPr>
                <a:t>性能</a:t>
              </a:r>
              <a:endParaRPr lang="zh-CN" altLang="en-US" sz="2000" dirty="0">
                <a:latin typeface="Times New Roman" panose="02020603050405020304" pitchFamily="18" charset="0"/>
              </a:endParaRPr>
            </a:p>
          </p:txBody>
        </p:sp>
        <p:sp>
          <p:nvSpPr>
            <p:cNvPr id="1055" name="Text Box 39"/>
            <p:cNvSpPr txBox="1"/>
            <p:nvPr/>
          </p:nvSpPr>
          <p:spPr>
            <a:xfrm>
              <a:off x="896" y="912"/>
              <a:ext cx="1344" cy="250"/>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rPr>
                <a:t>共  射  组  态</a:t>
              </a:r>
              <a:endParaRPr lang="zh-CN" altLang="en-US" sz="2000" dirty="0">
                <a:latin typeface="Times New Roman" panose="02020603050405020304" pitchFamily="18" charset="0"/>
              </a:endParaRPr>
            </a:p>
          </p:txBody>
        </p:sp>
        <p:sp>
          <p:nvSpPr>
            <p:cNvPr id="1056" name="Text Box 40"/>
            <p:cNvSpPr txBox="1"/>
            <p:nvPr/>
          </p:nvSpPr>
          <p:spPr>
            <a:xfrm>
              <a:off x="2640" y="912"/>
              <a:ext cx="1113" cy="251"/>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rPr>
                <a:t>共  集  组  态</a:t>
              </a:r>
              <a:endParaRPr lang="zh-CN" altLang="en-US" sz="2000" dirty="0">
                <a:latin typeface="Times New Roman" panose="02020603050405020304" pitchFamily="18" charset="0"/>
              </a:endParaRPr>
            </a:p>
          </p:txBody>
        </p:sp>
        <p:sp>
          <p:nvSpPr>
            <p:cNvPr id="1057" name="Text Box 41"/>
            <p:cNvSpPr txBox="1"/>
            <p:nvPr/>
          </p:nvSpPr>
          <p:spPr>
            <a:xfrm>
              <a:off x="4176" y="910"/>
              <a:ext cx="1200" cy="250"/>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rPr>
                <a:t>共  基  组  态</a:t>
              </a:r>
              <a:endParaRPr lang="zh-CN" altLang="en-US" sz="2000" dirty="0">
                <a:latin typeface="Times New Roman" panose="02020603050405020304" pitchFamily="18" charset="0"/>
              </a:endParaRPr>
            </a:p>
          </p:txBody>
        </p:sp>
        <p:sp>
          <p:nvSpPr>
            <p:cNvPr id="1058" name="Text Box 42"/>
            <p:cNvSpPr txBox="1"/>
            <p:nvPr/>
          </p:nvSpPr>
          <p:spPr>
            <a:xfrm>
              <a:off x="4192" y="1325"/>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1</a:t>
              </a:r>
              <a:endParaRPr lang="en-US" altLang="zh-CN" sz="2000" dirty="0">
                <a:solidFill>
                  <a:srgbClr val="0000FF"/>
                </a:solidFill>
                <a:latin typeface="Times New Roman" panose="02020603050405020304" pitchFamily="18" charset="0"/>
              </a:endParaRPr>
            </a:p>
          </p:txBody>
        </p:sp>
        <p:sp>
          <p:nvSpPr>
            <p:cNvPr id="1059" name="Text Box 43"/>
            <p:cNvSpPr txBox="1"/>
            <p:nvPr/>
          </p:nvSpPr>
          <p:spPr>
            <a:xfrm>
              <a:off x="5274" y="1334"/>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2</a:t>
              </a:r>
              <a:endParaRPr lang="en-US" altLang="zh-CN" sz="2000" dirty="0">
                <a:solidFill>
                  <a:srgbClr val="0000FF"/>
                </a:solidFill>
                <a:latin typeface="Times New Roman" panose="02020603050405020304" pitchFamily="18" charset="0"/>
              </a:endParaRPr>
            </a:p>
          </p:txBody>
        </p:sp>
        <p:graphicFrame>
          <p:nvGraphicFramePr>
            <p:cNvPr id="1026" name="Object 2"/>
            <p:cNvGraphicFramePr/>
            <p:nvPr/>
          </p:nvGraphicFramePr>
          <p:xfrm>
            <a:off x="5514" y="1914"/>
            <a:ext cx="176" cy="199"/>
          </p:xfrm>
          <a:graphic>
            <a:graphicData uri="http://schemas.openxmlformats.org/presentationml/2006/ole">
              <mc:AlternateContent xmlns:mc="http://schemas.openxmlformats.org/markup-compatibility/2006">
                <mc:Choice xmlns:v="urn:schemas-microsoft-com:vml" Requires="v">
                  <p:oleObj spid="_x0000_s3076" name="" r:id="rId1" imgW="215900" imgH="215900" progId="Equation.3">
                    <p:embed/>
                  </p:oleObj>
                </mc:Choice>
                <mc:Fallback>
                  <p:oleObj name="" r:id="rId1" imgW="215900" imgH="215900" progId="Equation.3">
                    <p:embed/>
                    <p:pic>
                      <p:nvPicPr>
                        <p:cNvPr id="0" name="图片 3075"/>
                        <p:cNvPicPr/>
                        <p:nvPr/>
                      </p:nvPicPr>
                      <p:blipFill>
                        <a:blip r:embed="rId2">
                          <a:clrChange>
                            <a:clrFrom>
                              <a:srgbClr val="000000"/>
                            </a:clrFrom>
                            <a:clrTo>
                              <a:srgbClr val="FF3300"/>
                            </a:clrTo>
                          </a:clrChange>
                        </a:blip>
                        <a:stretch>
                          <a:fillRect/>
                        </a:stretch>
                      </p:blipFill>
                      <p:spPr>
                        <a:xfrm>
                          <a:off x="5514" y="1914"/>
                          <a:ext cx="176" cy="199"/>
                        </a:xfrm>
                        <a:prstGeom prst="rect">
                          <a:avLst/>
                        </a:prstGeom>
                        <a:noFill/>
                        <a:ln w="38100">
                          <a:noFill/>
                          <a:miter/>
                        </a:ln>
                      </p:spPr>
                    </p:pic>
                  </p:oleObj>
                </mc:Fallback>
              </mc:AlternateContent>
            </a:graphicData>
          </a:graphic>
        </p:graphicFrame>
        <p:sp>
          <p:nvSpPr>
            <p:cNvPr id="1060" name="Text Box 45"/>
            <p:cNvSpPr txBox="1"/>
            <p:nvPr/>
          </p:nvSpPr>
          <p:spPr>
            <a:xfrm>
              <a:off x="5143" y="2224"/>
              <a:ext cx="380" cy="252"/>
            </a:xfrm>
            <a:prstGeom prst="rect">
              <a:avLst/>
            </a:prstGeom>
            <a:noFill/>
            <a:ln w="28575">
              <a:noFill/>
            </a:ln>
          </p:spPr>
          <p:txBody>
            <a:bodyPr wrap="none" anchor="ctr">
              <a:spAutoFit/>
            </a:bodyPr>
            <a:p>
              <a:pPr algn="ctr" eaLnBrk="0" hangingPunct="0"/>
              <a:r>
                <a:rPr lang="en-US" altLang="zh-CN" sz="2000" i="1" dirty="0">
                  <a:solidFill>
                    <a:srgbClr val="FF0000"/>
                  </a:solidFill>
                  <a:latin typeface="Times New Roman" panose="02020603050405020304" pitchFamily="18" charset="0"/>
                </a:rPr>
                <a:t>V</a:t>
              </a:r>
              <a:r>
                <a:rPr lang="en-US" altLang="zh-CN" sz="2000" baseline="-25000" dirty="0">
                  <a:solidFill>
                    <a:srgbClr val="FF0000"/>
                  </a:solidFill>
                  <a:latin typeface="Times New Roman" panose="02020603050405020304" pitchFamily="18" charset="0"/>
                </a:rPr>
                <a:t>CC</a:t>
              </a:r>
              <a:endParaRPr lang="en-US" altLang="zh-CN" sz="2000" baseline="-25000" dirty="0">
                <a:solidFill>
                  <a:srgbClr val="FF0000"/>
                </a:solidFill>
                <a:latin typeface="Times New Roman" panose="02020603050405020304" pitchFamily="18" charset="0"/>
              </a:endParaRPr>
            </a:p>
          </p:txBody>
        </p:sp>
        <p:sp>
          <p:nvSpPr>
            <p:cNvPr id="1061" name="Oval 46"/>
            <p:cNvSpPr/>
            <p:nvPr/>
          </p:nvSpPr>
          <p:spPr>
            <a:xfrm>
              <a:off x="5544" y="2459"/>
              <a:ext cx="29" cy="31"/>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62" name="Line 47"/>
            <p:cNvSpPr/>
            <p:nvPr/>
          </p:nvSpPr>
          <p:spPr>
            <a:xfrm rot="-5400000">
              <a:off x="4823" y="1656"/>
              <a:ext cx="1" cy="215"/>
            </a:xfrm>
            <a:prstGeom prst="line">
              <a:avLst/>
            </a:prstGeom>
            <a:ln w="38100" cap="flat" cmpd="sng">
              <a:solidFill>
                <a:schemeClr val="tx1"/>
              </a:solidFill>
              <a:prstDash val="solid"/>
              <a:headEnd type="none" w="med" len="med"/>
              <a:tailEnd type="none" w="med" len="med"/>
            </a:ln>
          </p:spPr>
        </p:sp>
        <p:sp>
          <p:nvSpPr>
            <p:cNvPr id="1063" name="Line 48"/>
            <p:cNvSpPr/>
            <p:nvPr/>
          </p:nvSpPr>
          <p:spPr>
            <a:xfrm rot="-9245579">
              <a:off x="4643" y="1595"/>
              <a:ext cx="169" cy="110"/>
            </a:xfrm>
            <a:prstGeom prst="line">
              <a:avLst/>
            </a:prstGeom>
            <a:ln w="38100" cap="flat" cmpd="sng">
              <a:solidFill>
                <a:schemeClr val="tx1"/>
              </a:solidFill>
              <a:prstDash val="solid"/>
              <a:headEnd type="none" w="med" len="med"/>
              <a:tailEnd type="triangle" w="sm" len="med"/>
            </a:ln>
          </p:spPr>
        </p:sp>
        <p:sp>
          <p:nvSpPr>
            <p:cNvPr id="1064" name="Line 49"/>
            <p:cNvSpPr/>
            <p:nvPr/>
          </p:nvSpPr>
          <p:spPr>
            <a:xfrm rot="-1800000" flipV="1">
              <a:off x="4804" y="1622"/>
              <a:ext cx="183" cy="102"/>
            </a:xfrm>
            <a:prstGeom prst="line">
              <a:avLst/>
            </a:prstGeom>
            <a:ln w="57150" cap="flat" cmpd="sng">
              <a:solidFill>
                <a:schemeClr val="tx1"/>
              </a:solidFill>
              <a:prstDash val="solid"/>
              <a:headEnd type="none" w="med" len="med"/>
              <a:tailEnd type="none" w="med" len="med"/>
            </a:ln>
          </p:spPr>
        </p:sp>
        <p:sp>
          <p:nvSpPr>
            <p:cNvPr id="1065" name="Line 50"/>
            <p:cNvSpPr/>
            <p:nvPr/>
          </p:nvSpPr>
          <p:spPr>
            <a:xfrm rot="900000">
              <a:off x="4709" y="1652"/>
              <a:ext cx="92" cy="103"/>
            </a:xfrm>
            <a:prstGeom prst="line">
              <a:avLst/>
            </a:prstGeom>
            <a:ln w="57150" cap="flat" cmpd="sng">
              <a:solidFill>
                <a:schemeClr val="tx1"/>
              </a:solidFill>
              <a:prstDash val="solid"/>
              <a:headEnd type="none" w="med" len="med"/>
              <a:tailEnd type="none" w="med" len="med"/>
            </a:ln>
          </p:spPr>
        </p:sp>
        <p:sp>
          <p:nvSpPr>
            <p:cNvPr id="1066" name="Line 51"/>
            <p:cNvSpPr/>
            <p:nvPr/>
          </p:nvSpPr>
          <p:spPr>
            <a:xfrm>
              <a:off x="4241" y="2475"/>
              <a:ext cx="1303" cy="2"/>
            </a:xfrm>
            <a:prstGeom prst="line">
              <a:avLst/>
            </a:prstGeom>
            <a:ln w="28575" cap="flat" cmpd="sng">
              <a:solidFill>
                <a:schemeClr val="tx1"/>
              </a:solidFill>
              <a:prstDash val="solid"/>
              <a:headEnd type="none" w="med" len="med"/>
              <a:tailEnd type="none" w="med" len="med"/>
            </a:ln>
          </p:spPr>
        </p:sp>
        <p:sp>
          <p:nvSpPr>
            <p:cNvPr id="1067" name="Line 52"/>
            <p:cNvSpPr/>
            <p:nvPr/>
          </p:nvSpPr>
          <p:spPr>
            <a:xfrm>
              <a:off x="4470" y="1581"/>
              <a:ext cx="223" cy="0"/>
            </a:xfrm>
            <a:prstGeom prst="line">
              <a:avLst/>
            </a:prstGeom>
            <a:ln w="25400" cap="flat" cmpd="sng">
              <a:solidFill>
                <a:schemeClr val="tx1"/>
              </a:solidFill>
              <a:prstDash val="solid"/>
              <a:headEnd type="none" w="med" len="med"/>
              <a:tailEnd type="none" w="med" len="med"/>
            </a:ln>
          </p:spPr>
        </p:sp>
        <p:sp>
          <p:nvSpPr>
            <p:cNvPr id="1068" name="Line 53"/>
            <p:cNvSpPr/>
            <p:nvPr/>
          </p:nvSpPr>
          <p:spPr>
            <a:xfrm>
              <a:off x="4934" y="1581"/>
              <a:ext cx="334" cy="0"/>
            </a:xfrm>
            <a:prstGeom prst="line">
              <a:avLst/>
            </a:prstGeom>
            <a:ln w="25400" cap="flat" cmpd="sng">
              <a:solidFill>
                <a:schemeClr val="tx1"/>
              </a:solidFill>
              <a:prstDash val="solid"/>
              <a:headEnd type="none" w="med" len="med"/>
              <a:tailEnd type="none" w="med" len="med"/>
            </a:ln>
          </p:spPr>
        </p:sp>
        <p:sp>
          <p:nvSpPr>
            <p:cNvPr id="1069" name="Line 54"/>
            <p:cNvSpPr/>
            <p:nvPr/>
          </p:nvSpPr>
          <p:spPr>
            <a:xfrm>
              <a:off x="4820" y="1771"/>
              <a:ext cx="0" cy="706"/>
            </a:xfrm>
            <a:prstGeom prst="line">
              <a:avLst/>
            </a:prstGeom>
            <a:ln w="28575" cap="flat" cmpd="sng">
              <a:solidFill>
                <a:schemeClr val="tx1"/>
              </a:solidFill>
              <a:prstDash val="solid"/>
              <a:headEnd type="none" w="med" len="med"/>
              <a:tailEnd type="none" w="med" len="med"/>
            </a:ln>
          </p:spPr>
        </p:sp>
        <p:sp>
          <p:nvSpPr>
            <p:cNvPr id="1070" name="Line 55"/>
            <p:cNvSpPr/>
            <p:nvPr/>
          </p:nvSpPr>
          <p:spPr>
            <a:xfrm>
              <a:off x="5176" y="1581"/>
              <a:ext cx="0" cy="575"/>
            </a:xfrm>
            <a:prstGeom prst="line">
              <a:avLst/>
            </a:prstGeom>
            <a:ln w="28575" cap="flat" cmpd="sng">
              <a:solidFill>
                <a:schemeClr val="tx1"/>
              </a:solidFill>
              <a:prstDash val="solid"/>
              <a:headEnd type="none" w="med" len="med"/>
              <a:tailEnd type="none" w="med" len="med"/>
            </a:ln>
          </p:spPr>
        </p:sp>
        <p:sp>
          <p:nvSpPr>
            <p:cNvPr id="1071" name="Line 56"/>
            <p:cNvSpPr/>
            <p:nvPr/>
          </p:nvSpPr>
          <p:spPr>
            <a:xfrm>
              <a:off x="5464" y="1577"/>
              <a:ext cx="0" cy="900"/>
            </a:xfrm>
            <a:prstGeom prst="line">
              <a:avLst/>
            </a:prstGeom>
            <a:ln w="28575" cap="flat" cmpd="sng">
              <a:solidFill>
                <a:schemeClr val="tx1"/>
              </a:solidFill>
              <a:prstDash val="solid"/>
              <a:headEnd type="none" w="med" len="med"/>
              <a:tailEnd type="none" w="med" len="med"/>
            </a:ln>
          </p:spPr>
        </p:sp>
        <p:grpSp>
          <p:nvGrpSpPr>
            <p:cNvPr id="1072" name="Group 57"/>
            <p:cNvGrpSpPr/>
            <p:nvPr/>
          </p:nvGrpSpPr>
          <p:grpSpPr>
            <a:xfrm>
              <a:off x="4410" y="1508"/>
              <a:ext cx="56" cy="160"/>
              <a:chOff x="3168" y="2208"/>
              <a:chExt cx="96" cy="240"/>
            </a:xfrm>
          </p:grpSpPr>
          <p:sp>
            <p:nvSpPr>
              <p:cNvPr id="1219" name="Line 58"/>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1220" name="Line 59"/>
              <p:cNvSpPr/>
              <p:nvPr/>
            </p:nvSpPr>
            <p:spPr>
              <a:xfrm>
                <a:off x="3264" y="2208"/>
                <a:ext cx="0" cy="240"/>
              </a:xfrm>
              <a:prstGeom prst="line">
                <a:avLst/>
              </a:prstGeom>
              <a:ln w="38100" cap="flat" cmpd="sng">
                <a:solidFill>
                  <a:schemeClr val="tx1"/>
                </a:solidFill>
                <a:prstDash val="solid"/>
                <a:headEnd type="none" w="med" len="med"/>
                <a:tailEnd type="none" w="med" len="med"/>
              </a:ln>
            </p:spPr>
          </p:sp>
        </p:grpSp>
        <p:grpSp>
          <p:nvGrpSpPr>
            <p:cNvPr id="1073" name="Group 60"/>
            <p:cNvGrpSpPr/>
            <p:nvPr/>
          </p:nvGrpSpPr>
          <p:grpSpPr>
            <a:xfrm>
              <a:off x="5273" y="1512"/>
              <a:ext cx="57" cy="161"/>
              <a:chOff x="3168" y="2208"/>
              <a:chExt cx="96" cy="240"/>
            </a:xfrm>
          </p:grpSpPr>
          <p:sp>
            <p:nvSpPr>
              <p:cNvPr id="1217" name="Line 61"/>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1218" name="Line 62"/>
              <p:cNvSpPr/>
              <p:nvPr/>
            </p:nvSpPr>
            <p:spPr>
              <a:xfrm>
                <a:off x="3264" y="2208"/>
                <a:ext cx="0" cy="240"/>
              </a:xfrm>
              <a:prstGeom prst="line">
                <a:avLst/>
              </a:prstGeom>
              <a:ln w="38100" cap="flat" cmpd="sng">
                <a:solidFill>
                  <a:schemeClr val="tx1"/>
                </a:solidFill>
                <a:prstDash val="solid"/>
                <a:headEnd type="none" w="med" len="med"/>
                <a:tailEnd type="none" w="med" len="med"/>
              </a:ln>
            </p:spPr>
          </p:sp>
        </p:grpSp>
        <p:grpSp>
          <p:nvGrpSpPr>
            <p:cNvPr id="1074" name="Group 63"/>
            <p:cNvGrpSpPr/>
            <p:nvPr/>
          </p:nvGrpSpPr>
          <p:grpSpPr>
            <a:xfrm>
              <a:off x="5053" y="2165"/>
              <a:ext cx="245" cy="175"/>
              <a:chOff x="1273" y="3428"/>
              <a:chExt cx="384" cy="243"/>
            </a:xfrm>
          </p:grpSpPr>
          <p:grpSp>
            <p:nvGrpSpPr>
              <p:cNvPr id="1211" name="Group 64"/>
              <p:cNvGrpSpPr/>
              <p:nvPr/>
            </p:nvGrpSpPr>
            <p:grpSpPr>
              <a:xfrm rot="10765900">
                <a:off x="1273" y="3428"/>
                <a:ext cx="384" cy="84"/>
                <a:chOff x="539" y="3383"/>
                <a:chExt cx="384" cy="84"/>
              </a:xfrm>
            </p:grpSpPr>
            <p:sp>
              <p:nvSpPr>
                <p:cNvPr id="1215" name="Line 65"/>
                <p:cNvSpPr/>
                <p:nvPr/>
              </p:nvSpPr>
              <p:spPr>
                <a:xfrm>
                  <a:off x="539" y="3467"/>
                  <a:ext cx="384" cy="0"/>
                </a:xfrm>
                <a:prstGeom prst="line">
                  <a:avLst/>
                </a:prstGeom>
                <a:ln w="38100" cap="flat" cmpd="sng">
                  <a:solidFill>
                    <a:schemeClr val="tx1"/>
                  </a:solidFill>
                  <a:prstDash val="solid"/>
                  <a:headEnd type="none" w="med" len="med"/>
                  <a:tailEnd type="none" w="med" len="med"/>
                </a:ln>
              </p:spPr>
            </p:sp>
            <p:sp>
              <p:nvSpPr>
                <p:cNvPr id="1216" name="Line 66"/>
                <p:cNvSpPr/>
                <p:nvPr/>
              </p:nvSpPr>
              <p:spPr>
                <a:xfrm>
                  <a:off x="622" y="3383"/>
                  <a:ext cx="240" cy="0"/>
                </a:xfrm>
                <a:prstGeom prst="line">
                  <a:avLst/>
                </a:prstGeom>
                <a:ln w="57150" cap="flat" cmpd="sng">
                  <a:solidFill>
                    <a:schemeClr val="tx1"/>
                  </a:solidFill>
                  <a:prstDash val="solid"/>
                  <a:headEnd type="none" w="med" len="med"/>
                  <a:tailEnd type="none" w="med" len="med"/>
                </a:ln>
              </p:spPr>
            </p:sp>
          </p:grpSp>
          <p:grpSp>
            <p:nvGrpSpPr>
              <p:cNvPr id="1212" name="Group 67"/>
              <p:cNvGrpSpPr/>
              <p:nvPr/>
            </p:nvGrpSpPr>
            <p:grpSpPr>
              <a:xfrm rot="10765900">
                <a:off x="1273" y="3587"/>
                <a:ext cx="384" cy="84"/>
                <a:chOff x="539" y="3383"/>
                <a:chExt cx="384" cy="84"/>
              </a:xfrm>
            </p:grpSpPr>
            <p:sp>
              <p:nvSpPr>
                <p:cNvPr id="1213" name="Line 68"/>
                <p:cNvSpPr/>
                <p:nvPr/>
              </p:nvSpPr>
              <p:spPr>
                <a:xfrm>
                  <a:off x="539" y="3467"/>
                  <a:ext cx="384" cy="0"/>
                </a:xfrm>
                <a:prstGeom prst="line">
                  <a:avLst/>
                </a:prstGeom>
                <a:ln w="38100" cap="flat" cmpd="sng">
                  <a:solidFill>
                    <a:schemeClr val="tx1"/>
                  </a:solidFill>
                  <a:prstDash val="solid"/>
                  <a:headEnd type="none" w="med" len="med"/>
                  <a:tailEnd type="none" w="med" len="med"/>
                </a:ln>
              </p:spPr>
            </p:sp>
            <p:sp>
              <p:nvSpPr>
                <p:cNvPr id="1214" name="Line 69"/>
                <p:cNvSpPr/>
                <p:nvPr/>
              </p:nvSpPr>
              <p:spPr>
                <a:xfrm>
                  <a:off x="622" y="3383"/>
                  <a:ext cx="240" cy="0"/>
                </a:xfrm>
                <a:prstGeom prst="line">
                  <a:avLst/>
                </a:prstGeom>
                <a:ln w="57150" cap="flat" cmpd="sng">
                  <a:solidFill>
                    <a:schemeClr val="tx1"/>
                  </a:solidFill>
                  <a:prstDash val="solid"/>
                  <a:headEnd type="none" w="med" len="med"/>
                  <a:tailEnd type="none" w="med" len="med"/>
                </a:ln>
              </p:spPr>
            </p:sp>
          </p:grpSp>
        </p:grpSp>
        <p:sp>
          <p:nvSpPr>
            <p:cNvPr id="1075" name="Line 70"/>
            <p:cNvSpPr/>
            <p:nvPr/>
          </p:nvSpPr>
          <p:spPr>
            <a:xfrm>
              <a:off x="4539" y="1589"/>
              <a:ext cx="0" cy="888"/>
            </a:xfrm>
            <a:prstGeom prst="line">
              <a:avLst/>
            </a:prstGeom>
            <a:ln w="28575" cap="flat" cmpd="sng">
              <a:solidFill>
                <a:schemeClr val="tx1"/>
              </a:solidFill>
              <a:prstDash val="solid"/>
              <a:headEnd type="none" w="med" len="med"/>
              <a:tailEnd type="none" w="med" len="med"/>
            </a:ln>
          </p:spPr>
        </p:sp>
        <p:sp>
          <p:nvSpPr>
            <p:cNvPr id="1076" name="Line 71"/>
            <p:cNvSpPr/>
            <p:nvPr/>
          </p:nvSpPr>
          <p:spPr>
            <a:xfrm>
              <a:off x="5172" y="2350"/>
              <a:ext cx="0" cy="127"/>
            </a:xfrm>
            <a:prstGeom prst="line">
              <a:avLst/>
            </a:prstGeom>
            <a:ln w="28575" cap="flat" cmpd="sng">
              <a:solidFill>
                <a:schemeClr val="tx1"/>
              </a:solidFill>
              <a:prstDash val="solid"/>
              <a:headEnd type="none" w="med" len="med"/>
              <a:tailEnd type="none" w="med" len="med"/>
            </a:ln>
          </p:spPr>
        </p:sp>
        <p:sp>
          <p:nvSpPr>
            <p:cNvPr id="1077" name="Line 72"/>
            <p:cNvSpPr/>
            <p:nvPr/>
          </p:nvSpPr>
          <p:spPr>
            <a:xfrm>
              <a:off x="5322" y="1577"/>
              <a:ext cx="253" cy="0"/>
            </a:xfrm>
            <a:prstGeom prst="line">
              <a:avLst/>
            </a:prstGeom>
            <a:ln w="25400" cap="flat" cmpd="sng">
              <a:solidFill>
                <a:schemeClr val="tx1"/>
              </a:solidFill>
              <a:prstDash val="solid"/>
              <a:headEnd type="none" w="med" len="med"/>
              <a:tailEnd type="none" w="med" len="med"/>
            </a:ln>
          </p:spPr>
        </p:sp>
        <p:sp>
          <p:nvSpPr>
            <p:cNvPr id="1078" name="Oval 73"/>
            <p:cNvSpPr/>
            <p:nvPr/>
          </p:nvSpPr>
          <p:spPr>
            <a:xfrm>
              <a:off x="5549" y="1560"/>
              <a:ext cx="28" cy="31"/>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79" name="Line 74"/>
            <p:cNvSpPr/>
            <p:nvPr/>
          </p:nvSpPr>
          <p:spPr>
            <a:xfrm flipV="1">
              <a:off x="4241" y="1577"/>
              <a:ext cx="168" cy="4"/>
            </a:xfrm>
            <a:prstGeom prst="line">
              <a:avLst/>
            </a:prstGeom>
            <a:ln w="25400" cap="flat" cmpd="sng">
              <a:solidFill>
                <a:schemeClr val="tx1"/>
              </a:solidFill>
              <a:prstDash val="solid"/>
              <a:headEnd type="none" w="med" len="med"/>
              <a:tailEnd type="none" w="med" len="med"/>
            </a:ln>
          </p:spPr>
        </p:sp>
        <p:sp>
          <p:nvSpPr>
            <p:cNvPr id="1080" name="Rectangle 75"/>
            <p:cNvSpPr/>
            <p:nvPr/>
          </p:nvSpPr>
          <p:spPr>
            <a:xfrm rot="-5400000">
              <a:off x="5071" y="1828"/>
              <a:ext cx="211" cy="56"/>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081" name="Line 76"/>
            <p:cNvSpPr/>
            <p:nvPr/>
          </p:nvSpPr>
          <p:spPr>
            <a:xfrm flipV="1">
              <a:off x="4686" y="2061"/>
              <a:ext cx="490" cy="8"/>
            </a:xfrm>
            <a:prstGeom prst="line">
              <a:avLst/>
            </a:prstGeom>
            <a:ln w="28575" cap="flat" cmpd="sng">
              <a:solidFill>
                <a:schemeClr val="tx1"/>
              </a:solidFill>
              <a:prstDash val="solid"/>
              <a:headEnd type="none" w="med" len="med"/>
              <a:tailEnd type="none" w="med" len="med"/>
            </a:ln>
          </p:spPr>
        </p:sp>
        <p:sp>
          <p:nvSpPr>
            <p:cNvPr id="1082" name="Line 77"/>
            <p:cNvSpPr/>
            <p:nvPr/>
          </p:nvSpPr>
          <p:spPr>
            <a:xfrm>
              <a:off x="4686" y="2069"/>
              <a:ext cx="0" cy="165"/>
            </a:xfrm>
            <a:prstGeom prst="line">
              <a:avLst/>
            </a:prstGeom>
            <a:ln w="28575" cap="flat" cmpd="sng">
              <a:solidFill>
                <a:schemeClr val="tx1"/>
              </a:solidFill>
              <a:prstDash val="solid"/>
              <a:headEnd type="none" w="med" len="med"/>
              <a:tailEnd type="none" w="med" len="med"/>
            </a:ln>
          </p:spPr>
        </p:sp>
        <p:sp>
          <p:nvSpPr>
            <p:cNvPr id="1083" name="Line 78"/>
            <p:cNvSpPr/>
            <p:nvPr/>
          </p:nvSpPr>
          <p:spPr>
            <a:xfrm>
              <a:off x="4686" y="2303"/>
              <a:ext cx="0" cy="169"/>
            </a:xfrm>
            <a:prstGeom prst="line">
              <a:avLst/>
            </a:prstGeom>
            <a:ln w="28575" cap="flat" cmpd="sng">
              <a:solidFill>
                <a:schemeClr val="tx1"/>
              </a:solidFill>
              <a:prstDash val="solid"/>
              <a:headEnd type="none" w="med" len="med"/>
              <a:tailEnd type="none" w="med" len="med"/>
            </a:ln>
          </p:spPr>
        </p:sp>
        <p:grpSp>
          <p:nvGrpSpPr>
            <p:cNvPr id="1084" name="Group 79"/>
            <p:cNvGrpSpPr/>
            <p:nvPr/>
          </p:nvGrpSpPr>
          <p:grpSpPr>
            <a:xfrm rot="-5373152">
              <a:off x="4656" y="2189"/>
              <a:ext cx="65" cy="142"/>
              <a:chOff x="3120" y="1968"/>
              <a:chExt cx="96" cy="240"/>
            </a:xfrm>
          </p:grpSpPr>
          <p:sp>
            <p:nvSpPr>
              <p:cNvPr id="1209" name="Line 80"/>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1210" name="Line 81"/>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1085" name="Oval 82"/>
            <p:cNvSpPr/>
            <p:nvPr/>
          </p:nvSpPr>
          <p:spPr>
            <a:xfrm>
              <a:off x="5157" y="2459"/>
              <a:ext cx="30"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86" name="Oval 83"/>
            <p:cNvSpPr/>
            <p:nvPr/>
          </p:nvSpPr>
          <p:spPr>
            <a:xfrm>
              <a:off x="4804" y="2459"/>
              <a:ext cx="31"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87" name="Oval 84"/>
            <p:cNvSpPr/>
            <p:nvPr/>
          </p:nvSpPr>
          <p:spPr>
            <a:xfrm>
              <a:off x="4670" y="2459"/>
              <a:ext cx="31"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88" name="Oval 85"/>
            <p:cNvSpPr/>
            <p:nvPr/>
          </p:nvSpPr>
          <p:spPr>
            <a:xfrm>
              <a:off x="4524" y="2459"/>
              <a:ext cx="32"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89" name="Oval 86"/>
            <p:cNvSpPr/>
            <p:nvPr/>
          </p:nvSpPr>
          <p:spPr>
            <a:xfrm>
              <a:off x="5161" y="2048"/>
              <a:ext cx="30"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0" name="Oval 87"/>
            <p:cNvSpPr/>
            <p:nvPr/>
          </p:nvSpPr>
          <p:spPr>
            <a:xfrm>
              <a:off x="4804" y="2052"/>
              <a:ext cx="31"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1" name="Oval 88"/>
            <p:cNvSpPr/>
            <p:nvPr/>
          </p:nvSpPr>
          <p:spPr>
            <a:xfrm>
              <a:off x="5161" y="1563"/>
              <a:ext cx="30"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2" name="Oval 89"/>
            <p:cNvSpPr/>
            <p:nvPr/>
          </p:nvSpPr>
          <p:spPr>
            <a:xfrm>
              <a:off x="5449" y="1559"/>
              <a:ext cx="30"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3" name="Oval 90"/>
            <p:cNvSpPr/>
            <p:nvPr/>
          </p:nvSpPr>
          <p:spPr>
            <a:xfrm>
              <a:off x="4524" y="1563"/>
              <a:ext cx="32"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4" name="Rectangle 91"/>
            <p:cNvSpPr/>
            <p:nvPr/>
          </p:nvSpPr>
          <p:spPr>
            <a:xfrm>
              <a:off x="4884" y="2043"/>
              <a:ext cx="232" cy="50"/>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095" name="Oval 92"/>
            <p:cNvSpPr/>
            <p:nvPr/>
          </p:nvSpPr>
          <p:spPr>
            <a:xfrm>
              <a:off x="5449" y="2459"/>
              <a:ext cx="30" cy="35"/>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6" name="Oval 93"/>
            <p:cNvSpPr/>
            <p:nvPr/>
          </p:nvSpPr>
          <p:spPr>
            <a:xfrm>
              <a:off x="4214" y="2454"/>
              <a:ext cx="28" cy="32"/>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7" name="Oval 94"/>
            <p:cNvSpPr/>
            <p:nvPr/>
          </p:nvSpPr>
          <p:spPr>
            <a:xfrm>
              <a:off x="4210" y="1563"/>
              <a:ext cx="28" cy="32"/>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098" name="Text Box 95"/>
            <p:cNvSpPr txBox="1"/>
            <p:nvPr/>
          </p:nvSpPr>
          <p:spPr>
            <a:xfrm>
              <a:off x="4840" y="1795"/>
              <a:ext cx="337"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b2</a:t>
              </a:r>
              <a:endParaRPr lang="en-US" altLang="zh-CN" sz="2000" b="0" dirty="0">
                <a:solidFill>
                  <a:srgbClr val="0000FF"/>
                </a:solidFill>
                <a:latin typeface="Times New Roman" panose="02020603050405020304" pitchFamily="18" charset="0"/>
              </a:endParaRPr>
            </a:p>
          </p:txBody>
        </p:sp>
        <p:sp>
          <p:nvSpPr>
            <p:cNvPr id="1099" name="Text Box 96"/>
            <p:cNvSpPr txBox="1"/>
            <p:nvPr/>
          </p:nvSpPr>
          <p:spPr>
            <a:xfrm>
              <a:off x="4785" y="2176"/>
              <a:ext cx="337"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b1</a:t>
              </a:r>
              <a:endParaRPr lang="en-US" altLang="zh-CN" sz="2000" b="0" dirty="0">
                <a:solidFill>
                  <a:srgbClr val="0000FF"/>
                </a:solidFill>
                <a:latin typeface="Times New Roman" panose="02020603050405020304" pitchFamily="18" charset="0"/>
              </a:endParaRPr>
            </a:p>
          </p:txBody>
        </p:sp>
        <p:sp>
          <p:nvSpPr>
            <p:cNvPr id="1100" name="Text Box 97"/>
            <p:cNvSpPr txBox="1"/>
            <p:nvPr/>
          </p:nvSpPr>
          <p:spPr>
            <a:xfrm>
              <a:off x="4432" y="1390"/>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01" name="Text Box 98"/>
            <p:cNvSpPr txBox="1"/>
            <p:nvPr/>
          </p:nvSpPr>
          <p:spPr>
            <a:xfrm>
              <a:off x="4128" y="1523"/>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02" name="Text Box 99"/>
            <p:cNvSpPr txBox="1"/>
            <p:nvPr/>
          </p:nvSpPr>
          <p:spPr>
            <a:xfrm>
              <a:off x="5121" y="1391"/>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03" name="Text Box 100"/>
            <p:cNvSpPr txBox="1"/>
            <p:nvPr/>
          </p:nvSpPr>
          <p:spPr>
            <a:xfrm>
              <a:off x="5478" y="1527"/>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04" name="Text Box 101"/>
            <p:cNvSpPr txBox="1"/>
            <p:nvPr/>
          </p:nvSpPr>
          <p:spPr>
            <a:xfrm>
              <a:off x="4543" y="2048"/>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05" name="Text Box 102"/>
            <p:cNvSpPr txBox="1"/>
            <p:nvPr/>
          </p:nvSpPr>
          <p:spPr>
            <a:xfrm>
              <a:off x="4141" y="2229"/>
              <a:ext cx="153"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_</a:t>
              </a:r>
              <a:endParaRPr lang="en-US" altLang="zh-CN" sz="2000" dirty="0">
                <a:solidFill>
                  <a:srgbClr val="FF3300"/>
                </a:solidFill>
                <a:latin typeface="Times New Roman" panose="02020603050405020304" pitchFamily="18" charset="0"/>
              </a:endParaRPr>
            </a:p>
          </p:txBody>
        </p:sp>
        <p:sp>
          <p:nvSpPr>
            <p:cNvPr id="1106" name="Text Box 103"/>
            <p:cNvSpPr txBox="1"/>
            <p:nvPr/>
          </p:nvSpPr>
          <p:spPr>
            <a:xfrm>
              <a:off x="5468" y="2233"/>
              <a:ext cx="153"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rPr>
                <a:t>_</a:t>
              </a:r>
              <a:endParaRPr lang="en-US" altLang="zh-CN" sz="2000" dirty="0">
                <a:solidFill>
                  <a:srgbClr val="FF3300"/>
                </a:solidFill>
                <a:latin typeface="Times New Roman" panose="02020603050405020304" pitchFamily="18" charset="0"/>
              </a:endParaRPr>
            </a:p>
          </p:txBody>
        </p:sp>
        <p:sp>
          <p:nvSpPr>
            <p:cNvPr id="1107" name="Text Box 104"/>
            <p:cNvSpPr txBox="1"/>
            <p:nvPr/>
          </p:nvSpPr>
          <p:spPr>
            <a:xfrm>
              <a:off x="4275" y="1884"/>
              <a:ext cx="272"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e</a:t>
              </a:r>
              <a:endParaRPr lang="en-US" altLang="zh-CN" sz="2000" b="0" dirty="0">
                <a:solidFill>
                  <a:srgbClr val="0000FF"/>
                </a:solidFill>
                <a:latin typeface="Times New Roman" panose="02020603050405020304" pitchFamily="18" charset="0"/>
              </a:endParaRPr>
            </a:p>
          </p:txBody>
        </p:sp>
        <p:sp>
          <p:nvSpPr>
            <p:cNvPr id="1108" name="Text Box 105"/>
            <p:cNvSpPr txBox="1"/>
            <p:nvPr/>
          </p:nvSpPr>
          <p:spPr>
            <a:xfrm>
              <a:off x="4478" y="2238"/>
              <a:ext cx="284"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b</a:t>
              </a:r>
              <a:endParaRPr lang="en-US" altLang="zh-CN" sz="2000" dirty="0">
                <a:solidFill>
                  <a:srgbClr val="0000FF"/>
                </a:solidFill>
                <a:latin typeface="Times New Roman" panose="02020603050405020304" pitchFamily="18" charset="0"/>
              </a:endParaRPr>
            </a:p>
          </p:txBody>
        </p:sp>
        <p:sp>
          <p:nvSpPr>
            <p:cNvPr id="1109" name="Text Box 106"/>
            <p:cNvSpPr txBox="1"/>
            <p:nvPr/>
          </p:nvSpPr>
          <p:spPr>
            <a:xfrm>
              <a:off x="5199" y="1889"/>
              <a:ext cx="296"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L</a:t>
              </a:r>
              <a:endParaRPr lang="en-US" altLang="zh-CN" sz="2000" b="0" dirty="0">
                <a:solidFill>
                  <a:srgbClr val="0000FF"/>
                </a:solidFill>
                <a:latin typeface="Times New Roman" panose="02020603050405020304" pitchFamily="18" charset="0"/>
              </a:endParaRPr>
            </a:p>
          </p:txBody>
        </p:sp>
        <p:graphicFrame>
          <p:nvGraphicFramePr>
            <p:cNvPr id="1027" name="Object 3"/>
            <p:cNvGraphicFramePr/>
            <p:nvPr/>
          </p:nvGraphicFramePr>
          <p:xfrm>
            <a:off x="4155" y="1922"/>
            <a:ext cx="145" cy="199"/>
          </p:xfrm>
          <a:graphic>
            <a:graphicData uri="http://schemas.openxmlformats.org/presentationml/2006/ole">
              <mc:AlternateContent xmlns:mc="http://schemas.openxmlformats.org/markup-compatibility/2006">
                <mc:Choice xmlns:v="urn:schemas-microsoft-com:vml" Requires="v">
                  <p:oleObj spid="_x0000_s3077" name="" r:id="rId3" imgW="177800" imgH="215265" progId="Equation.3">
                    <p:embed/>
                  </p:oleObj>
                </mc:Choice>
                <mc:Fallback>
                  <p:oleObj name="" r:id="rId3" imgW="177800" imgH="215265" progId="Equation.3">
                    <p:embed/>
                    <p:pic>
                      <p:nvPicPr>
                        <p:cNvPr id="0" name="图片 3076"/>
                        <p:cNvPicPr/>
                        <p:nvPr/>
                      </p:nvPicPr>
                      <p:blipFill>
                        <a:blip r:embed="rId4">
                          <a:clrChange>
                            <a:clrFrom>
                              <a:srgbClr val="000000"/>
                            </a:clrFrom>
                            <a:clrTo>
                              <a:srgbClr val="FF3300"/>
                            </a:clrTo>
                          </a:clrChange>
                        </a:blip>
                        <a:stretch>
                          <a:fillRect/>
                        </a:stretch>
                      </p:blipFill>
                      <p:spPr>
                        <a:xfrm>
                          <a:off x="4155" y="1922"/>
                          <a:ext cx="145" cy="199"/>
                        </a:xfrm>
                        <a:prstGeom prst="rect">
                          <a:avLst/>
                        </a:prstGeom>
                        <a:noFill/>
                        <a:ln w="38100">
                          <a:noFill/>
                          <a:miter/>
                        </a:ln>
                      </p:spPr>
                    </p:pic>
                  </p:oleObj>
                </mc:Fallback>
              </mc:AlternateContent>
            </a:graphicData>
          </a:graphic>
        </p:graphicFrame>
        <p:sp>
          <p:nvSpPr>
            <p:cNvPr id="1110" name="Rectangle 108"/>
            <p:cNvSpPr/>
            <p:nvPr/>
          </p:nvSpPr>
          <p:spPr>
            <a:xfrm rot="-5400000">
              <a:off x="4715" y="2244"/>
              <a:ext cx="211" cy="56"/>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11" name="Rectangle 109"/>
            <p:cNvSpPr/>
            <p:nvPr/>
          </p:nvSpPr>
          <p:spPr>
            <a:xfrm rot="-5400000">
              <a:off x="4431" y="2005"/>
              <a:ext cx="211" cy="56"/>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12" name="Rectangle 110"/>
            <p:cNvSpPr/>
            <p:nvPr/>
          </p:nvSpPr>
          <p:spPr>
            <a:xfrm rot="-5400000">
              <a:off x="5359" y="1980"/>
              <a:ext cx="211" cy="56"/>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13" name="Line 111"/>
            <p:cNvSpPr/>
            <p:nvPr/>
          </p:nvSpPr>
          <p:spPr>
            <a:xfrm>
              <a:off x="3216" y="1995"/>
              <a:ext cx="0" cy="477"/>
            </a:xfrm>
            <a:prstGeom prst="line">
              <a:avLst/>
            </a:prstGeom>
            <a:ln w="28575" cap="flat" cmpd="sng">
              <a:solidFill>
                <a:schemeClr val="tx1"/>
              </a:solidFill>
              <a:prstDash val="solid"/>
              <a:headEnd type="none" w="med" len="med"/>
              <a:tailEnd type="none" w="med" len="med"/>
            </a:ln>
          </p:spPr>
        </p:sp>
        <p:sp>
          <p:nvSpPr>
            <p:cNvPr id="1114" name="Line 112"/>
            <p:cNvSpPr/>
            <p:nvPr/>
          </p:nvSpPr>
          <p:spPr>
            <a:xfrm>
              <a:off x="2897" y="1409"/>
              <a:ext cx="0" cy="501"/>
            </a:xfrm>
            <a:prstGeom prst="line">
              <a:avLst/>
            </a:prstGeom>
            <a:ln w="28575" cap="flat" cmpd="sng">
              <a:solidFill>
                <a:schemeClr val="tx1"/>
              </a:solidFill>
              <a:prstDash val="solid"/>
              <a:headEnd type="none" w="med" len="med"/>
              <a:tailEnd type="none" w="med" len="med"/>
            </a:ln>
          </p:spPr>
        </p:sp>
        <p:sp>
          <p:nvSpPr>
            <p:cNvPr id="1115" name="Line 113"/>
            <p:cNvSpPr/>
            <p:nvPr/>
          </p:nvSpPr>
          <p:spPr>
            <a:xfrm>
              <a:off x="3637" y="2049"/>
              <a:ext cx="0" cy="423"/>
            </a:xfrm>
            <a:prstGeom prst="line">
              <a:avLst/>
            </a:prstGeom>
            <a:ln w="28575" cap="flat" cmpd="sng">
              <a:solidFill>
                <a:schemeClr val="tx1"/>
              </a:solidFill>
              <a:prstDash val="solid"/>
              <a:headEnd type="none" w="med" len="med"/>
              <a:tailEnd type="none" w="med" len="med"/>
            </a:ln>
          </p:spPr>
        </p:sp>
        <p:sp>
          <p:nvSpPr>
            <p:cNvPr id="1116" name="Line 114"/>
            <p:cNvSpPr/>
            <p:nvPr/>
          </p:nvSpPr>
          <p:spPr>
            <a:xfrm>
              <a:off x="2892" y="1409"/>
              <a:ext cx="950" cy="1"/>
            </a:xfrm>
            <a:prstGeom prst="line">
              <a:avLst/>
            </a:prstGeom>
            <a:ln w="28575" cap="flat" cmpd="sng">
              <a:solidFill>
                <a:schemeClr val="tx1"/>
              </a:solidFill>
              <a:prstDash val="solid"/>
              <a:headEnd type="none" w="med" len="med"/>
              <a:tailEnd type="none" w="med" len="med"/>
            </a:ln>
          </p:spPr>
        </p:sp>
        <p:sp>
          <p:nvSpPr>
            <p:cNvPr id="1117" name="Line 115"/>
            <p:cNvSpPr/>
            <p:nvPr/>
          </p:nvSpPr>
          <p:spPr>
            <a:xfrm>
              <a:off x="3063" y="1826"/>
              <a:ext cx="0" cy="167"/>
            </a:xfrm>
            <a:prstGeom prst="line">
              <a:avLst/>
            </a:prstGeom>
            <a:ln w="38100" cap="flat" cmpd="sng">
              <a:solidFill>
                <a:schemeClr val="tx1"/>
              </a:solidFill>
              <a:prstDash val="solid"/>
              <a:headEnd type="none" w="med" len="med"/>
              <a:tailEnd type="none" w="med" len="med"/>
            </a:ln>
          </p:spPr>
        </p:sp>
        <p:sp>
          <p:nvSpPr>
            <p:cNvPr id="1118" name="Text Box 116"/>
            <p:cNvSpPr txBox="1"/>
            <p:nvPr/>
          </p:nvSpPr>
          <p:spPr>
            <a:xfrm>
              <a:off x="2529" y="1632"/>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1</a:t>
              </a:r>
              <a:endParaRPr lang="en-US" altLang="zh-CN" sz="2000" dirty="0">
                <a:solidFill>
                  <a:srgbClr val="0000FF"/>
                </a:solidFill>
                <a:latin typeface="Times New Roman" panose="02020603050405020304" pitchFamily="18" charset="0"/>
              </a:endParaRPr>
            </a:p>
          </p:txBody>
        </p:sp>
        <p:sp>
          <p:nvSpPr>
            <p:cNvPr id="1119" name="Line 117"/>
            <p:cNvSpPr/>
            <p:nvPr/>
          </p:nvSpPr>
          <p:spPr>
            <a:xfrm flipH="1">
              <a:off x="2510" y="1910"/>
              <a:ext cx="175" cy="0"/>
            </a:xfrm>
            <a:prstGeom prst="line">
              <a:avLst/>
            </a:prstGeom>
            <a:ln w="28575" cap="flat" cmpd="sng">
              <a:solidFill>
                <a:schemeClr val="tx1"/>
              </a:solidFill>
              <a:prstDash val="solid"/>
              <a:headEnd type="none" w="med" len="med"/>
              <a:tailEnd type="none" w="med" len="med"/>
            </a:ln>
          </p:spPr>
        </p:sp>
        <p:sp>
          <p:nvSpPr>
            <p:cNvPr id="1120" name="Line 118"/>
            <p:cNvSpPr/>
            <p:nvPr/>
          </p:nvSpPr>
          <p:spPr>
            <a:xfrm flipH="1">
              <a:off x="2731" y="1906"/>
              <a:ext cx="341" cy="2"/>
            </a:xfrm>
            <a:prstGeom prst="line">
              <a:avLst/>
            </a:prstGeom>
            <a:ln w="28575" cap="flat" cmpd="sng">
              <a:solidFill>
                <a:schemeClr val="tx1"/>
              </a:solidFill>
              <a:prstDash val="solid"/>
              <a:headEnd type="none" w="med" len="med"/>
              <a:tailEnd type="none" w="med" len="med"/>
            </a:ln>
          </p:spPr>
        </p:sp>
        <p:sp>
          <p:nvSpPr>
            <p:cNvPr id="1121" name="Line 119"/>
            <p:cNvSpPr/>
            <p:nvPr/>
          </p:nvSpPr>
          <p:spPr>
            <a:xfrm>
              <a:off x="2508" y="2475"/>
              <a:ext cx="1350" cy="0"/>
            </a:xfrm>
            <a:prstGeom prst="line">
              <a:avLst/>
            </a:prstGeom>
            <a:ln w="28575" cap="flat" cmpd="sng">
              <a:solidFill>
                <a:schemeClr val="tx1"/>
              </a:solidFill>
              <a:prstDash val="solid"/>
              <a:headEnd type="none" w="med" len="med"/>
              <a:tailEnd type="none" w="med" len="med"/>
            </a:ln>
          </p:spPr>
        </p:sp>
        <p:sp>
          <p:nvSpPr>
            <p:cNvPr id="1122" name="Line 120"/>
            <p:cNvSpPr/>
            <p:nvPr/>
          </p:nvSpPr>
          <p:spPr>
            <a:xfrm>
              <a:off x="3197" y="2040"/>
              <a:ext cx="237" cy="0"/>
            </a:xfrm>
            <a:prstGeom prst="line">
              <a:avLst/>
            </a:prstGeom>
            <a:ln w="28575" cap="flat" cmpd="sng">
              <a:solidFill>
                <a:schemeClr val="tx1"/>
              </a:solidFill>
              <a:prstDash val="solid"/>
              <a:headEnd type="none" w="med" len="med"/>
              <a:tailEnd type="none" w="med" len="med"/>
            </a:ln>
          </p:spPr>
        </p:sp>
        <p:grpSp>
          <p:nvGrpSpPr>
            <p:cNvPr id="1123" name="Group 121"/>
            <p:cNvGrpSpPr/>
            <p:nvPr/>
          </p:nvGrpSpPr>
          <p:grpSpPr>
            <a:xfrm>
              <a:off x="3434" y="1970"/>
              <a:ext cx="60" cy="139"/>
              <a:chOff x="3120" y="1968"/>
              <a:chExt cx="96" cy="240"/>
            </a:xfrm>
          </p:grpSpPr>
          <p:sp>
            <p:nvSpPr>
              <p:cNvPr id="1207" name="Line 122"/>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1208" name="Line 123"/>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1124" name="Line 124"/>
            <p:cNvSpPr/>
            <p:nvPr/>
          </p:nvSpPr>
          <p:spPr>
            <a:xfrm>
              <a:off x="3494" y="2040"/>
              <a:ext cx="358" cy="0"/>
            </a:xfrm>
            <a:prstGeom prst="line">
              <a:avLst/>
            </a:prstGeom>
            <a:ln w="28575" cap="flat" cmpd="sng">
              <a:solidFill>
                <a:schemeClr val="tx1"/>
              </a:solidFill>
              <a:prstDash val="solid"/>
              <a:headEnd type="none" w="med" len="med"/>
              <a:tailEnd type="none" w="med" len="med"/>
            </a:ln>
          </p:spPr>
        </p:sp>
        <p:sp>
          <p:nvSpPr>
            <p:cNvPr id="1125" name="Text Box 125"/>
            <p:cNvSpPr txBox="1"/>
            <p:nvPr/>
          </p:nvSpPr>
          <p:spPr>
            <a:xfrm>
              <a:off x="2623" y="1477"/>
              <a:ext cx="284"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b</a:t>
              </a:r>
              <a:endParaRPr lang="en-US" altLang="zh-CN" sz="2000" b="0" dirty="0">
                <a:solidFill>
                  <a:srgbClr val="0000FF"/>
                </a:solidFill>
                <a:latin typeface="Times New Roman" panose="02020603050405020304" pitchFamily="18" charset="0"/>
              </a:endParaRPr>
            </a:p>
          </p:txBody>
        </p:sp>
        <p:sp>
          <p:nvSpPr>
            <p:cNvPr id="1126" name="Text Box 126"/>
            <p:cNvSpPr txBox="1"/>
            <p:nvPr/>
          </p:nvSpPr>
          <p:spPr>
            <a:xfrm>
              <a:off x="3579" y="1379"/>
              <a:ext cx="472" cy="252"/>
            </a:xfrm>
            <a:prstGeom prst="rect">
              <a:avLst/>
            </a:prstGeom>
            <a:noFill/>
            <a:ln w="28575">
              <a:noFill/>
            </a:ln>
          </p:spPr>
          <p:txBody>
            <a:bodyPr wrap="none" anchor="ctr">
              <a:spAutoFit/>
            </a:bodyPr>
            <a:p>
              <a:pPr algn="ctr" eaLnBrk="0" hangingPunct="0"/>
              <a:r>
                <a:rPr lang="en-US" altLang="zh-CN" sz="2000" i="1" dirty="0">
                  <a:solidFill>
                    <a:srgbClr val="FF0000"/>
                  </a:solidFill>
                  <a:latin typeface="Times New Roman" panose="02020603050405020304" pitchFamily="18" charset="0"/>
                </a:rPr>
                <a:t>+V</a:t>
              </a:r>
              <a:r>
                <a:rPr lang="en-US" altLang="zh-CN" sz="2000" baseline="-25000" dirty="0">
                  <a:solidFill>
                    <a:srgbClr val="FF0000"/>
                  </a:solidFill>
                  <a:latin typeface="Times New Roman" panose="02020603050405020304" pitchFamily="18" charset="0"/>
                </a:rPr>
                <a:t>CC</a:t>
              </a:r>
              <a:endParaRPr lang="en-US" altLang="zh-CN" sz="2000" baseline="-25000" dirty="0">
                <a:solidFill>
                  <a:srgbClr val="FF0000"/>
                </a:solidFill>
                <a:latin typeface="Times New Roman" panose="02020603050405020304" pitchFamily="18" charset="0"/>
              </a:endParaRPr>
            </a:p>
          </p:txBody>
        </p:sp>
        <p:sp>
          <p:nvSpPr>
            <p:cNvPr id="1127" name="Text Box 127"/>
            <p:cNvSpPr txBox="1"/>
            <p:nvPr/>
          </p:nvSpPr>
          <p:spPr>
            <a:xfrm>
              <a:off x="3370" y="1785"/>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2</a:t>
              </a:r>
              <a:endParaRPr lang="en-US" altLang="zh-CN" sz="2000" dirty="0">
                <a:solidFill>
                  <a:srgbClr val="0000FF"/>
                </a:solidFill>
                <a:latin typeface="Times New Roman" panose="02020603050405020304" pitchFamily="18" charset="0"/>
              </a:endParaRPr>
            </a:p>
          </p:txBody>
        </p:sp>
        <p:sp>
          <p:nvSpPr>
            <p:cNvPr id="1128" name="Text Box 128"/>
            <p:cNvSpPr txBox="1"/>
            <p:nvPr/>
          </p:nvSpPr>
          <p:spPr>
            <a:xfrm>
              <a:off x="3372" y="2134"/>
              <a:ext cx="296"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L</a:t>
              </a:r>
              <a:endParaRPr lang="en-US" altLang="zh-CN" sz="2000" b="0" dirty="0">
                <a:solidFill>
                  <a:srgbClr val="0000FF"/>
                </a:solidFill>
                <a:latin typeface="Times New Roman" panose="02020603050405020304" pitchFamily="18" charset="0"/>
              </a:endParaRPr>
            </a:p>
          </p:txBody>
        </p:sp>
        <p:sp>
          <p:nvSpPr>
            <p:cNvPr id="1129" name="Text Box 129"/>
            <p:cNvSpPr txBox="1"/>
            <p:nvPr/>
          </p:nvSpPr>
          <p:spPr>
            <a:xfrm>
              <a:off x="3803" y="2151"/>
              <a:ext cx="176" cy="349"/>
            </a:xfrm>
            <a:prstGeom prst="rect">
              <a:avLst/>
            </a:prstGeom>
            <a:noFill/>
            <a:ln w="9525">
              <a:noFill/>
            </a:ln>
          </p:spPr>
          <p:txBody>
            <a:bodyPr wrap="none" anchor="ctr">
              <a:spAutoFit/>
            </a:bodyPr>
            <a:p>
              <a:pPr algn="ctr">
                <a:lnSpc>
                  <a:spcPct val="150000"/>
                </a:lnSpc>
              </a:pPr>
              <a:r>
                <a:rPr lang="en-US" altLang="zh-CN" sz="20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sp>
          <p:nvSpPr>
            <p:cNvPr id="1130" name="Text Box 130"/>
            <p:cNvSpPr txBox="1"/>
            <p:nvPr/>
          </p:nvSpPr>
          <p:spPr>
            <a:xfrm>
              <a:off x="2699" y="1728"/>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31" name="Line 131"/>
            <p:cNvSpPr/>
            <p:nvPr/>
          </p:nvSpPr>
          <p:spPr>
            <a:xfrm>
              <a:off x="3200" y="1419"/>
              <a:ext cx="0" cy="399"/>
            </a:xfrm>
            <a:prstGeom prst="line">
              <a:avLst/>
            </a:prstGeom>
            <a:ln w="28575" cap="flat" cmpd="sng">
              <a:solidFill>
                <a:schemeClr val="tx1"/>
              </a:solidFill>
              <a:prstDash val="solid"/>
              <a:headEnd type="none" w="med" len="med"/>
              <a:tailEnd type="none" w="med" len="med"/>
            </a:ln>
          </p:spPr>
        </p:sp>
        <p:grpSp>
          <p:nvGrpSpPr>
            <p:cNvPr id="1132" name="Group 132"/>
            <p:cNvGrpSpPr/>
            <p:nvPr/>
          </p:nvGrpSpPr>
          <p:grpSpPr>
            <a:xfrm>
              <a:off x="2678" y="1844"/>
              <a:ext cx="59" cy="139"/>
              <a:chOff x="3168" y="2208"/>
              <a:chExt cx="96" cy="240"/>
            </a:xfrm>
          </p:grpSpPr>
          <p:sp>
            <p:nvSpPr>
              <p:cNvPr id="1205" name="Line 133"/>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1206" name="Line 134"/>
              <p:cNvSpPr/>
              <p:nvPr/>
            </p:nvSpPr>
            <p:spPr>
              <a:xfrm>
                <a:off x="3264" y="2208"/>
                <a:ext cx="0" cy="240"/>
              </a:xfrm>
              <a:prstGeom prst="line">
                <a:avLst/>
              </a:prstGeom>
              <a:ln w="38100" cap="flat" cmpd="sng">
                <a:solidFill>
                  <a:schemeClr val="tx1"/>
                </a:solidFill>
                <a:prstDash val="solid"/>
                <a:headEnd type="none" w="med" len="med"/>
                <a:tailEnd type="none" w="med" len="med"/>
              </a:ln>
            </p:spPr>
          </p:sp>
        </p:grpSp>
        <p:sp>
          <p:nvSpPr>
            <p:cNvPr id="1133" name="Rectangle 135"/>
            <p:cNvSpPr/>
            <p:nvPr/>
          </p:nvSpPr>
          <p:spPr>
            <a:xfrm rot="-5400000">
              <a:off x="2810" y="1596"/>
              <a:ext cx="173" cy="5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34" name="Rectangle 136"/>
            <p:cNvSpPr/>
            <p:nvPr/>
          </p:nvSpPr>
          <p:spPr>
            <a:xfrm rot="-5400000">
              <a:off x="3570" y="2225"/>
              <a:ext cx="144" cy="49"/>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35" name="Oval 137"/>
            <p:cNvSpPr/>
            <p:nvPr/>
          </p:nvSpPr>
          <p:spPr>
            <a:xfrm>
              <a:off x="3850" y="1398"/>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36" name="Oval 138"/>
            <p:cNvSpPr/>
            <p:nvPr/>
          </p:nvSpPr>
          <p:spPr>
            <a:xfrm>
              <a:off x="3847" y="2026"/>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37" name="Oval 139"/>
            <p:cNvSpPr/>
            <p:nvPr/>
          </p:nvSpPr>
          <p:spPr>
            <a:xfrm>
              <a:off x="3847" y="2461"/>
              <a:ext cx="31"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1138" name="Group 140"/>
            <p:cNvGrpSpPr/>
            <p:nvPr/>
          </p:nvGrpSpPr>
          <p:grpSpPr>
            <a:xfrm>
              <a:off x="3153" y="2472"/>
              <a:ext cx="128" cy="60"/>
              <a:chOff x="4080" y="4128"/>
              <a:chExt cx="192" cy="96"/>
            </a:xfrm>
          </p:grpSpPr>
          <p:sp>
            <p:nvSpPr>
              <p:cNvPr id="1203" name="Line 141"/>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1204" name="Line 142"/>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1139" name="Oval 143"/>
            <p:cNvSpPr/>
            <p:nvPr/>
          </p:nvSpPr>
          <p:spPr>
            <a:xfrm>
              <a:off x="3181" y="1394"/>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40" name="Oval 144"/>
            <p:cNvSpPr/>
            <p:nvPr/>
          </p:nvSpPr>
          <p:spPr>
            <a:xfrm>
              <a:off x="3621" y="2024"/>
              <a:ext cx="33"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41" name="Oval 145"/>
            <p:cNvSpPr/>
            <p:nvPr/>
          </p:nvSpPr>
          <p:spPr>
            <a:xfrm>
              <a:off x="3201" y="2027"/>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42" name="Oval 146"/>
            <p:cNvSpPr/>
            <p:nvPr/>
          </p:nvSpPr>
          <p:spPr>
            <a:xfrm>
              <a:off x="2877" y="1891"/>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43" name="Line 147"/>
            <p:cNvSpPr/>
            <p:nvPr/>
          </p:nvSpPr>
          <p:spPr>
            <a:xfrm>
              <a:off x="3055" y="1910"/>
              <a:ext cx="177" cy="96"/>
            </a:xfrm>
            <a:prstGeom prst="line">
              <a:avLst/>
            </a:prstGeom>
            <a:ln w="38100" cap="flat" cmpd="sng">
              <a:solidFill>
                <a:schemeClr val="tx1"/>
              </a:solidFill>
              <a:prstDash val="solid"/>
              <a:headEnd type="none" w="med" len="med"/>
              <a:tailEnd type="triangle" w="sm" len="med"/>
            </a:ln>
          </p:spPr>
        </p:sp>
        <p:sp>
          <p:nvSpPr>
            <p:cNvPr id="1144" name="Line 148"/>
            <p:cNvSpPr/>
            <p:nvPr/>
          </p:nvSpPr>
          <p:spPr>
            <a:xfrm flipV="1">
              <a:off x="3055" y="1808"/>
              <a:ext cx="152" cy="71"/>
            </a:xfrm>
            <a:prstGeom prst="line">
              <a:avLst/>
            </a:prstGeom>
            <a:ln w="38100" cap="flat" cmpd="sng">
              <a:solidFill>
                <a:schemeClr val="tx1"/>
              </a:solidFill>
              <a:prstDash val="solid"/>
              <a:headEnd type="none" w="med" len="med"/>
              <a:tailEnd type="none" w="med" len="med"/>
            </a:ln>
          </p:spPr>
        </p:sp>
        <p:sp>
          <p:nvSpPr>
            <p:cNvPr id="1145" name="Oval 149"/>
            <p:cNvSpPr/>
            <p:nvPr/>
          </p:nvSpPr>
          <p:spPr>
            <a:xfrm>
              <a:off x="3202" y="2460"/>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46" name="Text Box 150"/>
            <p:cNvSpPr txBox="1"/>
            <p:nvPr/>
          </p:nvSpPr>
          <p:spPr>
            <a:xfrm>
              <a:off x="2973" y="2134"/>
              <a:ext cx="272"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e</a:t>
              </a:r>
              <a:endParaRPr lang="en-US" altLang="zh-CN" sz="2000" b="0" dirty="0">
                <a:solidFill>
                  <a:srgbClr val="0000FF"/>
                </a:solidFill>
                <a:latin typeface="Times New Roman" panose="02020603050405020304" pitchFamily="18" charset="0"/>
              </a:endParaRPr>
            </a:p>
          </p:txBody>
        </p:sp>
        <p:sp>
          <p:nvSpPr>
            <p:cNvPr id="1147" name="Text Box 151"/>
            <p:cNvSpPr txBox="1"/>
            <p:nvPr/>
          </p:nvSpPr>
          <p:spPr>
            <a:xfrm>
              <a:off x="3771" y="1990"/>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48" name="Text Box 152"/>
            <p:cNvSpPr txBox="1"/>
            <p:nvPr/>
          </p:nvSpPr>
          <p:spPr>
            <a:xfrm>
              <a:off x="3279" y="1865"/>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49" name="Oval 153"/>
            <p:cNvSpPr/>
            <p:nvPr/>
          </p:nvSpPr>
          <p:spPr>
            <a:xfrm>
              <a:off x="3621" y="2462"/>
              <a:ext cx="33"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50" name="Text Box 154"/>
            <p:cNvSpPr txBox="1"/>
            <p:nvPr/>
          </p:nvSpPr>
          <p:spPr>
            <a:xfrm>
              <a:off x="2400" y="1863"/>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51" name="Text Box 155"/>
            <p:cNvSpPr txBox="1"/>
            <p:nvPr/>
          </p:nvSpPr>
          <p:spPr>
            <a:xfrm>
              <a:off x="2426" y="2149"/>
              <a:ext cx="176" cy="349"/>
            </a:xfrm>
            <a:prstGeom prst="rect">
              <a:avLst/>
            </a:prstGeom>
            <a:noFill/>
            <a:ln w="9525">
              <a:noFill/>
            </a:ln>
          </p:spPr>
          <p:txBody>
            <a:bodyPr wrap="none" anchor="ctr">
              <a:spAutoFit/>
            </a:bodyPr>
            <a:p>
              <a:pPr algn="ctr">
                <a:lnSpc>
                  <a:spcPct val="150000"/>
                </a:lnSpc>
              </a:pPr>
              <a:r>
                <a:rPr lang="en-US" altLang="zh-CN" sz="20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graphicFrame>
          <p:nvGraphicFramePr>
            <p:cNvPr id="1028" name="Object 4"/>
            <p:cNvGraphicFramePr/>
            <p:nvPr/>
          </p:nvGraphicFramePr>
          <p:xfrm>
            <a:off x="2468" y="2075"/>
            <a:ext cx="145" cy="163"/>
          </p:xfrm>
          <a:graphic>
            <a:graphicData uri="http://schemas.openxmlformats.org/presentationml/2006/ole">
              <mc:AlternateContent xmlns:mc="http://schemas.openxmlformats.org/markup-compatibility/2006">
                <mc:Choice xmlns:v="urn:schemas-microsoft-com:vml" Requires="v">
                  <p:oleObj spid="_x0000_s3080" name="" r:id="rId5" imgW="177800" imgH="215265" progId="Equation.3">
                    <p:embed/>
                  </p:oleObj>
                </mc:Choice>
                <mc:Fallback>
                  <p:oleObj name="" r:id="rId5" imgW="177800" imgH="215265" progId="Equation.3">
                    <p:embed/>
                    <p:pic>
                      <p:nvPicPr>
                        <p:cNvPr id="0" name="图片 3079"/>
                        <p:cNvPicPr/>
                        <p:nvPr/>
                      </p:nvPicPr>
                      <p:blipFill>
                        <a:blip r:embed="rId6">
                          <a:clrChange>
                            <a:clrFrom>
                              <a:srgbClr val="000000"/>
                            </a:clrFrom>
                            <a:clrTo>
                              <a:srgbClr val="FF3300"/>
                            </a:clrTo>
                          </a:clrChange>
                        </a:blip>
                        <a:stretch>
                          <a:fillRect/>
                        </a:stretch>
                      </p:blipFill>
                      <p:spPr>
                        <a:xfrm>
                          <a:off x="2468" y="2075"/>
                          <a:ext cx="145" cy="163"/>
                        </a:xfrm>
                        <a:prstGeom prst="rect">
                          <a:avLst/>
                        </a:prstGeom>
                        <a:noFill/>
                        <a:ln w="38100">
                          <a:noFill/>
                          <a:miter/>
                        </a:ln>
                      </p:spPr>
                    </p:pic>
                  </p:oleObj>
                </mc:Fallback>
              </mc:AlternateContent>
            </a:graphicData>
          </a:graphic>
        </p:graphicFrame>
        <p:graphicFrame>
          <p:nvGraphicFramePr>
            <p:cNvPr id="1029" name="Object 5"/>
            <p:cNvGraphicFramePr/>
            <p:nvPr/>
          </p:nvGraphicFramePr>
          <p:xfrm>
            <a:off x="3804" y="2177"/>
            <a:ext cx="185" cy="174"/>
          </p:xfrm>
          <a:graphic>
            <a:graphicData uri="http://schemas.openxmlformats.org/presentationml/2006/ole">
              <mc:AlternateContent xmlns:mc="http://schemas.openxmlformats.org/markup-compatibility/2006">
                <mc:Choice xmlns:v="urn:schemas-microsoft-com:vml" Requires="v">
                  <p:oleObj spid="_x0000_s3081" name="" r:id="rId7" imgW="215900" imgH="215900" progId="Equation.3">
                    <p:embed/>
                  </p:oleObj>
                </mc:Choice>
                <mc:Fallback>
                  <p:oleObj name="" r:id="rId7" imgW="215900" imgH="215900" progId="Equation.3">
                    <p:embed/>
                    <p:pic>
                      <p:nvPicPr>
                        <p:cNvPr id="0" name="图片 3080"/>
                        <p:cNvPicPr/>
                        <p:nvPr/>
                      </p:nvPicPr>
                      <p:blipFill>
                        <a:blip r:embed="rId2">
                          <a:clrChange>
                            <a:clrFrom>
                              <a:srgbClr val="000000"/>
                            </a:clrFrom>
                            <a:clrTo>
                              <a:srgbClr val="FF3300"/>
                            </a:clrTo>
                          </a:clrChange>
                        </a:blip>
                        <a:stretch>
                          <a:fillRect/>
                        </a:stretch>
                      </p:blipFill>
                      <p:spPr>
                        <a:xfrm>
                          <a:off x="3804" y="2177"/>
                          <a:ext cx="185" cy="174"/>
                        </a:xfrm>
                        <a:prstGeom prst="rect">
                          <a:avLst/>
                        </a:prstGeom>
                        <a:noFill/>
                        <a:ln w="38100">
                          <a:noFill/>
                          <a:miter/>
                        </a:ln>
                      </p:spPr>
                    </p:pic>
                  </p:oleObj>
                </mc:Fallback>
              </mc:AlternateContent>
            </a:graphicData>
          </a:graphic>
        </p:graphicFrame>
        <p:sp>
          <p:nvSpPr>
            <p:cNvPr id="1152" name="Rectangle 158"/>
            <p:cNvSpPr/>
            <p:nvPr/>
          </p:nvSpPr>
          <p:spPr>
            <a:xfrm rot="-5400000">
              <a:off x="3142" y="2213"/>
              <a:ext cx="144" cy="49"/>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53" name="Oval 159"/>
            <p:cNvSpPr/>
            <p:nvPr/>
          </p:nvSpPr>
          <p:spPr>
            <a:xfrm>
              <a:off x="2487" y="1892"/>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54" name="Oval 160"/>
            <p:cNvSpPr/>
            <p:nvPr/>
          </p:nvSpPr>
          <p:spPr>
            <a:xfrm>
              <a:off x="2487" y="2463"/>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55" name="Line 161"/>
            <p:cNvSpPr/>
            <p:nvPr/>
          </p:nvSpPr>
          <p:spPr>
            <a:xfrm>
              <a:off x="1584" y="2082"/>
              <a:ext cx="0" cy="390"/>
            </a:xfrm>
            <a:prstGeom prst="line">
              <a:avLst/>
            </a:prstGeom>
            <a:ln w="28575" cap="flat" cmpd="sng">
              <a:solidFill>
                <a:schemeClr val="tx1"/>
              </a:solidFill>
              <a:prstDash val="solid"/>
              <a:headEnd type="none" w="med" len="med"/>
              <a:tailEnd type="none" w="med" len="med"/>
            </a:ln>
          </p:spPr>
        </p:sp>
        <p:sp>
          <p:nvSpPr>
            <p:cNvPr id="1156" name="Line 162"/>
            <p:cNvSpPr/>
            <p:nvPr/>
          </p:nvSpPr>
          <p:spPr>
            <a:xfrm>
              <a:off x="1265" y="1409"/>
              <a:ext cx="0" cy="577"/>
            </a:xfrm>
            <a:prstGeom prst="line">
              <a:avLst/>
            </a:prstGeom>
            <a:ln w="28575" cap="flat" cmpd="sng">
              <a:solidFill>
                <a:schemeClr val="tx1"/>
              </a:solidFill>
              <a:prstDash val="solid"/>
              <a:headEnd type="none" w="med" len="med"/>
              <a:tailEnd type="none" w="med" len="med"/>
            </a:ln>
          </p:spPr>
        </p:sp>
        <p:sp>
          <p:nvSpPr>
            <p:cNvPr id="1157" name="Line 163"/>
            <p:cNvSpPr/>
            <p:nvPr/>
          </p:nvSpPr>
          <p:spPr>
            <a:xfrm>
              <a:off x="2005" y="1746"/>
              <a:ext cx="0" cy="726"/>
            </a:xfrm>
            <a:prstGeom prst="line">
              <a:avLst/>
            </a:prstGeom>
            <a:ln w="28575" cap="flat" cmpd="sng">
              <a:solidFill>
                <a:schemeClr val="tx1"/>
              </a:solidFill>
              <a:prstDash val="solid"/>
              <a:headEnd type="none" w="med" len="med"/>
              <a:tailEnd type="none" w="med" len="med"/>
            </a:ln>
          </p:spPr>
        </p:sp>
        <p:sp>
          <p:nvSpPr>
            <p:cNvPr id="1158" name="Line 164"/>
            <p:cNvSpPr/>
            <p:nvPr/>
          </p:nvSpPr>
          <p:spPr>
            <a:xfrm>
              <a:off x="1255" y="1409"/>
              <a:ext cx="950" cy="1"/>
            </a:xfrm>
            <a:prstGeom prst="line">
              <a:avLst/>
            </a:prstGeom>
            <a:ln w="28575" cap="flat" cmpd="sng">
              <a:solidFill>
                <a:schemeClr val="tx1"/>
              </a:solidFill>
              <a:prstDash val="solid"/>
              <a:headEnd type="none" w="med" len="med"/>
              <a:tailEnd type="none" w="med" len="med"/>
            </a:ln>
          </p:spPr>
        </p:sp>
        <p:sp>
          <p:nvSpPr>
            <p:cNvPr id="1159" name="Line 165"/>
            <p:cNvSpPr/>
            <p:nvPr/>
          </p:nvSpPr>
          <p:spPr>
            <a:xfrm>
              <a:off x="1431" y="1921"/>
              <a:ext cx="0" cy="167"/>
            </a:xfrm>
            <a:prstGeom prst="line">
              <a:avLst/>
            </a:prstGeom>
            <a:ln w="38100" cap="flat" cmpd="sng">
              <a:solidFill>
                <a:schemeClr val="tx1"/>
              </a:solidFill>
              <a:prstDash val="solid"/>
              <a:headEnd type="none" w="med" len="med"/>
              <a:tailEnd type="none" w="med" len="med"/>
            </a:ln>
          </p:spPr>
        </p:sp>
        <p:sp>
          <p:nvSpPr>
            <p:cNvPr id="1160" name="Text Box 166"/>
            <p:cNvSpPr txBox="1"/>
            <p:nvPr/>
          </p:nvSpPr>
          <p:spPr>
            <a:xfrm>
              <a:off x="897" y="1727"/>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1</a:t>
              </a:r>
              <a:endParaRPr lang="en-US" altLang="zh-CN" sz="2000" dirty="0">
                <a:solidFill>
                  <a:srgbClr val="0000FF"/>
                </a:solidFill>
                <a:latin typeface="Times New Roman" panose="02020603050405020304" pitchFamily="18" charset="0"/>
              </a:endParaRPr>
            </a:p>
          </p:txBody>
        </p:sp>
        <p:sp>
          <p:nvSpPr>
            <p:cNvPr id="1161" name="Line 167"/>
            <p:cNvSpPr/>
            <p:nvPr/>
          </p:nvSpPr>
          <p:spPr>
            <a:xfrm flipH="1">
              <a:off x="878" y="2005"/>
              <a:ext cx="175" cy="0"/>
            </a:xfrm>
            <a:prstGeom prst="line">
              <a:avLst/>
            </a:prstGeom>
            <a:ln w="28575" cap="flat" cmpd="sng">
              <a:solidFill>
                <a:schemeClr val="tx1"/>
              </a:solidFill>
              <a:prstDash val="solid"/>
              <a:headEnd type="none" w="med" len="med"/>
              <a:tailEnd type="none" w="med" len="med"/>
            </a:ln>
          </p:spPr>
        </p:sp>
        <p:sp>
          <p:nvSpPr>
            <p:cNvPr id="1162" name="Line 168"/>
            <p:cNvSpPr/>
            <p:nvPr/>
          </p:nvSpPr>
          <p:spPr>
            <a:xfrm flipH="1">
              <a:off x="1099" y="2001"/>
              <a:ext cx="341" cy="2"/>
            </a:xfrm>
            <a:prstGeom prst="line">
              <a:avLst/>
            </a:prstGeom>
            <a:ln w="28575" cap="flat" cmpd="sng">
              <a:solidFill>
                <a:schemeClr val="tx1"/>
              </a:solidFill>
              <a:prstDash val="solid"/>
              <a:headEnd type="none" w="med" len="med"/>
              <a:tailEnd type="none" w="med" len="med"/>
            </a:ln>
          </p:spPr>
        </p:sp>
        <p:sp>
          <p:nvSpPr>
            <p:cNvPr id="1163" name="Line 169"/>
            <p:cNvSpPr/>
            <p:nvPr/>
          </p:nvSpPr>
          <p:spPr>
            <a:xfrm>
              <a:off x="876" y="2475"/>
              <a:ext cx="1350" cy="0"/>
            </a:xfrm>
            <a:prstGeom prst="line">
              <a:avLst/>
            </a:prstGeom>
            <a:ln w="28575" cap="flat" cmpd="sng">
              <a:solidFill>
                <a:schemeClr val="tx1"/>
              </a:solidFill>
              <a:prstDash val="solid"/>
              <a:headEnd type="none" w="med" len="med"/>
              <a:tailEnd type="none" w="med" len="med"/>
            </a:ln>
          </p:spPr>
        </p:sp>
        <p:sp>
          <p:nvSpPr>
            <p:cNvPr id="1164" name="Line 170"/>
            <p:cNvSpPr/>
            <p:nvPr/>
          </p:nvSpPr>
          <p:spPr>
            <a:xfrm>
              <a:off x="1555" y="1766"/>
              <a:ext cx="237" cy="0"/>
            </a:xfrm>
            <a:prstGeom prst="line">
              <a:avLst/>
            </a:prstGeom>
            <a:ln w="28575" cap="flat" cmpd="sng">
              <a:solidFill>
                <a:schemeClr val="tx1"/>
              </a:solidFill>
              <a:prstDash val="solid"/>
              <a:headEnd type="none" w="med" len="med"/>
              <a:tailEnd type="none" w="med" len="med"/>
            </a:ln>
          </p:spPr>
        </p:sp>
        <p:grpSp>
          <p:nvGrpSpPr>
            <p:cNvPr id="1165" name="Group 171"/>
            <p:cNvGrpSpPr/>
            <p:nvPr/>
          </p:nvGrpSpPr>
          <p:grpSpPr>
            <a:xfrm>
              <a:off x="1792" y="1696"/>
              <a:ext cx="60" cy="139"/>
              <a:chOff x="3120" y="1968"/>
              <a:chExt cx="96" cy="240"/>
            </a:xfrm>
          </p:grpSpPr>
          <p:sp>
            <p:nvSpPr>
              <p:cNvPr id="1201" name="Line 172"/>
              <p:cNvSpPr/>
              <p:nvPr/>
            </p:nvSpPr>
            <p:spPr>
              <a:xfrm>
                <a:off x="3120" y="1968"/>
                <a:ext cx="0" cy="240"/>
              </a:xfrm>
              <a:prstGeom prst="line">
                <a:avLst/>
              </a:prstGeom>
              <a:ln w="38100" cap="flat" cmpd="sng">
                <a:solidFill>
                  <a:schemeClr val="tx1"/>
                </a:solidFill>
                <a:prstDash val="solid"/>
                <a:headEnd type="none" w="med" len="med"/>
                <a:tailEnd type="none" w="med" len="med"/>
              </a:ln>
            </p:spPr>
          </p:sp>
          <p:sp>
            <p:nvSpPr>
              <p:cNvPr id="1202" name="Line 173"/>
              <p:cNvSpPr/>
              <p:nvPr/>
            </p:nvSpPr>
            <p:spPr>
              <a:xfrm>
                <a:off x="3216" y="1968"/>
                <a:ext cx="0" cy="240"/>
              </a:xfrm>
              <a:prstGeom prst="line">
                <a:avLst/>
              </a:prstGeom>
              <a:ln w="38100" cap="flat" cmpd="sng">
                <a:solidFill>
                  <a:schemeClr val="tx1"/>
                </a:solidFill>
                <a:prstDash val="solid"/>
                <a:headEnd type="none" w="med" len="med"/>
                <a:tailEnd type="none" w="med" len="med"/>
              </a:ln>
            </p:spPr>
          </p:sp>
        </p:grpSp>
        <p:sp>
          <p:nvSpPr>
            <p:cNvPr id="1166" name="Line 174"/>
            <p:cNvSpPr/>
            <p:nvPr/>
          </p:nvSpPr>
          <p:spPr>
            <a:xfrm>
              <a:off x="1852" y="1766"/>
              <a:ext cx="358" cy="0"/>
            </a:xfrm>
            <a:prstGeom prst="line">
              <a:avLst/>
            </a:prstGeom>
            <a:ln w="28575" cap="flat" cmpd="sng">
              <a:solidFill>
                <a:schemeClr val="tx1"/>
              </a:solidFill>
              <a:prstDash val="solid"/>
              <a:headEnd type="none" w="med" len="med"/>
              <a:tailEnd type="none" w="med" len="med"/>
            </a:ln>
          </p:spPr>
        </p:sp>
        <p:sp>
          <p:nvSpPr>
            <p:cNvPr id="1167" name="Text Box 175"/>
            <p:cNvSpPr txBox="1"/>
            <p:nvPr/>
          </p:nvSpPr>
          <p:spPr>
            <a:xfrm>
              <a:off x="991" y="1477"/>
              <a:ext cx="284"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b</a:t>
              </a:r>
              <a:endParaRPr lang="en-US" altLang="zh-CN" sz="2000" b="0" dirty="0">
                <a:solidFill>
                  <a:srgbClr val="0000FF"/>
                </a:solidFill>
                <a:latin typeface="Times New Roman" panose="02020603050405020304" pitchFamily="18" charset="0"/>
              </a:endParaRPr>
            </a:p>
          </p:txBody>
        </p:sp>
        <p:sp>
          <p:nvSpPr>
            <p:cNvPr id="1168" name="Text Box 176"/>
            <p:cNvSpPr txBox="1"/>
            <p:nvPr/>
          </p:nvSpPr>
          <p:spPr>
            <a:xfrm>
              <a:off x="1947" y="1379"/>
              <a:ext cx="472" cy="252"/>
            </a:xfrm>
            <a:prstGeom prst="rect">
              <a:avLst/>
            </a:prstGeom>
            <a:noFill/>
            <a:ln w="28575">
              <a:noFill/>
            </a:ln>
          </p:spPr>
          <p:txBody>
            <a:bodyPr wrap="none" anchor="ctr">
              <a:spAutoFit/>
            </a:bodyPr>
            <a:p>
              <a:pPr algn="ctr" eaLnBrk="0" hangingPunct="0"/>
              <a:r>
                <a:rPr lang="en-US" altLang="zh-CN" sz="2000" i="1" dirty="0">
                  <a:solidFill>
                    <a:srgbClr val="FF0000"/>
                  </a:solidFill>
                  <a:latin typeface="Times New Roman" panose="02020603050405020304" pitchFamily="18" charset="0"/>
                </a:rPr>
                <a:t>+V</a:t>
              </a:r>
              <a:r>
                <a:rPr lang="en-US" altLang="zh-CN" sz="2000" baseline="-25000" dirty="0">
                  <a:solidFill>
                    <a:srgbClr val="FF0000"/>
                  </a:solidFill>
                  <a:latin typeface="Times New Roman" panose="02020603050405020304" pitchFamily="18" charset="0"/>
                </a:rPr>
                <a:t>CC</a:t>
              </a:r>
              <a:endParaRPr lang="en-US" altLang="zh-CN" sz="2000" baseline="-25000" dirty="0">
                <a:solidFill>
                  <a:srgbClr val="FF0000"/>
                </a:solidFill>
                <a:latin typeface="Times New Roman" panose="02020603050405020304" pitchFamily="18" charset="0"/>
              </a:endParaRPr>
            </a:p>
          </p:txBody>
        </p:sp>
        <p:sp>
          <p:nvSpPr>
            <p:cNvPr id="1169" name="Text Box 177"/>
            <p:cNvSpPr txBox="1"/>
            <p:nvPr/>
          </p:nvSpPr>
          <p:spPr>
            <a:xfrm>
              <a:off x="1728" y="1511"/>
              <a:ext cx="278" cy="252"/>
            </a:xfrm>
            <a:prstGeom prst="rect">
              <a:avLst/>
            </a:prstGeom>
            <a:noFill/>
            <a:ln w="9525">
              <a:noFill/>
            </a:ln>
          </p:spPr>
          <p:txBody>
            <a:bodyPr wrap="none">
              <a:spAutoFit/>
            </a:bodyPr>
            <a:p>
              <a:r>
                <a:rPr lang="en-US" altLang="zh-CN" sz="2000" i="1" dirty="0">
                  <a:solidFill>
                    <a:srgbClr val="0000FF"/>
                  </a:solidFill>
                  <a:latin typeface="Times New Roman" panose="02020603050405020304" pitchFamily="18" charset="0"/>
                </a:rPr>
                <a:t>C</a:t>
              </a:r>
              <a:r>
                <a:rPr lang="en-US" altLang="zh-CN" sz="2000" baseline="-25000" dirty="0">
                  <a:solidFill>
                    <a:srgbClr val="0000FF"/>
                  </a:solidFill>
                  <a:latin typeface="Times New Roman" panose="02020603050405020304" pitchFamily="18" charset="0"/>
                </a:rPr>
                <a:t>2</a:t>
              </a:r>
              <a:endParaRPr lang="en-US" altLang="zh-CN" sz="2000" dirty="0">
                <a:solidFill>
                  <a:srgbClr val="0000FF"/>
                </a:solidFill>
                <a:latin typeface="Times New Roman" panose="02020603050405020304" pitchFamily="18" charset="0"/>
              </a:endParaRPr>
            </a:p>
          </p:txBody>
        </p:sp>
        <p:sp>
          <p:nvSpPr>
            <p:cNvPr id="1170" name="Text Box 178"/>
            <p:cNvSpPr txBox="1"/>
            <p:nvPr/>
          </p:nvSpPr>
          <p:spPr>
            <a:xfrm>
              <a:off x="1740" y="1936"/>
              <a:ext cx="296"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L</a:t>
              </a:r>
              <a:endParaRPr lang="en-US" altLang="zh-CN" sz="2000" b="0" dirty="0">
                <a:solidFill>
                  <a:srgbClr val="0000FF"/>
                </a:solidFill>
                <a:latin typeface="Times New Roman" panose="02020603050405020304" pitchFamily="18" charset="0"/>
              </a:endParaRPr>
            </a:p>
          </p:txBody>
        </p:sp>
        <p:sp>
          <p:nvSpPr>
            <p:cNvPr id="1171" name="Text Box 179"/>
            <p:cNvSpPr txBox="1"/>
            <p:nvPr/>
          </p:nvSpPr>
          <p:spPr>
            <a:xfrm>
              <a:off x="2171" y="2151"/>
              <a:ext cx="176" cy="349"/>
            </a:xfrm>
            <a:prstGeom prst="rect">
              <a:avLst/>
            </a:prstGeom>
            <a:noFill/>
            <a:ln w="9525">
              <a:noFill/>
            </a:ln>
          </p:spPr>
          <p:txBody>
            <a:bodyPr wrap="none" anchor="ctr">
              <a:spAutoFit/>
            </a:bodyPr>
            <a:p>
              <a:pPr algn="ctr">
                <a:lnSpc>
                  <a:spcPct val="150000"/>
                </a:lnSpc>
              </a:pPr>
              <a:r>
                <a:rPr lang="en-US" altLang="zh-CN" sz="20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sp>
          <p:nvSpPr>
            <p:cNvPr id="1172" name="Text Box 180"/>
            <p:cNvSpPr txBox="1"/>
            <p:nvPr/>
          </p:nvSpPr>
          <p:spPr>
            <a:xfrm>
              <a:off x="1067" y="1823"/>
              <a:ext cx="208" cy="252"/>
            </a:xfrm>
            <a:prstGeom prst="rect">
              <a:avLst/>
            </a:prstGeom>
            <a:noFill/>
            <a:ln w="25400">
              <a:noFill/>
            </a:ln>
          </p:spPr>
          <p:txBody>
            <a:bodyPr wrap="none">
              <a:spAutoFit/>
            </a:bodyPr>
            <a:p>
              <a:r>
                <a:rPr lang="en-US" altLang="zh-CN" sz="2000" dirty="0">
                  <a:solidFill>
                    <a:srgbClr val="FF3300"/>
                  </a:solidFill>
                  <a:latin typeface="Times New Roman" panose="02020603050405020304" pitchFamily="18" charset="0"/>
                </a:rPr>
                <a:t>+</a:t>
              </a:r>
              <a:endParaRPr lang="en-US" altLang="zh-CN" sz="2000" dirty="0">
                <a:solidFill>
                  <a:srgbClr val="FF3300"/>
                </a:solidFill>
                <a:latin typeface="Times New Roman" panose="02020603050405020304" pitchFamily="18" charset="0"/>
              </a:endParaRPr>
            </a:p>
          </p:txBody>
        </p:sp>
        <p:sp>
          <p:nvSpPr>
            <p:cNvPr id="1173" name="Line 181"/>
            <p:cNvSpPr/>
            <p:nvPr/>
          </p:nvSpPr>
          <p:spPr>
            <a:xfrm>
              <a:off x="1568" y="1409"/>
              <a:ext cx="0" cy="519"/>
            </a:xfrm>
            <a:prstGeom prst="line">
              <a:avLst/>
            </a:prstGeom>
            <a:ln w="28575" cap="flat" cmpd="sng">
              <a:solidFill>
                <a:schemeClr val="tx1"/>
              </a:solidFill>
              <a:prstDash val="solid"/>
              <a:headEnd type="none" w="med" len="med"/>
              <a:tailEnd type="none" w="med" len="med"/>
            </a:ln>
          </p:spPr>
        </p:sp>
        <p:grpSp>
          <p:nvGrpSpPr>
            <p:cNvPr id="1174" name="Group 182"/>
            <p:cNvGrpSpPr/>
            <p:nvPr/>
          </p:nvGrpSpPr>
          <p:grpSpPr>
            <a:xfrm>
              <a:off x="1046" y="1939"/>
              <a:ext cx="59" cy="139"/>
              <a:chOff x="3168" y="2208"/>
              <a:chExt cx="96" cy="240"/>
            </a:xfrm>
          </p:grpSpPr>
          <p:sp>
            <p:nvSpPr>
              <p:cNvPr id="1199" name="Line 183"/>
              <p:cNvSpPr/>
              <p:nvPr/>
            </p:nvSpPr>
            <p:spPr>
              <a:xfrm>
                <a:off x="3168" y="2208"/>
                <a:ext cx="0" cy="240"/>
              </a:xfrm>
              <a:prstGeom prst="line">
                <a:avLst/>
              </a:prstGeom>
              <a:ln w="38100" cap="flat" cmpd="sng">
                <a:solidFill>
                  <a:schemeClr val="tx1"/>
                </a:solidFill>
                <a:prstDash val="solid"/>
                <a:headEnd type="none" w="med" len="med"/>
                <a:tailEnd type="none" w="med" len="med"/>
              </a:ln>
            </p:spPr>
          </p:sp>
          <p:sp>
            <p:nvSpPr>
              <p:cNvPr id="1200" name="Line 184"/>
              <p:cNvSpPr/>
              <p:nvPr/>
            </p:nvSpPr>
            <p:spPr>
              <a:xfrm>
                <a:off x="3264" y="2208"/>
                <a:ext cx="0" cy="240"/>
              </a:xfrm>
              <a:prstGeom prst="line">
                <a:avLst/>
              </a:prstGeom>
              <a:ln w="38100" cap="flat" cmpd="sng">
                <a:solidFill>
                  <a:schemeClr val="tx1"/>
                </a:solidFill>
                <a:prstDash val="solid"/>
                <a:headEnd type="none" w="med" len="med"/>
                <a:tailEnd type="none" w="med" len="med"/>
              </a:ln>
            </p:spPr>
          </p:sp>
        </p:grpSp>
        <p:sp>
          <p:nvSpPr>
            <p:cNvPr id="1175" name="Rectangle 185"/>
            <p:cNvSpPr/>
            <p:nvPr/>
          </p:nvSpPr>
          <p:spPr>
            <a:xfrm rot="-5400000">
              <a:off x="1178" y="1596"/>
              <a:ext cx="173" cy="5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76" name="Rectangle 186"/>
            <p:cNvSpPr/>
            <p:nvPr/>
          </p:nvSpPr>
          <p:spPr>
            <a:xfrm rot="-5400000">
              <a:off x="1938" y="2027"/>
              <a:ext cx="144" cy="49"/>
            </a:xfrm>
            <a:prstGeom prst="rect">
              <a:avLst/>
            </a:prstGeom>
            <a:solidFill>
              <a:srgbClr val="FFFFCC"/>
            </a:solidFill>
            <a:ln w="28575"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77" name="Oval 187"/>
            <p:cNvSpPr/>
            <p:nvPr/>
          </p:nvSpPr>
          <p:spPr>
            <a:xfrm>
              <a:off x="2213" y="1398"/>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78" name="Oval 188"/>
            <p:cNvSpPr/>
            <p:nvPr/>
          </p:nvSpPr>
          <p:spPr>
            <a:xfrm>
              <a:off x="2205" y="1752"/>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79" name="Oval 189"/>
            <p:cNvSpPr/>
            <p:nvPr/>
          </p:nvSpPr>
          <p:spPr>
            <a:xfrm>
              <a:off x="2215" y="2461"/>
              <a:ext cx="31"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grpSp>
          <p:nvGrpSpPr>
            <p:cNvPr id="1180" name="Group 190"/>
            <p:cNvGrpSpPr/>
            <p:nvPr/>
          </p:nvGrpSpPr>
          <p:grpSpPr>
            <a:xfrm>
              <a:off x="1521" y="2472"/>
              <a:ext cx="128" cy="60"/>
              <a:chOff x="4080" y="4128"/>
              <a:chExt cx="192" cy="96"/>
            </a:xfrm>
          </p:grpSpPr>
          <p:sp>
            <p:nvSpPr>
              <p:cNvPr id="1197" name="Line 191"/>
              <p:cNvSpPr/>
              <p:nvPr/>
            </p:nvSpPr>
            <p:spPr>
              <a:xfrm>
                <a:off x="4176" y="4128"/>
                <a:ext cx="0" cy="96"/>
              </a:xfrm>
              <a:prstGeom prst="line">
                <a:avLst/>
              </a:prstGeom>
              <a:ln w="28575" cap="flat" cmpd="sng">
                <a:solidFill>
                  <a:srgbClr val="000000"/>
                </a:solidFill>
                <a:prstDash val="solid"/>
                <a:headEnd type="none" w="med" len="med"/>
                <a:tailEnd type="none" w="med" len="med"/>
              </a:ln>
            </p:spPr>
          </p:sp>
          <p:sp>
            <p:nvSpPr>
              <p:cNvPr id="1198" name="Line 192"/>
              <p:cNvSpPr/>
              <p:nvPr/>
            </p:nvSpPr>
            <p:spPr>
              <a:xfrm>
                <a:off x="4080" y="4224"/>
                <a:ext cx="192" cy="0"/>
              </a:xfrm>
              <a:prstGeom prst="line">
                <a:avLst/>
              </a:prstGeom>
              <a:ln w="38100" cap="flat" cmpd="sng">
                <a:solidFill>
                  <a:srgbClr val="000000"/>
                </a:solidFill>
                <a:prstDash val="solid"/>
                <a:headEnd type="none" w="med" len="med"/>
                <a:tailEnd type="none" w="med" len="med"/>
              </a:ln>
            </p:spPr>
          </p:sp>
        </p:grpSp>
        <p:sp>
          <p:nvSpPr>
            <p:cNvPr id="1181" name="Oval 193"/>
            <p:cNvSpPr/>
            <p:nvPr/>
          </p:nvSpPr>
          <p:spPr>
            <a:xfrm>
              <a:off x="1549" y="1394"/>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82" name="Oval 194"/>
            <p:cNvSpPr/>
            <p:nvPr/>
          </p:nvSpPr>
          <p:spPr>
            <a:xfrm>
              <a:off x="1989" y="1750"/>
              <a:ext cx="33"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83" name="Oval 195"/>
            <p:cNvSpPr/>
            <p:nvPr/>
          </p:nvSpPr>
          <p:spPr>
            <a:xfrm>
              <a:off x="1559" y="1753"/>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84" name="Oval 196"/>
            <p:cNvSpPr/>
            <p:nvPr/>
          </p:nvSpPr>
          <p:spPr>
            <a:xfrm>
              <a:off x="1250" y="1986"/>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85" name="Line 197"/>
            <p:cNvSpPr/>
            <p:nvPr/>
          </p:nvSpPr>
          <p:spPr>
            <a:xfrm>
              <a:off x="1423" y="2005"/>
              <a:ext cx="177" cy="96"/>
            </a:xfrm>
            <a:prstGeom prst="line">
              <a:avLst/>
            </a:prstGeom>
            <a:ln w="38100" cap="flat" cmpd="sng">
              <a:solidFill>
                <a:schemeClr val="tx1"/>
              </a:solidFill>
              <a:prstDash val="solid"/>
              <a:headEnd type="none" w="med" len="med"/>
              <a:tailEnd type="triangle" w="sm" len="med"/>
            </a:ln>
          </p:spPr>
        </p:sp>
        <p:sp>
          <p:nvSpPr>
            <p:cNvPr id="1186" name="Line 198"/>
            <p:cNvSpPr/>
            <p:nvPr/>
          </p:nvSpPr>
          <p:spPr>
            <a:xfrm flipV="1">
              <a:off x="1423" y="1903"/>
              <a:ext cx="152" cy="71"/>
            </a:xfrm>
            <a:prstGeom prst="line">
              <a:avLst/>
            </a:prstGeom>
            <a:ln w="38100" cap="flat" cmpd="sng">
              <a:solidFill>
                <a:schemeClr val="tx1"/>
              </a:solidFill>
              <a:prstDash val="solid"/>
              <a:headEnd type="none" w="med" len="med"/>
              <a:tailEnd type="none" w="med" len="med"/>
            </a:ln>
          </p:spPr>
        </p:sp>
        <p:sp>
          <p:nvSpPr>
            <p:cNvPr id="1187" name="Oval 199"/>
            <p:cNvSpPr/>
            <p:nvPr/>
          </p:nvSpPr>
          <p:spPr>
            <a:xfrm>
              <a:off x="1570" y="2460"/>
              <a:ext cx="32"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88" name="Text Box 200"/>
            <p:cNvSpPr txBox="1"/>
            <p:nvPr/>
          </p:nvSpPr>
          <p:spPr>
            <a:xfrm>
              <a:off x="2139" y="1990"/>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89" name="Text Box 201"/>
            <p:cNvSpPr txBox="1"/>
            <p:nvPr/>
          </p:nvSpPr>
          <p:spPr>
            <a:xfrm>
              <a:off x="1637" y="1591"/>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90" name="Oval 202"/>
            <p:cNvSpPr/>
            <p:nvPr/>
          </p:nvSpPr>
          <p:spPr>
            <a:xfrm>
              <a:off x="1989" y="2462"/>
              <a:ext cx="33" cy="30"/>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91" name="Text Box 203"/>
            <p:cNvSpPr txBox="1"/>
            <p:nvPr/>
          </p:nvSpPr>
          <p:spPr>
            <a:xfrm>
              <a:off x="768" y="1958"/>
              <a:ext cx="161" cy="252"/>
            </a:xfrm>
            <a:prstGeom prst="rect">
              <a:avLst/>
            </a:prstGeom>
            <a:noFill/>
            <a:ln w="9525">
              <a:noFill/>
            </a:ln>
          </p:spPr>
          <p:txBody>
            <a:bodyPr>
              <a:spAutoFit/>
            </a:bodyPr>
            <a:p>
              <a:pPr>
                <a:spcBef>
                  <a:spcPct val="50000"/>
                </a:spcBef>
              </a:pPr>
              <a:r>
                <a:rPr lang="en-US" altLang="zh-CN" sz="2000" dirty="0">
                  <a:solidFill>
                    <a:srgbClr val="FF3300"/>
                  </a:solidFill>
                  <a:latin typeface="Times New Roman" panose="02020603050405020304" pitchFamily="18" charset="0"/>
                  <a:ea typeface="方正琥珀繁体" pitchFamily="2" charset="-122"/>
                </a:rPr>
                <a:t>+</a:t>
              </a:r>
              <a:endParaRPr lang="en-US" altLang="zh-CN" sz="2000" dirty="0">
                <a:solidFill>
                  <a:srgbClr val="FF3300"/>
                </a:solidFill>
                <a:latin typeface="Times New Roman" panose="02020603050405020304" pitchFamily="18" charset="0"/>
                <a:ea typeface="方正琥珀繁体" pitchFamily="2" charset="-122"/>
              </a:endParaRPr>
            </a:p>
          </p:txBody>
        </p:sp>
        <p:sp>
          <p:nvSpPr>
            <p:cNvPr id="1192" name="Text Box 204"/>
            <p:cNvSpPr txBox="1"/>
            <p:nvPr/>
          </p:nvSpPr>
          <p:spPr>
            <a:xfrm>
              <a:off x="794" y="2149"/>
              <a:ext cx="176" cy="349"/>
            </a:xfrm>
            <a:prstGeom prst="rect">
              <a:avLst/>
            </a:prstGeom>
            <a:noFill/>
            <a:ln w="9525">
              <a:noFill/>
            </a:ln>
          </p:spPr>
          <p:txBody>
            <a:bodyPr wrap="none" anchor="ctr">
              <a:spAutoFit/>
            </a:bodyPr>
            <a:p>
              <a:pPr algn="ctr">
                <a:lnSpc>
                  <a:spcPct val="150000"/>
                </a:lnSpc>
              </a:pPr>
              <a:r>
                <a:rPr lang="en-US" altLang="zh-CN" sz="2000" b="0" baseline="-25000" dirty="0">
                  <a:solidFill>
                    <a:srgbClr val="FF3300"/>
                  </a:solidFill>
                  <a:latin typeface="Times New Roman" panose="02020603050405020304" pitchFamily="18" charset="0"/>
                  <a:ea typeface="方正琥珀繁体" pitchFamily="2" charset="-122"/>
                  <a:sym typeface="Symbol" panose="05050102010706020507" pitchFamily="18" charset="2"/>
                </a:rPr>
                <a:t></a:t>
              </a:r>
              <a:endParaRPr lang="en-US" altLang="zh-CN" sz="2000" b="0" dirty="0">
                <a:solidFill>
                  <a:srgbClr val="FF3300"/>
                </a:solidFill>
                <a:latin typeface="Times New Roman" panose="02020603050405020304" pitchFamily="18" charset="0"/>
                <a:ea typeface="方正琥珀繁体" pitchFamily="2" charset="-122"/>
              </a:endParaRPr>
            </a:p>
          </p:txBody>
        </p:sp>
        <p:graphicFrame>
          <p:nvGraphicFramePr>
            <p:cNvPr id="1030" name="Object 6"/>
            <p:cNvGraphicFramePr/>
            <p:nvPr/>
          </p:nvGraphicFramePr>
          <p:xfrm>
            <a:off x="836" y="2170"/>
            <a:ext cx="145" cy="163"/>
          </p:xfrm>
          <a:graphic>
            <a:graphicData uri="http://schemas.openxmlformats.org/presentationml/2006/ole">
              <mc:AlternateContent xmlns:mc="http://schemas.openxmlformats.org/markup-compatibility/2006">
                <mc:Choice xmlns:v="urn:schemas-microsoft-com:vml" Requires="v">
                  <p:oleObj spid="_x0000_s3079" name="" r:id="rId8" imgW="177800" imgH="215265" progId="Equation.3">
                    <p:embed/>
                  </p:oleObj>
                </mc:Choice>
                <mc:Fallback>
                  <p:oleObj name="" r:id="rId8" imgW="177800" imgH="215265" progId="Equation.3">
                    <p:embed/>
                    <p:pic>
                      <p:nvPicPr>
                        <p:cNvPr id="0" name="图片 3078"/>
                        <p:cNvPicPr/>
                        <p:nvPr/>
                      </p:nvPicPr>
                      <p:blipFill>
                        <a:blip r:embed="rId6">
                          <a:clrChange>
                            <a:clrFrom>
                              <a:srgbClr val="000000"/>
                            </a:clrFrom>
                            <a:clrTo>
                              <a:srgbClr val="FF3300"/>
                            </a:clrTo>
                          </a:clrChange>
                        </a:blip>
                        <a:stretch>
                          <a:fillRect/>
                        </a:stretch>
                      </p:blipFill>
                      <p:spPr>
                        <a:xfrm>
                          <a:off x="836" y="2170"/>
                          <a:ext cx="145" cy="163"/>
                        </a:xfrm>
                        <a:prstGeom prst="rect">
                          <a:avLst/>
                        </a:prstGeom>
                        <a:noFill/>
                        <a:ln w="38100">
                          <a:noFill/>
                          <a:miter/>
                        </a:ln>
                      </p:spPr>
                    </p:pic>
                  </p:oleObj>
                </mc:Fallback>
              </mc:AlternateContent>
            </a:graphicData>
          </a:graphic>
        </p:graphicFrame>
        <p:graphicFrame>
          <p:nvGraphicFramePr>
            <p:cNvPr id="1031" name="Object 7"/>
            <p:cNvGraphicFramePr/>
            <p:nvPr/>
          </p:nvGraphicFramePr>
          <p:xfrm>
            <a:off x="2172" y="2177"/>
            <a:ext cx="185" cy="174"/>
          </p:xfrm>
          <a:graphic>
            <a:graphicData uri="http://schemas.openxmlformats.org/presentationml/2006/ole">
              <mc:AlternateContent xmlns:mc="http://schemas.openxmlformats.org/markup-compatibility/2006">
                <mc:Choice xmlns:v="urn:schemas-microsoft-com:vml" Requires="v">
                  <p:oleObj spid="_x0000_s3078" name="" r:id="rId9" imgW="215900" imgH="215900" progId="Equation.3">
                    <p:embed/>
                  </p:oleObj>
                </mc:Choice>
                <mc:Fallback>
                  <p:oleObj name="" r:id="rId9" imgW="215900" imgH="215900" progId="Equation.3">
                    <p:embed/>
                    <p:pic>
                      <p:nvPicPr>
                        <p:cNvPr id="0" name="图片 3077"/>
                        <p:cNvPicPr/>
                        <p:nvPr/>
                      </p:nvPicPr>
                      <p:blipFill>
                        <a:blip r:embed="rId2">
                          <a:clrChange>
                            <a:clrFrom>
                              <a:srgbClr val="000000"/>
                            </a:clrFrom>
                            <a:clrTo>
                              <a:srgbClr val="FF3300"/>
                            </a:clrTo>
                          </a:clrChange>
                        </a:blip>
                        <a:stretch>
                          <a:fillRect/>
                        </a:stretch>
                      </p:blipFill>
                      <p:spPr>
                        <a:xfrm>
                          <a:off x="2172" y="2177"/>
                          <a:ext cx="185" cy="174"/>
                        </a:xfrm>
                        <a:prstGeom prst="rect">
                          <a:avLst/>
                        </a:prstGeom>
                        <a:noFill/>
                        <a:ln w="38100">
                          <a:noFill/>
                          <a:miter/>
                        </a:ln>
                      </p:spPr>
                    </p:pic>
                  </p:oleObj>
                </mc:Fallback>
              </mc:AlternateContent>
            </a:graphicData>
          </a:graphic>
        </p:graphicFrame>
        <p:sp>
          <p:nvSpPr>
            <p:cNvPr id="1193" name="Oval 207"/>
            <p:cNvSpPr/>
            <p:nvPr/>
          </p:nvSpPr>
          <p:spPr>
            <a:xfrm>
              <a:off x="855" y="1987"/>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94" name="Oval 208"/>
            <p:cNvSpPr/>
            <p:nvPr/>
          </p:nvSpPr>
          <p:spPr>
            <a:xfrm>
              <a:off x="855" y="2463"/>
              <a:ext cx="29" cy="28"/>
            </a:xfrm>
            <a:prstGeom prst="ellipse">
              <a:avLst/>
            </a:prstGeom>
            <a:noFill/>
            <a:ln w="28575" cap="flat" cmpd="sng">
              <a:solidFill>
                <a:schemeClr val="tx1"/>
              </a:solidFill>
              <a:prstDash val="solid"/>
              <a:headEnd type="none" w="med" len="med"/>
              <a:tailEnd type="none" w="med" len="med"/>
            </a:ln>
          </p:spPr>
          <p:txBody>
            <a:bodyPr wrap="none" anchor="ctr"/>
            <a:p>
              <a:endParaRPr lang="zh-CN" altLang="en-US" sz="2000" dirty="0">
                <a:latin typeface="Arial" panose="020B0604020202020204" pitchFamily="34" charset="0"/>
              </a:endParaRPr>
            </a:p>
          </p:txBody>
        </p:sp>
        <p:sp>
          <p:nvSpPr>
            <p:cNvPr id="1195" name="Rectangle 209"/>
            <p:cNvSpPr/>
            <p:nvPr/>
          </p:nvSpPr>
          <p:spPr>
            <a:xfrm rot="-5400000">
              <a:off x="1475" y="1586"/>
              <a:ext cx="173" cy="52"/>
            </a:xfrm>
            <a:prstGeom prst="rect">
              <a:avLst/>
            </a:prstGeom>
            <a:solidFill>
              <a:srgbClr val="FFFFCC"/>
            </a:solidFill>
            <a:ln w="38100" cap="flat" cmpd="sng">
              <a:solidFill>
                <a:schemeClr val="tx1"/>
              </a:solidFill>
              <a:prstDash val="solid"/>
              <a:miter/>
              <a:headEnd type="none" w="med" len="med"/>
              <a:tailEnd type="none" w="med" len="med"/>
            </a:ln>
          </p:spPr>
          <p:txBody>
            <a:bodyPr wrap="none" anchor="ctr"/>
            <a:p>
              <a:endParaRPr lang="zh-CN" altLang="en-US" sz="2000" dirty="0">
                <a:latin typeface="Arial" panose="020B0604020202020204" pitchFamily="34" charset="0"/>
              </a:endParaRPr>
            </a:p>
          </p:txBody>
        </p:sp>
        <p:sp>
          <p:nvSpPr>
            <p:cNvPr id="1196" name="Text Box 210"/>
            <p:cNvSpPr txBox="1"/>
            <p:nvPr/>
          </p:nvSpPr>
          <p:spPr>
            <a:xfrm>
              <a:off x="1310" y="1447"/>
              <a:ext cx="272" cy="252"/>
            </a:xfrm>
            <a:prstGeom prst="rect">
              <a:avLst/>
            </a:prstGeom>
            <a:noFill/>
            <a:ln w="38100">
              <a:noFill/>
            </a:ln>
          </p:spPr>
          <p:txBody>
            <a:bodyPr wrap="none" anchor="ctr">
              <a:spAutoFit/>
            </a:bodyPr>
            <a:p>
              <a:pPr algn="ctr"/>
              <a:r>
                <a:rPr lang="en-US" altLang="zh-CN" sz="2000" i="1" dirty="0">
                  <a:solidFill>
                    <a:srgbClr val="0000FF"/>
                  </a:solidFill>
                  <a:latin typeface="Times New Roman" panose="02020603050405020304" pitchFamily="18" charset="0"/>
                </a:rPr>
                <a:t>R</a:t>
              </a:r>
              <a:r>
                <a:rPr lang="en-US" altLang="zh-CN" sz="2000" baseline="-25000" dirty="0">
                  <a:solidFill>
                    <a:srgbClr val="0000FF"/>
                  </a:solidFill>
                  <a:latin typeface="Times New Roman" panose="02020603050405020304" pitchFamily="18" charset="0"/>
                </a:rPr>
                <a:t>c</a:t>
              </a:r>
              <a:endParaRPr lang="en-US" altLang="zh-CN" sz="2000" b="0" dirty="0">
                <a:solidFill>
                  <a:srgbClr val="0000FF"/>
                </a:solidFill>
                <a:latin typeface="Times New Roman" panose="02020603050405020304" pitchFamily="18" charset="0"/>
              </a:endParaRPr>
            </a:p>
          </p:txBody>
        </p:sp>
      </p:grpSp>
      <p:sp>
        <p:nvSpPr>
          <p:cNvPr id="1035" name="灯片编号占位符 19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7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7673" name="Text Box 2"/>
          <p:cNvSpPr txBox="1"/>
          <p:nvPr/>
        </p:nvSpPr>
        <p:spPr>
          <a:xfrm>
            <a:off x="828675" y="404813"/>
            <a:ext cx="5386388" cy="523875"/>
          </a:xfrm>
          <a:prstGeom prst="rect">
            <a:avLst/>
          </a:prstGeom>
          <a:noFill/>
          <a:ln w="9525">
            <a:noFill/>
          </a:ln>
        </p:spPr>
        <p:txBody>
          <a:bodyPr>
            <a:spAutoFit/>
          </a:bodyPr>
          <a:p>
            <a:pPr>
              <a:spcBef>
                <a:spcPct val="50000"/>
              </a:spcBef>
            </a:pPr>
            <a:r>
              <a:rPr lang="en-US" altLang="zh-CN" dirty="0">
                <a:latin typeface="宋体" panose="02010600030101010101" pitchFamily="2" charset="-122"/>
              </a:rPr>
              <a:t>(c)</a:t>
            </a:r>
            <a:r>
              <a:rPr lang="zh-CN" altLang="en-US" dirty="0">
                <a:latin typeface="宋体" panose="02010600030101010101" pitchFamily="2" charset="-122"/>
              </a:rPr>
              <a:t>、电压放大倍数的分析</a:t>
            </a:r>
            <a:endParaRPr lang="zh-CN" altLang="en-US" dirty="0">
              <a:latin typeface="宋体" panose="02010600030101010101" pitchFamily="2" charset="-122"/>
            </a:endParaRPr>
          </a:p>
        </p:txBody>
      </p:sp>
      <p:graphicFrame>
        <p:nvGraphicFramePr>
          <p:cNvPr id="27650" name="Object 3"/>
          <p:cNvGraphicFramePr/>
          <p:nvPr/>
        </p:nvGraphicFramePr>
        <p:xfrm>
          <a:off x="3746500" y="5810250"/>
          <a:ext cx="2286000" cy="792163"/>
        </p:xfrm>
        <a:graphic>
          <a:graphicData uri="http://schemas.openxmlformats.org/presentationml/2006/ole">
            <mc:AlternateContent xmlns:mc="http://schemas.openxmlformats.org/markup-compatibility/2006">
              <mc:Choice xmlns:v="urn:schemas-microsoft-com:vml" Requires="v">
                <p:oleObj spid="_x0000_s3154" name="" r:id="rId1" imgW="2348230" imgH="812165" progId="Equation.3">
                  <p:embed/>
                </p:oleObj>
              </mc:Choice>
              <mc:Fallback>
                <p:oleObj name="" r:id="rId1" imgW="2348230" imgH="812165" progId="Equation.3">
                  <p:embed/>
                  <p:pic>
                    <p:nvPicPr>
                      <p:cNvPr id="0" name="图片 3153"/>
                      <p:cNvPicPr/>
                      <p:nvPr/>
                    </p:nvPicPr>
                    <p:blipFill>
                      <a:blip r:embed="rId2">
                        <a:clrChange>
                          <a:clrFrom>
                            <a:srgbClr val="000000"/>
                          </a:clrFrom>
                          <a:clrTo>
                            <a:srgbClr val="990099"/>
                          </a:clrTo>
                        </a:clrChange>
                      </a:blip>
                      <a:stretch>
                        <a:fillRect/>
                      </a:stretch>
                    </p:blipFill>
                    <p:spPr>
                      <a:xfrm>
                        <a:off x="3746500" y="5810250"/>
                        <a:ext cx="2286000" cy="792163"/>
                      </a:xfrm>
                      <a:prstGeom prst="rect">
                        <a:avLst/>
                      </a:prstGeom>
                      <a:noFill/>
                      <a:ln w="38100">
                        <a:noFill/>
                        <a:miter/>
                      </a:ln>
                    </p:spPr>
                  </p:pic>
                </p:oleObj>
              </mc:Fallback>
            </mc:AlternateContent>
          </a:graphicData>
        </a:graphic>
      </p:graphicFrame>
      <p:grpSp>
        <p:nvGrpSpPr>
          <p:cNvPr id="27674" name="Group 4"/>
          <p:cNvGrpSpPr/>
          <p:nvPr/>
        </p:nvGrpSpPr>
        <p:grpSpPr>
          <a:xfrm>
            <a:off x="288925" y="755650"/>
            <a:ext cx="8855075" cy="4905375"/>
            <a:chOff x="182" y="476"/>
            <a:chExt cx="5578" cy="3090"/>
          </a:xfrm>
        </p:grpSpPr>
        <p:sp>
          <p:nvSpPr>
            <p:cNvPr id="27679" name="Line 5"/>
            <p:cNvSpPr/>
            <p:nvPr/>
          </p:nvSpPr>
          <p:spPr>
            <a:xfrm flipV="1">
              <a:off x="798" y="713"/>
              <a:ext cx="0" cy="2207"/>
            </a:xfrm>
            <a:prstGeom prst="line">
              <a:avLst/>
            </a:prstGeom>
            <a:ln w="31750" cap="flat" cmpd="sng">
              <a:solidFill>
                <a:schemeClr val="tx1"/>
              </a:solidFill>
              <a:prstDash val="solid"/>
              <a:headEnd type="none" w="med" len="med"/>
              <a:tailEnd type="arrow" w="med" len="med"/>
            </a:ln>
          </p:spPr>
        </p:sp>
        <p:sp>
          <p:nvSpPr>
            <p:cNvPr id="27680" name="Line 6"/>
            <p:cNvSpPr/>
            <p:nvPr/>
          </p:nvSpPr>
          <p:spPr>
            <a:xfrm>
              <a:off x="240" y="2719"/>
              <a:ext cx="2830" cy="8"/>
            </a:xfrm>
            <a:prstGeom prst="line">
              <a:avLst/>
            </a:prstGeom>
            <a:ln w="31750" cap="flat" cmpd="sng">
              <a:solidFill>
                <a:schemeClr val="tx1"/>
              </a:solidFill>
              <a:prstDash val="solid"/>
              <a:headEnd type="none" w="med" len="med"/>
              <a:tailEnd type="arrow" w="med" len="med"/>
            </a:ln>
          </p:spPr>
        </p:sp>
        <p:sp>
          <p:nvSpPr>
            <p:cNvPr id="27681" name="Freeform 7"/>
            <p:cNvSpPr/>
            <p:nvPr/>
          </p:nvSpPr>
          <p:spPr>
            <a:xfrm>
              <a:off x="999" y="1201"/>
              <a:ext cx="695" cy="1518"/>
            </a:xfrm>
            <a:custGeom>
              <a:avLst/>
              <a:gdLst>
                <a:gd name="txL" fmla="*/ 0 w 695"/>
                <a:gd name="txT" fmla="*/ 0 h 1518"/>
                <a:gd name="txR" fmla="*/ 695 w 695"/>
                <a:gd name="txB" fmla="*/ 1518 h 1518"/>
              </a:gdLst>
              <a:ahLst/>
              <a:cxnLst>
                <a:cxn ang="0">
                  <a:pos x="0" y="1518"/>
                </a:cxn>
                <a:cxn ang="0">
                  <a:pos x="283" y="1399"/>
                </a:cxn>
                <a:cxn ang="0">
                  <a:pos x="448" y="1061"/>
                </a:cxn>
                <a:cxn ang="0">
                  <a:pos x="695" y="0"/>
                </a:cxn>
              </a:cxnLst>
              <a:rect l="txL" t="txT" r="txR" b="txB"/>
              <a:pathLst>
                <a:path w="695" h="1518">
                  <a:moveTo>
                    <a:pt x="0" y="1518"/>
                  </a:moveTo>
                  <a:cubicBezTo>
                    <a:pt x="104" y="1496"/>
                    <a:pt x="208" y="1475"/>
                    <a:pt x="283" y="1399"/>
                  </a:cubicBezTo>
                  <a:cubicBezTo>
                    <a:pt x="358" y="1323"/>
                    <a:pt x="379" y="1294"/>
                    <a:pt x="448" y="1061"/>
                  </a:cubicBezTo>
                  <a:cubicBezTo>
                    <a:pt x="517" y="828"/>
                    <a:pt x="606" y="414"/>
                    <a:pt x="695" y="0"/>
                  </a:cubicBezTo>
                </a:path>
              </a:pathLst>
            </a:custGeom>
            <a:noFill/>
            <a:ln w="31750" cap="flat" cmpd="sng">
              <a:solidFill>
                <a:schemeClr val="tx1">
                  <a:alpha val="100000"/>
                </a:schemeClr>
              </a:solidFill>
              <a:prstDash val="solid"/>
              <a:round/>
              <a:headEnd type="none" w="med" len="med"/>
              <a:tailEnd type="none" w="med" len="med"/>
            </a:ln>
          </p:spPr>
          <p:txBody>
            <a:bodyPr/>
            <a:p>
              <a:endParaRPr lang="zh-CN" altLang="en-US"/>
            </a:p>
          </p:txBody>
        </p:sp>
        <p:sp>
          <p:nvSpPr>
            <p:cNvPr id="27682" name="Line 8"/>
            <p:cNvSpPr/>
            <p:nvPr/>
          </p:nvSpPr>
          <p:spPr>
            <a:xfrm>
              <a:off x="706" y="1375"/>
              <a:ext cx="1893" cy="1508"/>
            </a:xfrm>
            <a:prstGeom prst="line">
              <a:avLst/>
            </a:prstGeom>
            <a:ln w="19050" cap="flat" cmpd="sng">
              <a:solidFill>
                <a:schemeClr val="tx1"/>
              </a:solidFill>
              <a:prstDash val="solid"/>
              <a:headEnd type="none" w="med" len="med"/>
              <a:tailEnd type="none" w="med" len="med"/>
            </a:ln>
          </p:spPr>
        </p:sp>
        <p:sp>
          <p:nvSpPr>
            <p:cNvPr id="27683" name="Line 9"/>
            <p:cNvSpPr/>
            <p:nvPr/>
          </p:nvSpPr>
          <p:spPr>
            <a:xfrm flipH="1">
              <a:off x="261" y="2015"/>
              <a:ext cx="1277" cy="0"/>
            </a:xfrm>
            <a:prstGeom prst="line">
              <a:avLst/>
            </a:prstGeom>
            <a:ln w="19050" cap="flat" cmpd="sng">
              <a:solidFill>
                <a:srgbClr val="FF0000"/>
              </a:solidFill>
              <a:prstDash val="dash"/>
              <a:headEnd type="none" w="med" len="med"/>
              <a:tailEnd type="none" w="med" len="med"/>
            </a:ln>
          </p:spPr>
        </p:sp>
        <p:sp>
          <p:nvSpPr>
            <p:cNvPr id="27684" name="Line 10"/>
            <p:cNvSpPr/>
            <p:nvPr/>
          </p:nvSpPr>
          <p:spPr>
            <a:xfrm>
              <a:off x="1511" y="2015"/>
              <a:ext cx="0" cy="1303"/>
            </a:xfrm>
            <a:prstGeom prst="line">
              <a:avLst/>
            </a:prstGeom>
            <a:ln w="19050" cap="flat" cmpd="sng">
              <a:solidFill>
                <a:srgbClr val="FF0000"/>
              </a:solidFill>
              <a:prstDash val="dash"/>
              <a:headEnd type="none" w="med" len="med"/>
              <a:tailEnd type="none" w="med" len="med"/>
            </a:ln>
          </p:spPr>
        </p:sp>
        <p:graphicFrame>
          <p:nvGraphicFramePr>
            <p:cNvPr id="27651" name="Object 11"/>
            <p:cNvGraphicFramePr/>
            <p:nvPr/>
          </p:nvGraphicFramePr>
          <p:xfrm>
            <a:off x="182" y="1356"/>
            <a:ext cx="496" cy="235"/>
          </p:xfrm>
          <a:graphic>
            <a:graphicData uri="http://schemas.openxmlformats.org/presentationml/2006/ole">
              <mc:AlternateContent xmlns:mc="http://schemas.openxmlformats.org/markup-compatibility/2006">
                <mc:Choice xmlns:v="urn:schemas-microsoft-com:vml" Requires="v">
                  <p:oleObj spid="_x0000_s3151" name="" r:id="rId3" imgW="482600" imgH="228600" progId="Equation.3">
                    <p:embed/>
                  </p:oleObj>
                </mc:Choice>
                <mc:Fallback>
                  <p:oleObj name="" r:id="rId3" imgW="482600" imgH="228600" progId="Equation.3">
                    <p:embed/>
                    <p:pic>
                      <p:nvPicPr>
                        <p:cNvPr id="0" name="图片 3150"/>
                        <p:cNvPicPr/>
                        <p:nvPr/>
                      </p:nvPicPr>
                      <p:blipFill>
                        <a:blip r:embed="rId4"/>
                        <a:stretch>
                          <a:fillRect/>
                        </a:stretch>
                      </p:blipFill>
                      <p:spPr>
                        <a:xfrm>
                          <a:off x="182" y="1356"/>
                          <a:ext cx="496" cy="235"/>
                        </a:xfrm>
                        <a:prstGeom prst="rect">
                          <a:avLst/>
                        </a:prstGeom>
                        <a:noFill/>
                        <a:ln w="38100">
                          <a:noFill/>
                          <a:miter/>
                        </a:ln>
                      </p:spPr>
                    </p:pic>
                  </p:oleObj>
                </mc:Fallback>
              </mc:AlternateContent>
            </a:graphicData>
          </a:graphic>
        </p:graphicFrame>
        <p:graphicFrame>
          <p:nvGraphicFramePr>
            <p:cNvPr id="27652" name="Object 12"/>
            <p:cNvGraphicFramePr/>
            <p:nvPr/>
          </p:nvGraphicFramePr>
          <p:xfrm>
            <a:off x="250" y="1959"/>
            <a:ext cx="424" cy="408"/>
          </p:xfrm>
          <a:graphic>
            <a:graphicData uri="http://schemas.openxmlformats.org/presentationml/2006/ole">
              <mc:AlternateContent xmlns:mc="http://schemas.openxmlformats.org/markup-compatibility/2006">
                <mc:Choice xmlns:v="urn:schemas-microsoft-com:vml" Requires="v">
                  <p:oleObj spid="_x0000_s3158" name="" r:id="rId5" imgW="241300" imgH="241300" progId="Equation.3">
                    <p:embed/>
                  </p:oleObj>
                </mc:Choice>
                <mc:Fallback>
                  <p:oleObj name="" r:id="rId5" imgW="241300" imgH="241300" progId="Equation.3">
                    <p:embed/>
                    <p:pic>
                      <p:nvPicPr>
                        <p:cNvPr id="0" name="图片 3157"/>
                        <p:cNvPicPr/>
                        <p:nvPr/>
                      </p:nvPicPr>
                      <p:blipFill>
                        <a:blip r:embed="rId6"/>
                        <a:stretch>
                          <a:fillRect/>
                        </a:stretch>
                      </p:blipFill>
                      <p:spPr>
                        <a:xfrm>
                          <a:off x="250" y="1959"/>
                          <a:ext cx="424" cy="408"/>
                        </a:xfrm>
                        <a:prstGeom prst="rect">
                          <a:avLst/>
                        </a:prstGeom>
                        <a:noFill/>
                        <a:ln w="38100">
                          <a:noFill/>
                          <a:miter/>
                        </a:ln>
                      </p:spPr>
                    </p:pic>
                  </p:oleObj>
                </mc:Fallback>
              </mc:AlternateContent>
            </a:graphicData>
          </a:graphic>
        </p:graphicFrame>
        <p:graphicFrame>
          <p:nvGraphicFramePr>
            <p:cNvPr id="27653" name="Object 13"/>
            <p:cNvGraphicFramePr/>
            <p:nvPr/>
          </p:nvGraphicFramePr>
          <p:xfrm>
            <a:off x="1262" y="2778"/>
            <a:ext cx="473" cy="321"/>
          </p:xfrm>
          <a:graphic>
            <a:graphicData uri="http://schemas.openxmlformats.org/presentationml/2006/ole">
              <mc:AlternateContent xmlns:mc="http://schemas.openxmlformats.org/markup-compatibility/2006">
                <mc:Choice xmlns:v="urn:schemas-microsoft-com:vml" Requires="v">
                  <p:oleObj spid="_x0000_s3156" name="" r:id="rId7" imgW="342900" imgH="241300" progId="Equation.3">
                    <p:embed/>
                  </p:oleObj>
                </mc:Choice>
                <mc:Fallback>
                  <p:oleObj name="" r:id="rId7" imgW="342900" imgH="241300" progId="Equation.3">
                    <p:embed/>
                    <p:pic>
                      <p:nvPicPr>
                        <p:cNvPr id="0" name="图片 3155"/>
                        <p:cNvPicPr/>
                        <p:nvPr/>
                      </p:nvPicPr>
                      <p:blipFill>
                        <a:blip r:embed="rId8"/>
                        <a:stretch>
                          <a:fillRect/>
                        </a:stretch>
                      </p:blipFill>
                      <p:spPr>
                        <a:xfrm>
                          <a:off x="1262" y="2778"/>
                          <a:ext cx="473" cy="321"/>
                        </a:xfrm>
                        <a:prstGeom prst="rect">
                          <a:avLst/>
                        </a:prstGeom>
                        <a:noFill/>
                        <a:ln w="38100">
                          <a:noFill/>
                          <a:miter/>
                        </a:ln>
                      </p:spPr>
                    </p:pic>
                  </p:oleObj>
                </mc:Fallback>
              </mc:AlternateContent>
            </a:graphicData>
          </a:graphic>
        </p:graphicFrame>
        <p:graphicFrame>
          <p:nvGraphicFramePr>
            <p:cNvPr id="27654" name="Object 14"/>
            <p:cNvGraphicFramePr/>
            <p:nvPr/>
          </p:nvGraphicFramePr>
          <p:xfrm>
            <a:off x="1655" y="1779"/>
            <a:ext cx="205" cy="273"/>
          </p:xfrm>
          <a:graphic>
            <a:graphicData uri="http://schemas.openxmlformats.org/presentationml/2006/ole">
              <mc:AlternateContent xmlns:mc="http://schemas.openxmlformats.org/markup-compatibility/2006">
                <mc:Choice xmlns:v="urn:schemas-microsoft-com:vml" Requires="v">
                  <p:oleObj spid="_x0000_s3150" name="" r:id="rId9" imgW="152400" imgH="203200" progId="Equation.3">
                    <p:embed/>
                  </p:oleObj>
                </mc:Choice>
                <mc:Fallback>
                  <p:oleObj name="" r:id="rId9" imgW="152400" imgH="203200" progId="Equation.3">
                    <p:embed/>
                    <p:pic>
                      <p:nvPicPr>
                        <p:cNvPr id="0" name="图片 3149"/>
                        <p:cNvPicPr/>
                        <p:nvPr/>
                      </p:nvPicPr>
                      <p:blipFill>
                        <a:blip r:embed="rId10"/>
                        <a:stretch>
                          <a:fillRect/>
                        </a:stretch>
                      </p:blipFill>
                      <p:spPr>
                        <a:xfrm>
                          <a:off x="1655" y="1779"/>
                          <a:ext cx="205" cy="273"/>
                        </a:xfrm>
                        <a:prstGeom prst="rect">
                          <a:avLst/>
                        </a:prstGeom>
                        <a:noFill/>
                        <a:ln w="38100">
                          <a:noFill/>
                          <a:miter/>
                        </a:ln>
                      </p:spPr>
                    </p:pic>
                  </p:oleObj>
                </mc:Fallback>
              </mc:AlternateContent>
            </a:graphicData>
          </a:graphic>
        </p:graphicFrame>
        <p:graphicFrame>
          <p:nvGraphicFramePr>
            <p:cNvPr id="27655" name="Object 15"/>
            <p:cNvGraphicFramePr/>
            <p:nvPr/>
          </p:nvGraphicFramePr>
          <p:xfrm>
            <a:off x="2088" y="2681"/>
            <a:ext cx="353" cy="316"/>
          </p:xfrm>
          <a:graphic>
            <a:graphicData uri="http://schemas.openxmlformats.org/presentationml/2006/ole">
              <mc:AlternateContent xmlns:mc="http://schemas.openxmlformats.org/markup-compatibility/2006">
                <mc:Choice xmlns:v="urn:schemas-microsoft-com:vml" Requires="v">
                  <p:oleObj spid="_x0000_s3155" name="" r:id="rId11" imgW="241300" imgH="215900" progId="Equation.3">
                    <p:embed/>
                  </p:oleObj>
                </mc:Choice>
                <mc:Fallback>
                  <p:oleObj name="" r:id="rId11" imgW="241300" imgH="215900" progId="Equation.3">
                    <p:embed/>
                    <p:pic>
                      <p:nvPicPr>
                        <p:cNvPr id="0" name="图片 3154"/>
                        <p:cNvPicPr/>
                        <p:nvPr/>
                      </p:nvPicPr>
                      <p:blipFill>
                        <a:blip r:embed="rId12"/>
                        <a:stretch>
                          <a:fillRect/>
                        </a:stretch>
                      </p:blipFill>
                      <p:spPr>
                        <a:xfrm>
                          <a:off x="2088" y="2681"/>
                          <a:ext cx="353" cy="316"/>
                        </a:xfrm>
                        <a:prstGeom prst="rect">
                          <a:avLst/>
                        </a:prstGeom>
                        <a:noFill/>
                        <a:ln w="38100">
                          <a:noFill/>
                          <a:miter/>
                        </a:ln>
                      </p:spPr>
                    </p:pic>
                  </p:oleObj>
                </mc:Fallback>
              </mc:AlternateContent>
            </a:graphicData>
          </a:graphic>
        </p:graphicFrame>
        <p:graphicFrame>
          <p:nvGraphicFramePr>
            <p:cNvPr id="27656" name="Object 16"/>
            <p:cNvGraphicFramePr/>
            <p:nvPr/>
          </p:nvGraphicFramePr>
          <p:xfrm>
            <a:off x="2918" y="2807"/>
            <a:ext cx="353" cy="316"/>
          </p:xfrm>
          <a:graphic>
            <a:graphicData uri="http://schemas.openxmlformats.org/presentationml/2006/ole">
              <mc:AlternateContent xmlns:mc="http://schemas.openxmlformats.org/markup-compatibility/2006">
                <mc:Choice xmlns:v="urn:schemas-microsoft-com:vml" Requires="v">
                  <p:oleObj spid="_x0000_s3153" name="" r:id="rId13" imgW="241300" imgH="215900" progId="Equation.3">
                    <p:embed/>
                  </p:oleObj>
                </mc:Choice>
                <mc:Fallback>
                  <p:oleObj name="" r:id="rId13" imgW="241300" imgH="215900" progId="Equation.3">
                    <p:embed/>
                    <p:pic>
                      <p:nvPicPr>
                        <p:cNvPr id="0" name="图片 3152"/>
                        <p:cNvPicPr/>
                        <p:nvPr/>
                      </p:nvPicPr>
                      <p:blipFill>
                        <a:blip r:embed="rId14"/>
                        <a:stretch>
                          <a:fillRect/>
                        </a:stretch>
                      </p:blipFill>
                      <p:spPr>
                        <a:xfrm>
                          <a:off x="2918" y="2807"/>
                          <a:ext cx="353" cy="316"/>
                        </a:xfrm>
                        <a:prstGeom prst="rect">
                          <a:avLst/>
                        </a:prstGeom>
                        <a:noFill/>
                        <a:ln w="38100">
                          <a:noFill/>
                          <a:miter/>
                        </a:ln>
                      </p:spPr>
                    </p:pic>
                  </p:oleObj>
                </mc:Fallback>
              </mc:AlternateContent>
            </a:graphicData>
          </a:graphic>
        </p:graphicFrame>
        <p:graphicFrame>
          <p:nvGraphicFramePr>
            <p:cNvPr id="27657" name="Object 17"/>
            <p:cNvGraphicFramePr/>
            <p:nvPr/>
          </p:nvGraphicFramePr>
          <p:xfrm>
            <a:off x="867" y="545"/>
            <a:ext cx="269" cy="381"/>
          </p:xfrm>
          <a:graphic>
            <a:graphicData uri="http://schemas.openxmlformats.org/presentationml/2006/ole">
              <mc:AlternateContent xmlns:mc="http://schemas.openxmlformats.org/markup-compatibility/2006">
                <mc:Choice xmlns:v="urn:schemas-microsoft-com:vml" Requires="v">
                  <p:oleObj spid="_x0000_s3157" name="" r:id="rId15" imgW="152400" imgH="215900" progId="Equation.3">
                    <p:embed/>
                  </p:oleObj>
                </mc:Choice>
                <mc:Fallback>
                  <p:oleObj name="" r:id="rId15" imgW="152400" imgH="215900" progId="Equation.3">
                    <p:embed/>
                    <p:pic>
                      <p:nvPicPr>
                        <p:cNvPr id="0" name="图片 3156"/>
                        <p:cNvPicPr/>
                        <p:nvPr/>
                      </p:nvPicPr>
                      <p:blipFill>
                        <a:blip r:embed="rId16"/>
                        <a:stretch>
                          <a:fillRect/>
                        </a:stretch>
                      </p:blipFill>
                      <p:spPr>
                        <a:xfrm>
                          <a:off x="867" y="545"/>
                          <a:ext cx="269" cy="381"/>
                        </a:xfrm>
                        <a:prstGeom prst="rect">
                          <a:avLst/>
                        </a:prstGeom>
                        <a:noFill/>
                        <a:ln w="38100">
                          <a:noFill/>
                          <a:miter/>
                        </a:ln>
                      </p:spPr>
                    </p:pic>
                  </p:oleObj>
                </mc:Fallback>
              </mc:AlternateContent>
            </a:graphicData>
          </a:graphic>
        </p:graphicFrame>
        <p:sp>
          <p:nvSpPr>
            <p:cNvPr id="27685" name="Oval 18"/>
            <p:cNvSpPr/>
            <p:nvPr/>
          </p:nvSpPr>
          <p:spPr>
            <a:xfrm>
              <a:off x="1474" y="1969"/>
              <a:ext cx="83" cy="8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86" name="Oval 19"/>
            <p:cNvSpPr/>
            <p:nvPr/>
          </p:nvSpPr>
          <p:spPr>
            <a:xfrm>
              <a:off x="762" y="1411"/>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87" name="Oval 20"/>
            <p:cNvSpPr/>
            <p:nvPr/>
          </p:nvSpPr>
          <p:spPr>
            <a:xfrm>
              <a:off x="2372" y="2691"/>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88" name="Line 21"/>
            <p:cNvSpPr/>
            <p:nvPr/>
          </p:nvSpPr>
          <p:spPr>
            <a:xfrm>
              <a:off x="624" y="968"/>
              <a:ext cx="2288" cy="1832"/>
            </a:xfrm>
            <a:prstGeom prst="line">
              <a:avLst/>
            </a:prstGeom>
            <a:ln w="9525" cap="flat" cmpd="sng">
              <a:solidFill>
                <a:srgbClr val="FF0000"/>
              </a:solidFill>
              <a:prstDash val="dash"/>
              <a:headEnd type="none" w="med" len="med"/>
              <a:tailEnd type="none" w="med" len="med"/>
            </a:ln>
          </p:spPr>
        </p:sp>
        <p:sp>
          <p:nvSpPr>
            <p:cNvPr id="27689" name="Line 22"/>
            <p:cNvSpPr/>
            <p:nvPr/>
          </p:nvSpPr>
          <p:spPr>
            <a:xfrm>
              <a:off x="2392" y="2696"/>
              <a:ext cx="0" cy="472"/>
            </a:xfrm>
            <a:prstGeom prst="line">
              <a:avLst/>
            </a:prstGeom>
            <a:ln w="9525" cap="flat" cmpd="sng">
              <a:solidFill>
                <a:schemeClr val="tx1"/>
              </a:solidFill>
              <a:prstDash val="solid"/>
              <a:headEnd type="none" w="med" len="med"/>
              <a:tailEnd type="none" w="med" len="med"/>
            </a:ln>
          </p:spPr>
        </p:sp>
        <p:sp>
          <p:nvSpPr>
            <p:cNvPr id="27690" name="Line 23"/>
            <p:cNvSpPr/>
            <p:nvPr/>
          </p:nvSpPr>
          <p:spPr>
            <a:xfrm>
              <a:off x="2816" y="2720"/>
              <a:ext cx="0" cy="448"/>
            </a:xfrm>
            <a:prstGeom prst="line">
              <a:avLst/>
            </a:prstGeom>
            <a:ln w="9525" cap="flat" cmpd="sng">
              <a:solidFill>
                <a:schemeClr val="tx1"/>
              </a:solidFill>
              <a:prstDash val="solid"/>
              <a:headEnd type="none" w="med" len="med"/>
              <a:tailEnd type="none" w="med" len="med"/>
            </a:ln>
          </p:spPr>
        </p:sp>
        <p:sp>
          <p:nvSpPr>
            <p:cNvPr id="27691" name="Line 24"/>
            <p:cNvSpPr/>
            <p:nvPr/>
          </p:nvSpPr>
          <p:spPr>
            <a:xfrm>
              <a:off x="1576" y="1760"/>
              <a:ext cx="0" cy="1544"/>
            </a:xfrm>
            <a:prstGeom prst="line">
              <a:avLst/>
            </a:prstGeom>
            <a:ln w="9525" cap="flat" cmpd="sng">
              <a:solidFill>
                <a:schemeClr val="tx1"/>
              </a:solidFill>
              <a:prstDash val="dash"/>
              <a:headEnd type="none" w="med" len="med"/>
              <a:tailEnd type="none" w="med" len="med"/>
            </a:ln>
          </p:spPr>
        </p:sp>
        <p:graphicFrame>
          <p:nvGraphicFramePr>
            <p:cNvPr id="27658" name="Object 25"/>
            <p:cNvGraphicFramePr/>
            <p:nvPr/>
          </p:nvGraphicFramePr>
          <p:xfrm>
            <a:off x="840" y="984"/>
            <a:ext cx="944" cy="229"/>
          </p:xfrm>
          <a:graphic>
            <a:graphicData uri="http://schemas.openxmlformats.org/presentationml/2006/ole">
              <mc:AlternateContent xmlns:mc="http://schemas.openxmlformats.org/markup-compatibility/2006">
                <mc:Choice xmlns:v="urn:schemas-microsoft-com:vml" Requires="v">
                  <p:oleObj spid="_x0000_s3149" name="" r:id="rId17" imgW="939800" imgH="228600" progId="Equation.3">
                    <p:embed/>
                  </p:oleObj>
                </mc:Choice>
                <mc:Fallback>
                  <p:oleObj name="" r:id="rId17" imgW="939800" imgH="228600" progId="Equation.3">
                    <p:embed/>
                    <p:pic>
                      <p:nvPicPr>
                        <p:cNvPr id="0" name="图片 3148"/>
                        <p:cNvPicPr/>
                        <p:nvPr/>
                      </p:nvPicPr>
                      <p:blipFill>
                        <a:blip r:embed="rId18"/>
                        <a:stretch>
                          <a:fillRect/>
                        </a:stretch>
                      </p:blipFill>
                      <p:spPr>
                        <a:xfrm>
                          <a:off x="840" y="984"/>
                          <a:ext cx="944" cy="229"/>
                        </a:xfrm>
                        <a:prstGeom prst="rect">
                          <a:avLst/>
                        </a:prstGeom>
                        <a:noFill/>
                        <a:ln w="38100">
                          <a:noFill/>
                          <a:miter/>
                        </a:ln>
                      </p:spPr>
                    </p:pic>
                  </p:oleObj>
                </mc:Fallback>
              </mc:AlternateContent>
            </a:graphicData>
          </a:graphic>
        </p:graphicFrame>
        <p:graphicFrame>
          <p:nvGraphicFramePr>
            <p:cNvPr id="27659" name="Object 26"/>
            <p:cNvGraphicFramePr/>
            <p:nvPr/>
          </p:nvGraphicFramePr>
          <p:xfrm>
            <a:off x="2412" y="3132"/>
            <a:ext cx="352" cy="285"/>
          </p:xfrm>
          <a:graphic>
            <a:graphicData uri="http://schemas.openxmlformats.org/presentationml/2006/ole">
              <mc:AlternateContent xmlns:mc="http://schemas.openxmlformats.org/markup-compatibility/2006">
                <mc:Choice xmlns:v="urn:schemas-microsoft-com:vml" Requires="v">
                  <p:oleObj spid="_x0000_s3152" name="" r:id="rId19" imgW="266065" imgH="215900" progId="Equation.3">
                    <p:embed/>
                  </p:oleObj>
                </mc:Choice>
                <mc:Fallback>
                  <p:oleObj name="" r:id="rId19" imgW="266065" imgH="215900" progId="Equation.3">
                    <p:embed/>
                    <p:pic>
                      <p:nvPicPr>
                        <p:cNvPr id="0" name="图片 3151"/>
                        <p:cNvPicPr/>
                        <p:nvPr/>
                      </p:nvPicPr>
                      <p:blipFill>
                        <a:blip r:embed="rId20"/>
                        <a:stretch>
                          <a:fillRect/>
                        </a:stretch>
                      </p:blipFill>
                      <p:spPr>
                        <a:xfrm>
                          <a:off x="2412" y="3132"/>
                          <a:ext cx="352" cy="285"/>
                        </a:xfrm>
                        <a:prstGeom prst="rect">
                          <a:avLst/>
                        </a:prstGeom>
                        <a:noFill/>
                        <a:ln w="38100">
                          <a:noFill/>
                          <a:miter/>
                        </a:ln>
                      </p:spPr>
                    </p:pic>
                  </p:oleObj>
                </mc:Fallback>
              </mc:AlternateContent>
            </a:graphicData>
          </a:graphic>
        </p:graphicFrame>
        <p:graphicFrame>
          <p:nvGraphicFramePr>
            <p:cNvPr id="27660" name="Object 27"/>
            <p:cNvGraphicFramePr/>
            <p:nvPr/>
          </p:nvGraphicFramePr>
          <p:xfrm>
            <a:off x="1373" y="3349"/>
            <a:ext cx="344" cy="217"/>
          </p:xfrm>
          <a:graphic>
            <a:graphicData uri="http://schemas.openxmlformats.org/presentationml/2006/ole">
              <mc:AlternateContent xmlns:mc="http://schemas.openxmlformats.org/markup-compatibility/2006">
                <mc:Choice xmlns:v="urn:schemas-microsoft-com:vml" Requires="v">
                  <p:oleObj spid="_x0000_s3167" name="" r:id="rId21" imgW="342265" imgH="215900" progId="Equation.3">
                    <p:embed/>
                  </p:oleObj>
                </mc:Choice>
                <mc:Fallback>
                  <p:oleObj name="" r:id="rId21" imgW="342265" imgH="215900" progId="Equation.3">
                    <p:embed/>
                    <p:pic>
                      <p:nvPicPr>
                        <p:cNvPr id="0" name="图片 3166"/>
                        <p:cNvPicPr/>
                        <p:nvPr/>
                      </p:nvPicPr>
                      <p:blipFill>
                        <a:blip r:embed="rId22"/>
                        <a:stretch>
                          <a:fillRect/>
                        </a:stretch>
                      </p:blipFill>
                      <p:spPr>
                        <a:xfrm>
                          <a:off x="1373" y="3349"/>
                          <a:ext cx="344" cy="217"/>
                        </a:xfrm>
                        <a:prstGeom prst="rect">
                          <a:avLst/>
                        </a:prstGeom>
                        <a:noFill/>
                        <a:ln w="38100">
                          <a:noFill/>
                          <a:miter/>
                        </a:ln>
                      </p:spPr>
                    </p:pic>
                  </p:oleObj>
                </mc:Fallback>
              </mc:AlternateContent>
            </a:graphicData>
          </a:graphic>
        </p:graphicFrame>
        <p:sp>
          <p:nvSpPr>
            <p:cNvPr id="27692" name="Oval 28"/>
            <p:cNvSpPr/>
            <p:nvPr/>
          </p:nvSpPr>
          <p:spPr>
            <a:xfrm>
              <a:off x="768" y="1080"/>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93" name="Oval 29"/>
            <p:cNvSpPr/>
            <p:nvPr/>
          </p:nvSpPr>
          <p:spPr>
            <a:xfrm>
              <a:off x="2792" y="2696"/>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94" name="Oval 30"/>
            <p:cNvSpPr/>
            <p:nvPr/>
          </p:nvSpPr>
          <p:spPr>
            <a:xfrm>
              <a:off x="1544" y="1712"/>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695" name="Line 31"/>
            <p:cNvSpPr/>
            <p:nvPr/>
          </p:nvSpPr>
          <p:spPr>
            <a:xfrm>
              <a:off x="2392" y="3088"/>
              <a:ext cx="416" cy="0"/>
            </a:xfrm>
            <a:prstGeom prst="line">
              <a:avLst/>
            </a:prstGeom>
            <a:ln w="9525" cap="flat" cmpd="sng">
              <a:solidFill>
                <a:schemeClr val="tx1"/>
              </a:solidFill>
              <a:prstDash val="solid"/>
              <a:headEnd type="triangle" w="med" len="med"/>
              <a:tailEnd type="triangle" w="med" len="med"/>
            </a:ln>
          </p:spPr>
        </p:sp>
        <p:sp>
          <p:nvSpPr>
            <p:cNvPr id="27696" name="Line 32"/>
            <p:cNvSpPr/>
            <p:nvPr/>
          </p:nvSpPr>
          <p:spPr>
            <a:xfrm flipV="1">
              <a:off x="3727" y="1131"/>
              <a:ext cx="0" cy="1783"/>
            </a:xfrm>
            <a:prstGeom prst="line">
              <a:avLst/>
            </a:prstGeom>
            <a:ln w="31750" cap="flat" cmpd="sng">
              <a:solidFill>
                <a:schemeClr val="tx1"/>
              </a:solidFill>
              <a:prstDash val="solid"/>
              <a:headEnd type="none" w="med" len="med"/>
              <a:tailEnd type="arrow" w="med" len="med"/>
            </a:ln>
          </p:spPr>
        </p:sp>
        <p:sp>
          <p:nvSpPr>
            <p:cNvPr id="27697" name="Line 33"/>
            <p:cNvSpPr/>
            <p:nvPr/>
          </p:nvSpPr>
          <p:spPr>
            <a:xfrm>
              <a:off x="3169" y="2713"/>
              <a:ext cx="2422" cy="7"/>
            </a:xfrm>
            <a:prstGeom prst="line">
              <a:avLst/>
            </a:prstGeom>
            <a:ln w="31750" cap="flat" cmpd="sng">
              <a:solidFill>
                <a:schemeClr val="tx1"/>
              </a:solidFill>
              <a:prstDash val="solid"/>
              <a:headEnd type="none" w="med" len="med"/>
              <a:tailEnd type="arrow" w="med" len="med"/>
            </a:ln>
          </p:spPr>
        </p:sp>
        <p:sp>
          <p:nvSpPr>
            <p:cNvPr id="27698" name="Line 34"/>
            <p:cNvSpPr/>
            <p:nvPr/>
          </p:nvSpPr>
          <p:spPr>
            <a:xfrm>
              <a:off x="3635" y="1369"/>
              <a:ext cx="1893" cy="1508"/>
            </a:xfrm>
            <a:prstGeom prst="line">
              <a:avLst/>
            </a:prstGeom>
            <a:ln w="19050" cap="flat" cmpd="sng">
              <a:solidFill>
                <a:schemeClr val="tx1"/>
              </a:solidFill>
              <a:prstDash val="solid"/>
              <a:headEnd type="none" w="med" len="med"/>
              <a:tailEnd type="none" w="med" len="med"/>
            </a:ln>
          </p:spPr>
        </p:sp>
        <p:graphicFrame>
          <p:nvGraphicFramePr>
            <p:cNvPr id="27661" name="Object 35"/>
            <p:cNvGraphicFramePr/>
            <p:nvPr/>
          </p:nvGraphicFramePr>
          <p:xfrm>
            <a:off x="3128" y="1353"/>
            <a:ext cx="501" cy="229"/>
          </p:xfrm>
          <a:graphic>
            <a:graphicData uri="http://schemas.openxmlformats.org/presentationml/2006/ole">
              <mc:AlternateContent xmlns:mc="http://schemas.openxmlformats.org/markup-compatibility/2006">
                <mc:Choice xmlns:v="urn:schemas-microsoft-com:vml" Requires="v">
                  <p:oleObj spid="_x0000_s3169" name="" r:id="rId23" imgW="482600" imgH="228600" progId="Equation.3">
                    <p:embed/>
                  </p:oleObj>
                </mc:Choice>
                <mc:Fallback>
                  <p:oleObj name="" r:id="rId23" imgW="482600" imgH="228600" progId="Equation.3">
                    <p:embed/>
                    <p:pic>
                      <p:nvPicPr>
                        <p:cNvPr id="0" name="图片 3168"/>
                        <p:cNvPicPr/>
                        <p:nvPr/>
                      </p:nvPicPr>
                      <p:blipFill>
                        <a:blip r:embed="rId24"/>
                        <a:stretch>
                          <a:fillRect/>
                        </a:stretch>
                      </p:blipFill>
                      <p:spPr>
                        <a:xfrm>
                          <a:off x="3128" y="1353"/>
                          <a:ext cx="501" cy="229"/>
                        </a:xfrm>
                        <a:prstGeom prst="rect">
                          <a:avLst/>
                        </a:prstGeom>
                        <a:noFill/>
                        <a:ln w="38100">
                          <a:noFill/>
                          <a:miter/>
                        </a:ln>
                      </p:spPr>
                    </p:pic>
                  </p:oleObj>
                </mc:Fallback>
              </mc:AlternateContent>
            </a:graphicData>
          </a:graphic>
        </p:graphicFrame>
        <p:graphicFrame>
          <p:nvGraphicFramePr>
            <p:cNvPr id="27662" name="Object 36"/>
            <p:cNvGraphicFramePr/>
            <p:nvPr/>
          </p:nvGraphicFramePr>
          <p:xfrm>
            <a:off x="3290" y="1849"/>
            <a:ext cx="423" cy="408"/>
          </p:xfrm>
          <a:graphic>
            <a:graphicData uri="http://schemas.openxmlformats.org/presentationml/2006/ole">
              <mc:AlternateContent xmlns:mc="http://schemas.openxmlformats.org/markup-compatibility/2006">
                <mc:Choice xmlns:v="urn:schemas-microsoft-com:vml" Requires="v">
                  <p:oleObj spid="_x0000_s3159" name="" r:id="rId25" imgW="241300" imgH="241300" progId="Equation.3">
                    <p:embed/>
                  </p:oleObj>
                </mc:Choice>
                <mc:Fallback>
                  <p:oleObj name="" r:id="rId25" imgW="241300" imgH="241300" progId="Equation.3">
                    <p:embed/>
                    <p:pic>
                      <p:nvPicPr>
                        <p:cNvPr id="0" name="图片 3158"/>
                        <p:cNvPicPr/>
                        <p:nvPr/>
                      </p:nvPicPr>
                      <p:blipFill>
                        <a:blip r:embed="rId26"/>
                        <a:stretch>
                          <a:fillRect/>
                        </a:stretch>
                      </p:blipFill>
                      <p:spPr>
                        <a:xfrm>
                          <a:off x="3290" y="1849"/>
                          <a:ext cx="423" cy="408"/>
                        </a:xfrm>
                        <a:prstGeom prst="rect">
                          <a:avLst/>
                        </a:prstGeom>
                        <a:noFill/>
                        <a:ln w="38100">
                          <a:noFill/>
                          <a:miter/>
                        </a:ln>
                      </p:spPr>
                    </p:pic>
                  </p:oleObj>
                </mc:Fallback>
              </mc:AlternateContent>
            </a:graphicData>
          </a:graphic>
        </p:graphicFrame>
        <p:graphicFrame>
          <p:nvGraphicFramePr>
            <p:cNvPr id="27663" name="Object 37"/>
            <p:cNvGraphicFramePr/>
            <p:nvPr/>
          </p:nvGraphicFramePr>
          <p:xfrm>
            <a:off x="4302" y="2772"/>
            <a:ext cx="473" cy="321"/>
          </p:xfrm>
          <a:graphic>
            <a:graphicData uri="http://schemas.openxmlformats.org/presentationml/2006/ole">
              <mc:AlternateContent xmlns:mc="http://schemas.openxmlformats.org/markup-compatibility/2006">
                <mc:Choice xmlns:v="urn:schemas-microsoft-com:vml" Requires="v">
                  <p:oleObj spid="_x0000_s3162" name="" r:id="rId27" imgW="342900" imgH="241300" progId="Equation.3">
                    <p:embed/>
                  </p:oleObj>
                </mc:Choice>
                <mc:Fallback>
                  <p:oleObj name="" r:id="rId27" imgW="342900" imgH="241300" progId="Equation.3">
                    <p:embed/>
                    <p:pic>
                      <p:nvPicPr>
                        <p:cNvPr id="0" name="图片 3161"/>
                        <p:cNvPicPr/>
                        <p:nvPr/>
                      </p:nvPicPr>
                      <p:blipFill>
                        <a:blip r:embed="rId28"/>
                        <a:stretch>
                          <a:fillRect/>
                        </a:stretch>
                      </p:blipFill>
                      <p:spPr>
                        <a:xfrm>
                          <a:off x="4302" y="2772"/>
                          <a:ext cx="473" cy="321"/>
                        </a:xfrm>
                        <a:prstGeom prst="rect">
                          <a:avLst/>
                        </a:prstGeom>
                        <a:noFill/>
                        <a:ln w="38100">
                          <a:noFill/>
                          <a:miter/>
                        </a:ln>
                      </p:spPr>
                    </p:pic>
                  </p:oleObj>
                </mc:Fallback>
              </mc:AlternateContent>
            </a:graphicData>
          </a:graphic>
        </p:graphicFrame>
        <p:graphicFrame>
          <p:nvGraphicFramePr>
            <p:cNvPr id="27664" name="Object 38"/>
            <p:cNvGraphicFramePr/>
            <p:nvPr/>
          </p:nvGraphicFramePr>
          <p:xfrm>
            <a:off x="4584" y="1773"/>
            <a:ext cx="205" cy="273"/>
          </p:xfrm>
          <a:graphic>
            <a:graphicData uri="http://schemas.openxmlformats.org/presentationml/2006/ole">
              <mc:AlternateContent xmlns:mc="http://schemas.openxmlformats.org/markup-compatibility/2006">
                <mc:Choice xmlns:v="urn:schemas-microsoft-com:vml" Requires="v">
                  <p:oleObj spid="_x0000_s3165" name="" r:id="rId29" imgW="152400" imgH="203200" progId="Equation.3">
                    <p:embed/>
                  </p:oleObj>
                </mc:Choice>
                <mc:Fallback>
                  <p:oleObj name="" r:id="rId29" imgW="152400" imgH="203200" progId="Equation.3">
                    <p:embed/>
                    <p:pic>
                      <p:nvPicPr>
                        <p:cNvPr id="0" name="图片 3164"/>
                        <p:cNvPicPr/>
                        <p:nvPr/>
                      </p:nvPicPr>
                      <p:blipFill>
                        <a:blip r:embed="rId10"/>
                        <a:stretch>
                          <a:fillRect/>
                        </a:stretch>
                      </p:blipFill>
                      <p:spPr>
                        <a:xfrm>
                          <a:off x="4584" y="1773"/>
                          <a:ext cx="205" cy="273"/>
                        </a:xfrm>
                        <a:prstGeom prst="rect">
                          <a:avLst/>
                        </a:prstGeom>
                        <a:noFill/>
                        <a:ln w="38100">
                          <a:noFill/>
                          <a:miter/>
                        </a:ln>
                      </p:spPr>
                    </p:pic>
                  </p:oleObj>
                </mc:Fallback>
              </mc:AlternateContent>
            </a:graphicData>
          </a:graphic>
        </p:graphicFrame>
        <p:graphicFrame>
          <p:nvGraphicFramePr>
            <p:cNvPr id="27665" name="Object 39"/>
            <p:cNvGraphicFramePr/>
            <p:nvPr/>
          </p:nvGraphicFramePr>
          <p:xfrm>
            <a:off x="5286" y="2379"/>
            <a:ext cx="372" cy="335"/>
          </p:xfrm>
          <a:graphic>
            <a:graphicData uri="http://schemas.openxmlformats.org/presentationml/2006/ole">
              <mc:AlternateContent xmlns:mc="http://schemas.openxmlformats.org/markup-compatibility/2006">
                <mc:Choice xmlns:v="urn:schemas-microsoft-com:vml" Requires="v">
                  <p:oleObj spid="_x0000_s3168" name="" r:id="rId30" imgW="254000" imgH="228600" progId="Equation.3">
                    <p:embed/>
                  </p:oleObj>
                </mc:Choice>
                <mc:Fallback>
                  <p:oleObj name="" r:id="rId30" imgW="254000" imgH="228600" progId="Equation.3">
                    <p:embed/>
                    <p:pic>
                      <p:nvPicPr>
                        <p:cNvPr id="0" name="图片 3167"/>
                        <p:cNvPicPr/>
                        <p:nvPr/>
                      </p:nvPicPr>
                      <p:blipFill>
                        <a:blip r:embed="rId31"/>
                        <a:stretch>
                          <a:fillRect/>
                        </a:stretch>
                      </p:blipFill>
                      <p:spPr>
                        <a:xfrm>
                          <a:off x="5286" y="2379"/>
                          <a:ext cx="372" cy="335"/>
                        </a:xfrm>
                        <a:prstGeom prst="rect">
                          <a:avLst/>
                        </a:prstGeom>
                        <a:noFill/>
                        <a:ln w="38100">
                          <a:noFill/>
                          <a:miter/>
                        </a:ln>
                      </p:spPr>
                    </p:pic>
                  </p:oleObj>
                </mc:Fallback>
              </mc:AlternateContent>
            </a:graphicData>
          </a:graphic>
        </p:graphicFrame>
        <p:graphicFrame>
          <p:nvGraphicFramePr>
            <p:cNvPr id="27666" name="Object 40"/>
            <p:cNvGraphicFramePr/>
            <p:nvPr/>
          </p:nvGraphicFramePr>
          <p:xfrm>
            <a:off x="5407" y="2776"/>
            <a:ext cx="353" cy="335"/>
          </p:xfrm>
          <a:graphic>
            <a:graphicData uri="http://schemas.openxmlformats.org/presentationml/2006/ole">
              <mc:AlternateContent xmlns:mc="http://schemas.openxmlformats.org/markup-compatibility/2006">
                <mc:Choice xmlns:v="urn:schemas-microsoft-com:vml" Requires="v">
                  <p:oleObj spid="_x0000_s3160" name="" r:id="rId32" imgW="241300" imgH="228600" progId="Equation.3">
                    <p:embed/>
                  </p:oleObj>
                </mc:Choice>
                <mc:Fallback>
                  <p:oleObj name="" r:id="rId32" imgW="241300" imgH="228600" progId="Equation.3">
                    <p:embed/>
                    <p:pic>
                      <p:nvPicPr>
                        <p:cNvPr id="0" name="图片 3159"/>
                        <p:cNvPicPr/>
                        <p:nvPr/>
                      </p:nvPicPr>
                      <p:blipFill>
                        <a:blip r:embed="rId33"/>
                        <a:stretch>
                          <a:fillRect/>
                        </a:stretch>
                      </p:blipFill>
                      <p:spPr>
                        <a:xfrm>
                          <a:off x="5407" y="2776"/>
                          <a:ext cx="353" cy="335"/>
                        </a:xfrm>
                        <a:prstGeom prst="rect">
                          <a:avLst/>
                        </a:prstGeom>
                        <a:noFill/>
                        <a:ln w="38100">
                          <a:noFill/>
                          <a:miter/>
                        </a:ln>
                      </p:spPr>
                    </p:pic>
                  </p:oleObj>
                </mc:Fallback>
              </mc:AlternateContent>
            </a:graphicData>
          </a:graphic>
        </p:graphicFrame>
        <p:graphicFrame>
          <p:nvGraphicFramePr>
            <p:cNvPr id="27667" name="Object 41"/>
            <p:cNvGraphicFramePr/>
            <p:nvPr/>
          </p:nvGraphicFramePr>
          <p:xfrm>
            <a:off x="3780" y="1008"/>
            <a:ext cx="269" cy="404"/>
          </p:xfrm>
          <a:graphic>
            <a:graphicData uri="http://schemas.openxmlformats.org/presentationml/2006/ole">
              <mc:AlternateContent xmlns:mc="http://schemas.openxmlformats.org/markup-compatibility/2006">
                <mc:Choice xmlns:v="urn:schemas-microsoft-com:vml" Requires="v">
                  <p:oleObj spid="_x0000_s3161" name="" r:id="rId34" imgW="152400" imgH="228600" progId="Equation.3">
                    <p:embed/>
                  </p:oleObj>
                </mc:Choice>
                <mc:Fallback>
                  <p:oleObj name="" r:id="rId34" imgW="152400" imgH="228600" progId="Equation.3">
                    <p:embed/>
                    <p:pic>
                      <p:nvPicPr>
                        <p:cNvPr id="0" name="图片 3160"/>
                        <p:cNvPicPr/>
                        <p:nvPr/>
                      </p:nvPicPr>
                      <p:blipFill>
                        <a:blip r:embed="rId35"/>
                        <a:stretch>
                          <a:fillRect/>
                        </a:stretch>
                      </p:blipFill>
                      <p:spPr>
                        <a:xfrm>
                          <a:off x="3780" y="1008"/>
                          <a:ext cx="269" cy="404"/>
                        </a:xfrm>
                        <a:prstGeom prst="rect">
                          <a:avLst/>
                        </a:prstGeom>
                        <a:noFill/>
                        <a:ln w="38100">
                          <a:noFill/>
                          <a:miter/>
                        </a:ln>
                      </p:spPr>
                    </p:pic>
                  </p:oleObj>
                </mc:Fallback>
              </mc:AlternateContent>
            </a:graphicData>
          </a:graphic>
        </p:graphicFrame>
        <p:sp>
          <p:nvSpPr>
            <p:cNvPr id="27699" name="Oval 42"/>
            <p:cNvSpPr/>
            <p:nvPr/>
          </p:nvSpPr>
          <p:spPr>
            <a:xfrm>
              <a:off x="3691" y="1405"/>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700" name="Oval 43"/>
            <p:cNvSpPr/>
            <p:nvPr/>
          </p:nvSpPr>
          <p:spPr>
            <a:xfrm>
              <a:off x="5301" y="2685"/>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701" name="Freeform 44"/>
            <p:cNvSpPr/>
            <p:nvPr/>
          </p:nvSpPr>
          <p:spPr>
            <a:xfrm>
              <a:off x="3732" y="2483"/>
              <a:ext cx="1584" cy="226"/>
            </a:xfrm>
            <a:custGeom>
              <a:avLst/>
              <a:gdLst>
                <a:gd name="txL" fmla="*/ 0 w 1584"/>
                <a:gd name="txT" fmla="*/ 0 h 226"/>
                <a:gd name="txR" fmla="*/ 1584 w 1584"/>
                <a:gd name="txB" fmla="*/ 226 h 226"/>
              </a:gdLst>
              <a:ahLst/>
              <a:cxnLst>
                <a:cxn ang="0">
                  <a:pos x="0" y="226"/>
                </a:cxn>
                <a:cxn ang="0">
                  <a:pos x="20" y="66"/>
                </a:cxn>
                <a:cxn ang="0">
                  <a:pos x="100" y="14"/>
                </a:cxn>
                <a:cxn ang="0">
                  <a:pos x="472" y="2"/>
                </a:cxn>
                <a:cxn ang="0">
                  <a:pos x="1584" y="2"/>
                </a:cxn>
              </a:cxnLst>
              <a:rect l="txL" t="txT" r="txR" b="txB"/>
              <a:pathLst>
                <a:path w="1584" h="226">
                  <a:moveTo>
                    <a:pt x="0" y="226"/>
                  </a:moveTo>
                  <a:cubicBezTo>
                    <a:pt x="1" y="163"/>
                    <a:pt x="3" y="101"/>
                    <a:pt x="20" y="66"/>
                  </a:cubicBezTo>
                  <a:cubicBezTo>
                    <a:pt x="37" y="31"/>
                    <a:pt x="25" y="25"/>
                    <a:pt x="100" y="14"/>
                  </a:cubicBezTo>
                  <a:cubicBezTo>
                    <a:pt x="175" y="3"/>
                    <a:pt x="225" y="4"/>
                    <a:pt x="472" y="2"/>
                  </a:cubicBezTo>
                  <a:cubicBezTo>
                    <a:pt x="719" y="0"/>
                    <a:pt x="1151" y="1"/>
                    <a:pt x="1584" y="2"/>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702" name="Freeform 45"/>
            <p:cNvSpPr/>
            <p:nvPr/>
          </p:nvSpPr>
          <p:spPr>
            <a:xfrm>
              <a:off x="3686" y="2275"/>
              <a:ext cx="1642" cy="438"/>
            </a:xfrm>
            <a:custGeom>
              <a:avLst/>
              <a:gdLst>
                <a:gd name="txL" fmla="*/ 0 w 1642"/>
                <a:gd name="txT" fmla="*/ 0 h 438"/>
                <a:gd name="txR" fmla="*/ 1642 w 1642"/>
                <a:gd name="txB" fmla="*/ 438 h 438"/>
              </a:gdLst>
              <a:ahLst/>
              <a:cxnLst>
                <a:cxn ang="0">
                  <a:pos x="46" y="438"/>
                </a:cxn>
                <a:cxn ang="0">
                  <a:pos x="70" y="142"/>
                </a:cxn>
                <a:cxn ang="0">
                  <a:pos x="118" y="22"/>
                </a:cxn>
                <a:cxn ang="0">
                  <a:pos x="254" y="10"/>
                </a:cxn>
                <a:cxn ang="0">
                  <a:pos x="1642" y="10"/>
                </a:cxn>
              </a:cxnLst>
              <a:rect l="txL" t="txT" r="txR" b="txB"/>
              <a:pathLst>
                <a:path w="1642" h="438">
                  <a:moveTo>
                    <a:pt x="46" y="438"/>
                  </a:moveTo>
                  <a:cubicBezTo>
                    <a:pt x="52" y="324"/>
                    <a:pt x="58" y="211"/>
                    <a:pt x="70" y="142"/>
                  </a:cubicBezTo>
                  <a:cubicBezTo>
                    <a:pt x="82" y="73"/>
                    <a:pt x="87" y="44"/>
                    <a:pt x="118" y="22"/>
                  </a:cubicBezTo>
                  <a:cubicBezTo>
                    <a:pt x="149" y="0"/>
                    <a:pt x="0" y="12"/>
                    <a:pt x="254" y="10"/>
                  </a:cubicBezTo>
                  <a:cubicBezTo>
                    <a:pt x="508" y="8"/>
                    <a:pt x="1075" y="9"/>
                    <a:pt x="1642" y="10"/>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703" name="Freeform 46"/>
            <p:cNvSpPr/>
            <p:nvPr/>
          </p:nvSpPr>
          <p:spPr>
            <a:xfrm>
              <a:off x="3728" y="2014"/>
              <a:ext cx="1592" cy="695"/>
            </a:xfrm>
            <a:custGeom>
              <a:avLst/>
              <a:gdLst>
                <a:gd name="txL" fmla="*/ 0 w 1592"/>
                <a:gd name="txT" fmla="*/ 0 h 695"/>
                <a:gd name="txR" fmla="*/ 1592 w 1592"/>
                <a:gd name="txB" fmla="*/ 695 h 695"/>
              </a:gdLst>
              <a:ahLst/>
              <a:cxnLst>
                <a:cxn ang="0">
                  <a:pos x="0" y="695"/>
                </a:cxn>
                <a:cxn ang="0">
                  <a:pos x="36" y="223"/>
                </a:cxn>
                <a:cxn ang="0">
                  <a:pos x="96" y="35"/>
                </a:cxn>
                <a:cxn ang="0">
                  <a:pos x="260" y="15"/>
                </a:cxn>
                <a:cxn ang="0">
                  <a:pos x="708" y="15"/>
                </a:cxn>
                <a:cxn ang="0">
                  <a:pos x="1592" y="15"/>
                </a:cxn>
              </a:cxnLst>
              <a:rect l="txL" t="txT" r="txR" b="txB"/>
              <a:pathLst>
                <a:path w="1592" h="695">
                  <a:moveTo>
                    <a:pt x="0" y="695"/>
                  </a:moveTo>
                  <a:cubicBezTo>
                    <a:pt x="10" y="514"/>
                    <a:pt x="20" y="333"/>
                    <a:pt x="36" y="223"/>
                  </a:cubicBezTo>
                  <a:cubicBezTo>
                    <a:pt x="52" y="113"/>
                    <a:pt x="59" y="70"/>
                    <a:pt x="96" y="35"/>
                  </a:cubicBezTo>
                  <a:cubicBezTo>
                    <a:pt x="133" y="0"/>
                    <a:pt x="158" y="18"/>
                    <a:pt x="260" y="15"/>
                  </a:cubicBezTo>
                  <a:cubicBezTo>
                    <a:pt x="362" y="12"/>
                    <a:pt x="486" y="15"/>
                    <a:pt x="708" y="15"/>
                  </a:cubicBezTo>
                  <a:cubicBezTo>
                    <a:pt x="930" y="15"/>
                    <a:pt x="1261" y="15"/>
                    <a:pt x="1592" y="15"/>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704" name="Freeform 47"/>
            <p:cNvSpPr/>
            <p:nvPr/>
          </p:nvSpPr>
          <p:spPr>
            <a:xfrm>
              <a:off x="3728" y="1734"/>
              <a:ext cx="1584" cy="975"/>
            </a:xfrm>
            <a:custGeom>
              <a:avLst/>
              <a:gdLst>
                <a:gd name="txL" fmla="*/ 0 w 1584"/>
                <a:gd name="txT" fmla="*/ 0 h 975"/>
                <a:gd name="txR" fmla="*/ 1584 w 1584"/>
                <a:gd name="txB" fmla="*/ 975 h 975"/>
              </a:gdLst>
              <a:ahLst/>
              <a:cxnLst>
                <a:cxn ang="0">
                  <a:pos x="0" y="975"/>
                </a:cxn>
                <a:cxn ang="0">
                  <a:pos x="24" y="591"/>
                </a:cxn>
                <a:cxn ang="0">
                  <a:pos x="96" y="95"/>
                </a:cxn>
                <a:cxn ang="0">
                  <a:pos x="380" y="19"/>
                </a:cxn>
                <a:cxn ang="0">
                  <a:pos x="568" y="19"/>
                </a:cxn>
                <a:cxn ang="0">
                  <a:pos x="1584" y="19"/>
                </a:cxn>
              </a:cxnLst>
              <a:rect l="txL" t="txT" r="txR" b="txB"/>
              <a:pathLst>
                <a:path w="1584" h="975">
                  <a:moveTo>
                    <a:pt x="0" y="975"/>
                  </a:moveTo>
                  <a:cubicBezTo>
                    <a:pt x="4" y="856"/>
                    <a:pt x="8" y="738"/>
                    <a:pt x="24" y="591"/>
                  </a:cubicBezTo>
                  <a:cubicBezTo>
                    <a:pt x="40" y="444"/>
                    <a:pt x="37" y="190"/>
                    <a:pt x="96" y="95"/>
                  </a:cubicBezTo>
                  <a:cubicBezTo>
                    <a:pt x="155" y="0"/>
                    <a:pt x="301" y="32"/>
                    <a:pt x="380" y="19"/>
                  </a:cubicBezTo>
                  <a:cubicBezTo>
                    <a:pt x="459" y="6"/>
                    <a:pt x="367" y="19"/>
                    <a:pt x="568" y="19"/>
                  </a:cubicBezTo>
                  <a:cubicBezTo>
                    <a:pt x="769" y="19"/>
                    <a:pt x="1176" y="19"/>
                    <a:pt x="1584" y="1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705" name="Freeform 48"/>
            <p:cNvSpPr/>
            <p:nvPr/>
          </p:nvSpPr>
          <p:spPr>
            <a:xfrm>
              <a:off x="3724" y="1436"/>
              <a:ext cx="1568" cy="1277"/>
            </a:xfrm>
            <a:custGeom>
              <a:avLst/>
              <a:gdLst>
                <a:gd name="txL" fmla="*/ 0 w 1568"/>
                <a:gd name="txT" fmla="*/ 0 h 1277"/>
                <a:gd name="txR" fmla="*/ 1568 w 1568"/>
                <a:gd name="txB" fmla="*/ 1277 h 1277"/>
              </a:gdLst>
              <a:ahLst/>
              <a:cxnLst>
                <a:cxn ang="0">
                  <a:pos x="0" y="1277"/>
                </a:cxn>
                <a:cxn ang="0">
                  <a:pos x="44" y="649"/>
                </a:cxn>
                <a:cxn ang="0">
                  <a:pos x="132" y="113"/>
                </a:cxn>
                <a:cxn ang="0">
                  <a:pos x="328" y="17"/>
                </a:cxn>
                <a:cxn ang="0">
                  <a:pos x="584" y="9"/>
                </a:cxn>
                <a:cxn ang="0">
                  <a:pos x="1112" y="9"/>
                </a:cxn>
                <a:cxn ang="0">
                  <a:pos x="1568" y="9"/>
                </a:cxn>
              </a:cxnLst>
              <a:rect l="txL" t="txT" r="txR" b="txB"/>
              <a:pathLst>
                <a:path w="1568" h="1277">
                  <a:moveTo>
                    <a:pt x="0" y="1277"/>
                  </a:moveTo>
                  <a:cubicBezTo>
                    <a:pt x="11" y="1060"/>
                    <a:pt x="22" y="843"/>
                    <a:pt x="44" y="649"/>
                  </a:cubicBezTo>
                  <a:cubicBezTo>
                    <a:pt x="66" y="455"/>
                    <a:pt x="85" y="218"/>
                    <a:pt x="132" y="113"/>
                  </a:cubicBezTo>
                  <a:cubicBezTo>
                    <a:pt x="179" y="8"/>
                    <a:pt x="253" y="34"/>
                    <a:pt x="328" y="17"/>
                  </a:cubicBezTo>
                  <a:cubicBezTo>
                    <a:pt x="403" y="0"/>
                    <a:pt x="453" y="10"/>
                    <a:pt x="584" y="9"/>
                  </a:cubicBezTo>
                  <a:cubicBezTo>
                    <a:pt x="715" y="8"/>
                    <a:pt x="948" y="9"/>
                    <a:pt x="1112" y="9"/>
                  </a:cubicBezTo>
                  <a:cubicBezTo>
                    <a:pt x="1276" y="9"/>
                    <a:pt x="1422" y="9"/>
                    <a:pt x="1568" y="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7706" name="Oval 49"/>
            <p:cNvSpPr/>
            <p:nvPr/>
          </p:nvSpPr>
          <p:spPr>
            <a:xfrm>
              <a:off x="4430" y="1996"/>
              <a:ext cx="64" cy="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7707" name="Line 50"/>
            <p:cNvSpPr/>
            <p:nvPr/>
          </p:nvSpPr>
          <p:spPr>
            <a:xfrm>
              <a:off x="4458" y="2042"/>
              <a:ext cx="0" cy="1196"/>
            </a:xfrm>
            <a:prstGeom prst="line">
              <a:avLst/>
            </a:prstGeom>
            <a:ln w="19050" cap="flat" cmpd="sng">
              <a:solidFill>
                <a:srgbClr val="FF0000"/>
              </a:solidFill>
              <a:prstDash val="dash"/>
              <a:headEnd type="none" w="med" len="med"/>
              <a:tailEnd type="none" w="med" len="med"/>
            </a:ln>
          </p:spPr>
        </p:sp>
        <p:sp>
          <p:nvSpPr>
            <p:cNvPr id="27708" name="Line 51"/>
            <p:cNvSpPr/>
            <p:nvPr/>
          </p:nvSpPr>
          <p:spPr>
            <a:xfrm flipH="1">
              <a:off x="3046" y="2033"/>
              <a:ext cx="1412" cy="0"/>
            </a:xfrm>
            <a:prstGeom prst="line">
              <a:avLst/>
            </a:prstGeom>
            <a:ln w="15875" cap="flat" cmpd="sng">
              <a:solidFill>
                <a:srgbClr val="FF0000"/>
              </a:solidFill>
              <a:prstDash val="dash"/>
              <a:headEnd type="none" w="med" len="med"/>
              <a:tailEnd type="none" w="med" len="med"/>
            </a:ln>
          </p:spPr>
        </p:sp>
        <p:sp>
          <p:nvSpPr>
            <p:cNvPr id="27709" name="Line 52"/>
            <p:cNvSpPr/>
            <p:nvPr/>
          </p:nvSpPr>
          <p:spPr>
            <a:xfrm>
              <a:off x="4096" y="1744"/>
              <a:ext cx="0" cy="1496"/>
            </a:xfrm>
            <a:prstGeom prst="line">
              <a:avLst/>
            </a:prstGeom>
            <a:ln w="9525" cap="flat" cmpd="sng">
              <a:solidFill>
                <a:srgbClr val="FF0000"/>
              </a:solidFill>
              <a:prstDash val="dash"/>
              <a:headEnd type="none" w="med" len="med"/>
              <a:tailEnd type="none" w="med" len="med"/>
            </a:ln>
          </p:spPr>
        </p:sp>
        <p:sp>
          <p:nvSpPr>
            <p:cNvPr id="27710" name="Line 53"/>
            <p:cNvSpPr/>
            <p:nvPr/>
          </p:nvSpPr>
          <p:spPr>
            <a:xfrm>
              <a:off x="4096" y="3160"/>
              <a:ext cx="352" cy="0"/>
            </a:xfrm>
            <a:prstGeom prst="line">
              <a:avLst/>
            </a:prstGeom>
            <a:ln w="9525" cap="flat" cmpd="sng">
              <a:solidFill>
                <a:schemeClr val="tx1"/>
              </a:solidFill>
              <a:prstDash val="solid"/>
              <a:headEnd type="triangle" w="med" len="med"/>
              <a:tailEnd type="triangle" w="med" len="med"/>
            </a:ln>
          </p:spPr>
        </p:sp>
        <p:graphicFrame>
          <p:nvGraphicFramePr>
            <p:cNvPr id="27668" name="Object 54"/>
            <p:cNvGraphicFramePr/>
            <p:nvPr/>
          </p:nvGraphicFramePr>
          <p:xfrm>
            <a:off x="4092" y="3232"/>
            <a:ext cx="384" cy="256"/>
          </p:xfrm>
          <a:graphic>
            <a:graphicData uri="http://schemas.openxmlformats.org/presentationml/2006/ole">
              <mc:AlternateContent xmlns:mc="http://schemas.openxmlformats.org/markup-compatibility/2006">
                <mc:Choice xmlns:v="urn:schemas-microsoft-com:vml" Requires="v">
                  <p:oleObj spid="_x0000_s3166" name="" r:id="rId36" imgW="342900" imgH="228600" progId="Equation.3">
                    <p:embed/>
                  </p:oleObj>
                </mc:Choice>
                <mc:Fallback>
                  <p:oleObj name="" r:id="rId36" imgW="342900" imgH="228600" progId="Equation.3">
                    <p:embed/>
                    <p:pic>
                      <p:nvPicPr>
                        <p:cNvPr id="0" name="图片 3165"/>
                        <p:cNvPicPr/>
                        <p:nvPr/>
                      </p:nvPicPr>
                      <p:blipFill>
                        <a:blip r:embed="rId37"/>
                        <a:stretch>
                          <a:fillRect/>
                        </a:stretch>
                      </p:blipFill>
                      <p:spPr>
                        <a:xfrm>
                          <a:off x="4092" y="3232"/>
                          <a:ext cx="384" cy="256"/>
                        </a:xfrm>
                        <a:prstGeom prst="rect">
                          <a:avLst/>
                        </a:prstGeom>
                        <a:noFill/>
                        <a:ln w="38100">
                          <a:noFill/>
                          <a:miter/>
                        </a:ln>
                      </p:spPr>
                    </p:pic>
                  </p:oleObj>
                </mc:Fallback>
              </mc:AlternateContent>
            </a:graphicData>
          </a:graphic>
        </p:graphicFrame>
        <p:sp>
          <p:nvSpPr>
            <p:cNvPr id="27711" name="Line 55"/>
            <p:cNvSpPr/>
            <p:nvPr/>
          </p:nvSpPr>
          <p:spPr>
            <a:xfrm flipH="1">
              <a:off x="3024" y="1744"/>
              <a:ext cx="1072" cy="0"/>
            </a:xfrm>
            <a:prstGeom prst="line">
              <a:avLst/>
            </a:prstGeom>
            <a:ln w="9525" cap="flat" cmpd="sng">
              <a:solidFill>
                <a:srgbClr val="FF0000"/>
              </a:solidFill>
              <a:prstDash val="dash"/>
              <a:headEnd type="none" w="med" len="med"/>
              <a:tailEnd type="none" w="med" len="med"/>
            </a:ln>
          </p:spPr>
        </p:sp>
        <p:sp>
          <p:nvSpPr>
            <p:cNvPr id="27712" name="Line 56"/>
            <p:cNvSpPr/>
            <p:nvPr/>
          </p:nvSpPr>
          <p:spPr>
            <a:xfrm>
              <a:off x="3104" y="1744"/>
              <a:ext cx="0" cy="288"/>
            </a:xfrm>
            <a:prstGeom prst="line">
              <a:avLst/>
            </a:prstGeom>
            <a:ln w="9525" cap="flat" cmpd="sng">
              <a:solidFill>
                <a:schemeClr val="tx1"/>
              </a:solidFill>
              <a:prstDash val="solid"/>
              <a:headEnd type="triangle" w="med" len="med"/>
              <a:tailEnd type="triangle" w="med" len="med"/>
            </a:ln>
          </p:spPr>
        </p:sp>
        <p:graphicFrame>
          <p:nvGraphicFramePr>
            <p:cNvPr id="27669" name="Object 57"/>
            <p:cNvGraphicFramePr/>
            <p:nvPr/>
          </p:nvGraphicFramePr>
          <p:xfrm>
            <a:off x="2716" y="1752"/>
            <a:ext cx="304" cy="288"/>
          </p:xfrm>
          <a:graphic>
            <a:graphicData uri="http://schemas.openxmlformats.org/presentationml/2006/ole">
              <mc:AlternateContent xmlns:mc="http://schemas.openxmlformats.org/markup-compatibility/2006">
                <mc:Choice xmlns:v="urn:schemas-microsoft-com:vml" Requires="v">
                  <p:oleObj spid="_x0000_s3163" name="" r:id="rId38" imgW="241300" imgH="228600" progId="Equation.3">
                    <p:embed/>
                  </p:oleObj>
                </mc:Choice>
                <mc:Fallback>
                  <p:oleObj name="" r:id="rId38" imgW="241300" imgH="228600" progId="Equation.3">
                    <p:embed/>
                    <p:pic>
                      <p:nvPicPr>
                        <p:cNvPr id="0" name="图片 3162"/>
                        <p:cNvPicPr/>
                        <p:nvPr/>
                      </p:nvPicPr>
                      <p:blipFill>
                        <a:blip r:embed="rId39"/>
                        <a:stretch>
                          <a:fillRect/>
                        </a:stretch>
                      </p:blipFill>
                      <p:spPr>
                        <a:xfrm>
                          <a:off x="2716" y="1752"/>
                          <a:ext cx="304" cy="288"/>
                        </a:xfrm>
                        <a:prstGeom prst="rect">
                          <a:avLst/>
                        </a:prstGeom>
                        <a:noFill/>
                        <a:ln w="38100">
                          <a:noFill/>
                          <a:miter/>
                        </a:ln>
                      </p:spPr>
                    </p:pic>
                  </p:oleObj>
                </mc:Fallback>
              </mc:AlternateContent>
            </a:graphicData>
          </a:graphic>
        </p:graphicFrame>
        <p:graphicFrame>
          <p:nvGraphicFramePr>
            <p:cNvPr id="27670" name="Object 58"/>
            <p:cNvGraphicFramePr/>
            <p:nvPr/>
          </p:nvGraphicFramePr>
          <p:xfrm>
            <a:off x="3472" y="476"/>
            <a:ext cx="828" cy="352"/>
          </p:xfrm>
          <a:graphic>
            <a:graphicData uri="http://schemas.openxmlformats.org/presentationml/2006/ole">
              <mc:AlternateContent xmlns:mc="http://schemas.openxmlformats.org/markup-compatibility/2006">
                <mc:Choice xmlns:v="urn:schemas-microsoft-com:vml" Requires="v">
                  <p:oleObj spid="_x0000_s3164" name="" r:id="rId40" imgW="507365" imgH="215900" progId="Equation.3">
                    <p:embed/>
                  </p:oleObj>
                </mc:Choice>
                <mc:Fallback>
                  <p:oleObj name="" r:id="rId40" imgW="507365" imgH="215900" progId="Equation.3">
                    <p:embed/>
                    <p:pic>
                      <p:nvPicPr>
                        <p:cNvPr id="0" name="图片 3163"/>
                        <p:cNvPicPr/>
                        <p:nvPr/>
                      </p:nvPicPr>
                      <p:blipFill>
                        <a:blip r:embed="rId41"/>
                        <a:stretch>
                          <a:fillRect/>
                        </a:stretch>
                      </p:blipFill>
                      <p:spPr>
                        <a:xfrm>
                          <a:off x="3472" y="476"/>
                          <a:ext cx="828" cy="352"/>
                        </a:xfrm>
                        <a:prstGeom prst="rect">
                          <a:avLst/>
                        </a:prstGeom>
                        <a:noFill/>
                        <a:ln w="38100">
                          <a:noFill/>
                          <a:miter/>
                        </a:ln>
                      </p:spPr>
                    </p:pic>
                  </p:oleObj>
                </mc:Fallback>
              </mc:AlternateContent>
            </a:graphicData>
          </a:graphic>
        </p:graphicFrame>
        <p:sp>
          <p:nvSpPr>
            <p:cNvPr id="27713" name="Line 59"/>
            <p:cNvSpPr/>
            <p:nvPr/>
          </p:nvSpPr>
          <p:spPr>
            <a:xfrm flipH="1">
              <a:off x="232" y="1736"/>
              <a:ext cx="1344" cy="0"/>
            </a:xfrm>
            <a:prstGeom prst="line">
              <a:avLst/>
            </a:prstGeom>
            <a:ln w="19050" cap="flat" cmpd="sng">
              <a:solidFill>
                <a:srgbClr val="FF0000"/>
              </a:solidFill>
              <a:prstDash val="dash"/>
              <a:headEnd type="none" w="med" len="med"/>
              <a:tailEnd type="none" w="med" len="med"/>
            </a:ln>
          </p:spPr>
        </p:sp>
        <p:graphicFrame>
          <p:nvGraphicFramePr>
            <p:cNvPr id="27671" name="Object 60"/>
            <p:cNvGraphicFramePr/>
            <p:nvPr/>
          </p:nvGraphicFramePr>
          <p:xfrm>
            <a:off x="460" y="1780"/>
            <a:ext cx="248" cy="222"/>
          </p:xfrm>
          <a:graphic>
            <a:graphicData uri="http://schemas.openxmlformats.org/presentationml/2006/ole">
              <mc:AlternateContent xmlns:mc="http://schemas.openxmlformats.org/markup-compatibility/2006">
                <mc:Choice xmlns:v="urn:schemas-microsoft-com:vml" Requires="v">
                  <p:oleObj spid="_x0000_s3173" name="" r:id="rId42" imgW="241300" imgH="215900" progId="Equation.3">
                    <p:embed/>
                  </p:oleObj>
                </mc:Choice>
                <mc:Fallback>
                  <p:oleObj name="" r:id="rId42" imgW="241300" imgH="215900" progId="Equation.3">
                    <p:embed/>
                    <p:pic>
                      <p:nvPicPr>
                        <p:cNvPr id="0" name="图片 3172"/>
                        <p:cNvPicPr/>
                        <p:nvPr/>
                      </p:nvPicPr>
                      <p:blipFill>
                        <a:blip r:embed="rId43"/>
                        <a:stretch>
                          <a:fillRect/>
                        </a:stretch>
                      </p:blipFill>
                      <p:spPr>
                        <a:xfrm>
                          <a:off x="460" y="1780"/>
                          <a:ext cx="248" cy="222"/>
                        </a:xfrm>
                        <a:prstGeom prst="rect">
                          <a:avLst/>
                        </a:prstGeom>
                        <a:noFill/>
                        <a:ln w="38100">
                          <a:noFill/>
                          <a:miter/>
                        </a:ln>
                      </p:spPr>
                    </p:pic>
                  </p:oleObj>
                </mc:Fallback>
              </mc:AlternateContent>
            </a:graphicData>
          </a:graphic>
        </p:graphicFrame>
        <p:sp>
          <p:nvSpPr>
            <p:cNvPr id="27714" name="Line 61"/>
            <p:cNvSpPr/>
            <p:nvPr/>
          </p:nvSpPr>
          <p:spPr>
            <a:xfrm flipV="1">
              <a:off x="328" y="1736"/>
              <a:ext cx="0" cy="280"/>
            </a:xfrm>
            <a:prstGeom prst="line">
              <a:avLst/>
            </a:prstGeom>
            <a:ln w="9525" cap="flat" cmpd="sng">
              <a:solidFill>
                <a:schemeClr val="tx1"/>
              </a:solidFill>
              <a:prstDash val="solid"/>
              <a:headEnd type="triangle" w="med" len="med"/>
              <a:tailEnd type="triangle" w="med" len="med"/>
            </a:ln>
          </p:spPr>
        </p:sp>
      </p:grpSp>
      <p:sp>
        <p:nvSpPr>
          <p:cNvPr id="50238" name="Oval 62"/>
          <p:cNvSpPr/>
          <p:nvPr/>
        </p:nvSpPr>
        <p:spPr>
          <a:xfrm>
            <a:off x="3873500" y="5321300"/>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50239" name="Oval 63"/>
          <p:cNvSpPr/>
          <p:nvPr/>
        </p:nvSpPr>
        <p:spPr>
          <a:xfrm>
            <a:off x="0" y="2782888"/>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50240" name="Oval 64"/>
          <p:cNvSpPr/>
          <p:nvPr/>
        </p:nvSpPr>
        <p:spPr>
          <a:xfrm>
            <a:off x="3938588" y="2744788"/>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50241" name="Oval 65"/>
          <p:cNvSpPr/>
          <p:nvPr/>
        </p:nvSpPr>
        <p:spPr>
          <a:xfrm>
            <a:off x="6580188" y="5487988"/>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4</a:t>
            </a:r>
            <a:endParaRPr lang="en-US" altLang="zh-CN" sz="1800" dirty="0">
              <a:latin typeface="Arial" panose="020B0604020202020204" pitchFamily="34" charset="0"/>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38"/>
                                        </p:tgtEl>
                                        <p:attrNameLst>
                                          <p:attrName>style.visibility</p:attrName>
                                        </p:attrNameLst>
                                      </p:cBhvr>
                                      <p:to>
                                        <p:strVal val="visible"/>
                                      </p:to>
                                    </p:set>
                                    <p:animEffect transition="in" filter="blinds(horizontal)">
                                      <p:cBhvr>
                                        <p:cTn id="7" dur="500"/>
                                        <p:tgtEl>
                                          <p:spTgt spid="502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39"/>
                                        </p:tgtEl>
                                        <p:attrNameLst>
                                          <p:attrName>style.visibility</p:attrName>
                                        </p:attrNameLst>
                                      </p:cBhvr>
                                      <p:to>
                                        <p:strVal val="visible"/>
                                      </p:to>
                                    </p:set>
                                    <p:animEffect transition="in" filter="blinds(horizontal)">
                                      <p:cBhvr>
                                        <p:cTn id="12" dur="500"/>
                                        <p:tgtEl>
                                          <p:spTgt spid="502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240"/>
                                        </p:tgtEl>
                                        <p:attrNameLst>
                                          <p:attrName>style.visibility</p:attrName>
                                        </p:attrNameLst>
                                      </p:cBhvr>
                                      <p:to>
                                        <p:strVal val="visible"/>
                                      </p:to>
                                    </p:set>
                                    <p:animEffect transition="in" filter="blinds(horizontal)">
                                      <p:cBhvr>
                                        <p:cTn id="17" dur="500"/>
                                        <p:tgtEl>
                                          <p:spTgt spid="502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241"/>
                                        </p:tgtEl>
                                        <p:attrNameLst>
                                          <p:attrName>style.visibility</p:attrName>
                                        </p:attrNameLst>
                                      </p:cBhvr>
                                      <p:to>
                                        <p:strVal val="visible"/>
                                      </p:to>
                                    </p:set>
                                    <p:animEffect transition="in" filter="blinds(horizontal)">
                                      <p:cBhvr>
                                        <p:cTn id="22" dur="500"/>
                                        <p:tgtEl>
                                          <p:spTgt spid="5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8" grpId="0" animBg="1"/>
      <p:bldP spid="50239" grpId="0" animBg="1"/>
      <p:bldP spid="50240" grpId="0" animBg="1"/>
      <p:bldP spid="5024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9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8697" name="Group 2"/>
          <p:cNvGrpSpPr/>
          <p:nvPr/>
        </p:nvGrpSpPr>
        <p:grpSpPr>
          <a:xfrm>
            <a:off x="0" y="688975"/>
            <a:ext cx="9161463" cy="5927725"/>
            <a:chOff x="0" y="434"/>
            <a:chExt cx="5771" cy="3734"/>
          </a:xfrm>
        </p:grpSpPr>
        <p:sp>
          <p:nvSpPr>
            <p:cNvPr id="28703" name="Line 3"/>
            <p:cNvSpPr/>
            <p:nvPr/>
          </p:nvSpPr>
          <p:spPr>
            <a:xfrm flipV="1">
              <a:off x="911" y="826"/>
              <a:ext cx="0" cy="2207"/>
            </a:xfrm>
            <a:prstGeom prst="line">
              <a:avLst/>
            </a:prstGeom>
            <a:ln w="31750" cap="flat" cmpd="sng">
              <a:solidFill>
                <a:schemeClr val="tx1"/>
              </a:solidFill>
              <a:prstDash val="solid"/>
              <a:headEnd type="none" w="med" len="med"/>
              <a:tailEnd type="arrow" w="med" len="med"/>
            </a:ln>
          </p:spPr>
        </p:sp>
        <p:sp>
          <p:nvSpPr>
            <p:cNvPr id="28704" name="Line 4"/>
            <p:cNvSpPr/>
            <p:nvPr/>
          </p:nvSpPr>
          <p:spPr>
            <a:xfrm>
              <a:off x="353" y="2832"/>
              <a:ext cx="2830" cy="8"/>
            </a:xfrm>
            <a:prstGeom prst="line">
              <a:avLst/>
            </a:prstGeom>
            <a:ln w="31750" cap="flat" cmpd="sng">
              <a:solidFill>
                <a:schemeClr val="tx1"/>
              </a:solidFill>
              <a:prstDash val="solid"/>
              <a:headEnd type="none" w="med" len="med"/>
              <a:tailEnd type="arrow" w="med" len="med"/>
            </a:ln>
          </p:spPr>
        </p:sp>
        <p:sp>
          <p:nvSpPr>
            <p:cNvPr id="28705" name="Freeform 5"/>
            <p:cNvSpPr/>
            <p:nvPr/>
          </p:nvSpPr>
          <p:spPr>
            <a:xfrm>
              <a:off x="1112" y="1314"/>
              <a:ext cx="695" cy="1518"/>
            </a:xfrm>
            <a:custGeom>
              <a:avLst/>
              <a:gdLst>
                <a:gd name="txL" fmla="*/ 0 w 695"/>
                <a:gd name="txT" fmla="*/ 0 h 1518"/>
                <a:gd name="txR" fmla="*/ 695 w 695"/>
                <a:gd name="txB" fmla="*/ 1518 h 1518"/>
              </a:gdLst>
              <a:ahLst/>
              <a:cxnLst>
                <a:cxn ang="0">
                  <a:pos x="0" y="1518"/>
                </a:cxn>
                <a:cxn ang="0">
                  <a:pos x="283" y="1399"/>
                </a:cxn>
                <a:cxn ang="0">
                  <a:pos x="448" y="1061"/>
                </a:cxn>
                <a:cxn ang="0">
                  <a:pos x="695" y="0"/>
                </a:cxn>
              </a:cxnLst>
              <a:rect l="txL" t="txT" r="txR" b="txB"/>
              <a:pathLst>
                <a:path w="695" h="1518">
                  <a:moveTo>
                    <a:pt x="0" y="1518"/>
                  </a:moveTo>
                  <a:cubicBezTo>
                    <a:pt x="104" y="1496"/>
                    <a:pt x="208" y="1475"/>
                    <a:pt x="283" y="1399"/>
                  </a:cubicBezTo>
                  <a:cubicBezTo>
                    <a:pt x="358" y="1323"/>
                    <a:pt x="379" y="1294"/>
                    <a:pt x="448" y="1061"/>
                  </a:cubicBezTo>
                  <a:cubicBezTo>
                    <a:pt x="517" y="828"/>
                    <a:pt x="606" y="414"/>
                    <a:pt x="695" y="0"/>
                  </a:cubicBezTo>
                </a:path>
              </a:pathLst>
            </a:custGeom>
            <a:noFill/>
            <a:ln w="31750" cap="flat" cmpd="sng">
              <a:solidFill>
                <a:schemeClr val="tx1">
                  <a:alpha val="100000"/>
                </a:schemeClr>
              </a:solidFill>
              <a:prstDash val="solid"/>
              <a:round/>
              <a:headEnd type="none" w="med" len="med"/>
              <a:tailEnd type="none" w="med" len="med"/>
            </a:ln>
          </p:spPr>
          <p:txBody>
            <a:bodyPr/>
            <a:p>
              <a:endParaRPr lang="zh-CN" altLang="en-US"/>
            </a:p>
          </p:txBody>
        </p:sp>
        <p:sp>
          <p:nvSpPr>
            <p:cNvPr id="28706" name="Line 6"/>
            <p:cNvSpPr/>
            <p:nvPr/>
          </p:nvSpPr>
          <p:spPr>
            <a:xfrm>
              <a:off x="819" y="1488"/>
              <a:ext cx="1893" cy="1508"/>
            </a:xfrm>
            <a:prstGeom prst="line">
              <a:avLst/>
            </a:prstGeom>
            <a:ln w="19050" cap="flat" cmpd="sng">
              <a:solidFill>
                <a:schemeClr val="tx1"/>
              </a:solidFill>
              <a:prstDash val="solid"/>
              <a:headEnd type="none" w="med" len="med"/>
              <a:tailEnd type="none" w="med" len="med"/>
            </a:ln>
          </p:spPr>
        </p:sp>
        <p:sp>
          <p:nvSpPr>
            <p:cNvPr id="28707" name="Line 7"/>
            <p:cNvSpPr/>
            <p:nvPr/>
          </p:nvSpPr>
          <p:spPr>
            <a:xfrm flipH="1">
              <a:off x="190" y="2128"/>
              <a:ext cx="1461" cy="0"/>
            </a:xfrm>
            <a:prstGeom prst="line">
              <a:avLst/>
            </a:prstGeom>
            <a:ln w="19050" cap="flat" cmpd="sng">
              <a:solidFill>
                <a:srgbClr val="FF0000"/>
              </a:solidFill>
              <a:prstDash val="dash"/>
              <a:headEnd type="none" w="med" len="med"/>
              <a:tailEnd type="none" w="med" len="med"/>
            </a:ln>
          </p:spPr>
        </p:sp>
        <p:sp>
          <p:nvSpPr>
            <p:cNvPr id="28708" name="Line 8"/>
            <p:cNvSpPr/>
            <p:nvPr/>
          </p:nvSpPr>
          <p:spPr>
            <a:xfrm>
              <a:off x="1624" y="2128"/>
              <a:ext cx="0" cy="1303"/>
            </a:xfrm>
            <a:prstGeom prst="line">
              <a:avLst/>
            </a:prstGeom>
            <a:ln w="19050" cap="flat" cmpd="sng">
              <a:solidFill>
                <a:srgbClr val="FF0000"/>
              </a:solidFill>
              <a:prstDash val="dash"/>
              <a:headEnd type="none" w="med" len="med"/>
              <a:tailEnd type="none" w="med" len="med"/>
            </a:ln>
          </p:spPr>
        </p:sp>
        <p:graphicFrame>
          <p:nvGraphicFramePr>
            <p:cNvPr id="28674" name="Object 9"/>
            <p:cNvGraphicFramePr/>
            <p:nvPr/>
          </p:nvGraphicFramePr>
          <p:xfrm>
            <a:off x="199" y="1469"/>
            <a:ext cx="515" cy="235"/>
          </p:xfrm>
          <a:graphic>
            <a:graphicData uri="http://schemas.openxmlformats.org/presentationml/2006/ole">
              <mc:AlternateContent xmlns:mc="http://schemas.openxmlformats.org/markup-compatibility/2006">
                <mc:Choice xmlns:v="urn:schemas-microsoft-com:vml" Requires="v">
                  <p:oleObj spid="_x0000_s3170" name="" r:id="rId1" imgW="482600" imgH="228600" progId="Equation.3">
                    <p:embed/>
                  </p:oleObj>
                </mc:Choice>
                <mc:Fallback>
                  <p:oleObj name="" r:id="rId1" imgW="482600" imgH="228600" progId="Equation.3">
                    <p:embed/>
                    <p:pic>
                      <p:nvPicPr>
                        <p:cNvPr id="0" name="图片 3169"/>
                        <p:cNvPicPr/>
                        <p:nvPr/>
                      </p:nvPicPr>
                      <p:blipFill>
                        <a:blip r:embed="rId2"/>
                        <a:stretch>
                          <a:fillRect/>
                        </a:stretch>
                      </p:blipFill>
                      <p:spPr>
                        <a:xfrm>
                          <a:off x="199" y="1469"/>
                          <a:ext cx="515" cy="235"/>
                        </a:xfrm>
                        <a:prstGeom prst="rect">
                          <a:avLst/>
                        </a:prstGeom>
                        <a:noFill/>
                        <a:ln w="38100">
                          <a:noFill/>
                          <a:miter/>
                        </a:ln>
                      </p:spPr>
                    </p:pic>
                  </p:oleObj>
                </mc:Fallback>
              </mc:AlternateContent>
            </a:graphicData>
          </a:graphic>
        </p:graphicFrame>
        <p:graphicFrame>
          <p:nvGraphicFramePr>
            <p:cNvPr id="28675" name="Object 10"/>
            <p:cNvGraphicFramePr/>
            <p:nvPr/>
          </p:nvGraphicFramePr>
          <p:xfrm>
            <a:off x="367" y="1968"/>
            <a:ext cx="424" cy="408"/>
          </p:xfrm>
          <a:graphic>
            <a:graphicData uri="http://schemas.openxmlformats.org/presentationml/2006/ole">
              <mc:AlternateContent xmlns:mc="http://schemas.openxmlformats.org/markup-compatibility/2006">
                <mc:Choice xmlns:v="urn:schemas-microsoft-com:vml" Requires="v">
                  <p:oleObj spid="_x0000_s3180" name="" r:id="rId3" imgW="241300" imgH="241300" progId="Equation.3">
                    <p:embed/>
                  </p:oleObj>
                </mc:Choice>
                <mc:Fallback>
                  <p:oleObj name="" r:id="rId3" imgW="241300" imgH="241300" progId="Equation.3">
                    <p:embed/>
                    <p:pic>
                      <p:nvPicPr>
                        <p:cNvPr id="0" name="图片 3179"/>
                        <p:cNvPicPr/>
                        <p:nvPr/>
                      </p:nvPicPr>
                      <p:blipFill>
                        <a:blip r:embed="rId4"/>
                        <a:stretch>
                          <a:fillRect/>
                        </a:stretch>
                      </p:blipFill>
                      <p:spPr>
                        <a:xfrm>
                          <a:off x="367" y="1968"/>
                          <a:ext cx="424" cy="408"/>
                        </a:xfrm>
                        <a:prstGeom prst="rect">
                          <a:avLst/>
                        </a:prstGeom>
                        <a:noFill/>
                        <a:ln w="38100">
                          <a:noFill/>
                          <a:miter/>
                        </a:ln>
                      </p:spPr>
                    </p:pic>
                  </p:oleObj>
                </mc:Fallback>
              </mc:AlternateContent>
            </a:graphicData>
          </a:graphic>
        </p:graphicFrame>
        <p:graphicFrame>
          <p:nvGraphicFramePr>
            <p:cNvPr id="28676" name="Object 11"/>
            <p:cNvGraphicFramePr/>
            <p:nvPr/>
          </p:nvGraphicFramePr>
          <p:xfrm>
            <a:off x="1379" y="2891"/>
            <a:ext cx="473" cy="321"/>
          </p:xfrm>
          <a:graphic>
            <a:graphicData uri="http://schemas.openxmlformats.org/presentationml/2006/ole">
              <mc:AlternateContent xmlns:mc="http://schemas.openxmlformats.org/markup-compatibility/2006">
                <mc:Choice xmlns:v="urn:schemas-microsoft-com:vml" Requires="v">
                  <p:oleObj spid="_x0000_s3177" name="" r:id="rId5" imgW="342900" imgH="241300" progId="Equation.3">
                    <p:embed/>
                  </p:oleObj>
                </mc:Choice>
                <mc:Fallback>
                  <p:oleObj name="" r:id="rId5" imgW="342900" imgH="241300" progId="Equation.3">
                    <p:embed/>
                    <p:pic>
                      <p:nvPicPr>
                        <p:cNvPr id="0" name="图片 3176"/>
                        <p:cNvPicPr/>
                        <p:nvPr/>
                      </p:nvPicPr>
                      <p:blipFill>
                        <a:blip r:embed="rId6"/>
                        <a:stretch>
                          <a:fillRect/>
                        </a:stretch>
                      </p:blipFill>
                      <p:spPr>
                        <a:xfrm>
                          <a:off x="1379" y="2891"/>
                          <a:ext cx="473" cy="321"/>
                        </a:xfrm>
                        <a:prstGeom prst="rect">
                          <a:avLst/>
                        </a:prstGeom>
                        <a:noFill/>
                        <a:ln w="38100">
                          <a:noFill/>
                          <a:miter/>
                        </a:ln>
                      </p:spPr>
                    </p:pic>
                  </p:oleObj>
                </mc:Fallback>
              </mc:AlternateContent>
            </a:graphicData>
          </a:graphic>
        </p:graphicFrame>
        <p:graphicFrame>
          <p:nvGraphicFramePr>
            <p:cNvPr id="28677" name="Object 12"/>
            <p:cNvGraphicFramePr/>
            <p:nvPr/>
          </p:nvGraphicFramePr>
          <p:xfrm>
            <a:off x="1768" y="1892"/>
            <a:ext cx="205" cy="273"/>
          </p:xfrm>
          <a:graphic>
            <a:graphicData uri="http://schemas.openxmlformats.org/presentationml/2006/ole">
              <mc:AlternateContent xmlns:mc="http://schemas.openxmlformats.org/markup-compatibility/2006">
                <mc:Choice xmlns:v="urn:schemas-microsoft-com:vml" Requires="v">
                  <p:oleObj spid="_x0000_s3178" name="" r:id="rId7" imgW="152400" imgH="203200" progId="Equation.3">
                    <p:embed/>
                  </p:oleObj>
                </mc:Choice>
                <mc:Fallback>
                  <p:oleObj name="" r:id="rId7" imgW="152400" imgH="203200" progId="Equation.3">
                    <p:embed/>
                    <p:pic>
                      <p:nvPicPr>
                        <p:cNvPr id="0" name="图片 3177"/>
                        <p:cNvPicPr/>
                        <p:nvPr/>
                      </p:nvPicPr>
                      <p:blipFill>
                        <a:blip r:embed="rId8"/>
                        <a:stretch>
                          <a:fillRect/>
                        </a:stretch>
                      </p:blipFill>
                      <p:spPr>
                        <a:xfrm>
                          <a:off x="1768" y="1892"/>
                          <a:ext cx="205" cy="273"/>
                        </a:xfrm>
                        <a:prstGeom prst="rect">
                          <a:avLst/>
                        </a:prstGeom>
                        <a:noFill/>
                        <a:ln w="38100">
                          <a:noFill/>
                          <a:miter/>
                        </a:ln>
                      </p:spPr>
                    </p:pic>
                  </p:oleObj>
                </mc:Fallback>
              </mc:AlternateContent>
            </a:graphicData>
          </a:graphic>
        </p:graphicFrame>
        <p:graphicFrame>
          <p:nvGraphicFramePr>
            <p:cNvPr id="28678" name="Object 13"/>
            <p:cNvGraphicFramePr/>
            <p:nvPr/>
          </p:nvGraphicFramePr>
          <p:xfrm>
            <a:off x="2417" y="2370"/>
            <a:ext cx="353" cy="316"/>
          </p:xfrm>
          <a:graphic>
            <a:graphicData uri="http://schemas.openxmlformats.org/presentationml/2006/ole">
              <mc:AlternateContent xmlns:mc="http://schemas.openxmlformats.org/markup-compatibility/2006">
                <mc:Choice xmlns:v="urn:schemas-microsoft-com:vml" Requires="v">
                  <p:oleObj spid="_x0000_s3171" name="" r:id="rId9" imgW="241300" imgH="215900" progId="Equation.3">
                    <p:embed/>
                  </p:oleObj>
                </mc:Choice>
                <mc:Fallback>
                  <p:oleObj name="" r:id="rId9" imgW="241300" imgH="215900" progId="Equation.3">
                    <p:embed/>
                    <p:pic>
                      <p:nvPicPr>
                        <p:cNvPr id="0" name="图片 3170"/>
                        <p:cNvPicPr/>
                        <p:nvPr/>
                      </p:nvPicPr>
                      <p:blipFill>
                        <a:blip r:embed="rId10"/>
                        <a:stretch>
                          <a:fillRect/>
                        </a:stretch>
                      </p:blipFill>
                      <p:spPr>
                        <a:xfrm>
                          <a:off x="2417" y="2370"/>
                          <a:ext cx="353" cy="316"/>
                        </a:xfrm>
                        <a:prstGeom prst="rect">
                          <a:avLst/>
                        </a:prstGeom>
                        <a:noFill/>
                        <a:ln w="38100">
                          <a:noFill/>
                          <a:miter/>
                        </a:ln>
                      </p:spPr>
                    </p:pic>
                  </p:oleObj>
                </mc:Fallback>
              </mc:AlternateContent>
            </a:graphicData>
          </a:graphic>
        </p:graphicFrame>
        <p:graphicFrame>
          <p:nvGraphicFramePr>
            <p:cNvPr id="28679" name="Object 14"/>
            <p:cNvGraphicFramePr/>
            <p:nvPr/>
          </p:nvGraphicFramePr>
          <p:xfrm>
            <a:off x="3031" y="2920"/>
            <a:ext cx="353" cy="316"/>
          </p:xfrm>
          <a:graphic>
            <a:graphicData uri="http://schemas.openxmlformats.org/presentationml/2006/ole">
              <mc:AlternateContent xmlns:mc="http://schemas.openxmlformats.org/markup-compatibility/2006">
                <mc:Choice xmlns:v="urn:schemas-microsoft-com:vml" Requires="v">
                  <p:oleObj spid="_x0000_s3179" name="" r:id="rId11" imgW="241300" imgH="215900" progId="Equation.3">
                    <p:embed/>
                  </p:oleObj>
                </mc:Choice>
                <mc:Fallback>
                  <p:oleObj name="" r:id="rId11" imgW="241300" imgH="215900" progId="Equation.3">
                    <p:embed/>
                    <p:pic>
                      <p:nvPicPr>
                        <p:cNvPr id="0" name="图片 3178"/>
                        <p:cNvPicPr/>
                        <p:nvPr/>
                      </p:nvPicPr>
                      <p:blipFill>
                        <a:blip r:embed="rId12"/>
                        <a:stretch>
                          <a:fillRect/>
                        </a:stretch>
                      </p:blipFill>
                      <p:spPr>
                        <a:xfrm>
                          <a:off x="3031" y="2920"/>
                          <a:ext cx="353" cy="316"/>
                        </a:xfrm>
                        <a:prstGeom prst="rect">
                          <a:avLst/>
                        </a:prstGeom>
                        <a:noFill/>
                        <a:ln w="38100">
                          <a:noFill/>
                          <a:miter/>
                        </a:ln>
                      </p:spPr>
                    </p:pic>
                  </p:oleObj>
                </mc:Fallback>
              </mc:AlternateContent>
            </a:graphicData>
          </a:graphic>
        </p:graphicFrame>
        <p:graphicFrame>
          <p:nvGraphicFramePr>
            <p:cNvPr id="28680" name="Object 15"/>
            <p:cNvGraphicFramePr/>
            <p:nvPr/>
          </p:nvGraphicFramePr>
          <p:xfrm>
            <a:off x="716" y="434"/>
            <a:ext cx="269" cy="381"/>
          </p:xfrm>
          <a:graphic>
            <a:graphicData uri="http://schemas.openxmlformats.org/presentationml/2006/ole">
              <mc:AlternateContent xmlns:mc="http://schemas.openxmlformats.org/markup-compatibility/2006">
                <mc:Choice xmlns:v="urn:schemas-microsoft-com:vml" Requires="v">
                  <p:oleObj spid="_x0000_s3172" name="" r:id="rId13" imgW="152400" imgH="215900" progId="Equation.3">
                    <p:embed/>
                  </p:oleObj>
                </mc:Choice>
                <mc:Fallback>
                  <p:oleObj name="" r:id="rId13" imgW="152400" imgH="215900" progId="Equation.3">
                    <p:embed/>
                    <p:pic>
                      <p:nvPicPr>
                        <p:cNvPr id="0" name="图片 3171"/>
                        <p:cNvPicPr/>
                        <p:nvPr/>
                      </p:nvPicPr>
                      <p:blipFill>
                        <a:blip r:embed="rId14"/>
                        <a:stretch>
                          <a:fillRect/>
                        </a:stretch>
                      </p:blipFill>
                      <p:spPr>
                        <a:xfrm>
                          <a:off x="716" y="434"/>
                          <a:ext cx="269" cy="381"/>
                        </a:xfrm>
                        <a:prstGeom prst="rect">
                          <a:avLst/>
                        </a:prstGeom>
                        <a:noFill/>
                        <a:ln w="38100">
                          <a:noFill/>
                          <a:miter/>
                        </a:ln>
                      </p:spPr>
                    </p:pic>
                  </p:oleObj>
                </mc:Fallback>
              </mc:AlternateContent>
            </a:graphicData>
          </a:graphic>
        </p:graphicFrame>
        <p:sp>
          <p:nvSpPr>
            <p:cNvPr id="28709" name="Oval 16"/>
            <p:cNvSpPr/>
            <p:nvPr/>
          </p:nvSpPr>
          <p:spPr>
            <a:xfrm>
              <a:off x="1587" y="2082"/>
              <a:ext cx="83" cy="8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10" name="Oval 17"/>
            <p:cNvSpPr/>
            <p:nvPr/>
          </p:nvSpPr>
          <p:spPr>
            <a:xfrm>
              <a:off x="875" y="1524"/>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11" name="Oval 18"/>
            <p:cNvSpPr/>
            <p:nvPr/>
          </p:nvSpPr>
          <p:spPr>
            <a:xfrm>
              <a:off x="2485" y="2804"/>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12" name="Line 19"/>
            <p:cNvSpPr/>
            <p:nvPr/>
          </p:nvSpPr>
          <p:spPr>
            <a:xfrm>
              <a:off x="2505" y="2809"/>
              <a:ext cx="0" cy="472"/>
            </a:xfrm>
            <a:prstGeom prst="line">
              <a:avLst/>
            </a:prstGeom>
            <a:ln w="9525" cap="flat" cmpd="sng">
              <a:solidFill>
                <a:schemeClr val="tx1"/>
              </a:solidFill>
              <a:prstDash val="solid"/>
              <a:headEnd type="none" w="med" len="med"/>
              <a:tailEnd type="none" w="med" len="med"/>
            </a:ln>
          </p:spPr>
        </p:sp>
        <p:sp>
          <p:nvSpPr>
            <p:cNvPr id="28713" name="Line 20"/>
            <p:cNvSpPr/>
            <p:nvPr/>
          </p:nvSpPr>
          <p:spPr>
            <a:xfrm>
              <a:off x="2009" y="2841"/>
              <a:ext cx="0" cy="448"/>
            </a:xfrm>
            <a:prstGeom prst="line">
              <a:avLst/>
            </a:prstGeom>
            <a:ln w="9525" cap="flat" cmpd="sng">
              <a:solidFill>
                <a:schemeClr val="tx1"/>
              </a:solidFill>
              <a:prstDash val="solid"/>
              <a:headEnd type="none" w="med" len="med"/>
              <a:tailEnd type="none" w="med" len="med"/>
            </a:ln>
          </p:spPr>
        </p:sp>
        <p:sp>
          <p:nvSpPr>
            <p:cNvPr id="28714" name="Line 21"/>
            <p:cNvSpPr/>
            <p:nvPr/>
          </p:nvSpPr>
          <p:spPr>
            <a:xfrm>
              <a:off x="1537" y="2465"/>
              <a:ext cx="0" cy="1544"/>
            </a:xfrm>
            <a:prstGeom prst="line">
              <a:avLst/>
            </a:prstGeom>
            <a:ln w="9525" cap="flat" cmpd="sng">
              <a:solidFill>
                <a:schemeClr val="tx1"/>
              </a:solidFill>
              <a:prstDash val="dash"/>
              <a:headEnd type="none" w="med" len="med"/>
              <a:tailEnd type="none" w="med" len="med"/>
            </a:ln>
          </p:spPr>
        </p:sp>
        <p:graphicFrame>
          <p:nvGraphicFramePr>
            <p:cNvPr id="28681" name="Object 22"/>
            <p:cNvGraphicFramePr/>
            <p:nvPr/>
          </p:nvGraphicFramePr>
          <p:xfrm>
            <a:off x="0" y="1785"/>
            <a:ext cx="840" cy="204"/>
          </p:xfrm>
          <a:graphic>
            <a:graphicData uri="http://schemas.openxmlformats.org/presentationml/2006/ole">
              <mc:AlternateContent xmlns:mc="http://schemas.openxmlformats.org/markup-compatibility/2006">
                <mc:Choice xmlns:v="urn:schemas-microsoft-com:vml" Requires="v">
                  <p:oleObj spid="_x0000_s3174" name="" r:id="rId15" imgW="939800" imgH="228600" progId="Equation.3">
                    <p:embed/>
                  </p:oleObj>
                </mc:Choice>
                <mc:Fallback>
                  <p:oleObj name="" r:id="rId15" imgW="939800" imgH="228600" progId="Equation.3">
                    <p:embed/>
                    <p:pic>
                      <p:nvPicPr>
                        <p:cNvPr id="0" name="图片 3173"/>
                        <p:cNvPicPr/>
                        <p:nvPr/>
                      </p:nvPicPr>
                      <p:blipFill>
                        <a:blip r:embed="rId16"/>
                        <a:stretch>
                          <a:fillRect/>
                        </a:stretch>
                      </p:blipFill>
                      <p:spPr>
                        <a:xfrm>
                          <a:off x="0" y="1785"/>
                          <a:ext cx="840" cy="204"/>
                        </a:xfrm>
                        <a:prstGeom prst="rect">
                          <a:avLst/>
                        </a:prstGeom>
                        <a:noFill/>
                        <a:ln w="38100">
                          <a:noFill/>
                          <a:miter/>
                        </a:ln>
                      </p:spPr>
                    </p:pic>
                  </p:oleObj>
                </mc:Fallback>
              </mc:AlternateContent>
            </a:graphicData>
          </a:graphic>
        </p:graphicFrame>
        <p:graphicFrame>
          <p:nvGraphicFramePr>
            <p:cNvPr id="28682" name="Object 23"/>
            <p:cNvGraphicFramePr/>
            <p:nvPr/>
          </p:nvGraphicFramePr>
          <p:xfrm>
            <a:off x="2117" y="3269"/>
            <a:ext cx="352" cy="285"/>
          </p:xfrm>
          <a:graphic>
            <a:graphicData uri="http://schemas.openxmlformats.org/presentationml/2006/ole">
              <mc:AlternateContent xmlns:mc="http://schemas.openxmlformats.org/markup-compatibility/2006">
                <mc:Choice xmlns:v="urn:schemas-microsoft-com:vml" Requires="v">
                  <p:oleObj spid="_x0000_s3175" name="" r:id="rId17" imgW="266065" imgH="215900" progId="Equation.3">
                    <p:embed/>
                  </p:oleObj>
                </mc:Choice>
                <mc:Fallback>
                  <p:oleObj name="" r:id="rId17" imgW="266065" imgH="215900" progId="Equation.3">
                    <p:embed/>
                    <p:pic>
                      <p:nvPicPr>
                        <p:cNvPr id="0" name="图片 3174"/>
                        <p:cNvPicPr/>
                        <p:nvPr/>
                      </p:nvPicPr>
                      <p:blipFill>
                        <a:blip r:embed="rId18"/>
                        <a:stretch>
                          <a:fillRect/>
                        </a:stretch>
                      </p:blipFill>
                      <p:spPr>
                        <a:xfrm>
                          <a:off x="2117" y="3269"/>
                          <a:ext cx="352" cy="285"/>
                        </a:xfrm>
                        <a:prstGeom prst="rect">
                          <a:avLst/>
                        </a:prstGeom>
                        <a:noFill/>
                        <a:ln w="38100">
                          <a:noFill/>
                          <a:miter/>
                        </a:ln>
                      </p:spPr>
                    </p:pic>
                  </p:oleObj>
                </mc:Fallback>
              </mc:AlternateContent>
            </a:graphicData>
          </a:graphic>
        </p:graphicFrame>
        <p:graphicFrame>
          <p:nvGraphicFramePr>
            <p:cNvPr id="28683" name="Object 24"/>
            <p:cNvGraphicFramePr/>
            <p:nvPr/>
          </p:nvGraphicFramePr>
          <p:xfrm>
            <a:off x="1486" y="3462"/>
            <a:ext cx="344" cy="217"/>
          </p:xfrm>
          <a:graphic>
            <a:graphicData uri="http://schemas.openxmlformats.org/presentationml/2006/ole">
              <mc:AlternateContent xmlns:mc="http://schemas.openxmlformats.org/markup-compatibility/2006">
                <mc:Choice xmlns:v="urn:schemas-microsoft-com:vml" Requires="v">
                  <p:oleObj spid="_x0000_s3176" name="" r:id="rId19" imgW="342265" imgH="215900" progId="Equation.3">
                    <p:embed/>
                  </p:oleObj>
                </mc:Choice>
                <mc:Fallback>
                  <p:oleObj name="" r:id="rId19" imgW="342265" imgH="215900" progId="Equation.3">
                    <p:embed/>
                    <p:pic>
                      <p:nvPicPr>
                        <p:cNvPr id="0" name="图片 3175"/>
                        <p:cNvPicPr/>
                        <p:nvPr/>
                      </p:nvPicPr>
                      <p:blipFill>
                        <a:blip r:embed="rId20"/>
                        <a:stretch>
                          <a:fillRect/>
                        </a:stretch>
                      </p:blipFill>
                      <p:spPr>
                        <a:xfrm>
                          <a:off x="1486" y="3462"/>
                          <a:ext cx="344" cy="217"/>
                        </a:xfrm>
                        <a:prstGeom prst="rect">
                          <a:avLst/>
                        </a:prstGeom>
                        <a:noFill/>
                        <a:ln w="38100">
                          <a:noFill/>
                          <a:miter/>
                        </a:ln>
                      </p:spPr>
                    </p:pic>
                  </p:oleObj>
                </mc:Fallback>
              </mc:AlternateContent>
            </a:graphicData>
          </a:graphic>
        </p:graphicFrame>
        <p:sp>
          <p:nvSpPr>
            <p:cNvPr id="28715" name="Oval 25"/>
            <p:cNvSpPr/>
            <p:nvPr/>
          </p:nvSpPr>
          <p:spPr>
            <a:xfrm>
              <a:off x="873" y="1929"/>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16" name="Oval 26"/>
            <p:cNvSpPr/>
            <p:nvPr/>
          </p:nvSpPr>
          <p:spPr>
            <a:xfrm>
              <a:off x="1985" y="2809"/>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17" name="Line 27"/>
            <p:cNvSpPr/>
            <p:nvPr/>
          </p:nvSpPr>
          <p:spPr>
            <a:xfrm>
              <a:off x="1985" y="3209"/>
              <a:ext cx="504" cy="0"/>
            </a:xfrm>
            <a:prstGeom prst="line">
              <a:avLst/>
            </a:prstGeom>
            <a:ln w="9525" cap="flat" cmpd="sng">
              <a:solidFill>
                <a:schemeClr val="tx1"/>
              </a:solidFill>
              <a:prstDash val="solid"/>
              <a:headEnd type="triangle" w="med" len="med"/>
              <a:tailEnd type="triangle" w="med" len="med"/>
            </a:ln>
          </p:spPr>
        </p:sp>
        <p:sp>
          <p:nvSpPr>
            <p:cNvPr id="28718" name="Line 28"/>
            <p:cNvSpPr/>
            <p:nvPr/>
          </p:nvSpPr>
          <p:spPr>
            <a:xfrm flipV="1">
              <a:off x="3840" y="1244"/>
              <a:ext cx="0" cy="1783"/>
            </a:xfrm>
            <a:prstGeom prst="line">
              <a:avLst/>
            </a:prstGeom>
            <a:ln w="31750" cap="flat" cmpd="sng">
              <a:solidFill>
                <a:schemeClr val="tx1"/>
              </a:solidFill>
              <a:prstDash val="solid"/>
              <a:headEnd type="none" w="med" len="med"/>
              <a:tailEnd type="arrow" w="med" len="med"/>
            </a:ln>
          </p:spPr>
        </p:sp>
        <p:sp>
          <p:nvSpPr>
            <p:cNvPr id="28719" name="Line 29"/>
            <p:cNvSpPr/>
            <p:nvPr/>
          </p:nvSpPr>
          <p:spPr>
            <a:xfrm>
              <a:off x="3282" y="2826"/>
              <a:ext cx="2422" cy="7"/>
            </a:xfrm>
            <a:prstGeom prst="line">
              <a:avLst/>
            </a:prstGeom>
            <a:ln w="31750" cap="flat" cmpd="sng">
              <a:solidFill>
                <a:schemeClr val="tx1"/>
              </a:solidFill>
              <a:prstDash val="solid"/>
              <a:headEnd type="none" w="med" len="med"/>
              <a:tailEnd type="arrow" w="med" len="med"/>
            </a:ln>
          </p:spPr>
        </p:sp>
        <p:sp>
          <p:nvSpPr>
            <p:cNvPr id="28720" name="Line 30"/>
            <p:cNvSpPr/>
            <p:nvPr/>
          </p:nvSpPr>
          <p:spPr>
            <a:xfrm>
              <a:off x="3748" y="1482"/>
              <a:ext cx="1893" cy="1508"/>
            </a:xfrm>
            <a:prstGeom prst="line">
              <a:avLst/>
            </a:prstGeom>
            <a:ln w="19050" cap="flat" cmpd="sng">
              <a:solidFill>
                <a:schemeClr val="tx1"/>
              </a:solidFill>
              <a:prstDash val="solid"/>
              <a:headEnd type="none" w="med" len="med"/>
              <a:tailEnd type="none" w="med" len="med"/>
            </a:ln>
          </p:spPr>
        </p:sp>
        <p:graphicFrame>
          <p:nvGraphicFramePr>
            <p:cNvPr id="28684" name="Object 31"/>
            <p:cNvGraphicFramePr/>
            <p:nvPr/>
          </p:nvGraphicFramePr>
          <p:xfrm>
            <a:off x="3245" y="1466"/>
            <a:ext cx="501" cy="229"/>
          </p:xfrm>
          <a:graphic>
            <a:graphicData uri="http://schemas.openxmlformats.org/presentationml/2006/ole">
              <mc:AlternateContent xmlns:mc="http://schemas.openxmlformats.org/markup-compatibility/2006">
                <mc:Choice xmlns:v="urn:schemas-microsoft-com:vml" Requires="v">
                  <p:oleObj spid="_x0000_s3184" name="" r:id="rId21" imgW="482600" imgH="228600" progId="Equation.3">
                    <p:embed/>
                  </p:oleObj>
                </mc:Choice>
                <mc:Fallback>
                  <p:oleObj name="" r:id="rId21" imgW="482600" imgH="228600" progId="Equation.3">
                    <p:embed/>
                    <p:pic>
                      <p:nvPicPr>
                        <p:cNvPr id="0" name="图片 3183"/>
                        <p:cNvPicPr/>
                        <p:nvPr/>
                      </p:nvPicPr>
                      <p:blipFill>
                        <a:blip r:embed="rId22"/>
                        <a:stretch>
                          <a:fillRect/>
                        </a:stretch>
                      </p:blipFill>
                      <p:spPr>
                        <a:xfrm>
                          <a:off x="3245" y="1466"/>
                          <a:ext cx="501" cy="229"/>
                        </a:xfrm>
                        <a:prstGeom prst="rect">
                          <a:avLst/>
                        </a:prstGeom>
                        <a:noFill/>
                        <a:ln w="38100">
                          <a:noFill/>
                          <a:miter/>
                        </a:ln>
                      </p:spPr>
                    </p:pic>
                  </p:oleObj>
                </mc:Fallback>
              </mc:AlternateContent>
            </a:graphicData>
          </a:graphic>
        </p:graphicFrame>
        <p:graphicFrame>
          <p:nvGraphicFramePr>
            <p:cNvPr id="28685" name="Object 32"/>
            <p:cNvGraphicFramePr/>
            <p:nvPr/>
          </p:nvGraphicFramePr>
          <p:xfrm>
            <a:off x="3407" y="1962"/>
            <a:ext cx="424" cy="408"/>
          </p:xfrm>
          <a:graphic>
            <a:graphicData uri="http://schemas.openxmlformats.org/presentationml/2006/ole">
              <mc:AlternateContent xmlns:mc="http://schemas.openxmlformats.org/markup-compatibility/2006">
                <mc:Choice xmlns:v="urn:schemas-microsoft-com:vml" Requires="v">
                  <p:oleObj spid="_x0000_s3182" name="" r:id="rId23" imgW="241300" imgH="241300" progId="Equation.3">
                    <p:embed/>
                  </p:oleObj>
                </mc:Choice>
                <mc:Fallback>
                  <p:oleObj name="" r:id="rId23" imgW="241300" imgH="241300" progId="Equation.3">
                    <p:embed/>
                    <p:pic>
                      <p:nvPicPr>
                        <p:cNvPr id="0" name="图片 3181"/>
                        <p:cNvPicPr/>
                        <p:nvPr/>
                      </p:nvPicPr>
                      <p:blipFill>
                        <a:blip r:embed="rId24"/>
                        <a:stretch>
                          <a:fillRect/>
                        </a:stretch>
                      </p:blipFill>
                      <p:spPr>
                        <a:xfrm>
                          <a:off x="3407" y="1962"/>
                          <a:ext cx="424" cy="408"/>
                        </a:xfrm>
                        <a:prstGeom prst="rect">
                          <a:avLst/>
                        </a:prstGeom>
                        <a:noFill/>
                        <a:ln w="38100">
                          <a:noFill/>
                          <a:miter/>
                        </a:ln>
                      </p:spPr>
                    </p:pic>
                  </p:oleObj>
                </mc:Fallback>
              </mc:AlternateContent>
            </a:graphicData>
          </a:graphic>
        </p:graphicFrame>
        <p:graphicFrame>
          <p:nvGraphicFramePr>
            <p:cNvPr id="28686" name="Object 33"/>
            <p:cNvGraphicFramePr/>
            <p:nvPr/>
          </p:nvGraphicFramePr>
          <p:xfrm>
            <a:off x="4087" y="2845"/>
            <a:ext cx="473" cy="321"/>
          </p:xfrm>
          <a:graphic>
            <a:graphicData uri="http://schemas.openxmlformats.org/presentationml/2006/ole">
              <mc:AlternateContent xmlns:mc="http://schemas.openxmlformats.org/markup-compatibility/2006">
                <mc:Choice xmlns:v="urn:schemas-microsoft-com:vml" Requires="v">
                  <p:oleObj spid="_x0000_s3181" name="" r:id="rId25" imgW="342900" imgH="241300" progId="Equation.3">
                    <p:embed/>
                  </p:oleObj>
                </mc:Choice>
                <mc:Fallback>
                  <p:oleObj name="" r:id="rId25" imgW="342900" imgH="241300" progId="Equation.3">
                    <p:embed/>
                    <p:pic>
                      <p:nvPicPr>
                        <p:cNvPr id="0" name="图片 3180"/>
                        <p:cNvPicPr/>
                        <p:nvPr/>
                      </p:nvPicPr>
                      <p:blipFill>
                        <a:blip r:embed="rId26"/>
                        <a:stretch>
                          <a:fillRect/>
                        </a:stretch>
                      </p:blipFill>
                      <p:spPr>
                        <a:xfrm>
                          <a:off x="4087" y="2845"/>
                          <a:ext cx="473" cy="321"/>
                        </a:xfrm>
                        <a:prstGeom prst="rect">
                          <a:avLst/>
                        </a:prstGeom>
                        <a:noFill/>
                        <a:ln w="38100">
                          <a:noFill/>
                          <a:miter/>
                        </a:ln>
                      </p:spPr>
                    </p:pic>
                  </p:oleObj>
                </mc:Fallback>
              </mc:AlternateContent>
            </a:graphicData>
          </a:graphic>
        </p:graphicFrame>
        <p:graphicFrame>
          <p:nvGraphicFramePr>
            <p:cNvPr id="28687" name="Object 34"/>
            <p:cNvGraphicFramePr/>
            <p:nvPr/>
          </p:nvGraphicFramePr>
          <p:xfrm>
            <a:off x="4697" y="1886"/>
            <a:ext cx="205" cy="273"/>
          </p:xfrm>
          <a:graphic>
            <a:graphicData uri="http://schemas.openxmlformats.org/presentationml/2006/ole">
              <mc:AlternateContent xmlns:mc="http://schemas.openxmlformats.org/markup-compatibility/2006">
                <mc:Choice xmlns:v="urn:schemas-microsoft-com:vml" Requires="v">
                  <p:oleObj spid="_x0000_s3185" name="" r:id="rId27" imgW="152400" imgH="203200" progId="Equation.3">
                    <p:embed/>
                  </p:oleObj>
                </mc:Choice>
                <mc:Fallback>
                  <p:oleObj name="" r:id="rId27" imgW="152400" imgH="203200" progId="Equation.3">
                    <p:embed/>
                    <p:pic>
                      <p:nvPicPr>
                        <p:cNvPr id="0" name="图片 3184"/>
                        <p:cNvPicPr/>
                        <p:nvPr/>
                      </p:nvPicPr>
                      <p:blipFill>
                        <a:blip r:embed="rId8"/>
                        <a:stretch>
                          <a:fillRect/>
                        </a:stretch>
                      </p:blipFill>
                      <p:spPr>
                        <a:xfrm>
                          <a:off x="4697" y="1886"/>
                          <a:ext cx="205" cy="273"/>
                        </a:xfrm>
                        <a:prstGeom prst="rect">
                          <a:avLst/>
                        </a:prstGeom>
                        <a:noFill/>
                        <a:ln w="38100">
                          <a:noFill/>
                          <a:miter/>
                        </a:ln>
                      </p:spPr>
                    </p:pic>
                  </p:oleObj>
                </mc:Fallback>
              </mc:AlternateContent>
            </a:graphicData>
          </a:graphic>
        </p:graphicFrame>
        <p:graphicFrame>
          <p:nvGraphicFramePr>
            <p:cNvPr id="28688" name="Object 35"/>
            <p:cNvGraphicFramePr/>
            <p:nvPr/>
          </p:nvGraphicFramePr>
          <p:xfrm>
            <a:off x="5399" y="2412"/>
            <a:ext cx="372" cy="335"/>
          </p:xfrm>
          <a:graphic>
            <a:graphicData uri="http://schemas.openxmlformats.org/presentationml/2006/ole">
              <mc:AlternateContent xmlns:mc="http://schemas.openxmlformats.org/markup-compatibility/2006">
                <mc:Choice xmlns:v="urn:schemas-microsoft-com:vml" Requires="v">
                  <p:oleObj spid="_x0000_s3189" name="" r:id="rId28" imgW="254000" imgH="228600" progId="Equation.3">
                    <p:embed/>
                  </p:oleObj>
                </mc:Choice>
                <mc:Fallback>
                  <p:oleObj name="" r:id="rId28" imgW="254000" imgH="228600" progId="Equation.3">
                    <p:embed/>
                    <p:pic>
                      <p:nvPicPr>
                        <p:cNvPr id="0" name="图片 3188"/>
                        <p:cNvPicPr/>
                        <p:nvPr/>
                      </p:nvPicPr>
                      <p:blipFill>
                        <a:blip r:embed="rId29"/>
                        <a:stretch>
                          <a:fillRect/>
                        </a:stretch>
                      </p:blipFill>
                      <p:spPr>
                        <a:xfrm>
                          <a:off x="5399" y="2412"/>
                          <a:ext cx="372" cy="335"/>
                        </a:xfrm>
                        <a:prstGeom prst="rect">
                          <a:avLst/>
                        </a:prstGeom>
                        <a:noFill/>
                        <a:ln w="38100">
                          <a:noFill/>
                          <a:miter/>
                        </a:ln>
                      </p:spPr>
                    </p:pic>
                  </p:oleObj>
                </mc:Fallback>
              </mc:AlternateContent>
            </a:graphicData>
          </a:graphic>
        </p:graphicFrame>
        <p:graphicFrame>
          <p:nvGraphicFramePr>
            <p:cNvPr id="28689" name="Object 36"/>
            <p:cNvGraphicFramePr/>
            <p:nvPr/>
          </p:nvGraphicFramePr>
          <p:xfrm>
            <a:off x="5384" y="2889"/>
            <a:ext cx="353" cy="335"/>
          </p:xfrm>
          <a:graphic>
            <a:graphicData uri="http://schemas.openxmlformats.org/presentationml/2006/ole">
              <mc:AlternateContent xmlns:mc="http://schemas.openxmlformats.org/markup-compatibility/2006">
                <mc:Choice xmlns:v="urn:schemas-microsoft-com:vml" Requires="v">
                  <p:oleObj spid="_x0000_s3190" name="" r:id="rId30" imgW="241300" imgH="228600" progId="Equation.3">
                    <p:embed/>
                  </p:oleObj>
                </mc:Choice>
                <mc:Fallback>
                  <p:oleObj name="" r:id="rId30" imgW="241300" imgH="228600" progId="Equation.3">
                    <p:embed/>
                    <p:pic>
                      <p:nvPicPr>
                        <p:cNvPr id="0" name="图片 3189"/>
                        <p:cNvPicPr/>
                        <p:nvPr/>
                      </p:nvPicPr>
                      <p:blipFill>
                        <a:blip r:embed="rId31"/>
                        <a:stretch>
                          <a:fillRect/>
                        </a:stretch>
                      </p:blipFill>
                      <p:spPr>
                        <a:xfrm>
                          <a:off x="5384" y="2889"/>
                          <a:ext cx="353" cy="335"/>
                        </a:xfrm>
                        <a:prstGeom prst="rect">
                          <a:avLst/>
                        </a:prstGeom>
                        <a:noFill/>
                        <a:ln w="38100">
                          <a:noFill/>
                          <a:miter/>
                        </a:ln>
                      </p:spPr>
                    </p:pic>
                  </p:oleObj>
                </mc:Fallback>
              </mc:AlternateContent>
            </a:graphicData>
          </a:graphic>
        </p:graphicFrame>
        <p:graphicFrame>
          <p:nvGraphicFramePr>
            <p:cNvPr id="28690" name="Object 37"/>
            <p:cNvGraphicFramePr/>
            <p:nvPr/>
          </p:nvGraphicFramePr>
          <p:xfrm>
            <a:off x="3893" y="1121"/>
            <a:ext cx="269" cy="404"/>
          </p:xfrm>
          <a:graphic>
            <a:graphicData uri="http://schemas.openxmlformats.org/presentationml/2006/ole">
              <mc:AlternateContent xmlns:mc="http://schemas.openxmlformats.org/markup-compatibility/2006">
                <mc:Choice xmlns:v="urn:schemas-microsoft-com:vml" Requires="v">
                  <p:oleObj spid="_x0000_s3183" name="" r:id="rId32" imgW="152400" imgH="228600" progId="Equation.3">
                    <p:embed/>
                  </p:oleObj>
                </mc:Choice>
                <mc:Fallback>
                  <p:oleObj name="" r:id="rId32" imgW="152400" imgH="228600" progId="Equation.3">
                    <p:embed/>
                    <p:pic>
                      <p:nvPicPr>
                        <p:cNvPr id="0" name="图片 3182"/>
                        <p:cNvPicPr/>
                        <p:nvPr/>
                      </p:nvPicPr>
                      <p:blipFill>
                        <a:blip r:embed="rId33"/>
                        <a:stretch>
                          <a:fillRect/>
                        </a:stretch>
                      </p:blipFill>
                      <p:spPr>
                        <a:xfrm>
                          <a:off x="3893" y="1121"/>
                          <a:ext cx="269" cy="404"/>
                        </a:xfrm>
                        <a:prstGeom prst="rect">
                          <a:avLst/>
                        </a:prstGeom>
                        <a:noFill/>
                        <a:ln w="38100">
                          <a:noFill/>
                          <a:miter/>
                        </a:ln>
                      </p:spPr>
                    </p:pic>
                  </p:oleObj>
                </mc:Fallback>
              </mc:AlternateContent>
            </a:graphicData>
          </a:graphic>
        </p:graphicFrame>
        <p:sp>
          <p:nvSpPr>
            <p:cNvPr id="28721" name="Oval 38"/>
            <p:cNvSpPr/>
            <p:nvPr/>
          </p:nvSpPr>
          <p:spPr>
            <a:xfrm>
              <a:off x="3804" y="1518"/>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22" name="Oval 39"/>
            <p:cNvSpPr/>
            <p:nvPr/>
          </p:nvSpPr>
          <p:spPr>
            <a:xfrm>
              <a:off x="5414" y="2798"/>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23" name="Freeform 40"/>
            <p:cNvSpPr/>
            <p:nvPr/>
          </p:nvSpPr>
          <p:spPr>
            <a:xfrm>
              <a:off x="3845" y="2596"/>
              <a:ext cx="1584" cy="226"/>
            </a:xfrm>
            <a:custGeom>
              <a:avLst/>
              <a:gdLst>
                <a:gd name="txL" fmla="*/ 0 w 1584"/>
                <a:gd name="txT" fmla="*/ 0 h 226"/>
                <a:gd name="txR" fmla="*/ 1584 w 1584"/>
                <a:gd name="txB" fmla="*/ 226 h 226"/>
              </a:gdLst>
              <a:ahLst/>
              <a:cxnLst>
                <a:cxn ang="0">
                  <a:pos x="0" y="226"/>
                </a:cxn>
                <a:cxn ang="0">
                  <a:pos x="20" y="66"/>
                </a:cxn>
                <a:cxn ang="0">
                  <a:pos x="100" y="14"/>
                </a:cxn>
                <a:cxn ang="0">
                  <a:pos x="472" y="2"/>
                </a:cxn>
                <a:cxn ang="0">
                  <a:pos x="1584" y="2"/>
                </a:cxn>
              </a:cxnLst>
              <a:rect l="txL" t="txT" r="txR" b="txB"/>
              <a:pathLst>
                <a:path w="1584" h="226">
                  <a:moveTo>
                    <a:pt x="0" y="226"/>
                  </a:moveTo>
                  <a:cubicBezTo>
                    <a:pt x="1" y="163"/>
                    <a:pt x="3" y="101"/>
                    <a:pt x="20" y="66"/>
                  </a:cubicBezTo>
                  <a:cubicBezTo>
                    <a:pt x="37" y="31"/>
                    <a:pt x="25" y="25"/>
                    <a:pt x="100" y="14"/>
                  </a:cubicBezTo>
                  <a:cubicBezTo>
                    <a:pt x="175" y="3"/>
                    <a:pt x="225" y="4"/>
                    <a:pt x="472" y="2"/>
                  </a:cubicBezTo>
                  <a:cubicBezTo>
                    <a:pt x="719" y="0"/>
                    <a:pt x="1151" y="1"/>
                    <a:pt x="1584" y="2"/>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724" name="Freeform 41"/>
            <p:cNvSpPr/>
            <p:nvPr/>
          </p:nvSpPr>
          <p:spPr>
            <a:xfrm>
              <a:off x="3799" y="2388"/>
              <a:ext cx="1642" cy="438"/>
            </a:xfrm>
            <a:custGeom>
              <a:avLst/>
              <a:gdLst>
                <a:gd name="txL" fmla="*/ 0 w 1642"/>
                <a:gd name="txT" fmla="*/ 0 h 438"/>
                <a:gd name="txR" fmla="*/ 1642 w 1642"/>
                <a:gd name="txB" fmla="*/ 438 h 438"/>
              </a:gdLst>
              <a:ahLst/>
              <a:cxnLst>
                <a:cxn ang="0">
                  <a:pos x="46" y="438"/>
                </a:cxn>
                <a:cxn ang="0">
                  <a:pos x="70" y="142"/>
                </a:cxn>
                <a:cxn ang="0">
                  <a:pos x="118" y="22"/>
                </a:cxn>
                <a:cxn ang="0">
                  <a:pos x="254" y="10"/>
                </a:cxn>
                <a:cxn ang="0">
                  <a:pos x="1642" y="10"/>
                </a:cxn>
              </a:cxnLst>
              <a:rect l="txL" t="txT" r="txR" b="txB"/>
              <a:pathLst>
                <a:path w="1642" h="438">
                  <a:moveTo>
                    <a:pt x="46" y="438"/>
                  </a:moveTo>
                  <a:cubicBezTo>
                    <a:pt x="52" y="324"/>
                    <a:pt x="58" y="211"/>
                    <a:pt x="70" y="142"/>
                  </a:cubicBezTo>
                  <a:cubicBezTo>
                    <a:pt x="82" y="73"/>
                    <a:pt x="87" y="44"/>
                    <a:pt x="118" y="22"/>
                  </a:cubicBezTo>
                  <a:cubicBezTo>
                    <a:pt x="149" y="0"/>
                    <a:pt x="0" y="12"/>
                    <a:pt x="254" y="10"/>
                  </a:cubicBezTo>
                  <a:cubicBezTo>
                    <a:pt x="508" y="8"/>
                    <a:pt x="1075" y="9"/>
                    <a:pt x="1642" y="10"/>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725" name="Freeform 42"/>
            <p:cNvSpPr/>
            <p:nvPr/>
          </p:nvSpPr>
          <p:spPr>
            <a:xfrm>
              <a:off x="3841" y="2127"/>
              <a:ext cx="1592" cy="695"/>
            </a:xfrm>
            <a:custGeom>
              <a:avLst/>
              <a:gdLst>
                <a:gd name="txL" fmla="*/ 0 w 1592"/>
                <a:gd name="txT" fmla="*/ 0 h 695"/>
                <a:gd name="txR" fmla="*/ 1592 w 1592"/>
                <a:gd name="txB" fmla="*/ 695 h 695"/>
              </a:gdLst>
              <a:ahLst/>
              <a:cxnLst>
                <a:cxn ang="0">
                  <a:pos x="0" y="695"/>
                </a:cxn>
                <a:cxn ang="0">
                  <a:pos x="36" y="223"/>
                </a:cxn>
                <a:cxn ang="0">
                  <a:pos x="96" y="35"/>
                </a:cxn>
                <a:cxn ang="0">
                  <a:pos x="260" y="15"/>
                </a:cxn>
                <a:cxn ang="0">
                  <a:pos x="708" y="15"/>
                </a:cxn>
                <a:cxn ang="0">
                  <a:pos x="1592" y="15"/>
                </a:cxn>
              </a:cxnLst>
              <a:rect l="txL" t="txT" r="txR" b="txB"/>
              <a:pathLst>
                <a:path w="1592" h="695">
                  <a:moveTo>
                    <a:pt x="0" y="695"/>
                  </a:moveTo>
                  <a:cubicBezTo>
                    <a:pt x="10" y="514"/>
                    <a:pt x="20" y="333"/>
                    <a:pt x="36" y="223"/>
                  </a:cubicBezTo>
                  <a:cubicBezTo>
                    <a:pt x="52" y="113"/>
                    <a:pt x="59" y="70"/>
                    <a:pt x="96" y="35"/>
                  </a:cubicBezTo>
                  <a:cubicBezTo>
                    <a:pt x="133" y="0"/>
                    <a:pt x="158" y="18"/>
                    <a:pt x="260" y="15"/>
                  </a:cubicBezTo>
                  <a:cubicBezTo>
                    <a:pt x="362" y="12"/>
                    <a:pt x="486" y="15"/>
                    <a:pt x="708" y="15"/>
                  </a:cubicBezTo>
                  <a:cubicBezTo>
                    <a:pt x="930" y="15"/>
                    <a:pt x="1261" y="15"/>
                    <a:pt x="1592" y="15"/>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726" name="Freeform 43"/>
            <p:cNvSpPr/>
            <p:nvPr/>
          </p:nvSpPr>
          <p:spPr>
            <a:xfrm>
              <a:off x="3841" y="1847"/>
              <a:ext cx="1584" cy="975"/>
            </a:xfrm>
            <a:custGeom>
              <a:avLst/>
              <a:gdLst>
                <a:gd name="txL" fmla="*/ 0 w 1584"/>
                <a:gd name="txT" fmla="*/ 0 h 975"/>
                <a:gd name="txR" fmla="*/ 1584 w 1584"/>
                <a:gd name="txB" fmla="*/ 975 h 975"/>
              </a:gdLst>
              <a:ahLst/>
              <a:cxnLst>
                <a:cxn ang="0">
                  <a:pos x="0" y="975"/>
                </a:cxn>
                <a:cxn ang="0">
                  <a:pos x="24" y="591"/>
                </a:cxn>
                <a:cxn ang="0">
                  <a:pos x="96" y="95"/>
                </a:cxn>
                <a:cxn ang="0">
                  <a:pos x="380" y="19"/>
                </a:cxn>
                <a:cxn ang="0">
                  <a:pos x="568" y="19"/>
                </a:cxn>
                <a:cxn ang="0">
                  <a:pos x="1584" y="19"/>
                </a:cxn>
              </a:cxnLst>
              <a:rect l="txL" t="txT" r="txR" b="txB"/>
              <a:pathLst>
                <a:path w="1584" h="975">
                  <a:moveTo>
                    <a:pt x="0" y="975"/>
                  </a:moveTo>
                  <a:cubicBezTo>
                    <a:pt x="4" y="856"/>
                    <a:pt x="8" y="738"/>
                    <a:pt x="24" y="591"/>
                  </a:cubicBezTo>
                  <a:cubicBezTo>
                    <a:pt x="40" y="444"/>
                    <a:pt x="37" y="190"/>
                    <a:pt x="96" y="95"/>
                  </a:cubicBezTo>
                  <a:cubicBezTo>
                    <a:pt x="155" y="0"/>
                    <a:pt x="301" y="32"/>
                    <a:pt x="380" y="19"/>
                  </a:cubicBezTo>
                  <a:cubicBezTo>
                    <a:pt x="459" y="6"/>
                    <a:pt x="367" y="19"/>
                    <a:pt x="568" y="19"/>
                  </a:cubicBezTo>
                  <a:cubicBezTo>
                    <a:pt x="769" y="19"/>
                    <a:pt x="1176" y="19"/>
                    <a:pt x="1584" y="1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727" name="Freeform 44"/>
            <p:cNvSpPr/>
            <p:nvPr/>
          </p:nvSpPr>
          <p:spPr>
            <a:xfrm>
              <a:off x="3837" y="1549"/>
              <a:ext cx="1568" cy="1277"/>
            </a:xfrm>
            <a:custGeom>
              <a:avLst/>
              <a:gdLst>
                <a:gd name="txL" fmla="*/ 0 w 1568"/>
                <a:gd name="txT" fmla="*/ 0 h 1277"/>
                <a:gd name="txR" fmla="*/ 1568 w 1568"/>
                <a:gd name="txB" fmla="*/ 1277 h 1277"/>
              </a:gdLst>
              <a:ahLst/>
              <a:cxnLst>
                <a:cxn ang="0">
                  <a:pos x="0" y="1277"/>
                </a:cxn>
                <a:cxn ang="0">
                  <a:pos x="44" y="649"/>
                </a:cxn>
                <a:cxn ang="0">
                  <a:pos x="132" y="113"/>
                </a:cxn>
                <a:cxn ang="0">
                  <a:pos x="328" y="17"/>
                </a:cxn>
                <a:cxn ang="0">
                  <a:pos x="584" y="9"/>
                </a:cxn>
                <a:cxn ang="0">
                  <a:pos x="1112" y="9"/>
                </a:cxn>
                <a:cxn ang="0">
                  <a:pos x="1568" y="9"/>
                </a:cxn>
              </a:cxnLst>
              <a:rect l="txL" t="txT" r="txR" b="txB"/>
              <a:pathLst>
                <a:path w="1568" h="1277">
                  <a:moveTo>
                    <a:pt x="0" y="1277"/>
                  </a:moveTo>
                  <a:cubicBezTo>
                    <a:pt x="11" y="1060"/>
                    <a:pt x="22" y="843"/>
                    <a:pt x="44" y="649"/>
                  </a:cubicBezTo>
                  <a:cubicBezTo>
                    <a:pt x="66" y="455"/>
                    <a:pt x="85" y="218"/>
                    <a:pt x="132" y="113"/>
                  </a:cubicBezTo>
                  <a:cubicBezTo>
                    <a:pt x="179" y="8"/>
                    <a:pt x="253" y="34"/>
                    <a:pt x="328" y="17"/>
                  </a:cubicBezTo>
                  <a:cubicBezTo>
                    <a:pt x="403" y="0"/>
                    <a:pt x="453" y="10"/>
                    <a:pt x="584" y="9"/>
                  </a:cubicBezTo>
                  <a:cubicBezTo>
                    <a:pt x="715" y="8"/>
                    <a:pt x="948" y="9"/>
                    <a:pt x="1112" y="9"/>
                  </a:cubicBezTo>
                  <a:cubicBezTo>
                    <a:pt x="1276" y="9"/>
                    <a:pt x="1422" y="9"/>
                    <a:pt x="1568" y="9"/>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28728" name="Oval 45"/>
            <p:cNvSpPr/>
            <p:nvPr/>
          </p:nvSpPr>
          <p:spPr>
            <a:xfrm>
              <a:off x="4543" y="2109"/>
              <a:ext cx="64" cy="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29" name="Line 46"/>
            <p:cNvSpPr/>
            <p:nvPr/>
          </p:nvSpPr>
          <p:spPr>
            <a:xfrm>
              <a:off x="4571" y="2155"/>
              <a:ext cx="0" cy="1196"/>
            </a:xfrm>
            <a:prstGeom prst="line">
              <a:avLst/>
            </a:prstGeom>
            <a:ln w="19050" cap="flat" cmpd="sng">
              <a:solidFill>
                <a:srgbClr val="FF0000"/>
              </a:solidFill>
              <a:prstDash val="dash"/>
              <a:headEnd type="none" w="med" len="med"/>
              <a:tailEnd type="none" w="med" len="med"/>
            </a:ln>
          </p:spPr>
        </p:sp>
        <p:sp>
          <p:nvSpPr>
            <p:cNvPr id="28730" name="Line 47"/>
            <p:cNvSpPr/>
            <p:nvPr/>
          </p:nvSpPr>
          <p:spPr>
            <a:xfrm flipH="1">
              <a:off x="3159" y="2146"/>
              <a:ext cx="1412" cy="0"/>
            </a:xfrm>
            <a:prstGeom prst="line">
              <a:avLst/>
            </a:prstGeom>
            <a:ln w="15875" cap="flat" cmpd="sng">
              <a:solidFill>
                <a:srgbClr val="FF0000"/>
              </a:solidFill>
              <a:prstDash val="dash"/>
              <a:headEnd type="none" w="med" len="med"/>
              <a:tailEnd type="none" w="med" len="med"/>
            </a:ln>
          </p:spPr>
        </p:sp>
        <p:sp>
          <p:nvSpPr>
            <p:cNvPr id="28731" name="Line 48"/>
            <p:cNvSpPr/>
            <p:nvPr/>
          </p:nvSpPr>
          <p:spPr>
            <a:xfrm>
              <a:off x="4553" y="3297"/>
              <a:ext cx="352" cy="0"/>
            </a:xfrm>
            <a:prstGeom prst="line">
              <a:avLst/>
            </a:prstGeom>
            <a:ln w="9525" cap="flat" cmpd="sng">
              <a:solidFill>
                <a:schemeClr val="tx1"/>
              </a:solidFill>
              <a:prstDash val="solid"/>
              <a:headEnd type="triangle" w="med" len="med"/>
              <a:tailEnd type="triangle" w="med" len="med"/>
            </a:ln>
          </p:spPr>
        </p:sp>
        <p:graphicFrame>
          <p:nvGraphicFramePr>
            <p:cNvPr id="28691" name="Object 49"/>
            <p:cNvGraphicFramePr/>
            <p:nvPr/>
          </p:nvGraphicFramePr>
          <p:xfrm>
            <a:off x="4565" y="3345"/>
            <a:ext cx="384" cy="256"/>
          </p:xfrm>
          <a:graphic>
            <a:graphicData uri="http://schemas.openxmlformats.org/presentationml/2006/ole">
              <mc:AlternateContent xmlns:mc="http://schemas.openxmlformats.org/markup-compatibility/2006">
                <mc:Choice xmlns:v="urn:schemas-microsoft-com:vml" Requires="v">
                  <p:oleObj spid="_x0000_s3186" name="" r:id="rId34" imgW="342900" imgH="228600" progId="Equation.3">
                    <p:embed/>
                  </p:oleObj>
                </mc:Choice>
                <mc:Fallback>
                  <p:oleObj name="" r:id="rId34" imgW="342900" imgH="228600" progId="Equation.3">
                    <p:embed/>
                    <p:pic>
                      <p:nvPicPr>
                        <p:cNvPr id="0" name="图片 3185"/>
                        <p:cNvPicPr/>
                        <p:nvPr/>
                      </p:nvPicPr>
                      <p:blipFill>
                        <a:blip r:embed="rId35"/>
                        <a:stretch>
                          <a:fillRect/>
                        </a:stretch>
                      </p:blipFill>
                      <p:spPr>
                        <a:xfrm>
                          <a:off x="4565" y="3345"/>
                          <a:ext cx="384" cy="256"/>
                        </a:xfrm>
                        <a:prstGeom prst="rect">
                          <a:avLst/>
                        </a:prstGeom>
                        <a:noFill/>
                        <a:ln w="38100">
                          <a:noFill/>
                          <a:miter/>
                        </a:ln>
                      </p:spPr>
                    </p:pic>
                  </p:oleObj>
                </mc:Fallback>
              </mc:AlternateContent>
            </a:graphicData>
          </a:graphic>
        </p:graphicFrame>
        <p:sp>
          <p:nvSpPr>
            <p:cNvPr id="28732" name="Line 50"/>
            <p:cNvSpPr/>
            <p:nvPr/>
          </p:nvSpPr>
          <p:spPr>
            <a:xfrm flipH="1">
              <a:off x="3137" y="2393"/>
              <a:ext cx="1072" cy="0"/>
            </a:xfrm>
            <a:prstGeom prst="line">
              <a:avLst/>
            </a:prstGeom>
            <a:ln w="9525" cap="flat" cmpd="sng">
              <a:solidFill>
                <a:srgbClr val="FF0000"/>
              </a:solidFill>
              <a:prstDash val="dash"/>
              <a:headEnd type="none" w="med" len="med"/>
              <a:tailEnd type="none" w="med" len="med"/>
            </a:ln>
          </p:spPr>
        </p:sp>
        <p:sp>
          <p:nvSpPr>
            <p:cNvPr id="28733" name="Line 51"/>
            <p:cNvSpPr/>
            <p:nvPr/>
          </p:nvSpPr>
          <p:spPr>
            <a:xfrm flipH="1">
              <a:off x="3233" y="2153"/>
              <a:ext cx="8" cy="240"/>
            </a:xfrm>
            <a:prstGeom prst="line">
              <a:avLst/>
            </a:prstGeom>
            <a:ln w="9525" cap="flat" cmpd="sng">
              <a:solidFill>
                <a:schemeClr val="tx1"/>
              </a:solidFill>
              <a:prstDash val="solid"/>
              <a:headEnd type="triangle" w="med" len="med"/>
              <a:tailEnd type="triangle" w="med" len="med"/>
            </a:ln>
          </p:spPr>
        </p:sp>
        <p:graphicFrame>
          <p:nvGraphicFramePr>
            <p:cNvPr id="28692" name="Object 52"/>
            <p:cNvGraphicFramePr/>
            <p:nvPr/>
          </p:nvGraphicFramePr>
          <p:xfrm>
            <a:off x="2821" y="2113"/>
            <a:ext cx="304" cy="288"/>
          </p:xfrm>
          <a:graphic>
            <a:graphicData uri="http://schemas.openxmlformats.org/presentationml/2006/ole">
              <mc:AlternateContent xmlns:mc="http://schemas.openxmlformats.org/markup-compatibility/2006">
                <mc:Choice xmlns:v="urn:schemas-microsoft-com:vml" Requires="v">
                  <p:oleObj spid="_x0000_s3187" name="" r:id="rId36" imgW="241300" imgH="228600" progId="Equation.3">
                    <p:embed/>
                  </p:oleObj>
                </mc:Choice>
                <mc:Fallback>
                  <p:oleObj name="" r:id="rId36" imgW="241300" imgH="228600" progId="Equation.3">
                    <p:embed/>
                    <p:pic>
                      <p:nvPicPr>
                        <p:cNvPr id="0" name="图片 3186"/>
                        <p:cNvPicPr/>
                        <p:nvPr/>
                      </p:nvPicPr>
                      <p:blipFill>
                        <a:blip r:embed="rId37"/>
                        <a:stretch>
                          <a:fillRect/>
                        </a:stretch>
                      </p:blipFill>
                      <p:spPr>
                        <a:xfrm>
                          <a:off x="2821" y="2113"/>
                          <a:ext cx="304" cy="288"/>
                        </a:xfrm>
                        <a:prstGeom prst="rect">
                          <a:avLst/>
                        </a:prstGeom>
                        <a:noFill/>
                        <a:ln w="38100">
                          <a:noFill/>
                          <a:miter/>
                        </a:ln>
                      </p:spPr>
                    </p:pic>
                  </p:oleObj>
                </mc:Fallback>
              </mc:AlternateContent>
            </a:graphicData>
          </a:graphic>
        </p:graphicFrame>
        <p:graphicFrame>
          <p:nvGraphicFramePr>
            <p:cNvPr id="28693" name="Object 53"/>
            <p:cNvGraphicFramePr/>
            <p:nvPr/>
          </p:nvGraphicFramePr>
          <p:xfrm>
            <a:off x="2449" y="3669"/>
            <a:ext cx="1440" cy="499"/>
          </p:xfrm>
          <a:graphic>
            <a:graphicData uri="http://schemas.openxmlformats.org/presentationml/2006/ole">
              <mc:AlternateContent xmlns:mc="http://schemas.openxmlformats.org/markup-compatibility/2006">
                <mc:Choice xmlns:v="urn:schemas-microsoft-com:vml" Requires="v">
                  <p:oleObj spid="_x0000_s3188" name="" r:id="rId38" imgW="2348230" imgH="812165" progId="Equation.3">
                    <p:embed/>
                  </p:oleObj>
                </mc:Choice>
                <mc:Fallback>
                  <p:oleObj name="" r:id="rId38" imgW="2348230" imgH="812165" progId="Equation.3">
                    <p:embed/>
                    <p:pic>
                      <p:nvPicPr>
                        <p:cNvPr id="0" name="图片 3187"/>
                        <p:cNvPicPr/>
                        <p:nvPr/>
                      </p:nvPicPr>
                      <p:blipFill>
                        <a:blip r:embed="rId39">
                          <a:clrChange>
                            <a:clrFrom>
                              <a:srgbClr val="000000"/>
                            </a:clrFrom>
                            <a:clrTo>
                              <a:srgbClr val="990099"/>
                            </a:clrTo>
                          </a:clrChange>
                        </a:blip>
                        <a:stretch>
                          <a:fillRect/>
                        </a:stretch>
                      </p:blipFill>
                      <p:spPr>
                        <a:xfrm>
                          <a:off x="2449" y="3669"/>
                          <a:ext cx="1440" cy="499"/>
                        </a:xfrm>
                        <a:prstGeom prst="rect">
                          <a:avLst/>
                        </a:prstGeom>
                        <a:noFill/>
                        <a:ln w="38100">
                          <a:noFill/>
                          <a:miter/>
                        </a:ln>
                      </p:spPr>
                    </p:pic>
                  </p:oleObj>
                </mc:Fallback>
              </mc:AlternateContent>
            </a:graphicData>
          </a:graphic>
        </p:graphicFrame>
        <p:sp>
          <p:nvSpPr>
            <p:cNvPr id="28734" name="Line 54"/>
            <p:cNvSpPr/>
            <p:nvPr/>
          </p:nvSpPr>
          <p:spPr>
            <a:xfrm>
              <a:off x="665" y="1769"/>
              <a:ext cx="1752" cy="1376"/>
            </a:xfrm>
            <a:prstGeom prst="line">
              <a:avLst/>
            </a:prstGeom>
            <a:ln w="19050" cap="flat" cmpd="sng">
              <a:solidFill>
                <a:schemeClr val="tx1"/>
              </a:solidFill>
              <a:prstDash val="dash"/>
              <a:headEnd type="none" w="med" len="med"/>
              <a:tailEnd type="none" w="med" len="med"/>
            </a:ln>
          </p:spPr>
        </p:sp>
        <p:sp>
          <p:nvSpPr>
            <p:cNvPr id="28735" name="Line 55"/>
            <p:cNvSpPr/>
            <p:nvPr/>
          </p:nvSpPr>
          <p:spPr>
            <a:xfrm>
              <a:off x="4889" y="2401"/>
              <a:ext cx="0" cy="888"/>
            </a:xfrm>
            <a:prstGeom prst="line">
              <a:avLst/>
            </a:prstGeom>
            <a:ln w="19050" cap="flat" cmpd="sng">
              <a:solidFill>
                <a:srgbClr val="FF0000"/>
              </a:solidFill>
              <a:prstDash val="dash"/>
              <a:headEnd type="none" w="med" len="med"/>
              <a:tailEnd type="none" w="med" len="med"/>
            </a:ln>
          </p:spPr>
        </p:sp>
        <p:sp>
          <p:nvSpPr>
            <p:cNvPr id="28736" name="Oval 56"/>
            <p:cNvSpPr/>
            <p:nvPr/>
          </p:nvSpPr>
          <p:spPr>
            <a:xfrm>
              <a:off x="1504" y="2424"/>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8737" name="Oval 57"/>
            <p:cNvSpPr/>
            <p:nvPr/>
          </p:nvSpPr>
          <p:spPr>
            <a:xfrm>
              <a:off x="4864" y="2368"/>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28694" name="Object 58"/>
            <p:cNvGraphicFramePr/>
            <p:nvPr/>
          </p:nvGraphicFramePr>
          <p:xfrm>
            <a:off x="3472" y="476"/>
            <a:ext cx="828" cy="352"/>
          </p:xfrm>
          <a:graphic>
            <a:graphicData uri="http://schemas.openxmlformats.org/presentationml/2006/ole">
              <mc:AlternateContent xmlns:mc="http://schemas.openxmlformats.org/markup-compatibility/2006">
                <mc:Choice xmlns:v="urn:schemas-microsoft-com:vml" Requires="v">
                  <p:oleObj spid="_x0000_s3193" name="" r:id="rId40" imgW="507365" imgH="215900" progId="Equation.3">
                    <p:embed/>
                  </p:oleObj>
                </mc:Choice>
                <mc:Fallback>
                  <p:oleObj name="" r:id="rId40" imgW="507365" imgH="215900" progId="Equation.3">
                    <p:embed/>
                    <p:pic>
                      <p:nvPicPr>
                        <p:cNvPr id="0" name="图片 3192"/>
                        <p:cNvPicPr/>
                        <p:nvPr/>
                      </p:nvPicPr>
                      <p:blipFill>
                        <a:blip r:embed="rId41"/>
                        <a:stretch>
                          <a:fillRect/>
                        </a:stretch>
                      </p:blipFill>
                      <p:spPr>
                        <a:xfrm>
                          <a:off x="3472" y="476"/>
                          <a:ext cx="828" cy="352"/>
                        </a:xfrm>
                        <a:prstGeom prst="rect">
                          <a:avLst/>
                        </a:prstGeom>
                        <a:noFill/>
                        <a:ln w="38100">
                          <a:noFill/>
                          <a:miter/>
                        </a:ln>
                      </p:spPr>
                    </p:pic>
                  </p:oleObj>
                </mc:Fallback>
              </mc:AlternateContent>
            </a:graphicData>
          </a:graphic>
        </p:graphicFrame>
        <p:sp>
          <p:nvSpPr>
            <p:cNvPr id="28738" name="Line 59"/>
            <p:cNvSpPr/>
            <p:nvPr/>
          </p:nvSpPr>
          <p:spPr>
            <a:xfrm flipH="1">
              <a:off x="200" y="2464"/>
              <a:ext cx="1328" cy="0"/>
            </a:xfrm>
            <a:prstGeom prst="line">
              <a:avLst/>
            </a:prstGeom>
            <a:ln w="9525" cap="flat" cmpd="sng">
              <a:solidFill>
                <a:srgbClr val="FF0000"/>
              </a:solidFill>
              <a:prstDash val="dash"/>
              <a:headEnd type="none" w="med" len="med"/>
              <a:tailEnd type="none" w="med" len="med"/>
            </a:ln>
          </p:spPr>
        </p:sp>
        <p:graphicFrame>
          <p:nvGraphicFramePr>
            <p:cNvPr id="28695" name="Object 60"/>
            <p:cNvGraphicFramePr/>
            <p:nvPr/>
          </p:nvGraphicFramePr>
          <p:xfrm>
            <a:off x="172" y="2196"/>
            <a:ext cx="248" cy="222"/>
          </p:xfrm>
          <a:graphic>
            <a:graphicData uri="http://schemas.openxmlformats.org/presentationml/2006/ole">
              <mc:AlternateContent xmlns:mc="http://schemas.openxmlformats.org/markup-compatibility/2006">
                <mc:Choice xmlns:v="urn:schemas-microsoft-com:vml" Requires="v">
                  <p:oleObj spid="_x0000_s3192" name="" r:id="rId42" imgW="241300" imgH="215900" progId="Equation.3">
                    <p:embed/>
                  </p:oleObj>
                </mc:Choice>
                <mc:Fallback>
                  <p:oleObj name="" r:id="rId42" imgW="241300" imgH="215900" progId="Equation.3">
                    <p:embed/>
                    <p:pic>
                      <p:nvPicPr>
                        <p:cNvPr id="0" name="图片 3191"/>
                        <p:cNvPicPr/>
                        <p:nvPr/>
                      </p:nvPicPr>
                      <p:blipFill>
                        <a:blip r:embed="rId43"/>
                        <a:stretch>
                          <a:fillRect/>
                        </a:stretch>
                      </p:blipFill>
                      <p:spPr>
                        <a:xfrm>
                          <a:off x="172" y="2196"/>
                          <a:ext cx="248" cy="222"/>
                        </a:xfrm>
                        <a:prstGeom prst="rect">
                          <a:avLst/>
                        </a:prstGeom>
                        <a:noFill/>
                        <a:ln w="38100">
                          <a:noFill/>
                          <a:miter/>
                        </a:ln>
                      </p:spPr>
                    </p:pic>
                  </p:oleObj>
                </mc:Fallback>
              </mc:AlternateContent>
            </a:graphicData>
          </a:graphic>
        </p:graphicFrame>
        <p:sp>
          <p:nvSpPr>
            <p:cNvPr id="28739" name="Line 61"/>
            <p:cNvSpPr/>
            <p:nvPr/>
          </p:nvSpPr>
          <p:spPr>
            <a:xfrm>
              <a:off x="440" y="2120"/>
              <a:ext cx="0" cy="344"/>
            </a:xfrm>
            <a:prstGeom prst="line">
              <a:avLst/>
            </a:prstGeom>
            <a:ln w="9525" cap="flat" cmpd="sng">
              <a:solidFill>
                <a:schemeClr val="tx1"/>
              </a:solidFill>
              <a:prstDash val="solid"/>
              <a:headEnd type="triangle" w="med" len="med"/>
              <a:tailEnd type="triangle" w="med" len="med"/>
            </a:ln>
          </p:spPr>
        </p:sp>
      </p:grpSp>
      <p:sp>
        <p:nvSpPr>
          <p:cNvPr id="51262" name="Oval 62"/>
          <p:cNvSpPr/>
          <p:nvPr/>
        </p:nvSpPr>
        <p:spPr>
          <a:xfrm>
            <a:off x="2933700" y="5295900"/>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51263" name="Oval 63"/>
          <p:cNvSpPr/>
          <p:nvPr/>
        </p:nvSpPr>
        <p:spPr>
          <a:xfrm>
            <a:off x="192088" y="3875088"/>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51264" name="Oval 64"/>
          <p:cNvSpPr/>
          <p:nvPr/>
        </p:nvSpPr>
        <p:spPr>
          <a:xfrm>
            <a:off x="4562475" y="3736975"/>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51265" name="Oval 65"/>
          <p:cNvSpPr/>
          <p:nvPr/>
        </p:nvSpPr>
        <p:spPr>
          <a:xfrm>
            <a:off x="7307263" y="5618163"/>
            <a:ext cx="457200" cy="441325"/>
          </a:xfrm>
          <a:prstGeom prst="ellipse">
            <a:avLst/>
          </a:prstGeom>
          <a:noFill/>
          <a:ln w="9525" cap="flat" cmpd="sng">
            <a:solidFill>
              <a:srgbClr val="FF0000"/>
            </a:solidFill>
            <a:prstDash val="solid"/>
            <a:headEnd type="none" w="med" len="med"/>
            <a:tailEnd type="none" w="med" len="med"/>
          </a:ln>
        </p:spPr>
        <p:txBody>
          <a:bodyPr wrap="none" anchor="ctr"/>
          <a:p>
            <a:pPr algn="ct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28702" name="Text Box 66"/>
          <p:cNvSpPr txBox="1"/>
          <p:nvPr/>
        </p:nvSpPr>
        <p:spPr>
          <a:xfrm>
            <a:off x="815975" y="404813"/>
            <a:ext cx="5184775" cy="523875"/>
          </a:xfrm>
          <a:prstGeom prst="rect">
            <a:avLst/>
          </a:prstGeom>
          <a:noFill/>
          <a:ln w="9525">
            <a:noFill/>
          </a:ln>
        </p:spPr>
        <p:txBody>
          <a:bodyPr>
            <a:spAutoFit/>
          </a:bodyPr>
          <a:p>
            <a:pPr>
              <a:spcBef>
                <a:spcPct val="50000"/>
              </a:spcBef>
            </a:pPr>
            <a:r>
              <a:rPr lang="en-US" altLang="zh-CN" dirty="0">
                <a:latin typeface="宋体" panose="02010600030101010101" pitchFamily="2" charset="-122"/>
              </a:rPr>
              <a:t>(c)</a:t>
            </a:r>
            <a:r>
              <a:rPr lang="zh-CN" altLang="en-US" dirty="0">
                <a:latin typeface="宋体" panose="02010600030101010101" pitchFamily="2" charset="-122"/>
              </a:rPr>
              <a:t>、</a:t>
            </a:r>
            <a:r>
              <a:rPr lang="zh-CN" altLang="en-US" dirty="0">
                <a:latin typeface="Times New Roman" panose="02020603050405020304" pitchFamily="18" charset="0"/>
              </a:rPr>
              <a:t>电压放大倍数的分析</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62"/>
                                        </p:tgtEl>
                                        <p:attrNameLst>
                                          <p:attrName>style.visibility</p:attrName>
                                        </p:attrNameLst>
                                      </p:cBhvr>
                                      <p:to>
                                        <p:strVal val="visible"/>
                                      </p:to>
                                    </p:set>
                                    <p:animEffect transition="in" filter="blinds(horizontal)">
                                      <p:cBhvr>
                                        <p:cTn id="7" dur="500"/>
                                        <p:tgtEl>
                                          <p:spTgt spid="512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63"/>
                                        </p:tgtEl>
                                        <p:attrNameLst>
                                          <p:attrName>style.visibility</p:attrName>
                                        </p:attrNameLst>
                                      </p:cBhvr>
                                      <p:to>
                                        <p:strVal val="visible"/>
                                      </p:to>
                                    </p:set>
                                    <p:animEffect transition="in" filter="blinds(horizontal)">
                                      <p:cBhvr>
                                        <p:cTn id="12" dur="500"/>
                                        <p:tgtEl>
                                          <p:spTgt spid="51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64"/>
                                        </p:tgtEl>
                                        <p:attrNameLst>
                                          <p:attrName>style.visibility</p:attrName>
                                        </p:attrNameLst>
                                      </p:cBhvr>
                                      <p:to>
                                        <p:strVal val="visible"/>
                                      </p:to>
                                    </p:set>
                                    <p:animEffect transition="in" filter="blinds(horizontal)">
                                      <p:cBhvr>
                                        <p:cTn id="17" dur="500"/>
                                        <p:tgtEl>
                                          <p:spTgt spid="512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65"/>
                                        </p:tgtEl>
                                        <p:attrNameLst>
                                          <p:attrName>style.visibility</p:attrName>
                                        </p:attrNameLst>
                                      </p:cBhvr>
                                      <p:to>
                                        <p:strVal val="visible"/>
                                      </p:to>
                                    </p:set>
                                    <p:animEffect transition="in" filter="blinds(horizontal)">
                                      <p:cBhvr>
                                        <p:cTn id="22" dur="500"/>
                                        <p:tgtEl>
                                          <p:spTgt spid="5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2" grpId="0" animBg="1"/>
      <p:bldP spid="51263" grpId="0" animBg="1"/>
      <p:bldP spid="51264" grpId="0" animBg="1"/>
      <p:bldP spid="5126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29703" name="Rectangle 2"/>
          <p:cNvSpPr/>
          <p:nvPr/>
        </p:nvSpPr>
        <p:spPr>
          <a:xfrm>
            <a:off x="971550" y="476250"/>
            <a:ext cx="3398838" cy="579438"/>
          </a:xfrm>
          <a:prstGeom prst="rect">
            <a:avLst/>
          </a:prstGeom>
          <a:noFill/>
          <a:ln w="9525">
            <a:noFill/>
          </a:ln>
        </p:spPr>
        <p:txBody>
          <a:bodyPr wrap="none">
            <a:spAutoFit/>
          </a:bodyPr>
          <a:p>
            <a:r>
              <a:rPr lang="en-US" altLang="zh-CN" dirty="0">
                <a:solidFill>
                  <a:srgbClr val="800000"/>
                </a:solidFill>
                <a:latin typeface="Arial" panose="020B0604020202020204" pitchFamily="34" charset="0"/>
              </a:rPr>
              <a:t>BJT</a:t>
            </a:r>
            <a:r>
              <a:rPr lang="zh-CN" altLang="en-US" dirty="0">
                <a:solidFill>
                  <a:srgbClr val="800000"/>
                </a:solidFill>
                <a:latin typeface="Arial" panose="020B0604020202020204" pitchFamily="34" charset="0"/>
              </a:rPr>
              <a:t>的三个工作区</a:t>
            </a:r>
            <a:endParaRPr lang="zh-CN" altLang="en-US" dirty="0">
              <a:solidFill>
                <a:srgbClr val="800000"/>
              </a:solidFill>
              <a:latin typeface="Arial" panose="020B0604020202020204" pitchFamily="34" charset="0"/>
            </a:endParaRPr>
          </a:p>
        </p:txBody>
      </p:sp>
      <p:graphicFrame>
        <p:nvGraphicFramePr>
          <p:cNvPr id="29698" name="Object 3"/>
          <p:cNvGraphicFramePr/>
          <p:nvPr/>
        </p:nvGraphicFramePr>
        <p:xfrm>
          <a:off x="5076825" y="404813"/>
          <a:ext cx="3641725" cy="3276600"/>
        </p:xfrm>
        <a:graphic>
          <a:graphicData uri="http://schemas.openxmlformats.org/presentationml/2006/ole">
            <mc:AlternateContent xmlns:mc="http://schemas.openxmlformats.org/markup-compatibility/2006">
              <mc:Choice xmlns:v="urn:schemas-microsoft-com:vml" Requires="v">
                <p:oleObj spid="_x0000_s3191" name="" r:id="rId1" imgW="2276475" imgH="2047875" progId="Word.Picture.8">
                  <p:embed/>
                </p:oleObj>
              </mc:Choice>
              <mc:Fallback>
                <p:oleObj name="" r:id="rId1" imgW="2276475" imgH="2047875" progId="Word.Picture.8">
                  <p:embed/>
                  <p:pic>
                    <p:nvPicPr>
                      <p:cNvPr id="0" name="图片 3190"/>
                      <p:cNvPicPr/>
                      <p:nvPr/>
                    </p:nvPicPr>
                    <p:blipFill>
                      <a:blip r:embed="rId2"/>
                      <a:stretch>
                        <a:fillRect/>
                      </a:stretch>
                    </p:blipFill>
                    <p:spPr>
                      <a:xfrm>
                        <a:off x="5076825" y="404813"/>
                        <a:ext cx="3641725" cy="3276600"/>
                      </a:xfrm>
                      <a:prstGeom prst="rect">
                        <a:avLst/>
                      </a:prstGeom>
                      <a:noFill/>
                      <a:ln w="38100">
                        <a:noFill/>
                        <a:miter/>
                      </a:ln>
                    </p:spPr>
                  </p:pic>
                </p:oleObj>
              </mc:Fallback>
            </mc:AlternateContent>
          </a:graphicData>
        </a:graphic>
      </p:graphicFrame>
      <p:grpSp>
        <p:nvGrpSpPr>
          <p:cNvPr id="2" name="Group 4"/>
          <p:cNvGrpSpPr/>
          <p:nvPr/>
        </p:nvGrpSpPr>
        <p:grpSpPr>
          <a:xfrm>
            <a:off x="250825" y="1484313"/>
            <a:ext cx="4114800" cy="1828800"/>
            <a:chOff x="2976" y="2448"/>
            <a:chExt cx="2592" cy="1152"/>
          </a:xfrm>
        </p:grpSpPr>
        <p:sp>
          <p:nvSpPr>
            <p:cNvPr id="29710" name="Rectangle 5"/>
            <p:cNvSpPr/>
            <p:nvPr/>
          </p:nvSpPr>
          <p:spPr>
            <a:xfrm>
              <a:off x="4992" y="3216"/>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tx2"/>
                  </a:solidFill>
                  <a:latin typeface="Arial" panose="020B0604020202020204" pitchFamily="34" charset="0"/>
                </a:rPr>
                <a:t>正偏</a:t>
              </a:r>
              <a:endParaRPr lang="zh-CN" altLang="en-US" sz="2400" dirty="0">
                <a:solidFill>
                  <a:schemeClr val="tx2"/>
                </a:solidFill>
                <a:latin typeface="Arial" panose="020B0604020202020204" pitchFamily="34" charset="0"/>
              </a:endParaRPr>
            </a:p>
          </p:txBody>
        </p:sp>
        <p:sp>
          <p:nvSpPr>
            <p:cNvPr id="29711" name="Rectangle 6"/>
            <p:cNvSpPr/>
            <p:nvPr/>
          </p:nvSpPr>
          <p:spPr>
            <a:xfrm>
              <a:off x="4368" y="3216"/>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rgbClr val="FF3300"/>
                  </a:solidFill>
                  <a:latin typeface="Arial" panose="020B0604020202020204" pitchFamily="34" charset="0"/>
                </a:rPr>
                <a:t>反偏</a:t>
              </a:r>
              <a:endParaRPr lang="zh-CN" altLang="en-US" sz="2400" dirty="0">
                <a:solidFill>
                  <a:srgbClr val="FF3300"/>
                </a:solidFill>
                <a:latin typeface="Arial" panose="020B0604020202020204" pitchFamily="34" charset="0"/>
              </a:endParaRPr>
            </a:p>
          </p:txBody>
        </p:sp>
        <p:sp>
          <p:nvSpPr>
            <p:cNvPr id="29712" name="Rectangle 7"/>
            <p:cNvSpPr/>
            <p:nvPr/>
          </p:nvSpPr>
          <p:spPr>
            <a:xfrm>
              <a:off x="3744" y="3216"/>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latin typeface="Arial" panose="020B0604020202020204" pitchFamily="34" charset="0"/>
                </a:rPr>
                <a:t>反偏</a:t>
              </a:r>
              <a:endParaRPr lang="zh-CN" altLang="en-US" sz="2400" dirty="0">
                <a:latin typeface="Arial" panose="020B0604020202020204" pitchFamily="34" charset="0"/>
              </a:endParaRPr>
            </a:p>
          </p:txBody>
        </p:sp>
        <p:sp>
          <p:nvSpPr>
            <p:cNvPr id="29713" name="Rectangle 8"/>
            <p:cNvSpPr/>
            <p:nvPr/>
          </p:nvSpPr>
          <p:spPr>
            <a:xfrm>
              <a:off x="2976" y="3216"/>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accent2"/>
                  </a:solidFill>
                  <a:latin typeface="Arial" panose="020B0604020202020204" pitchFamily="34" charset="0"/>
                </a:rPr>
                <a:t>集电结</a:t>
              </a:r>
              <a:endParaRPr lang="zh-CN" altLang="en-US" sz="2400" dirty="0">
                <a:solidFill>
                  <a:schemeClr val="accent2"/>
                </a:solidFill>
                <a:latin typeface="Arial" panose="020B0604020202020204" pitchFamily="34" charset="0"/>
              </a:endParaRPr>
            </a:p>
          </p:txBody>
        </p:sp>
        <p:sp>
          <p:nvSpPr>
            <p:cNvPr id="29714" name="Rectangle 9"/>
            <p:cNvSpPr/>
            <p:nvPr/>
          </p:nvSpPr>
          <p:spPr>
            <a:xfrm>
              <a:off x="4992" y="2832"/>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tx2"/>
                  </a:solidFill>
                  <a:latin typeface="Arial" panose="020B0604020202020204" pitchFamily="34" charset="0"/>
                </a:rPr>
                <a:t>正偏</a:t>
              </a:r>
              <a:endParaRPr lang="zh-CN" altLang="en-US" sz="2400" dirty="0">
                <a:solidFill>
                  <a:schemeClr val="tx2"/>
                </a:solidFill>
                <a:latin typeface="Arial" panose="020B0604020202020204" pitchFamily="34" charset="0"/>
              </a:endParaRPr>
            </a:p>
          </p:txBody>
        </p:sp>
        <p:sp>
          <p:nvSpPr>
            <p:cNvPr id="29715" name="Rectangle 10"/>
            <p:cNvSpPr/>
            <p:nvPr/>
          </p:nvSpPr>
          <p:spPr>
            <a:xfrm>
              <a:off x="4368" y="2832"/>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rgbClr val="FF3300"/>
                  </a:solidFill>
                  <a:latin typeface="Arial" panose="020B0604020202020204" pitchFamily="34" charset="0"/>
                </a:rPr>
                <a:t>正偏</a:t>
              </a:r>
              <a:endParaRPr lang="zh-CN" altLang="en-US" sz="2400" dirty="0">
                <a:solidFill>
                  <a:srgbClr val="FF3300"/>
                </a:solidFill>
                <a:latin typeface="Arial" panose="020B0604020202020204" pitchFamily="34" charset="0"/>
              </a:endParaRPr>
            </a:p>
          </p:txBody>
        </p:sp>
        <p:sp>
          <p:nvSpPr>
            <p:cNvPr id="29716" name="Rectangle 11"/>
            <p:cNvSpPr/>
            <p:nvPr/>
          </p:nvSpPr>
          <p:spPr>
            <a:xfrm>
              <a:off x="3744" y="2832"/>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latin typeface="Arial" panose="020B0604020202020204" pitchFamily="34" charset="0"/>
                </a:rPr>
                <a:t>反偏</a:t>
              </a:r>
              <a:endParaRPr lang="zh-CN" altLang="en-US" sz="2400" dirty="0">
                <a:latin typeface="Arial" panose="020B0604020202020204" pitchFamily="34" charset="0"/>
              </a:endParaRPr>
            </a:p>
          </p:txBody>
        </p:sp>
        <p:sp>
          <p:nvSpPr>
            <p:cNvPr id="29717" name="Rectangle 12"/>
            <p:cNvSpPr/>
            <p:nvPr/>
          </p:nvSpPr>
          <p:spPr>
            <a:xfrm>
              <a:off x="2976" y="2832"/>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accent2"/>
                  </a:solidFill>
                  <a:latin typeface="Arial" panose="020B0604020202020204" pitchFamily="34" charset="0"/>
                </a:rPr>
                <a:t>发射结</a:t>
              </a:r>
              <a:endParaRPr lang="zh-CN" altLang="en-US" sz="2400" dirty="0">
                <a:solidFill>
                  <a:schemeClr val="accent2"/>
                </a:solidFill>
                <a:latin typeface="Arial" panose="020B0604020202020204" pitchFamily="34" charset="0"/>
              </a:endParaRPr>
            </a:p>
          </p:txBody>
        </p:sp>
        <p:sp>
          <p:nvSpPr>
            <p:cNvPr id="29718" name="Rectangle 13"/>
            <p:cNvSpPr/>
            <p:nvPr/>
          </p:nvSpPr>
          <p:spPr>
            <a:xfrm>
              <a:off x="4992" y="2448"/>
              <a:ext cx="576"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tx2"/>
                  </a:solidFill>
                  <a:latin typeface="Arial" panose="020B0604020202020204" pitchFamily="34" charset="0"/>
                </a:rPr>
                <a:t>饱和</a:t>
              </a:r>
              <a:endParaRPr lang="zh-CN" altLang="en-US" sz="2400" dirty="0">
                <a:solidFill>
                  <a:schemeClr val="tx2"/>
                </a:solidFill>
                <a:latin typeface="Arial" panose="020B0604020202020204" pitchFamily="34" charset="0"/>
              </a:endParaRPr>
            </a:p>
          </p:txBody>
        </p:sp>
        <p:sp>
          <p:nvSpPr>
            <p:cNvPr id="29719" name="Rectangle 14"/>
            <p:cNvSpPr/>
            <p:nvPr/>
          </p:nvSpPr>
          <p:spPr>
            <a:xfrm>
              <a:off x="4368" y="2448"/>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tx2"/>
                  </a:solidFill>
                  <a:latin typeface="Arial" panose="020B0604020202020204" pitchFamily="34" charset="0"/>
                </a:rPr>
                <a:t>放大</a:t>
              </a:r>
              <a:endParaRPr lang="zh-CN" altLang="en-US" sz="2400" dirty="0">
                <a:solidFill>
                  <a:schemeClr val="tx2"/>
                </a:solidFill>
                <a:latin typeface="Arial" panose="020B0604020202020204" pitchFamily="34" charset="0"/>
              </a:endParaRPr>
            </a:p>
          </p:txBody>
        </p:sp>
        <p:sp>
          <p:nvSpPr>
            <p:cNvPr id="29720" name="Rectangle 15"/>
            <p:cNvSpPr/>
            <p:nvPr/>
          </p:nvSpPr>
          <p:spPr>
            <a:xfrm>
              <a:off x="3744" y="2448"/>
              <a:ext cx="624"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r>
                <a:rPr lang="zh-CN" altLang="en-US" sz="2400" dirty="0">
                  <a:solidFill>
                    <a:schemeClr val="tx2"/>
                  </a:solidFill>
                  <a:latin typeface="Arial" panose="020B0604020202020204" pitchFamily="34" charset="0"/>
                </a:rPr>
                <a:t>截止</a:t>
              </a:r>
              <a:endParaRPr lang="zh-CN" altLang="en-US" sz="2400" dirty="0">
                <a:solidFill>
                  <a:schemeClr val="tx2"/>
                </a:solidFill>
                <a:latin typeface="Arial" panose="020B0604020202020204" pitchFamily="34" charset="0"/>
              </a:endParaRPr>
            </a:p>
          </p:txBody>
        </p:sp>
        <p:sp>
          <p:nvSpPr>
            <p:cNvPr id="29721" name="Rectangle 16"/>
            <p:cNvSpPr/>
            <p:nvPr/>
          </p:nvSpPr>
          <p:spPr>
            <a:xfrm>
              <a:off x="2976" y="2448"/>
              <a:ext cx="768" cy="384"/>
            </a:xfrm>
            <a:prstGeom prst="rect">
              <a:avLst/>
            </a:prstGeom>
            <a:noFill/>
            <a:ln w="9525" cap="flat" cmpd="sng">
              <a:solidFill>
                <a:schemeClr val="tx1"/>
              </a:solidFill>
              <a:prstDash val="solid"/>
              <a:miter/>
              <a:headEnd type="none" w="med" len="med"/>
              <a:tailEnd type="none" w="med" len="med"/>
            </a:ln>
          </p:spPr>
          <p:txBody>
            <a:bodyPr anchor="ctr" anchorCtr="1"/>
            <a:p>
              <a:pPr>
                <a:spcBef>
                  <a:spcPct val="20000"/>
                </a:spcBef>
                <a:buClr>
                  <a:schemeClr val="hlink"/>
                </a:buClr>
                <a:buSzPct val="70000"/>
                <a:buFont typeface="Wingdings" panose="05000000000000000000" pitchFamily="2" charset="2"/>
                <a:buNone/>
              </a:pPr>
              <a:endParaRPr lang="zh-CN" altLang="zh-CN" sz="2400" dirty="0">
                <a:solidFill>
                  <a:schemeClr val="tx2"/>
                </a:solidFill>
                <a:latin typeface="Arial" panose="020B0604020202020204" pitchFamily="34" charset="0"/>
              </a:endParaRPr>
            </a:p>
          </p:txBody>
        </p:sp>
        <p:sp>
          <p:nvSpPr>
            <p:cNvPr id="29722" name="Line 17"/>
            <p:cNvSpPr/>
            <p:nvPr/>
          </p:nvSpPr>
          <p:spPr>
            <a:xfrm>
              <a:off x="2976" y="2832"/>
              <a:ext cx="2592" cy="0"/>
            </a:xfrm>
            <a:prstGeom prst="line">
              <a:avLst/>
            </a:prstGeom>
            <a:ln w="12700" cap="flat" cmpd="sng">
              <a:solidFill>
                <a:schemeClr val="tx1"/>
              </a:solidFill>
              <a:prstDash val="solid"/>
              <a:headEnd type="none" w="med" len="med"/>
              <a:tailEnd type="none" w="med" len="med"/>
            </a:ln>
          </p:spPr>
        </p:sp>
        <p:sp>
          <p:nvSpPr>
            <p:cNvPr id="29723" name="Line 18"/>
            <p:cNvSpPr/>
            <p:nvPr/>
          </p:nvSpPr>
          <p:spPr>
            <a:xfrm>
              <a:off x="2976" y="3216"/>
              <a:ext cx="2592" cy="0"/>
            </a:xfrm>
            <a:prstGeom prst="line">
              <a:avLst/>
            </a:prstGeom>
            <a:ln w="12700" cap="flat" cmpd="sng">
              <a:solidFill>
                <a:schemeClr val="tx1"/>
              </a:solidFill>
              <a:prstDash val="solid"/>
              <a:headEnd type="none" w="med" len="med"/>
              <a:tailEnd type="none" w="med" len="med"/>
            </a:ln>
          </p:spPr>
        </p:sp>
        <p:sp>
          <p:nvSpPr>
            <p:cNvPr id="29724" name="Line 19"/>
            <p:cNvSpPr/>
            <p:nvPr/>
          </p:nvSpPr>
          <p:spPr>
            <a:xfrm>
              <a:off x="2976" y="3600"/>
              <a:ext cx="2592" cy="0"/>
            </a:xfrm>
            <a:prstGeom prst="line">
              <a:avLst/>
            </a:prstGeom>
            <a:ln w="12700" cap="sq" cmpd="sng">
              <a:solidFill>
                <a:schemeClr val="tx1"/>
              </a:solidFill>
              <a:prstDash val="solid"/>
              <a:headEnd type="none" w="med" len="med"/>
              <a:tailEnd type="none" w="med" len="med"/>
            </a:ln>
          </p:spPr>
        </p:sp>
        <p:sp>
          <p:nvSpPr>
            <p:cNvPr id="29725" name="Line 20"/>
            <p:cNvSpPr/>
            <p:nvPr/>
          </p:nvSpPr>
          <p:spPr>
            <a:xfrm>
              <a:off x="3744" y="2448"/>
              <a:ext cx="0" cy="1152"/>
            </a:xfrm>
            <a:prstGeom prst="line">
              <a:avLst/>
            </a:prstGeom>
            <a:ln w="12700" cap="flat" cmpd="sng">
              <a:solidFill>
                <a:schemeClr val="tx1"/>
              </a:solidFill>
              <a:prstDash val="solid"/>
              <a:headEnd type="none" w="med" len="med"/>
              <a:tailEnd type="none" w="med" len="med"/>
            </a:ln>
          </p:spPr>
        </p:sp>
        <p:sp>
          <p:nvSpPr>
            <p:cNvPr id="29726" name="Line 21"/>
            <p:cNvSpPr/>
            <p:nvPr/>
          </p:nvSpPr>
          <p:spPr>
            <a:xfrm>
              <a:off x="4368" y="2448"/>
              <a:ext cx="0" cy="1152"/>
            </a:xfrm>
            <a:prstGeom prst="line">
              <a:avLst/>
            </a:prstGeom>
            <a:ln w="12700" cap="flat" cmpd="sng">
              <a:solidFill>
                <a:schemeClr val="tx1"/>
              </a:solidFill>
              <a:prstDash val="solid"/>
              <a:headEnd type="none" w="med" len="med"/>
              <a:tailEnd type="none" w="med" len="med"/>
            </a:ln>
          </p:spPr>
        </p:sp>
        <p:sp>
          <p:nvSpPr>
            <p:cNvPr id="29727" name="Line 22"/>
            <p:cNvSpPr/>
            <p:nvPr/>
          </p:nvSpPr>
          <p:spPr>
            <a:xfrm>
              <a:off x="4992" y="2448"/>
              <a:ext cx="0" cy="1152"/>
            </a:xfrm>
            <a:prstGeom prst="line">
              <a:avLst/>
            </a:prstGeom>
            <a:ln w="12700" cap="flat" cmpd="sng">
              <a:solidFill>
                <a:schemeClr val="tx1"/>
              </a:solidFill>
              <a:prstDash val="solid"/>
              <a:headEnd type="none" w="med" len="med"/>
              <a:tailEnd type="none" w="med" len="med"/>
            </a:ln>
          </p:spPr>
        </p:sp>
        <p:sp>
          <p:nvSpPr>
            <p:cNvPr id="29728" name="Line 23"/>
            <p:cNvSpPr/>
            <p:nvPr/>
          </p:nvSpPr>
          <p:spPr>
            <a:xfrm>
              <a:off x="2976" y="2448"/>
              <a:ext cx="2592" cy="0"/>
            </a:xfrm>
            <a:prstGeom prst="line">
              <a:avLst/>
            </a:prstGeom>
            <a:ln w="12700" cap="sq" cmpd="sng">
              <a:solidFill>
                <a:schemeClr val="tx1"/>
              </a:solidFill>
              <a:prstDash val="solid"/>
              <a:headEnd type="none" w="med" len="med"/>
              <a:tailEnd type="none" w="med" len="med"/>
            </a:ln>
          </p:spPr>
        </p:sp>
        <p:sp>
          <p:nvSpPr>
            <p:cNvPr id="29729" name="Line 24"/>
            <p:cNvSpPr/>
            <p:nvPr/>
          </p:nvSpPr>
          <p:spPr>
            <a:xfrm>
              <a:off x="2976" y="2448"/>
              <a:ext cx="0" cy="1152"/>
            </a:xfrm>
            <a:prstGeom prst="line">
              <a:avLst/>
            </a:prstGeom>
            <a:ln w="12700" cap="sq" cmpd="sng">
              <a:solidFill>
                <a:schemeClr val="tx1"/>
              </a:solidFill>
              <a:prstDash val="solid"/>
              <a:headEnd type="none" w="med" len="med"/>
              <a:tailEnd type="none" w="med" len="med"/>
            </a:ln>
          </p:spPr>
        </p:sp>
        <p:sp>
          <p:nvSpPr>
            <p:cNvPr id="29730" name="Line 25"/>
            <p:cNvSpPr/>
            <p:nvPr/>
          </p:nvSpPr>
          <p:spPr>
            <a:xfrm>
              <a:off x="5568" y="2448"/>
              <a:ext cx="0" cy="1152"/>
            </a:xfrm>
            <a:prstGeom prst="line">
              <a:avLst/>
            </a:prstGeom>
            <a:ln w="12700" cap="sq" cmpd="sng">
              <a:solidFill>
                <a:schemeClr val="tx1"/>
              </a:solidFill>
              <a:prstDash val="solid"/>
              <a:headEnd type="none" w="med" len="med"/>
              <a:tailEnd type="none" w="med" len="med"/>
            </a:ln>
          </p:spPr>
        </p:sp>
      </p:grpSp>
      <p:sp>
        <p:nvSpPr>
          <p:cNvPr id="23578" name="Text Box 26"/>
          <p:cNvSpPr txBox="1"/>
          <p:nvPr/>
        </p:nvSpPr>
        <p:spPr>
          <a:xfrm>
            <a:off x="539750" y="4652963"/>
            <a:ext cx="7710488" cy="1165225"/>
          </a:xfrm>
          <a:prstGeom prst="rect">
            <a:avLst/>
          </a:prstGeom>
          <a:noFill/>
          <a:ln w="9525">
            <a:noFill/>
          </a:ln>
        </p:spPr>
        <p:txBody>
          <a:bodyPr>
            <a:spAutoFit/>
          </a:bodyPr>
          <a:p>
            <a:pPr>
              <a:lnSpc>
                <a:spcPct val="110000"/>
              </a:lnSpc>
            </a:pPr>
            <a:r>
              <a:rPr lang="zh-CN" altLang="en-US" dirty="0">
                <a:solidFill>
                  <a:srgbClr val="FF0000"/>
                </a:solidFill>
                <a:latin typeface="Times New Roman" panose="02020603050405020304" pitchFamily="18" charset="0"/>
              </a:rPr>
              <a:t>饱和区特点：</a:t>
            </a:r>
            <a:r>
              <a:rPr lang="zh-CN" altLang="en-US" dirty="0">
                <a:solidFill>
                  <a:srgbClr val="0000CC"/>
                </a:solidFill>
                <a:latin typeface="Times New Roman" panose="02020603050405020304" pitchFamily="18" charset="0"/>
              </a:rPr>
              <a:t> </a:t>
            </a:r>
            <a:r>
              <a:rPr lang="en-US" altLang="zh-CN" i="1" dirty="0">
                <a:solidFill>
                  <a:srgbClr val="0000CC"/>
                </a:solidFill>
                <a:latin typeface="Times New Roman" panose="02020603050405020304" pitchFamily="18" charset="0"/>
              </a:rPr>
              <a:t>i</a:t>
            </a:r>
            <a:r>
              <a:rPr lang="en-US" altLang="zh-CN" baseline="-25000" dirty="0">
                <a:solidFill>
                  <a:srgbClr val="0000CC"/>
                </a:solidFill>
                <a:latin typeface="Times New Roman" panose="02020603050405020304" pitchFamily="18" charset="0"/>
              </a:rPr>
              <a:t>C</a:t>
            </a:r>
            <a:r>
              <a:rPr lang="zh-CN" altLang="en-US" dirty="0">
                <a:solidFill>
                  <a:srgbClr val="0000CC"/>
                </a:solidFill>
                <a:latin typeface="Times New Roman" panose="02020603050405020304" pitchFamily="18" charset="0"/>
              </a:rPr>
              <a:t>不再随</a:t>
            </a:r>
            <a:r>
              <a:rPr lang="en-US" altLang="zh-CN" i="1" dirty="0">
                <a:solidFill>
                  <a:srgbClr val="0000CC"/>
                </a:solidFill>
                <a:latin typeface="Times New Roman" panose="02020603050405020304" pitchFamily="18" charset="0"/>
              </a:rPr>
              <a:t>i</a:t>
            </a:r>
            <a:r>
              <a:rPr lang="en-US" altLang="zh-CN" baseline="-25000" dirty="0">
                <a:solidFill>
                  <a:srgbClr val="0000CC"/>
                </a:solidFill>
                <a:latin typeface="Times New Roman" panose="02020603050405020304" pitchFamily="18" charset="0"/>
              </a:rPr>
              <a:t>B</a:t>
            </a:r>
            <a:r>
              <a:rPr lang="zh-CN" altLang="en-US" dirty="0">
                <a:solidFill>
                  <a:srgbClr val="0000CC"/>
                </a:solidFill>
                <a:latin typeface="Times New Roman" panose="02020603050405020304" pitchFamily="18" charset="0"/>
              </a:rPr>
              <a:t>的增加而线性增加，即</a:t>
            </a:r>
            <a:endParaRPr lang="zh-CN" altLang="en-US" dirty="0">
              <a:solidFill>
                <a:srgbClr val="0000CC"/>
              </a:solidFill>
              <a:latin typeface="宋体" panose="02010600030101010101" pitchFamily="2" charset="-122"/>
            </a:endParaRPr>
          </a:p>
        </p:txBody>
      </p:sp>
      <p:graphicFrame>
        <p:nvGraphicFramePr>
          <p:cNvPr id="23579" name="Object 27"/>
          <p:cNvGraphicFramePr/>
          <p:nvPr/>
        </p:nvGraphicFramePr>
        <p:xfrm>
          <a:off x="3276600" y="5373688"/>
          <a:ext cx="1441450" cy="520700"/>
        </p:xfrm>
        <a:graphic>
          <a:graphicData uri="http://schemas.openxmlformats.org/presentationml/2006/ole">
            <mc:AlternateContent xmlns:mc="http://schemas.openxmlformats.org/markup-compatibility/2006">
              <mc:Choice xmlns:v="urn:schemas-microsoft-com:vml" Requires="v">
                <p:oleObj spid="_x0000_s3194" name="" r:id="rId3" imgW="635000" imgH="228600" progId="Equation.3">
                  <p:embed/>
                </p:oleObj>
              </mc:Choice>
              <mc:Fallback>
                <p:oleObj name="" r:id="rId3" imgW="635000" imgH="228600" progId="Equation.3">
                  <p:embed/>
                  <p:pic>
                    <p:nvPicPr>
                      <p:cNvPr id="0" name="图片 3193"/>
                      <p:cNvPicPr/>
                      <p:nvPr/>
                    </p:nvPicPr>
                    <p:blipFill>
                      <a:blip r:embed="rId4"/>
                      <a:stretch>
                        <a:fillRect/>
                      </a:stretch>
                    </p:blipFill>
                    <p:spPr>
                      <a:xfrm>
                        <a:off x="3276600" y="5373688"/>
                        <a:ext cx="1441450" cy="520700"/>
                      </a:xfrm>
                      <a:prstGeom prst="rect">
                        <a:avLst/>
                      </a:prstGeom>
                      <a:noFill/>
                      <a:ln w="38100">
                        <a:noFill/>
                        <a:miter/>
                      </a:ln>
                    </p:spPr>
                  </p:pic>
                </p:oleObj>
              </mc:Fallback>
            </mc:AlternateContent>
          </a:graphicData>
        </a:graphic>
      </p:graphicFrame>
      <p:grpSp>
        <p:nvGrpSpPr>
          <p:cNvPr id="3" name="Group 28"/>
          <p:cNvGrpSpPr/>
          <p:nvPr/>
        </p:nvGrpSpPr>
        <p:grpSpPr>
          <a:xfrm>
            <a:off x="5435600" y="5300663"/>
            <a:ext cx="3024188" cy="628650"/>
            <a:chOff x="4512" y="3091"/>
            <a:chExt cx="1024" cy="295"/>
          </a:xfrm>
        </p:grpSpPr>
        <p:sp>
          <p:nvSpPr>
            <p:cNvPr id="29709" name="Text Box 29"/>
            <p:cNvSpPr txBox="1"/>
            <p:nvPr/>
          </p:nvSpPr>
          <p:spPr>
            <a:xfrm>
              <a:off x="4512" y="3091"/>
              <a:ext cx="528" cy="295"/>
            </a:xfrm>
            <a:prstGeom prst="rect">
              <a:avLst/>
            </a:prstGeom>
            <a:noFill/>
            <a:ln w="9525">
              <a:noFill/>
            </a:ln>
          </p:spPr>
          <p:txBody>
            <a:bodyPr>
              <a:spAutoFit/>
            </a:bodyPr>
            <a:p>
              <a:pPr>
                <a:lnSpc>
                  <a:spcPct val="110000"/>
                </a:lnSpc>
              </a:pPr>
              <a:r>
                <a:rPr lang="zh-CN" altLang="en-US" dirty="0">
                  <a:solidFill>
                    <a:srgbClr val="0000CC"/>
                  </a:solidFill>
                  <a:latin typeface="Times New Roman" panose="02020603050405020304" pitchFamily="18" charset="0"/>
                </a:rPr>
                <a:t>此时</a:t>
              </a:r>
              <a:endParaRPr lang="zh-CN" altLang="en-US" b="0" dirty="0">
                <a:solidFill>
                  <a:srgbClr val="0000CC"/>
                </a:solidFill>
                <a:latin typeface="宋体" panose="02010600030101010101" pitchFamily="2" charset="-122"/>
              </a:endParaRPr>
            </a:p>
          </p:txBody>
        </p:sp>
        <p:graphicFrame>
          <p:nvGraphicFramePr>
            <p:cNvPr id="29701" name="Object 30"/>
            <p:cNvGraphicFramePr/>
            <p:nvPr/>
          </p:nvGraphicFramePr>
          <p:xfrm>
            <a:off x="4962" y="3124"/>
            <a:ext cx="574" cy="203"/>
          </p:xfrm>
          <a:graphic>
            <a:graphicData uri="http://schemas.openxmlformats.org/presentationml/2006/ole">
              <mc:AlternateContent xmlns:mc="http://schemas.openxmlformats.org/markup-compatibility/2006">
                <mc:Choice xmlns:v="urn:schemas-microsoft-com:vml" Requires="v">
                  <p:oleObj spid="_x0000_s3195" name="" r:id="rId5" imgW="570865" imgH="203200" progId="Equation.3">
                    <p:embed/>
                  </p:oleObj>
                </mc:Choice>
                <mc:Fallback>
                  <p:oleObj name="" r:id="rId5" imgW="570865" imgH="203200" progId="Equation.3">
                    <p:embed/>
                    <p:pic>
                      <p:nvPicPr>
                        <p:cNvPr id="0" name="图片 3194"/>
                        <p:cNvPicPr/>
                        <p:nvPr/>
                      </p:nvPicPr>
                      <p:blipFill>
                        <a:blip r:embed="rId6"/>
                        <a:stretch>
                          <a:fillRect/>
                        </a:stretch>
                      </p:blipFill>
                      <p:spPr>
                        <a:xfrm>
                          <a:off x="4962" y="3124"/>
                          <a:ext cx="574" cy="203"/>
                        </a:xfrm>
                        <a:prstGeom prst="rect">
                          <a:avLst/>
                        </a:prstGeom>
                        <a:noFill/>
                        <a:ln w="38100">
                          <a:noFill/>
                          <a:miter/>
                        </a:ln>
                      </p:spPr>
                    </p:pic>
                  </p:oleObj>
                </mc:Fallback>
              </mc:AlternateContent>
            </a:graphicData>
          </a:graphic>
        </p:graphicFrame>
      </p:grpSp>
      <p:sp>
        <p:nvSpPr>
          <p:cNvPr id="23583" name="Text Box 31"/>
          <p:cNvSpPr txBox="1"/>
          <p:nvPr/>
        </p:nvSpPr>
        <p:spPr>
          <a:xfrm>
            <a:off x="395288" y="3500438"/>
            <a:ext cx="2598737" cy="579437"/>
          </a:xfrm>
          <a:prstGeom prst="rect">
            <a:avLst/>
          </a:prstGeom>
          <a:noFill/>
          <a:ln w="9525">
            <a:noFill/>
          </a:ln>
        </p:spPr>
        <p:txBody>
          <a:bodyPr>
            <a:spAutoFit/>
          </a:bodyPr>
          <a:p>
            <a:pPr>
              <a:spcBef>
                <a:spcPct val="50000"/>
              </a:spcBef>
            </a:pPr>
            <a:r>
              <a:rPr lang="zh-CN" altLang="en-US" dirty="0">
                <a:solidFill>
                  <a:srgbClr val="FF3300"/>
                </a:solidFill>
                <a:latin typeface="Times New Roman" panose="02020603050405020304" pitchFamily="18" charset="0"/>
              </a:rPr>
              <a:t>放大区特点：</a:t>
            </a:r>
            <a:endParaRPr lang="zh-CN" altLang="en-US" dirty="0">
              <a:solidFill>
                <a:srgbClr val="FF3300"/>
              </a:solidFill>
              <a:latin typeface="Times New Roman" panose="02020603050405020304" pitchFamily="18" charset="0"/>
            </a:endParaRPr>
          </a:p>
        </p:txBody>
      </p:sp>
      <p:graphicFrame>
        <p:nvGraphicFramePr>
          <p:cNvPr id="23584" name="Object 32"/>
          <p:cNvGraphicFramePr/>
          <p:nvPr/>
        </p:nvGraphicFramePr>
        <p:xfrm>
          <a:off x="1835150" y="4005263"/>
          <a:ext cx="1871663" cy="677862"/>
        </p:xfrm>
        <a:graphic>
          <a:graphicData uri="http://schemas.openxmlformats.org/presentationml/2006/ole">
            <mc:AlternateContent xmlns:mc="http://schemas.openxmlformats.org/markup-compatibility/2006">
              <mc:Choice xmlns:v="urn:schemas-microsoft-com:vml" Requires="v">
                <p:oleObj spid="_x0000_s3196" name="" r:id="rId7" imgW="596900" imgH="228600" progId="Equation.3">
                  <p:embed/>
                </p:oleObj>
              </mc:Choice>
              <mc:Fallback>
                <p:oleObj name="" r:id="rId7" imgW="596900" imgH="228600" progId="Equation.3">
                  <p:embed/>
                  <p:pic>
                    <p:nvPicPr>
                      <p:cNvPr id="0" name="图片 3195"/>
                      <p:cNvPicPr/>
                      <p:nvPr/>
                    </p:nvPicPr>
                    <p:blipFill>
                      <a:blip r:embed="rId8"/>
                      <a:stretch>
                        <a:fillRect/>
                      </a:stretch>
                    </p:blipFill>
                    <p:spPr>
                      <a:xfrm>
                        <a:off x="1835150" y="4005263"/>
                        <a:ext cx="1871663" cy="677862"/>
                      </a:xfrm>
                      <a:prstGeom prst="rect">
                        <a:avLst/>
                      </a:prstGeom>
                      <a:noFill/>
                      <a:ln w="38100">
                        <a:noFill/>
                        <a:miter/>
                      </a:ln>
                    </p:spPr>
                  </p:pic>
                </p:oleObj>
              </mc:Fallback>
            </mc:AlternateContent>
          </a:graphicData>
        </a:graphic>
      </p:graphicFrame>
      <p:sp>
        <p:nvSpPr>
          <p:cNvPr id="23585" name="Rectangle 33"/>
          <p:cNvSpPr/>
          <p:nvPr/>
        </p:nvSpPr>
        <p:spPr>
          <a:xfrm>
            <a:off x="3851275" y="4005263"/>
            <a:ext cx="5080000" cy="628650"/>
          </a:xfrm>
          <a:prstGeom prst="rect">
            <a:avLst/>
          </a:prstGeom>
          <a:noFill/>
          <a:ln w="9525">
            <a:noFill/>
          </a:ln>
        </p:spPr>
        <p:txBody>
          <a:bodyPr wrap="none">
            <a:spAutoFit/>
          </a:bodyPr>
          <a:p>
            <a:pPr>
              <a:lnSpc>
                <a:spcPct val="110000"/>
              </a:lnSpc>
            </a:pPr>
            <a:r>
              <a:rPr lang="zh-CN" altLang="en-US" dirty="0">
                <a:solidFill>
                  <a:srgbClr val="FF3300"/>
                </a:solidFill>
                <a:latin typeface="Times New Roman" panose="02020603050405020304" pitchFamily="18" charset="0"/>
              </a:rPr>
              <a:t>发射结正偏，集电结反偏。</a:t>
            </a:r>
            <a:endParaRPr lang="zh-CN" altLang="en-US"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83">
                                            <p:txEl>
                                              <p:charRg st="0" end="7"/>
                                            </p:txEl>
                                          </p:spTgt>
                                        </p:tgtEl>
                                        <p:attrNameLst>
                                          <p:attrName>style.visibility</p:attrName>
                                        </p:attrNameLst>
                                      </p:cBhvr>
                                      <p:to>
                                        <p:strVal val="visible"/>
                                      </p:to>
                                    </p:set>
                                    <p:animEffect transition="in" filter="dissolve">
                                      <p:cBhvr>
                                        <p:cTn id="12" dur="500"/>
                                        <p:tgtEl>
                                          <p:spTgt spid="23583">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84"/>
                                        </p:tgtEl>
                                        <p:attrNameLst>
                                          <p:attrName>style.visibility</p:attrName>
                                        </p:attrNameLst>
                                      </p:cBhvr>
                                      <p:to>
                                        <p:strVal val="visible"/>
                                      </p:to>
                                    </p:set>
                                    <p:animEffect transition="in" filter="wipe(left)">
                                      <p:cBhvr>
                                        <p:cTn id="17" dur="500"/>
                                        <p:tgtEl>
                                          <p:spTgt spid="235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85">
                                            <p:txEl>
                                              <p:charRg st="0" end="13"/>
                                            </p:txEl>
                                          </p:spTgt>
                                        </p:tgtEl>
                                        <p:attrNameLst>
                                          <p:attrName>style.visibility</p:attrName>
                                        </p:attrNameLst>
                                      </p:cBhvr>
                                      <p:to>
                                        <p:strVal val="visible"/>
                                      </p:to>
                                    </p:set>
                                    <p:animEffect transition="in" filter="box(out)">
                                      <p:cBhvr>
                                        <p:cTn id="22" dur="500"/>
                                        <p:tgtEl>
                                          <p:spTgt spid="23585">
                                            <p:txEl>
                                              <p:charRg st="0"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78">
                                            <p:txEl>
                                              <p:charRg st="0" end="25"/>
                                            </p:txEl>
                                          </p:spTgt>
                                        </p:tgtEl>
                                        <p:attrNameLst>
                                          <p:attrName>style.visibility</p:attrName>
                                        </p:attrNameLst>
                                      </p:cBhvr>
                                      <p:to>
                                        <p:strVal val="visible"/>
                                      </p:to>
                                    </p:set>
                                    <p:animEffect transition="in" filter="wipe(up)">
                                      <p:cBhvr>
                                        <p:cTn id="27" dur="500"/>
                                        <p:tgtEl>
                                          <p:spTgt spid="23578">
                                            <p:txEl>
                                              <p:charRg st="0" end="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79"/>
                                        </p:tgtEl>
                                        <p:attrNameLst>
                                          <p:attrName>style.visibility</p:attrName>
                                        </p:attrNameLst>
                                      </p:cBhvr>
                                      <p:to>
                                        <p:strVal val="visible"/>
                                      </p:to>
                                    </p:set>
                                    <p:animEffect transition="in" filter="wipe(left)">
                                      <p:cBhvr>
                                        <p:cTn id="32" dur="500"/>
                                        <p:tgtEl>
                                          <p:spTgt spid="2357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8" grpId="0" build="p"/>
      <p:bldP spid="23583" grpId="0" build="p"/>
      <p:bldP spid="2358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7459" name="Rectangle 2"/>
          <p:cNvSpPr/>
          <p:nvPr/>
        </p:nvSpPr>
        <p:spPr>
          <a:xfrm>
            <a:off x="1258888" y="620713"/>
            <a:ext cx="5419725" cy="579437"/>
          </a:xfrm>
          <a:prstGeom prst="rect">
            <a:avLst/>
          </a:prstGeom>
          <a:noFill/>
          <a:ln w="9525">
            <a:noFill/>
          </a:ln>
        </p:spPr>
        <p:txBody>
          <a:bodyPr wrap="none">
            <a:spAutoFit/>
          </a:bodyPr>
          <a:p>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CE</a:t>
            </a:r>
            <a:r>
              <a:rPr lang="en-US" altLang="zh-CN" dirty="0">
                <a:solidFill>
                  <a:srgbClr val="0000CC"/>
                </a:solidFill>
                <a:latin typeface="宋体" panose="02010600030101010101" pitchFamily="2" charset="-122"/>
              </a:rPr>
              <a:t>= </a:t>
            </a:r>
            <a:r>
              <a:rPr lang="en-US" altLang="zh-CN" i="1" dirty="0">
                <a:solidFill>
                  <a:srgbClr val="0000CC"/>
                </a:solidFill>
                <a:latin typeface="宋体" panose="02010600030101010101" pitchFamily="2" charset="-122"/>
              </a:rPr>
              <a:t>V</a:t>
            </a:r>
            <a:r>
              <a:rPr lang="en-US" altLang="zh-CN" baseline="-25000" dirty="0">
                <a:solidFill>
                  <a:srgbClr val="0000CC"/>
                </a:solidFill>
                <a:latin typeface="宋体" panose="02010600030101010101" pitchFamily="2" charset="-122"/>
              </a:rPr>
              <a:t>CES  </a:t>
            </a:r>
            <a:r>
              <a:rPr lang="zh-CN" altLang="en-US" dirty="0">
                <a:solidFill>
                  <a:srgbClr val="0000CC"/>
                </a:solidFill>
                <a:latin typeface="宋体" panose="02010600030101010101" pitchFamily="2" charset="-122"/>
              </a:rPr>
              <a:t>，典型值为</a:t>
            </a:r>
            <a:r>
              <a:rPr lang="en-US" altLang="zh-CN" dirty="0">
                <a:solidFill>
                  <a:srgbClr val="0000CC"/>
                </a:solidFill>
                <a:latin typeface="宋体" panose="02010600030101010101" pitchFamily="2" charset="-122"/>
              </a:rPr>
              <a:t>0.3V </a:t>
            </a:r>
            <a:r>
              <a:rPr lang="zh-CN" altLang="en-US" dirty="0">
                <a:solidFill>
                  <a:srgbClr val="0000CC"/>
                </a:solidFill>
                <a:latin typeface="宋体" panose="02010600030101010101" pitchFamily="2" charset="-122"/>
              </a:rPr>
              <a:t>。</a:t>
            </a:r>
            <a:endParaRPr lang="zh-CN" altLang="en-US" dirty="0">
              <a:solidFill>
                <a:srgbClr val="0000CC"/>
              </a:solidFill>
              <a:latin typeface="宋体" panose="02010600030101010101" pitchFamily="2" charset="-122"/>
            </a:endParaRPr>
          </a:p>
        </p:txBody>
      </p:sp>
      <p:sp>
        <p:nvSpPr>
          <p:cNvPr id="147460" name="Text Box 3"/>
          <p:cNvSpPr txBox="1"/>
          <p:nvPr/>
        </p:nvSpPr>
        <p:spPr>
          <a:xfrm>
            <a:off x="827088" y="1341438"/>
            <a:ext cx="5832475" cy="628650"/>
          </a:xfrm>
          <a:prstGeom prst="rect">
            <a:avLst/>
          </a:prstGeom>
          <a:noFill/>
          <a:ln w="9525">
            <a:noFill/>
          </a:ln>
        </p:spPr>
        <p:txBody>
          <a:bodyPr>
            <a:spAutoFit/>
          </a:bodyPr>
          <a:p>
            <a:pPr>
              <a:lnSpc>
                <a:spcPct val="110000"/>
              </a:lnSpc>
            </a:pPr>
            <a:r>
              <a:rPr lang="zh-CN" altLang="en-US" dirty="0">
                <a:solidFill>
                  <a:srgbClr val="FF3300"/>
                </a:solidFill>
                <a:latin typeface="Times New Roman" panose="02020603050405020304" pitchFamily="18" charset="0"/>
              </a:rPr>
              <a:t>发射结正偏，集电结正偏。</a:t>
            </a:r>
            <a:endParaRPr lang="zh-CN" altLang="en-US" dirty="0">
              <a:solidFill>
                <a:srgbClr val="FF3300"/>
              </a:solidFill>
              <a:latin typeface="Times New Roman" panose="02020603050405020304" pitchFamily="18" charset="0"/>
            </a:endParaRPr>
          </a:p>
        </p:txBody>
      </p:sp>
      <p:sp>
        <p:nvSpPr>
          <p:cNvPr id="147461" name="Text Box 4"/>
          <p:cNvSpPr txBox="1"/>
          <p:nvPr/>
        </p:nvSpPr>
        <p:spPr>
          <a:xfrm>
            <a:off x="684213" y="2205038"/>
            <a:ext cx="7416800" cy="1169987"/>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截止区特点：</a:t>
            </a:r>
            <a:r>
              <a:rPr lang="en-US" altLang="zh-CN" i="1" dirty="0">
                <a:solidFill>
                  <a:srgbClr val="0000CC"/>
                </a:solidFill>
                <a:latin typeface="Times New Roman" panose="02020603050405020304" pitchFamily="18" charset="0"/>
              </a:rPr>
              <a:t>i</a:t>
            </a:r>
            <a:r>
              <a:rPr lang="en-US" altLang="zh-CN" baseline="-25000" dirty="0">
                <a:solidFill>
                  <a:srgbClr val="0000CC"/>
                </a:solidFill>
                <a:latin typeface="Times New Roman" panose="02020603050405020304" pitchFamily="18" charset="0"/>
              </a:rPr>
              <a:t>B</a:t>
            </a:r>
            <a:r>
              <a:rPr lang="en-US" altLang="zh-CN" dirty="0">
                <a:solidFill>
                  <a:srgbClr val="0000CC"/>
                </a:solidFill>
                <a:latin typeface="Times New Roman" panose="02020603050405020304" pitchFamily="18" charset="0"/>
              </a:rPr>
              <a:t>=0</a:t>
            </a:r>
            <a:r>
              <a:rPr lang="zh-CN" altLang="en-US" dirty="0">
                <a:solidFill>
                  <a:srgbClr val="0000CC"/>
                </a:solidFill>
                <a:latin typeface="Times New Roman" panose="02020603050405020304" pitchFamily="18" charset="0"/>
              </a:rPr>
              <a:t>， 　</a:t>
            </a:r>
            <a:r>
              <a:rPr lang="en-US" altLang="zh-CN" i="1" dirty="0">
                <a:solidFill>
                  <a:srgbClr val="0000CC"/>
                </a:solidFill>
                <a:latin typeface="Times New Roman" panose="02020603050405020304" pitchFamily="18" charset="0"/>
              </a:rPr>
              <a:t>i</a:t>
            </a:r>
            <a:r>
              <a:rPr lang="en-US" altLang="zh-CN" baseline="-25000" dirty="0">
                <a:solidFill>
                  <a:srgbClr val="0000CC"/>
                </a:solidFill>
                <a:latin typeface="Times New Roman" panose="02020603050405020304" pitchFamily="18" charset="0"/>
              </a:rPr>
              <a:t>C</a:t>
            </a:r>
            <a:r>
              <a:rPr lang="en-US" altLang="zh-CN" dirty="0">
                <a:solidFill>
                  <a:srgbClr val="0000CC"/>
                </a:solidFill>
                <a:latin typeface="Times New Roman" panose="02020603050405020304" pitchFamily="18" charset="0"/>
              </a:rPr>
              <a:t>= </a:t>
            </a:r>
            <a:r>
              <a:rPr lang="en-US" altLang="zh-CN" i="1" dirty="0">
                <a:solidFill>
                  <a:srgbClr val="0000CC"/>
                </a:solidFill>
                <a:latin typeface="Times New Roman" panose="02020603050405020304" pitchFamily="18" charset="0"/>
              </a:rPr>
              <a:t>I</a:t>
            </a:r>
            <a:r>
              <a:rPr lang="en-US" altLang="zh-CN" baseline="-25000" dirty="0">
                <a:solidFill>
                  <a:srgbClr val="0000CC"/>
                </a:solidFill>
                <a:latin typeface="Times New Roman" panose="02020603050405020304" pitchFamily="18" charset="0"/>
              </a:rPr>
              <a:t>CEO</a:t>
            </a:r>
            <a:r>
              <a:rPr lang="zh-CN" altLang="en-US" baseline="-25000" dirty="0">
                <a:solidFill>
                  <a:srgbClr val="0000CC"/>
                </a:solidFill>
                <a:latin typeface="Times New Roman" panose="02020603050405020304" pitchFamily="18" charset="0"/>
              </a:rPr>
              <a:t>　　　　　　　</a:t>
            </a:r>
            <a:endParaRPr lang="en-US" altLang="zh-CN" baseline="-25000" dirty="0">
              <a:solidFill>
                <a:srgbClr val="0000CC"/>
              </a:solidFill>
              <a:latin typeface="Times New Roman" panose="02020603050405020304" pitchFamily="18" charset="0"/>
            </a:endParaRPr>
          </a:p>
          <a:p>
            <a:pPr>
              <a:spcBef>
                <a:spcPct val="50000"/>
              </a:spcBef>
            </a:pPr>
            <a:r>
              <a:rPr lang="zh-CN" altLang="en-US" baseline="-25000" dirty="0">
                <a:solidFill>
                  <a:srgbClr val="0000CC"/>
                </a:solidFill>
                <a:latin typeface="Times New Roman" panose="02020603050405020304" pitchFamily="18" charset="0"/>
              </a:rPr>
              <a:t>　</a:t>
            </a:r>
            <a:r>
              <a:rPr lang="zh-CN" altLang="en-US" dirty="0">
                <a:solidFill>
                  <a:srgbClr val="FF3300"/>
                </a:solidFill>
                <a:latin typeface="Times New Roman" panose="02020603050405020304" pitchFamily="18" charset="0"/>
              </a:rPr>
              <a:t>发射结反偏，集电结反偏。</a:t>
            </a:r>
            <a:endParaRPr lang="zh-CN" altLang="en-US" dirty="0">
              <a:solidFill>
                <a:srgbClr val="FF3300"/>
              </a:solidFill>
              <a:latin typeface="Times New Roman" panose="02020603050405020304" pitchFamily="18" charset="0"/>
            </a:endParaRPr>
          </a:p>
        </p:txBody>
      </p:sp>
      <p:sp>
        <p:nvSpPr>
          <p:cNvPr id="147462" name="Rectangle 5"/>
          <p:cNvSpPr/>
          <p:nvPr/>
        </p:nvSpPr>
        <p:spPr>
          <a:xfrm>
            <a:off x="539750" y="3429000"/>
            <a:ext cx="7777163" cy="1165225"/>
          </a:xfrm>
          <a:prstGeom prst="rect">
            <a:avLst/>
          </a:prstGeom>
          <a:noFill/>
          <a:ln w="9525">
            <a:noFill/>
          </a:ln>
        </p:spPr>
        <p:txBody>
          <a:bodyPr>
            <a:spAutoFit/>
          </a:bodyPr>
          <a:p>
            <a:pPr>
              <a:lnSpc>
                <a:spcPct val="110000"/>
              </a:lnSpc>
            </a:pPr>
            <a:r>
              <a:rPr lang="zh-CN" altLang="en-US" dirty="0">
                <a:latin typeface="Arial" panose="020B0604020202020204" pitchFamily="34" charset="0"/>
              </a:rPr>
              <a:t>当工作点进入饱和区或截止区时，将产生非线性失真</a:t>
            </a:r>
            <a:r>
              <a:rPr lang="zh-CN" altLang="en-US" b="0" dirty="0">
                <a:latin typeface="Arial" panose="020B0604020202020204" pitchFamily="34" charset="0"/>
              </a:rPr>
              <a:t>。</a:t>
            </a:r>
            <a:endParaRPr lang="zh-CN" altLang="en-US" b="0"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8483" name="Rectangle 100"/>
          <p:cNvSpPr/>
          <p:nvPr/>
        </p:nvSpPr>
        <p:spPr>
          <a:xfrm>
            <a:off x="900113" y="620713"/>
            <a:ext cx="3468687" cy="523875"/>
          </a:xfrm>
          <a:prstGeom prst="rect">
            <a:avLst/>
          </a:prstGeom>
          <a:noFill/>
          <a:ln w="9525">
            <a:noFill/>
          </a:ln>
        </p:spPr>
        <p:txBody>
          <a:bodyPr wrap="none">
            <a:spAutoFit/>
          </a:bodyPr>
          <a:p>
            <a:r>
              <a:rPr lang="en-US" altLang="zh-CN" dirty="0">
                <a:latin typeface="Arial" panose="020B0604020202020204" pitchFamily="34" charset="0"/>
              </a:rPr>
              <a:t>2</a:t>
            </a:r>
            <a:r>
              <a:rPr lang="zh-CN" altLang="en-US" dirty="0">
                <a:latin typeface="Arial" panose="020B0604020202020204" pitchFamily="34" charset="0"/>
              </a:rPr>
              <a:t>、  微变等效电路法</a:t>
            </a:r>
            <a:endParaRPr lang="zh-CN" altLang="en-US" dirty="0">
              <a:latin typeface="Arial" panose="020B0604020202020204" pitchFamily="34" charset="0"/>
            </a:endParaRPr>
          </a:p>
        </p:txBody>
      </p:sp>
      <p:sp>
        <p:nvSpPr>
          <p:cNvPr id="148484" name="Text Box 101"/>
          <p:cNvSpPr txBox="1"/>
          <p:nvPr/>
        </p:nvSpPr>
        <p:spPr>
          <a:xfrm>
            <a:off x="539750" y="1341438"/>
            <a:ext cx="7775575" cy="2830512"/>
          </a:xfrm>
          <a:prstGeom prst="rect">
            <a:avLst/>
          </a:prstGeom>
          <a:noFill/>
          <a:ln w="9525">
            <a:noFill/>
          </a:ln>
        </p:spPr>
        <p:txBody>
          <a:bodyPr>
            <a:spAutoFit/>
          </a:bodyPr>
          <a:p>
            <a:pPr algn="just">
              <a:lnSpc>
                <a:spcPct val="130000"/>
              </a:lnSpc>
            </a:pPr>
            <a:r>
              <a:rPr lang="zh-CN" altLang="en-US" dirty="0">
                <a:latin typeface="Arial" panose="020B0604020202020204" pitchFamily="34" charset="0"/>
              </a:rPr>
              <a:t>晶体管在小信号</a:t>
            </a:r>
            <a:r>
              <a:rPr lang="en-US" altLang="zh-CN" dirty="0">
                <a:latin typeface="Arial" panose="020B0604020202020204" pitchFamily="34" charset="0"/>
              </a:rPr>
              <a:t>(</a:t>
            </a:r>
            <a:r>
              <a:rPr lang="zh-CN" altLang="en-US" dirty="0">
                <a:latin typeface="Arial" panose="020B0604020202020204" pitchFamily="34" charset="0"/>
              </a:rPr>
              <a:t>微变量</a:t>
            </a:r>
            <a:r>
              <a:rPr lang="en-US" altLang="zh-CN" dirty="0">
                <a:latin typeface="Arial" panose="020B0604020202020204" pitchFamily="34" charset="0"/>
              </a:rPr>
              <a:t>)</a:t>
            </a:r>
            <a:r>
              <a:rPr lang="zh-CN" altLang="en-US" dirty="0">
                <a:latin typeface="Arial" panose="020B0604020202020204" pitchFamily="34" charset="0"/>
              </a:rPr>
              <a:t>情况下工作时，可以在静态工作点附近的小范围内</a:t>
            </a:r>
            <a:r>
              <a:rPr lang="zh-CN" altLang="en-US" dirty="0">
                <a:solidFill>
                  <a:srgbClr val="FF3300"/>
                </a:solidFill>
                <a:latin typeface="Arial" panose="020B0604020202020204" pitchFamily="34" charset="0"/>
              </a:rPr>
              <a:t>用直线段近似地代替三极管的特性曲线</a:t>
            </a:r>
            <a:r>
              <a:rPr lang="zh-CN" altLang="en-US" dirty="0">
                <a:solidFill>
                  <a:schemeClr val="accent2"/>
                </a:solidFill>
                <a:latin typeface="Arial" panose="020B0604020202020204" pitchFamily="34" charset="0"/>
              </a:rPr>
              <a:t>，</a:t>
            </a:r>
            <a:r>
              <a:rPr lang="zh-CN" altLang="en-US" dirty="0">
                <a:latin typeface="Arial" panose="020B0604020202020204" pitchFamily="34" charset="0"/>
              </a:rPr>
              <a:t>三极管就可以等效为一个线性元件。这样就可以将非线性元件晶体管所组成的放大电路等效为一个</a:t>
            </a:r>
            <a:r>
              <a:rPr lang="zh-CN" altLang="en-US" dirty="0">
                <a:solidFill>
                  <a:srgbClr val="FF0000"/>
                </a:solidFill>
                <a:latin typeface="Arial" panose="020B0604020202020204" pitchFamily="34" charset="0"/>
              </a:rPr>
              <a:t>线性电路</a:t>
            </a:r>
            <a:r>
              <a:rPr lang="zh-CN" altLang="en-US" dirty="0">
                <a:latin typeface="Arial" panose="020B0604020202020204" pitchFamily="34" charset="0"/>
              </a:rPr>
              <a:t>。</a:t>
            </a:r>
            <a:endParaRPr lang="en-US" altLang="zh-CN" dirty="0">
              <a:latin typeface="Arial" panose="020B0604020202020204" pitchFamily="34" charset="0"/>
            </a:endParaRPr>
          </a:p>
        </p:txBody>
      </p:sp>
      <p:sp>
        <p:nvSpPr>
          <p:cNvPr id="148485" name="Rectangle 103"/>
          <p:cNvSpPr/>
          <p:nvPr/>
        </p:nvSpPr>
        <p:spPr>
          <a:xfrm>
            <a:off x="539750" y="4921250"/>
            <a:ext cx="2632075" cy="579438"/>
          </a:xfrm>
          <a:prstGeom prst="rect">
            <a:avLst/>
          </a:prstGeom>
          <a:noFill/>
          <a:ln w="9525">
            <a:noFill/>
          </a:ln>
        </p:spPr>
        <p:txBody>
          <a:bodyPr wrap="none">
            <a:spAutoFit/>
          </a:bodyPr>
          <a:p>
            <a:r>
              <a:rPr lang="zh-CN" altLang="en-US" dirty="0">
                <a:latin typeface="Arial" panose="020B0604020202020204" pitchFamily="34" charset="0"/>
              </a:rPr>
              <a:t>微变等效条件</a:t>
            </a:r>
            <a:endParaRPr lang="zh-CN" altLang="en-US" dirty="0">
              <a:latin typeface="Arial" panose="020B0604020202020204" pitchFamily="34" charset="0"/>
            </a:endParaRPr>
          </a:p>
        </p:txBody>
      </p:sp>
      <p:sp>
        <p:nvSpPr>
          <p:cNvPr id="33896" name="AutoShape 104"/>
          <p:cNvSpPr/>
          <p:nvPr/>
        </p:nvSpPr>
        <p:spPr>
          <a:xfrm>
            <a:off x="3355975" y="4818063"/>
            <a:ext cx="152400" cy="914400"/>
          </a:xfrm>
          <a:prstGeom prst="leftBrace">
            <a:avLst>
              <a:gd name="adj1" fmla="val 50000"/>
              <a:gd name="adj2" fmla="val 50000"/>
            </a:avLst>
          </a:prstGeom>
          <a:noFill/>
          <a:ln w="38100"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3897" name="Text Box 105"/>
          <p:cNvSpPr txBox="1"/>
          <p:nvPr/>
        </p:nvSpPr>
        <p:spPr>
          <a:xfrm>
            <a:off x="3708400" y="4652963"/>
            <a:ext cx="4679950" cy="579437"/>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研究的对象仅仅是</a:t>
            </a:r>
            <a:r>
              <a:rPr lang="zh-CN" altLang="en-US" dirty="0">
                <a:solidFill>
                  <a:srgbClr val="FF0000"/>
                </a:solidFill>
                <a:latin typeface="Times New Roman" panose="02020603050405020304" pitchFamily="18" charset="0"/>
              </a:rPr>
              <a:t>变化量</a:t>
            </a:r>
            <a:endParaRPr lang="zh-CN" altLang="en-US" dirty="0">
              <a:solidFill>
                <a:srgbClr val="FF0000"/>
              </a:solidFill>
              <a:latin typeface="Times New Roman" panose="02020603050405020304" pitchFamily="18" charset="0"/>
            </a:endParaRPr>
          </a:p>
        </p:txBody>
      </p:sp>
      <p:sp>
        <p:nvSpPr>
          <p:cNvPr id="33898" name="Text Box 106"/>
          <p:cNvSpPr txBox="1"/>
          <p:nvPr/>
        </p:nvSpPr>
        <p:spPr>
          <a:xfrm>
            <a:off x="3708400" y="5353050"/>
            <a:ext cx="4267200" cy="579438"/>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信号的</a:t>
            </a:r>
            <a:r>
              <a:rPr lang="zh-CN" altLang="en-US" dirty="0">
                <a:solidFill>
                  <a:srgbClr val="FF0000"/>
                </a:solidFill>
                <a:latin typeface="Times New Roman" panose="02020603050405020304" pitchFamily="18" charset="0"/>
              </a:rPr>
              <a:t>变化范围很小</a:t>
            </a:r>
            <a:endParaRPr lang="zh-CN" altLang="en-US"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3896"/>
                                        </p:tgtEl>
                                        <p:attrNameLst>
                                          <p:attrName>style.visibility</p:attrName>
                                        </p:attrNameLst>
                                      </p:cBhvr>
                                      <p:to>
                                        <p:strVal val="visible"/>
                                      </p:to>
                                    </p:set>
                                    <p:animEffect transition="in" filter="dissolve">
                                      <p:cBhvr>
                                        <p:cTn id="7" dur="500"/>
                                        <p:tgtEl>
                                          <p:spTgt spid="338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7"/>
                                        </p:tgtEl>
                                        <p:attrNameLst>
                                          <p:attrName>style.visibility</p:attrName>
                                        </p:attrNameLst>
                                      </p:cBhvr>
                                      <p:to>
                                        <p:strVal val="visible"/>
                                      </p:to>
                                    </p:set>
                                    <p:animEffect transition="in" filter="wipe(left)">
                                      <p:cBhvr>
                                        <p:cTn id="12" dur="500"/>
                                        <p:tgtEl>
                                          <p:spTgt spid="338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98"/>
                                        </p:tgtEl>
                                        <p:attrNameLst>
                                          <p:attrName>style.visibility</p:attrName>
                                        </p:attrNameLst>
                                      </p:cBhvr>
                                      <p:to>
                                        <p:strVal val="visible"/>
                                      </p:to>
                                    </p:set>
                                    <p:animEffect transition="in" filter="wipe(left)">
                                      <p:cBhvr>
                                        <p:cTn id="17" dur="500"/>
                                        <p:tgtEl>
                                          <p:spTgt spid="3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6" grpId="0" animBg="1"/>
      <p:bldP spid="33897" grpId="0"/>
      <p:bldP spid="3389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0733" name="Rectangle 2"/>
          <p:cNvSpPr/>
          <p:nvPr/>
        </p:nvSpPr>
        <p:spPr>
          <a:xfrm>
            <a:off x="827088" y="476250"/>
            <a:ext cx="7561262" cy="519113"/>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r>
              <a:rPr lang="zh-CN" altLang="en-US" dirty="0">
                <a:latin typeface="Arial" panose="020B0604020202020204" pitchFamily="34" charset="0"/>
              </a:rPr>
              <a:t>、晶体管的直流模型及静态工作点的估算法</a:t>
            </a:r>
            <a:endParaRPr lang="zh-CN" altLang="en-US" dirty="0">
              <a:latin typeface="Arial" panose="020B0604020202020204" pitchFamily="34" charset="0"/>
            </a:endParaRPr>
          </a:p>
        </p:txBody>
      </p:sp>
      <p:pic>
        <p:nvPicPr>
          <p:cNvPr id="30734" name="Picture 3"/>
          <p:cNvPicPr>
            <a:picLocks noChangeAspect="1"/>
          </p:cNvPicPr>
          <p:nvPr/>
        </p:nvPicPr>
        <p:blipFill>
          <a:blip r:embed="rId1"/>
          <a:stretch>
            <a:fillRect/>
          </a:stretch>
        </p:blipFill>
        <p:spPr>
          <a:xfrm>
            <a:off x="900113" y="1628775"/>
            <a:ext cx="2847975" cy="2236788"/>
          </a:xfrm>
          <a:prstGeom prst="rect">
            <a:avLst/>
          </a:prstGeom>
          <a:noFill/>
          <a:ln w="9525">
            <a:noFill/>
          </a:ln>
        </p:spPr>
      </p:pic>
      <p:grpSp>
        <p:nvGrpSpPr>
          <p:cNvPr id="30735" name="Group 4"/>
          <p:cNvGrpSpPr/>
          <p:nvPr/>
        </p:nvGrpSpPr>
        <p:grpSpPr>
          <a:xfrm>
            <a:off x="4787900" y="1125538"/>
            <a:ext cx="2687638" cy="2447925"/>
            <a:chOff x="2603" y="768"/>
            <a:chExt cx="1693" cy="1542"/>
          </a:xfrm>
        </p:grpSpPr>
        <p:sp>
          <p:nvSpPr>
            <p:cNvPr id="30738" name="Line 5"/>
            <p:cNvSpPr/>
            <p:nvPr/>
          </p:nvSpPr>
          <p:spPr>
            <a:xfrm>
              <a:off x="2892" y="2310"/>
              <a:ext cx="1404" cy="0"/>
            </a:xfrm>
            <a:prstGeom prst="line">
              <a:avLst/>
            </a:prstGeom>
            <a:ln w="19050" cap="flat" cmpd="sng">
              <a:solidFill>
                <a:schemeClr val="tx1"/>
              </a:solidFill>
              <a:prstDash val="solid"/>
              <a:headEnd type="none" w="med" len="med"/>
              <a:tailEnd type="triangle" w="med" len="med"/>
            </a:ln>
          </p:spPr>
        </p:sp>
        <p:sp>
          <p:nvSpPr>
            <p:cNvPr id="30739" name="Line 6"/>
            <p:cNvSpPr/>
            <p:nvPr/>
          </p:nvSpPr>
          <p:spPr>
            <a:xfrm flipV="1">
              <a:off x="2892" y="960"/>
              <a:ext cx="0" cy="1344"/>
            </a:xfrm>
            <a:prstGeom prst="line">
              <a:avLst/>
            </a:prstGeom>
            <a:ln w="19050" cap="flat" cmpd="sng">
              <a:solidFill>
                <a:schemeClr val="tx1"/>
              </a:solidFill>
              <a:prstDash val="solid"/>
              <a:headEnd type="none" w="med" len="med"/>
              <a:tailEnd type="triangle" w="med" len="med"/>
            </a:ln>
          </p:spPr>
        </p:sp>
        <p:sp>
          <p:nvSpPr>
            <p:cNvPr id="30740" name="Freeform 7"/>
            <p:cNvSpPr/>
            <p:nvPr/>
          </p:nvSpPr>
          <p:spPr>
            <a:xfrm>
              <a:off x="2886" y="1208"/>
              <a:ext cx="1038" cy="1102"/>
            </a:xfrm>
            <a:custGeom>
              <a:avLst/>
              <a:gdLst>
                <a:gd name="txL" fmla="*/ 0 w 1038"/>
                <a:gd name="txT" fmla="*/ 0 h 1102"/>
                <a:gd name="txR" fmla="*/ 1038 w 1038"/>
                <a:gd name="txB" fmla="*/ 1102 h 1102"/>
              </a:gdLst>
              <a:ahLst/>
              <a:cxnLst>
                <a:cxn ang="0">
                  <a:pos x="0" y="1102"/>
                </a:cxn>
                <a:cxn ang="0">
                  <a:pos x="48" y="718"/>
                </a:cxn>
                <a:cxn ang="0">
                  <a:pos x="120" y="118"/>
                </a:cxn>
                <a:cxn ang="0">
                  <a:pos x="480" y="16"/>
                </a:cxn>
                <a:cxn ang="0">
                  <a:pos x="1038" y="22"/>
                </a:cxn>
              </a:cxnLst>
              <a:rect l="txL" t="txT" r="txR" b="txB"/>
              <a:pathLst>
                <a:path w="1038" h="1102">
                  <a:moveTo>
                    <a:pt x="0" y="1102"/>
                  </a:moveTo>
                  <a:cubicBezTo>
                    <a:pt x="14" y="992"/>
                    <a:pt x="28" y="882"/>
                    <a:pt x="48" y="718"/>
                  </a:cubicBezTo>
                  <a:cubicBezTo>
                    <a:pt x="68" y="554"/>
                    <a:pt x="48" y="235"/>
                    <a:pt x="120" y="118"/>
                  </a:cubicBezTo>
                  <a:cubicBezTo>
                    <a:pt x="192" y="1"/>
                    <a:pt x="327" y="32"/>
                    <a:pt x="480" y="16"/>
                  </a:cubicBezTo>
                  <a:cubicBezTo>
                    <a:pt x="633" y="0"/>
                    <a:pt x="835" y="11"/>
                    <a:pt x="1038" y="22"/>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30741" name="Freeform 8"/>
            <p:cNvSpPr/>
            <p:nvPr/>
          </p:nvSpPr>
          <p:spPr>
            <a:xfrm>
              <a:off x="2886" y="1455"/>
              <a:ext cx="1038" cy="855"/>
            </a:xfrm>
            <a:custGeom>
              <a:avLst/>
              <a:gdLst>
                <a:gd name="txL" fmla="*/ 0 w 1038"/>
                <a:gd name="txT" fmla="*/ 0 h 855"/>
                <a:gd name="txR" fmla="*/ 1038 w 1038"/>
                <a:gd name="txB" fmla="*/ 855 h 855"/>
              </a:gdLst>
              <a:ahLst/>
              <a:cxnLst>
                <a:cxn ang="0">
                  <a:pos x="0" y="855"/>
                </a:cxn>
                <a:cxn ang="0">
                  <a:pos x="66" y="351"/>
                </a:cxn>
                <a:cxn ang="0">
                  <a:pos x="168" y="57"/>
                </a:cxn>
                <a:cxn ang="0">
                  <a:pos x="528" y="9"/>
                </a:cxn>
                <a:cxn ang="0">
                  <a:pos x="1038" y="15"/>
                </a:cxn>
              </a:cxnLst>
              <a:rect l="txL" t="txT" r="txR" b="txB"/>
              <a:pathLst>
                <a:path w="1038" h="855">
                  <a:moveTo>
                    <a:pt x="0" y="855"/>
                  </a:moveTo>
                  <a:cubicBezTo>
                    <a:pt x="19" y="669"/>
                    <a:pt x="38" y="484"/>
                    <a:pt x="66" y="351"/>
                  </a:cubicBezTo>
                  <a:cubicBezTo>
                    <a:pt x="94" y="218"/>
                    <a:pt x="91" y="114"/>
                    <a:pt x="168" y="57"/>
                  </a:cubicBezTo>
                  <a:cubicBezTo>
                    <a:pt x="245" y="0"/>
                    <a:pt x="383" y="16"/>
                    <a:pt x="528" y="9"/>
                  </a:cubicBezTo>
                  <a:cubicBezTo>
                    <a:pt x="673" y="2"/>
                    <a:pt x="855" y="8"/>
                    <a:pt x="1038" y="15"/>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30742" name="Freeform 9"/>
            <p:cNvSpPr/>
            <p:nvPr/>
          </p:nvSpPr>
          <p:spPr>
            <a:xfrm>
              <a:off x="2886" y="1747"/>
              <a:ext cx="1020" cy="557"/>
            </a:xfrm>
            <a:custGeom>
              <a:avLst/>
              <a:gdLst>
                <a:gd name="txL" fmla="*/ 0 w 1020"/>
                <a:gd name="txT" fmla="*/ 0 h 557"/>
                <a:gd name="txR" fmla="*/ 1020 w 1020"/>
                <a:gd name="txB" fmla="*/ 557 h 557"/>
              </a:gdLst>
              <a:ahLst/>
              <a:cxnLst>
                <a:cxn ang="0">
                  <a:pos x="0" y="557"/>
                </a:cxn>
                <a:cxn ang="0">
                  <a:pos x="54" y="149"/>
                </a:cxn>
                <a:cxn ang="0">
                  <a:pos x="150" y="35"/>
                </a:cxn>
                <a:cxn ang="0">
                  <a:pos x="282" y="5"/>
                </a:cxn>
                <a:cxn ang="0">
                  <a:pos x="1020" y="5"/>
                </a:cxn>
              </a:cxnLst>
              <a:rect l="txL" t="txT" r="txR" b="txB"/>
              <a:pathLst>
                <a:path w="1020" h="557">
                  <a:moveTo>
                    <a:pt x="0" y="557"/>
                  </a:moveTo>
                  <a:cubicBezTo>
                    <a:pt x="14" y="396"/>
                    <a:pt x="29" y="236"/>
                    <a:pt x="54" y="149"/>
                  </a:cubicBezTo>
                  <a:cubicBezTo>
                    <a:pt x="79" y="62"/>
                    <a:pt x="112" y="59"/>
                    <a:pt x="150" y="35"/>
                  </a:cubicBezTo>
                  <a:cubicBezTo>
                    <a:pt x="188" y="11"/>
                    <a:pt x="137" y="10"/>
                    <a:pt x="282" y="5"/>
                  </a:cubicBezTo>
                  <a:cubicBezTo>
                    <a:pt x="427" y="0"/>
                    <a:pt x="723" y="2"/>
                    <a:pt x="1020" y="5"/>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30743" name="Freeform 10"/>
            <p:cNvSpPr/>
            <p:nvPr/>
          </p:nvSpPr>
          <p:spPr>
            <a:xfrm>
              <a:off x="2881" y="1930"/>
              <a:ext cx="1001" cy="380"/>
            </a:xfrm>
            <a:custGeom>
              <a:avLst/>
              <a:gdLst>
                <a:gd name="txL" fmla="*/ 0 w 1001"/>
                <a:gd name="txT" fmla="*/ 0 h 380"/>
                <a:gd name="txR" fmla="*/ 1001 w 1001"/>
                <a:gd name="txB" fmla="*/ 380 h 380"/>
              </a:gdLst>
              <a:ahLst/>
              <a:cxnLst>
                <a:cxn ang="0">
                  <a:pos x="5" y="380"/>
                </a:cxn>
                <a:cxn ang="0">
                  <a:pos x="35" y="86"/>
                </a:cxn>
                <a:cxn ang="0">
                  <a:pos x="161" y="14"/>
                </a:cxn>
                <a:cxn ang="0">
                  <a:pos x="1001" y="2"/>
                </a:cxn>
              </a:cxnLst>
              <a:rect l="txL" t="txT" r="txR" b="txB"/>
              <a:pathLst>
                <a:path w="1001" h="380">
                  <a:moveTo>
                    <a:pt x="5" y="380"/>
                  </a:moveTo>
                  <a:cubicBezTo>
                    <a:pt x="7" y="263"/>
                    <a:pt x="9" y="147"/>
                    <a:pt x="35" y="86"/>
                  </a:cubicBezTo>
                  <a:cubicBezTo>
                    <a:pt x="61" y="25"/>
                    <a:pt x="0" y="28"/>
                    <a:pt x="161" y="14"/>
                  </a:cubicBezTo>
                  <a:cubicBezTo>
                    <a:pt x="322" y="0"/>
                    <a:pt x="661" y="1"/>
                    <a:pt x="1001" y="2"/>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30744" name="Line 11"/>
            <p:cNvSpPr/>
            <p:nvPr/>
          </p:nvSpPr>
          <p:spPr>
            <a:xfrm flipH="1">
              <a:off x="2868" y="1218"/>
              <a:ext cx="804" cy="0"/>
            </a:xfrm>
            <a:prstGeom prst="line">
              <a:avLst/>
            </a:prstGeom>
            <a:ln w="15875" cap="flat" cmpd="sng">
              <a:solidFill>
                <a:schemeClr val="tx1"/>
              </a:solidFill>
              <a:prstDash val="solid"/>
              <a:headEnd type="none" w="med" len="med"/>
              <a:tailEnd type="none" w="med" len="med"/>
            </a:ln>
          </p:spPr>
        </p:sp>
        <p:sp>
          <p:nvSpPr>
            <p:cNvPr id="30745" name="Line 12"/>
            <p:cNvSpPr/>
            <p:nvPr/>
          </p:nvSpPr>
          <p:spPr>
            <a:xfrm flipH="1">
              <a:off x="2892" y="1458"/>
              <a:ext cx="834" cy="0"/>
            </a:xfrm>
            <a:prstGeom prst="line">
              <a:avLst/>
            </a:prstGeom>
            <a:ln w="15875" cap="flat" cmpd="sng">
              <a:solidFill>
                <a:schemeClr val="tx1"/>
              </a:solidFill>
              <a:prstDash val="solid"/>
              <a:headEnd type="none" w="med" len="med"/>
              <a:tailEnd type="none" w="med" len="med"/>
            </a:ln>
          </p:spPr>
        </p:sp>
        <p:sp>
          <p:nvSpPr>
            <p:cNvPr id="30746" name="Line 13"/>
            <p:cNvSpPr/>
            <p:nvPr/>
          </p:nvSpPr>
          <p:spPr>
            <a:xfrm flipH="1">
              <a:off x="2892" y="1746"/>
              <a:ext cx="834" cy="0"/>
            </a:xfrm>
            <a:prstGeom prst="line">
              <a:avLst/>
            </a:prstGeom>
            <a:ln w="15875" cap="flat" cmpd="sng">
              <a:solidFill>
                <a:schemeClr val="tx1"/>
              </a:solidFill>
              <a:prstDash val="solid"/>
              <a:headEnd type="none" w="med" len="med"/>
              <a:tailEnd type="none" w="med" len="med"/>
            </a:ln>
          </p:spPr>
        </p:sp>
        <p:sp>
          <p:nvSpPr>
            <p:cNvPr id="30747" name="Line 14"/>
            <p:cNvSpPr/>
            <p:nvPr/>
          </p:nvSpPr>
          <p:spPr>
            <a:xfrm flipH="1">
              <a:off x="2892" y="1932"/>
              <a:ext cx="702" cy="0"/>
            </a:xfrm>
            <a:prstGeom prst="line">
              <a:avLst/>
            </a:prstGeom>
            <a:ln w="15875" cap="flat" cmpd="sng">
              <a:solidFill>
                <a:schemeClr val="tx1"/>
              </a:solidFill>
              <a:prstDash val="solid"/>
              <a:headEnd type="none" w="med" len="med"/>
              <a:tailEnd type="none" w="med" len="med"/>
            </a:ln>
          </p:spPr>
        </p:sp>
        <p:graphicFrame>
          <p:nvGraphicFramePr>
            <p:cNvPr id="30722" name="Object 15"/>
            <p:cNvGraphicFramePr/>
            <p:nvPr/>
          </p:nvGraphicFramePr>
          <p:xfrm>
            <a:off x="2936" y="768"/>
            <a:ext cx="146" cy="263"/>
          </p:xfrm>
          <a:graphic>
            <a:graphicData uri="http://schemas.openxmlformats.org/presentationml/2006/ole">
              <mc:AlternateContent xmlns:mc="http://schemas.openxmlformats.org/markup-compatibility/2006">
                <mc:Choice xmlns:v="urn:schemas-microsoft-com:vml" Requires="v">
                  <p:oleObj spid="_x0000_s3198" name="" r:id="rId2" imgW="127000" imgH="227965" progId="Equation.3">
                    <p:embed/>
                  </p:oleObj>
                </mc:Choice>
                <mc:Fallback>
                  <p:oleObj name="" r:id="rId2" imgW="127000" imgH="227965" progId="Equation.3">
                    <p:embed/>
                    <p:pic>
                      <p:nvPicPr>
                        <p:cNvPr id="0" name="图片 3197"/>
                        <p:cNvPicPr/>
                        <p:nvPr/>
                      </p:nvPicPr>
                      <p:blipFill>
                        <a:blip r:embed="rId3"/>
                        <a:stretch>
                          <a:fillRect/>
                        </a:stretch>
                      </p:blipFill>
                      <p:spPr>
                        <a:xfrm>
                          <a:off x="2936" y="768"/>
                          <a:ext cx="146" cy="263"/>
                        </a:xfrm>
                        <a:prstGeom prst="rect">
                          <a:avLst/>
                        </a:prstGeom>
                        <a:noFill/>
                        <a:ln w="38100">
                          <a:noFill/>
                          <a:miter/>
                        </a:ln>
                      </p:spPr>
                    </p:pic>
                  </p:oleObj>
                </mc:Fallback>
              </mc:AlternateContent>
            </a:graphicData>
          </a:graphic>
        </p:graphicFrame>
        <p:graphicFrame>
          <p:nvGraphicFramePr>
            <p:cNvPr id="30723" name="Object 16"/>
            <p:cNvGraphicFramePr/>
            <p:nvPr/>
          </p:nvGraphicFramePr>
          <p:xfrm>
            <a:off x="4064" y="2056"/>
            <a:ext cx="224" cy="212"/>
          </p:xfrm>
          <a:graphic>
            <a:graphicData uri="http://schemas.openxmlformats.org/presentationml/2006/ole">
              <mc:AlternateContent xmlns:mc="http://schemas.openxmlformats.org/markup-compatibility/2006">
                <mc:Choice xmlns:v="urn:schemas-microsoft-com:vml" Requires="v">
                  <p:oleObj spid="_x0000_s3197" name="" r:id="rId4" imgW="241300" imgH="228600" progId="Equation.3">
                    <p:embed/>
                  </p:oleObj>
                </mc:Choice>
                <mc:Fallback>
                  <p:oleObj name="" r:id="rId4" imgW="241300" imgH="228600" progId="Equation.3">
                    <p:embed/>
                    <p:pic>
                      <p:nvPicPr>
                        <p:cNvPr id="0" name="图片 3196"/>
                        <p:cNvPicPr/>
                        <p:nvPr/>
                      </p:nvPicPr>
                      <p:blipFill>
                        <a:blip r:embed="rId5"/>
                        <a:stretch>
                          <a:fillRect/>
                        </a:stretch>
                      </p:blipFill>
                      <p:spPr>
                        <a:xfrm>
                          <a:off x="4064" y="2056"/>
                          <a:ext cx="224" cy="212"/>
                        </a:xfrm>
                        <a:prstGeom prst="rect">
                          <a:avLst/>
                        </a:prstGeom>
                        <a:noFill/>
                        <a:ln w="38100">
                          <a:noFill/>
                          <a:miter/>
                        </a:ln>
                      </p:spPr>
                    </p:pic>
                  </p:oleObj>
                </mc:Fallback>
              </mc:AlternateContent>
            </a:graphicData>
          </a:graphic>
        </p:graphicFrame>
        <p:graphicFrame>
          <p:nvGraphicFramePr>
            <p:cNvPr id="30724" name="Object 17"/>
            <p:cNvGraphicFramePr/>
            <p:nvPr/>
          </p:nvGraphicFramePr>
          <p:xfrm>
            <a:off x="3757" y="998"/>
            <a:ext cx="223" cy="210"/>
          </p:xfrm>
          <a:graphic>
            <a:graphicData uri="http://schemas.openxmlformats.org/presentationml/2006/ole">
              <mc:AlternateContent xmlns:mc="http://schemas.openxmlformats.org/markup-compatibility/2006">
                <mc:Choice xmlns:v="urn:schemas-microsoft-com:vml" Requires="v">
                  <p:oleObj spid="_x0000_s3204" name="" r:id="rId6" imgW="228600" imgH="215900" progId="Equation.3">
                    <p:embed/>
                  </p:oleObj>
                </mc:Choice>
                <mc:Fallback>
                  <p:oleObj name="" r:id="rId6" imgW="228600" imgH="215900" progId="Equation.3">
                    <p:embed/>
                    <p:pic>
                      <p:nvPicPr>
                        <p:cNvPr id="0" name="图片 3203"/>
                        <p:cNvPicPr/>
                        <p:nvPr/>
                      </p:nvPicPr>
                      <p:blipFill>
                        <a:blip r:embed="rId7"/>
                        <a:stretch>
                          <a:fillRect/>
                        </a:stretch>
                      </p:blipFill>
                      <p:spPr>
                        <a:xfrm>
                          <a:off x="3757" y="998"/>
                          <a:ext cx="223" cy="210"/>
                        </a:xfrm>
                        <a:prstGeom prst="rect">
                          <a:avLst/>
                        </a:prstGeom>
                        <a:noFill/>
                        <a:ln w="38100">
                          <a:noFill/>
                          <a:miter/>
                        </a:ln>
                      </p:spPr>
                    </p:pic>
                  </p:oleObj>
                </mc:Fallback>
              </mc:AlternateContent>
            </a:graphicData>
          </a:graphic>
        </p:graphicFrame>
        <p:graphicFrame>
          <p:nvGraphicFramePr>
            <p:cNvPr id="30725" name="Object 18"/>
            <p:cNvGraphicFramePr/>
            <p:nvPr/>
          </p:nvGraphicFramePr>
          <p:xfrm>
            <a:off x="3752" y="1282"/>
            <a:ext cx="182" cy="194"/>
          </p:xfrm>
          <a:graphic>
            <a:graphicData uri="http://schemas.openxmlformats.org/presentationml/2006/ole">
              <mc:AlternateContent xmlns:mc="http://schemas.openxmlformats.org/markup-compatibility/2006">
                <mc:Choice xmlns:v="urn:schemas-microsoft-com:vml" Requires="v">
                  <p:oleObj spid="_x0000_s3202" name="" r:id="rId8" imgW="215900" imgH="228600" progId="Equation.3">
                    <p:embed/>
                  </p:oleObj>
                </mc:Choice>
                <mc:Fallback>
                  <p:oleObj name="" r:id="rId8" imgW="215900" imgH="228600" progId="Equation.3">
                    <p:embed/>
                    <p:pic>
                      <p:nvPicPr>
                        <p:cNvPr id="0" name="图片 3201"/>
                        <p:cNvPicPr/>
                        <p:nvPr/>
                      </p:nvPicPr>
                      <p:blipFill>
                        <a:blip r:embed="rId9"/>
                        <a:stretch>
                          <a:fillRect/>
                        </a:stretch>
                      </p:blipFill>
                      <p:spPr>
                        <a:xfrm>
                          <a:off x="3752" y="1282"/>
                          <a:ext cx="182" cy="194"/>
                        </a:xfrm>
                        <a:prstGeom prst="rect">
                          <a:avLst/>
                        </a:prstGeom>
                        <a:noFill/>
                        <a:ln w="38100">
                          <a:noFill/>
                          <a:miter/>
                        </a:ln>
                      </p:spPr>
                    </p:pic>
                  </p:oleObj>
                </mc:Fallback>
              </mc:AlternateContent>
            </a:graphicData>
          </a:graphic>
        </p:graphicFrame>
        <p:graphicFrame>
          <p:nvGraphicFramePr>
            <p:cNvPr id="30726" name="Object 19"/>
            <p:cNvGraphicFramePr/>
            <p:nvPr/>
          </p:nvGraphicFramePr>
          <p:xfrm>
            <a:off x="3757" y="1524"/>
            <a:ext cx="191" cy="180"/>
          </p:xfrm>
          <a:graphic>
            <a:graphicData uri="http://schemas.openxmlformats.org/presentationml/2006/ole">
              <mc:AlternateContent xmlns:mc="http://schemas.openxmlformats.org/markup-compatibility/2006">
                <mc:Choice xmlns:v="urn:schemas-microsoft-com:vml" Requires="v">
                  <p:oleObj spid="_x0000_s3201" name="" r:id="rId10" imgW="228600" imgH="215900" progId="Equation.3">
                    <p:embed/>
                  </p:oleObj>
                </mc:Choice>
                <mc:Fallback>
                  <p:oleObj name="" r:id="rId10" imgW="228600" imgH="215900" progId="Equation.3">
                    <p:embed/>
                    <p:pic>
                      <p:nvPicPr>
                        <p:cNvPr id="0" name="图片 3200"/>
                        <p:cNvPicPr/>
                        <p:nvPr/>
                      </p:nvPicPr>
                      <p:blipFill>
                        <a:blip r:embed="rId11"/>
                        <a:stretch>
                          <a:fillRect/>
                        </a:stretch>
                      </p:blipFill>
                      <p:spPr>
                        <a:xfrm>
                          <a:off x="3757" y="1524"/>
                          <a:ext cx="191" cy="180"/>
                        </a:xfrm>
                        <a:prstGeom prst="rect">
                          <a:avLst/>
                        </a:prstGeom>
                        <a:noFill/>
                        <a:ln w="38100">
                          <a:noFill/>
                          <a:miter/>
                        </a:ln>
                      </p:spPr>
                    </p:pic>
                  </p:oleObj>
                </mc:Fallback>
              </mc:AlternateContent>
            </a:graphicData>
          </a:graphic>
        </p:graphicFrame>
        <p:graphicFrame>
          <p:nvGraphicFramePr>
            <p:cNvPr id="30727" name="Object 20"/>
            <p:cNvGraphicFramePr/>
            <p:nvPr/>
          </p:nvGraphicFramePr>
          <p:xfrm>
            <a:off x="3762" y="1770"/>
            <a:ext cx="180" cy="180"/>
          </p:xfrm>
          <a:graphic>
            <a:graphicData uri="http://schemas.openxmlformats.org/presentationml/2006/ole">
              <mc:AlternateContent xmlns:mc="http://schemas.openxmlformats.org/markup-compatibility/2006">
                <mc:Choice xmlns:v="urn:schemas-microsoft-com:vml" Requires="v">
                  <p:oleObj spid="_x0000_s3199" name="" r:id="rId12" imgW="215900" imgH="215900" progId="Equation.3">
                    <p:embed/>
                  </p:oleObj>
                </mc:Choice>
                <mc:Fallback>
                  <p:oleObj name="" r:id="rId12" imgW="215900" imgH="215900" progId="Equation.3">
                    <p:embed/>
                    <p:pic>
                      <p:nvPicPr>
                        <p:cNvPr id="0" name="图片 3198"/>
                        <p:cNvPicPr/>
                        <p:nvPr/>
                      </p:nvPicPr>
                      <p:blipFill>
                        <a:blip r:embed="rId13"/>
                        <a:stretch>
                          <a:fillRect/>
                        </a:stretch>
                      </p:blipFill>
                      <p:spPr>
                        <a:xfrm>
                          <a:off x="3762" y="1770"/>
                          <a:ext cx="180" cy="180"/>
                        </a:xfrm>
                        <a:prstGeom prst="rect">
                          <a:avLst/>
                        </a:prstGeom>
                        <a:noFill/>
                        <a:ln w="38100">
                          <a:noFill/>
                          <a:miter/>
                        </a:ln>
                      </p:spPr>
                    </p:pic>
                  </p:oleObj>
                </mc:Fallback>
              </mc:AlternateContent>
            </a:graphicData>
          </a:graphic>
        </p:graphicFrame>
        <p:graphicFrame>
          <p:nvGraphicFramePr>
            <p:cNvPr id="30728" name="Object 21"/>
            <p:cNvGraphicFramePr/>
            <p:nvPr/>
          </p:nvGraphicFramePr>
          <p:xfrm>
            <a:off x="2620" y="1859"/>
            <a:ext cx="243" cy="180"/>
          </p:xfrm>
          <a:graphic>
            <a:graphicData uri="http://schemas.openxmlformats.org/presentationml/2006/ole">
              <mc:AlternateContent xmlns:mc="http://schemas.openxmlformats.org/markup-compatibility/2006">
                <mc:Choice xmlns:v="urn:schemas-microsoft-com:vml" Requires="v">
                  <p:oleObj spid="_x0000_s3207" name="" r:id="rId14" imgW="291465" imgH="215900" progId="Equation.3">
                    <p:embed/>
                  </p:oleObj>
                </mc:Choice>
                <mc:Fallback>
                  <p:oleObj name="" r:id="rId14" imgW="291465" imgH="215900" progId="Equation.3">
                    <p:embed/>
                    <p:pic>
                      <p:nvPicPr>
                        <p:cNvPr id="0" name="图片 3206"/>
                        <p:cNvPicPr/>
                        <p:nvPr/>
                      </p:nvPicPr>
                      <p:blipFill>
                        <a:blip r:embed="rId15"/>
                        <a:stretch>
                          <a:fillRect/>
                        </a:stretch>
                      </p:blipFill>
                      <p:spPr>
                        <a:xfrm>
                          <a:off x="2620" y="1859"/>
                          <a:ext cx="243" cy="180"/>
                        </a:xfrm>
                        <a:prstGeom prst="rect">
                          <a:avLst/>
                        </a:prstGeom>
                        <a:noFill/>
                        <a:ln w="38100">
                          <a:noFill/>
                          <a:miter/>
                        </a:ln>
                      </p:spPr>
                    </p:pic>
                  </p:oleObj>
                </mc:Fallback>
              </mc:AlternateContent>
            </a:graphicData>
          </a:graphic>
        </p:graphicFrame>
        <p:graphicFrame>
          <p:nvGraphicFramePr>
            <p:cNvPr id="30729" name="Object 22"/>
            <p:cNvGraphicFramePr/>
            <p:nvPr/>
          </p:nvGraphicFramePr>
          <p:xfrm>
            <a:off x="2603" y="1654"/>
            <a:ext cx="264" cy="180"/>
          </p:xfrm>
          <a:graphic>
            <a:graphicData uri="http://schemas.openxmlformats.org/presentationml/2006/ole">
              <mc:AlternateContent xmlns:mc="http://schemas.openxmlformats.org/markup-compatibility/2006">
                <mc:Choice xmlns:v="urn:schemas-microsoft-com:vml" Requires="v">
                  <p:oleObj spid="_x0000_s3200" name="" r:id="rId16" imgW="316865" imgH="215900" progId="Equation.3">
                    <p:embed/>
                  </p:oleObj>
                </mc:Choice>
                <mc:Fallback>
                  <p:oleObj name="" r:id="rId16" imgW="316865" imgH="215900" progId="Equation.3">
                    <p:embed/>
                    <p:pic>
                      <p:nvPicPr>
                        <p:cNvPr id="0" name="图片 3199"/>
                        <p:cNvPicPr/>
                        <p:nvPr/>
                      </p:nvPicPr>
                      <p:blipFill>
                        <a:blip r:embed="rId17"/>
                        <a:stretch>
                          <a:fillRect/>
                        </a:stretch>
                      </p:blipFill>
                      <p:spPr>
                        <a:xfrm>
                          <a:off x="2603" y="1654"/>
                          <a:ext cx="264" cy="180"/>
                        </a:xfrm>
                        <a:prstGeom prst="rect">
                          <a:avLst/>
                        </a:prstGeom>
                        <a:noFill/>
                        <a:ln w="38100">
                          <a:noFill/>
                          <a:miter/>
                        </a:ln>
                      </p:spPr>
                    </p:pic>
                  </p:oleObj>
                </mc:Fallback>
              </mc:AlternateContent>
            </a:graphicData>
          </a:graphic>
        </p:graphicFrame>
        <p:graphicFrame>
          <p:nvGraphicFramePr>
            <p:cNvPr id="30730" name="Object 23"/>
            <p:cNvGraphicFramePr/>
            <p:nvPr/>
          </p:nvGraphicFramePr>
          <p:xfrm>
            <a:off x="2632" y="1373"/>
            <a:ext cx="253" cy="191"/>
          </p:xfrm>
          <a:graphic>
            <a:graphicData uri="http://schemas.openxmlformats.org/presentationml/2006/ole">
              <mc:AlternateContent xmlns:mc="http://schemas.openxmlformats.org/markup-compatibility/2006">
                <mc:Choice xmlns:v="urn:schemas-microsoft-com:vml" Requires="v">
                  <p:oleObj spid="_x0000_s3206" name="" r:id="rId18" imgW="304800" imgH="228600" progId="Equation.3">
                    <p:embed/>
                  </p:oleObj>
                </mc:Choice>
                <mc:Fallback>
                  <p:oleObj name="" r:id="rId18" imgW="304800" imgH="228600" progId="Equation.3">
                    <p:embed/>
                    <p:pic>
                      <p:nvPicPr>
                        <p:cNvPr id="0" name="图片 3205"/>
                        <p:cNvPicPr/>
                        <p:nvPr/>
                      </p:nvPicPr>
                      <p:blipFill>
                        <a:blip r:embed="rId19"/>
                        <a:stretch>
                          <a:fillRect/>
                        </a:stretch>
                      </p:blipFill>
                      <p:spPr>
                        <a:xfrm>
                          <a:off x="2632" y="1373"/>
                          <a:ext cx="253" cy="191"/>
                        </a:xfrm>
                        <a:prstGeom prst="rect">
                          <a:avLst/>
                        </a:prstGeom>
                        <a:noFill/>
                        <a:ln w="38100">
                          <a:noFill/>
                          <a:miter/>
                        </a:ln>
                      </p:spPr>
                    </p:pic>
                  </p:oleObj>
                </mc:Fallback>
              </mc:AlternateContent>
            </a:graphicData>
          </a:graphic>
        </p:graphicFrame>
        <p:graphicFrame>
          <p:nvGraphicFramePr>
            <p:cNvPr id="30731" name="Object 24"/>
            <p:cNvGraphicFramePr/>
            <p:nvPr/>
          </p:nvGraphicFramePr>
          <p:xfrm>
            <a:off x="2627" y="1120"/>
            <a:ext cx="264" cy="180"/>
          </p:xfrm>
          <a:graphic>
            <a:graphicData uri="http://schemas.openxmlformats.org/presentationml/2006/ole">
              <mc:AlternateContent xmlns:mc="http://schemas.openxmlformats.org/markup-compatibility/2006">
                <mc:Choice xmlns:v="urn:schemas-microsoft-com:vml" Requires="v">
                  <p:oleObj spid="_x0000_s3203" name="" r:id="rId20" imgW="316865" imgH="215900" progId="Equation.3">
                    <p:embed/>
                  </p:oleObj>
                </mc:Choice>
                <mc:Fallback>
                  <p:oleObj name="" r:id="rId20" imgW="316865" imgH="215900" progId="Equation.3">
                    <p:embed/>
                    <p:pic>
                      <p:nvPicPr>
                        <p:cNvPr id="0" name="图片 3202"/>
                        <p:cNvPicPr/>
                        <p:nvPr/>
                      </p:nvPicPr>
                      <p:blipFill>
                        <a:blip r:embed="rId21"/>
                        <a:stretch>
                          <a:fillRect/>
                        </a:stretch>
                      </p:blipFill>
                      <p:spPr>
                        <a:xfrm>
                          <a:off x="2627" y="1120"/>
                          <a:ext cx="264" cy="180"/>
                        </a:xfrm>
                        <a:prstGeom prst="rect">
                          <a:avLst/>
                        </a:prstGeom>
                        <a:noFill/>
                        <a:ln w="38100">
                          <a:noFill/>
                          <a:miter/>
                        </a:ln>
                      </p:spPr>
                    </p:pic>
                  </p:oleObj>
                </mc:Fallback>
              </mc:AlternateContent>
            </a:graphicData>
          </a:graphic>
        </p:graphicFrame>
      </p:grpSp>
      <p:pic>
        <p:nvPicPr>
          <p:cNvPr id="30736" name="Picture 25"/>
          <p:cNvPicPr>
            <a:picLocks noChangeAspect="1"/>
          </p:cNvPicPr>
          <p:nvPr/>
        </p:nvPicPr>
        <p:blipFill>
          <a:blip r:embed="rId22"/>
          <a:stretch>
            <a:fillRect/>
          </a:stretch>
        </p:blipFill>
        <p:spPr>
          <a:xfrm>
            <a:off x="2627313" y="3789363"/>
            <a:ext cx="3829050" cy="1933575"/>
          </a:xfrm>
          <a:prstGeom prst="rect">
            <a:avLst/>
          </a:prstGeom>
          <a:noFill/>
          <a:ln w="9525">
            <a:noFill/>
          </a:ln>
        </p:spPr>
      </p:pic>
      <p:sp>
        <p:nvSpPr>
          <p:cNvPr id="30737" name="Rectangle 26"/>
          <p:cNvSpPr/>
          <p:nvPr/>
        </p:nvSpPr>
        <p:spPr>
          <a:xfrm>
            <a:off x="2916238" y="5929313"/>
            <a:ext cx="2684462" cy="519112"/>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晶体管直流模型</a:t>
            </a:r>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1750" name="Rectangle 2"/>
          <p:cNvSpPr/>
          <p:nvPr/>
        </p:nvSpPr>
        <p:spPr>
          <a:xfrm>
            <a:off x="323850" y="1052513"/>
            <a:ext cx="4772025" cy="519112"/>
          </a:xfrm>
          <a:prstGeom prst="rect">
            <a:avLst/>
          </a:prstGeom>
          <a:noFill/>
          <a:ln w="9525">
            <a:noFill/>
          </a:ln>
        </p:spPr>
        <p:txBody>
          <a:bodyPr lIns="92075" tIns="46038" rIns="92075" bIns="46038" anchor="ctr">
            <a:spAutoFit/>
          </a:bodyPr>
          <a:p>
            <a:pPr algn="ctr"/>
            <a:r>
              <a:rPr lang="en-US" altLang="zh-CN" dirty="0">
                <a:solidFill>
                  <a:srgbClr val="FF0000"/>
                </a:solidFill>
                <a:latin typeface="Arial" panose="020B0604020202020204" pitchFamily="34" charset="0"/>
                <a:ea typeface="幼圆" panose="02010509060101010101" pitchFamily="49" charset="-122"/>
              </a:rPr>
              <a:t>a.  H(hybrid)</a:t>
            </a:r>
            <a:r>
              <a:rPr lang="zh-CN" altLang="en-US" dirty="0">
                <a:solidFill>
                  <a:srgbClr val="FF0000"/>
                </a:solidFill>
                <a:latin typeface="幼圆" panose="02010509060101010101" pitchFamily="49" charset="-122"/>
                <a:ea typeface="幼圆" panose="02010509060101010101" pitchFamily="49" charset="-122"/>
              </a:rPr>
              <a:t>参数的引出</a:t>
            </a:r>
            <a:endParaRPr lang="zh-CN" altLang="en-US" dirty="0">
              <a:solidFill>
                <a:srgbClr val="FF0000"/>
              </a:solidFill>
              <a:latin typeface="幼圆" panose="02010509060101010101" pitchFamily="49" charset="-122"/>
              <a:ea typeface="幼圆" panose="02010509060101010101" pitchFamily="49" charset="-122"/>
            </a:endParaRPr>
          </a:p>
        </p:txBody>
      </p:sp>
      <p:graphicFrame>
        <p:nvGraphicFramePr>
          <p:cNvPr id="31746" name="Object 3"/>
          <p:cNvGraphicFramePr/>
          <p:nvPr/>
        </p:nvGraphicFramePr>
        <p:xfrm>
          <a:off x="1835150" y="3141663"/>
          <a:ext cx="2663825" cy="581025"/>
        </p:xfrm>
        <a:graphic>
          <a:graphicData uri="http://schemas.openxmlformats.org/presentationml/2006/ole">
            <mc:AlternateContent xmlns:mc="http://schemas.openxmlformats.org/markup-compatibility/2006">
              <mc:Choice xmlns:v="urn:schemas-microsoft-com:vml" Requires="v">
                <p:oleObj spid="_x0000_s3205" name="" r:id="rId1" imgW="913765" imgH="203200" progId="Equation.3">
                  <p:embed/>
                </p:oleObj>
              </mc:Choice>
              <mc:Fallback>
                <p:oleObj name="" r:id="rId1" imgW="913765" imgH="203200" progId="Equation.3">
                  <p:embed/>
                  <p:pic>
                    <p:nvPicPr>
                      <p:cNvPr id="0" name="图片 3204"/>
                      <p:cNvPicPr/>
                      <p:nvPr/>
                    </p:nvPicPr>
                    <p:blipFill>
                      <a:blip r:embed="rId2"/>
                      <a:stretch>
                        <a:fillRect/>
                      </a:stretch>
                    </p:blipFill>
                    <p:spPr>
                      <a:xfrm>
                        <a:off x="1835150" y="3141663"/>
                        <a:ext cx="2663825" cy="581025"/>
                      </a:xfrm>
                      <a:prstGeom prst="rect">
                        <a:avLst/>
                      </a:prstGeom>
                      <a:noFill/>
                      <a:ln w="38100">
                        <a:noFill/>
                        <a:miter/>
                      </a:ln>
                    </p:spPr>
                  </p:pic>
                </p:oleObj>
              </mc:Fallback>
            </mc:AlternateContent>
          </a:graphicData>
        </a:graphic>
      </p:graphicFrame>
      <p:sp>
        <p:nvSpPr>
          <p:cNvPr id="31751" name="Rectangle 4"/>
          <p:cNvSpPr/>
          <p:nvPr/>
        </p:nvSpPr>
        <p:spPr>
          <a:xfrm>
            <a:off x="539750" y="1484313"/>
            <a:ext cx="4114800" cy="582612"/>
          </a:xfrm>
          <a:prstGeom prst="rect">
            <a:avLst/>
          </a:prstGeom>
          <a:noFill/>
          <a:ln w="9525">
            <a:noFill/>
          </a:ln>
        </p:spPr>
        <p:txBody>
          <a:bodyPr lIns="92075" tIns="46038" rIns="92075" bIns="46038" anchor="ctr">
            <a:spAutoFit/>
          </a:bodyPr>
          <a:p>
            <a:pPr algn="ctr">
              <a:lnSpc>
                <a:spcPct val="115000"/>
              </a:lnSpc>
            </a:pPr>
            <a:r>
              <a:rPr lang="zh-CN" altLang="en-US" dirty="0">
                <a:solidFill>
                  <a:schemeClr val="tx2"/>
                </a:solidFill>
                <a:latin typeface="Arial" panose="020B0604020202020204" pitchFamily="34" charset="0"/>
              </a:rPr>
              <a:t>输入、输出特性如下：</a:t>
            </a:r>
            <a:endParaRPr lang="zh-CN" altLang="en-US" dirty="0">
              <a:solidFill>
                <a:schemeClr val="tx2"/>
              </a:solidFill>
              <a:latin typeface="幼圆" panose="02010509060101010101" pitchFamily="49" charset="-122"/>
              <a:ea typeface="幼圆" panose="02010509060101010101" pitchFamily="49" charset="-122"/>
            </a:endParaRPr>
          </a:p>
        </p:txBody>
      </p:sp>
      <p:sp>
        <p:nvSpPr>
          <p:cNvPr id="31752" name="Text Box 5"/>
          <p:cNvSpPr txBox="1"/>
          <p:nvPr/>
        </p:nvSpPr>
        <p:spPr>
          <a:xfrm>
            <a:off x="1547813" y="1989138"/>
            <a:ext cx="3048000" cy="519112"/>
          </a:xfrm>
          <a:prstGeom prst="rect">
            <a:avLst/>
          </a:prstGeom>
          <a:noFill/>
          <a:ln w="12700">
            <a:noFill/>
          </a:ln>
        </p:spPr>
        <p:txBody>
          <a:bodyPr>
            <a:spAutoFit/>
          </a:bodyPr>
          <a:p>
            <a:r>
              <a:rPr lang="en-US" altLang="zh-CN" i="1" dirty="0">
                <a:latin typeface="Times New Roman" panose="02020603050405020304" pitchFamily="18" charset="0"/>
                <a:ea typeface="黑体" panose="02010609060101010101" pitchFamily="49" charset="-122"/>
              </a:rPr>
              <a:t>i</a:t>
            </a:r>
            <a:r>
              <a:rPr lang="en-US" altLang="zh-CN" baseline="-25000" dirty="0">
                <a:latin typeface="Times New Roman" panose="02020603050405020304" pitchFamily="18" charset="0"/>
                <a:ea typeface="黑体" panose="02010609060101010101" pitchFamily="49" charset="-122"/>
              </a:rPr>
              <a:t>B</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f</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v</a:t>
            </a:r>
            <a:r>
              <a:rPr lang="en-US" altLang="zh-CN" baseline="-25000" dirty="0">
                <a:latin typeface="Times New Roman" panose="02020603050405020304" pitchFamily="18" charset="0"/>
                <a:ea typeface="黑体" panose="02010609060101010101" pitchFamily="49" charset="-122"/>
              </a:rPr>
              <a:t>BE</a:t>
            </a:r>
            <a:r>
              <a:rPr lang="en-US" altLang="zh-CN"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sym typeface="Symbol" panose="05050102010706020507" pitchFamily="18" charset="2"/>
              </a:rPr>
              <a:t></a:t>
            </a:r>
            <a:r>
              <a:rPr lang="en-US" altLang="zh-CN" dirty="0">
                <a:latin typeface="Times New Roman" panose="02020603050405020304" pitchFamily="18" charset="0"/>
                <a:ea typeface="黑体" panose="02010609060101010101" pitchFamily="49" charset="-122"/>
              </a:rPr>
              <a:t> </a:t>
            </a:r>
            <a:r>
              <a:rPr lang="en-US" altLang="zh-CN" i="1" baseline="-10000" dirty="0">
                <a:latin typeface="Times New Roman" panose="02020603050405020304" pitchFamily="18" charset="0"/>
                <a:ea typeface="黑体" panose="02010609060101010101" pitchFamily="49" charset="-122"/>
              </a:rPr>
              <a:t>v</a:t>
            </a:r>
            <a:r>
              <a:rPr lang="en-US" altLang="zh-CN" baseline="-30000" dirty="0">
                <a:latin typeface="Times New Roman" panose="02020603050405020304" pitchFamily="18" charset="0"/>
                <a:ea typeface="黑体" panose="02010609060101010101" pitchFamily="49" charset="-122"/>
              </a:rPr>
              <a:t>CE</a:t>
            </a:r>
            <a:r>
              <a:rPr lang="en-US" altLang="zh-CN" baseline="-10000" dirty="0">
                <a:latin typeface="Times New Roman" panose="02020603050405020304" pitchFamily="18" charset="0"/>
                <a:ea typeface="黑体" panose="02010609060101010101" pitchFamily="49" charset="-122"/>
              </a:rPr>
              <a:t>=const</a:t>
            </a:r>
            <a:endParaRPr lang="en-US" altLang="zh-CN" dirty="0">
              <a:latin typeface="Times New Roman" panose="02020603050405020304" pitchFamily="18" charset="0"/>
              <a:ea typeface="黑体" panose="02010609060101010101" pitchFamily="49" charset="-122"/>
            </a:endParaRPr>
          </a:p>
        </p:txBody>
      </p:sp>
      <p:sp>
        <p:nvSpPr>
          <p:cNvPr id="31753" name="Text Box 6"/>
          <p:cNvSpPr txBox="1"/>
          <p:nvPr/>
        </p:nvSpPr>
        <p:spPr>
          <a:xfrm>
            <a:off x="1619250" y="2565400"/>
            <a:ext cx="3130550" cy="519113"/>
          </a:xfrm>
          <a:prstGeom prst="rect">
            <a:avLst/>
          </a:prstGeom>
          <a:noFill/>
          <a:ln w="12700">
            <a:noFill/>
          </a:ln>
        </p:spPr>
        <p:txBody>
          <a:bodyPr>
            <a:spAutoFit/>
          </a:bodyPr>
          <a:p>
            <a:r>
              <a:rPr lang="en-US" altLang="zh-CN" i="1" dirty="0">
                <a:latin typeface="Times New Roman" panose="02020603050405020304" pitchFamily="18" charset="0"/>
                <a:ea typeface="黑体" panose="02010609060101010101" pitchFamily="49" charset="-122"/>
              </a:rPr>
              <a:t>i</a:t>
            </a:r>
            <a:r>
              <a:rPr lang="en-US" altLang="zh-CN" baseline="-25000" dirty="0">
                <a:latin typeface="Times New Roman" panose="02020603050405020304" pitchFamily="18" charset="0"/>
                <a:ea typeface="黑体" panose="02010609060101010101" pitchFamily="49" charset="-122"/>
              </a:rPr>
              <a:t>C</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f</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v</a:t>
            </a:r>
            <a:r>
              <a:rPr lang="en-US" altLang="zh-CN" baseline="-25000" dirty="0">
                <a:latin typeface="Times New Roman" panose="02020603050405020304" pitchFamily="18" charset="0"/>
                <a:ea typeface="黑体" panose="02010609060101010101" pitchFamily="49" charset="-122"/>
              </a:rPr>
              <a:t>CE</a:t>
            </a:r>
            <a:r>
              <a:rPr lang="en-US" altLang="zh-CN"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sym typeface="Symbol" panose="05050102010706020507" pitchFamily="18" charset="2"/>
              </a:rPr>
              <a:t></a:t>
            </a:r>
            <a:r>
              <a:rPr lang="en-US" altLang="zh-CN" dirty="0">
                <a:latin typeface="Times New Roman" panose="02020603050405020304" pitchFamily="18" charset="0"/>
                <a:ea typeface="黑体" panose="02010609060101010101" pitchFamily="49" charset="-122"/>
              </a:rPr>
              <a:t> </a:t>
            </a:r>
            <a:r>
              <a:rPr lang="en-US" altLang="zh-CN" i="1" baseline="-10000" dirty="0">
                <a:latin typeface="Times New Roman" panose="02020603050405020304" pitchFamily="18" charset="0"/>
                <a:ea typeface="黑体" panose="02010609060101010101" pitchFamily="49" charset="-122"/>
              </a:rPr>
              <a:t>i</a:t>
            </a:r>
            <a:r>
              <a:rPr lang="en-US" altLang="zh-CN" baseline="-30000" dirty="0">
                <a:latin typeface="Times New Roman" panose="02020603050405020304" pitchFamily="18" charset="0"/>
                <a:ea typeface="黑体" panose="02010609060101010101" pitchFamily="49" charset="-122"/>
              </a:rPr>
              <a:t>B</a:t>
            </a:r>
            <a:r>
              <a:rPr lang="en-US" altLang="zh-CN" baseline="-10000" dirty="0">
                <a:latin typeface="Times New Roman" panose="02020603050405020304" pitchFamily="18" charset="0"/>
                <a:ea typeface="黑体" panose="02010609060101010101" pitchFamily="49" charset="-122"/>
              </a:rPr>
              <a:t>=const</a:t>
            </a:r>
            <a:endParaRPr lang="en-US" altLang="zh-CN" dirty="0">
              <a:latin typeface="Times New Roman" panose="02020603050405020304" pitchFamily="18" charset="0"/>
            </a:endParaRPr>
          </a:p>
        </p:txBody>
      </p:sp>
      <p:sp>
        <p:nvSpPr>
          <p:cNvPr id="31754" name="Rectangle 7"/>
          <p:cNvSpPr/>
          <p:nvPr/>
        </p:nvSpPr>
        <p:spPr>
          <a:xfrm>
            <a:off x="250825" y="3141663"/>
            <a:ext cx="1752600" cy="519112"/>
          </a:xfrm>
          <a:prstGeom prst="rect">
            <a:avLst/>
          </a:prstGeom>
          <a:noFill/>
          <a:ln w="9525">
            <a:noFill/>
          </a:ln>
        </p:spPr>
        <p:txBody>
          <a:bodyPr lIns="92075" tIns="46038" rIns="92075" bIns="46038" anchor="ctr">
            <a:spAutoFit/>
          </a:bodyPr>
          <a:p>
            <a:pPr algn="ctr"/>
            <a:r>
              <a:rPr lang="zh-CN" altLang="en-US" dirty="0">
                <a:solidFill>
                  <a:schemeClr val="tx2"/>
                </a:solidFill>
                <a:latin typeface="Arial" panose="020B0604020202020204" pitchFamily="34" charset="0"/>
              </a:rPr>
              <a:t>可以写成：</a:t>
            </a:r>
            <a:endParaRPr lang="zh-CN" altLang="en-US" dirty="0">
              <a:solidFill>
                <a:schemeClr val="tx2"/>
              </a:solidFill>
              <a:latin typeface="幼圆" panose="02010509060101010101" pitchFamily="49" charset="-122"/>
              <a:ea typeface="幼圆" panose="02010509060101010101" pitchFamily="49" charset="-122"/>
            </a:endParaRPr>
          </a:p>
        </p:txBody>
      </p:sp>
      <p:graphicFrame>
        <p:nvGraphicFramePr>
          <p:cNvPr id="31747" name="Object 8"/>
          <p:cNvGraphicFramePr/>
          <p:nvPr/>
        </p:nvGraphicFramePr>
        <p:xfrm>
          <a:off x="4643438" y="3132138"/>
          <a:ext cx="2233612" cy="531812"/>
        </p:xfrm>
        <a:graphic>
          <a:graphicData uri="http://schemas.openxmlformats.org/presentationml/2006/ole">
            <mc:AlternateContent xmlns:mc="http://schemas.openxmlformats.org/markup-compatibility/2006">
              <mc:Choice xmlns:v="urn:schemas-microsoft-com:vml" Requires="v">
                <p:oleObj spid="_x0000_s3209" name="" r:id="rId3" imgW="837565" imgH="203200" progId="Equation.3">
                  <p:embed/>
                </p:oleObj>
              </mc:Choice>
              <mc:Fallback>
                <p:oleObj name="" r:id="rId3" imgW="837565" imgH="203200" progId="Equation.3">
                  <p:embed/>
                  <p:pic>
                    <p:nvPicPr>
                      <p:cNvPr id="0" name="图片 3208"/>
                      <p:cNvPicPr/>
                      <p:nvPr/>
                    </p:nvPicPr>
                    <p:blipFill>
                      <a:blip r:embed="rId4"/>
                      <a:stretch>
                        <a:fillRect/>
                      </a:stretch>
                    </p:blipFill>
                    <p:spPr>
                      <a:xfrm>
                        <a:off x="4643438" y="3132138"/>
                        <a:ext cx="2233612" cy="531812"/>
                      </a:xfrm>
                      <a:prstGeom prst="rect">
                        <a:avLst/>
                      </a:prstGeom>
                      <a:noFill/>
                      <a:ln w="38100">
                        <a:noFill/>
                        <a:miter/>
                      </a:ln>
                    </p:spPr>
                  </p:pic>
                </p:oleObj>
              </mc:Fallback>
            </mc:AlternateContent>
          </a:graphicData>
        </a:graphic>
      </p:graphicFrame>
      <p:grpSp>
        <p:nvGrpSpPr>
          <p:cNvPr id="31755" name="Group 9"/>
          <p:cNvGrpSpPr/>
          <p:nvPr/>
        </p:nvGrpSpPr>
        <p:grpSpPr>
          <a:xfrm>
            <a:off x="5695950" y="685800"/>
            <a:ext cx="3448050" cy="2114550"/>
            <a:chOff x="192" y="2064"/>
            <a:chExt cx="2172" cy="1332"/>
          </a:xfrm>
        </p:grpSpPr>
        <p:graphicFrame>
          <p:nvGraphicFramePr>
            <p:cNvPr id="31748" name="Object 10"/>
            <p:cNvGraphicFramePr/>
            <p:nvPr/>
          </p:nvGraphicFramePr>
          <p:xfrm>
            <a:off x="192" y="2112"/>
            <a:ext cx="2172" cy="1284"/>
          </p:xfrm>
          <a:graphic>
            <a:graphicData uri="http://schemas.openxmlformats.org/presentationml/2006/ole">
              <mc:AlternateContent xmlns:mc="http://schemas.openxmlformats.org/markup-compatibility/2006">
                <mc:Choice xmlns:v="urn:schemas-microsoft-com:vml" Requires="v">
                  <p:oleObj spid="_x0000_s3208" name="" r:id="rId5" imgW="3453130" imgH="2035175" progId="Paint.Picture">
                    <p:embed/>
                  </p:oleObj>
                </mc:Choice>
                <mc:Fallback>
                  <p:oleObj name="" r:id="rId5" imgW="3453130" imgH="2035175" progId="Paint.Picture">
                    <p:embed/>
                    <p:pic>
                      <p:nvPicPr>
                        <p:cNvPr id="0" name="图片 3207"/>
                        <p:cNvPicPr/>
                        <p:nvPr/>
                      </p:nvPicPr>
                      <p:blipFill>
                        <a:blip r:embed="rId6"/>
                        <a:stretch>
                          <a:fillRect/>
                        </a:stretch>
                      </p:blipFill>
                      <p:spPr>
                        <a:xfrm>
                          <a:off x="192" y="2112"/>
                          <a:ext cx="2172" cy="1284"/>
                        </a:xfrm>
                        <a:prstGeom prst="rect">
                          <a:avLst/>
                        </a:prstGeom>
                        <a:noFill/>
                        <a:ln w="38100">
                          <a:noFill/>
                          <a:miter/>
                        </a:ln>
                      </p:spPr>
                    </p:pic>
                  </p:oleObj>
                </mc:Fallback>
              </mc:AlternateContent>
            </a:graphicData>
          </a:graphic>
        </p:graphicFrame>
        <p:sp>
          <p:nvSpPr>
            <p:cNvPr id="31761" name="Text Box 11"/>
            <p:cNvSpPr txBox="1"/>
            <p:nvPr/>
          </p:nvSpPr>
          <p:spPr>
            <a:xfrm>
              <a:off x="288" y="278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v</a:t>
              </a:r>
              <a:r>
                <a:rPr lang="en-US" altLang="zh-CN" sz="2000" baseline="-25000" dirty="0">
                  <a:solidFill>
                    <a:srgbClr val="000000"/>
                  </a:solidFill>
                  <a:latin typeface="Times New Roman" panose="02020603050405020304" pitchFamily="18" charset="0"/>
                  <a:ea typeface="黑体" panose="02010609060101010101" pitchFamily="49" charset="-122"/>
                </a:rPr>
                <a:t>BE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2" name="Text Box 12"/>
            <p:cNvSpPr txBox="1"/>
            <p:nvPr/>
          </p:nvSpPr>
          <p:spPr>
            <a:xfrm>
              <a:off x="1872" y="2688"/>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v</a:t>
              </a:r>
              <a:r>
                <a:rPr lang="en-US" altLang="zh-CN" sz="2000" baseline="-25000" dirty="0">
                  <a:solidFill>
                    <a:srgbClr val="000000"/>
                  </a:solidFill>
                  <a:latin typeface="Times New Roman" panose="02020603050405020304" pitchFamily="18" charset="0"/>
                  <a:ea typeface="黑体" panose="02010609060101010101" pitchFamily="49" charset="-122"/>
                </a:rPr>
                <a:t>CE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3" name="Line 13"/>
            <p:cNvSpPr/>
            <p:nvPr/>
          </p:nvSpPr>
          <p:spPr>
            <a:xfrm>
              <a:off x="624" y="2592"/>
              <a:ext cx="192" cy="0"/>
            </a:xfrm>
            <a:prstGeom prst="line">
              <a:avLst/>
            </a:prstGeom>
            <a:ln w="9525" cap="flat" cmpd="sng">
              <a:solidFill>
                <a:schemeClr val="tx1"/>
              </a:solidFill>
              <a:prstDash val="solid"/>
              <a:headEnd type="none" w="med" len="med"/>
              <a:tailEnd type="arrow" w="sm" len="med"/>
            </a:ln>
          </p:spPr>
        </p:sp>
        <p:sp>
          <p:nvSpPr>
            <p:cNvPr id="31764" name="Rectangle 14"/>
            <p:cNvSpPr/>
            <p:nvPr/>
          </p:nvSpPr>
          <p:spPr>
            <a:xfrm>
              <a:off x="1056" y="2208"/>
              <a:ext cx="528" cy="1104"/>
            </a:xfrm>
            <a:prstGeom prst="rect">
              <a:avLst/>
            </a:prstGeom>
            <a:noFill/>
            <a:ln w="12700" cap="flat" cmpd="sng">
              <a:solidFill>
                <a:srgbClr val="000000"/>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31765" name="Text Box 15"/>
            <p:cNvSpPr txBox="1"/>
            <p:nvPr/>
          </p:nvSpPr>
          <p:spPr>
            <a:xfrm>
              <a:off x="576" y="230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i</a:t>
              </a:r>
              <a:r>
                <a:rPr lang="en-US" altLang="zh-CN" sz="2000" baseline="-25000" dirty="0">
                  <a:solidFill>
                    <a:srgbClr val="000000"/>
                  </a:solidFill>
                  <a:latin typeface="Times New Roman" panose="02020603050405020304" pitchFamily="18" charset="0"/>
                  <a:ea typeface="黑体" panose="02010609060101010101" pitchFamily="49" charset="-122"/>
                </a:rPr>
                <a:t>B</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6" name="Text Box 16"/>
            <p:cNvSpPr txBox="1"/>
            <p:nvPr/>
          </p:nvSpPr>
          <p:spPr>
            <a:xfrm>
              <a:off x="1584" y="2150"/>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c</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7" name="Text Box 17"/>
            <p:cNvSpPr txBox="1"/>
            <p:nvPr/>
          </p:nvSpPr>
          <p:spPr>
            <a:xfrm>
              <a:off x="1152" y="3024"/>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8" name="Text Box 18"/>
            <p:cNvSpPr txBox="1"/>
            <p:nvPr/>
          </p:nvSpPr>
          <p:spPr>
            <a:xfrm>
              <a:off x="864" y="2400"/>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b</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1769" name="Line 19"/>
            <p:cNvSpPr/>
            <p:nvPr/>
          </p:nvSpPr>
          <p:spPr>
            <a:xfrm flipH="1">
              <a:off x="1776" y="2352"/>
              <a:ext cx="192" cy="0"/>
            </a:xfrm>
            <a:prstGeom prst="line">
              <a:avLst/>
            </a:prstGeom>
            <a:ln w="9525" cap="flat" cmpd="sng">
              <a:solidFill>
                <a:schemeClr val="tx1"/>
              </a:solidFill>
              <a:prstDash val="solid"/>
              <a:headEnd type="none" w="med" len="med"/>
              <a:tailEnd type="arrow" w="sm" len="med"/>
            </a:ln>
          </p:spPr>
        </p:sp>
        <p:sp>
          <p:nvSpPr>
            <p:cNvPr id="31770" name="Text Box 20"/>
            <p:cNvSpPr txBox="1"/>
            <p:nvPr/>
          </p:nvSpPr>
          <p:spPr>
            <a:xfrm>
              <a:off x="1824" y="206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i</a:t>
              </a:r>
              <a:r>
                <a:rPr lang="en-US" altLang="zh-CN" sz="2000" baseline="-25000" dirty="0">
                  <a:solidFill>
                    <a:srgbClr val="000000"/>
                  </a:solidFill>
                  <a:latin typeface="Times New Roman" panose="02020603050405020304" pitchFamily="18" charset="0"/>
                  <a:ea typeface="黑体" panose="02010609060101010101" pitchFamily="49" charset="-122"/>
                </a:rPr>
                <a:t>C</a:t>
              </a:r>
              <a:endParaRPr lang="en-US" altLang="zh-CN" sz="2000" dirty="0">
                <a:solidFill>
                  <a:srgbClr val="CC0000"/>
                </a:solidFill>
                <a:latin typeface="Times New Roman" panose="02020603050405020304" pitchFamily="18" charset="0"/>
                <a:ea typeface="黑体" panose="02010609060101010101" pitchFamily="49" charset="-122"/>
              </a:endParaRPr>
            </a:p>
          </p:txBody>
        </p:sp>
      </p:grpSp>
      <p:sp>
        <p:nvSpPr>
          <p:cNvPr id="31756" name="Rectangle 21"/>
          <p:cNvSpPr/>
          <p:nvPr/>
        </p:nvSpPr>
        <p:spPr>
          <a:xfrm>
            <a:off x="6948488" y="3933825"/>
            <a:ext cx="1828800" cy="366713"/>
          </a:xfrm>
          <a:prstGeom prst="rect">
            <a:avLst/>
          </a:prstGeom>
          <a:noFill/>
          <a:ln w="9525">
            <a:noFill/>
          </a:ln>
        </p:spPr>
        <p:txBody>
          <a:bodyPr lIns="92075" tIns="46038" rIns="92075" bIns="46038" anchor="ctr">
            <a:spAutoFit/>
          </a:bodyPr>
          <a:p>
            <a:pPr algn="ctr"/>
            <a:r>
              <a:rPr lang="en-US" altLang="zh-CN" sz="1800" dirty="0">
                <a:solidFill>
                  <a:srgbClr val="0033CC"/>
                </a:solidFill>
                <a:latin typeface="Arial" panose="020B0604020202020204" pitchFamily="34" charset="0"/>
              </a:rPr>
              <a:t>BJT</a:t>
            </a:r>
            <a:r>
              <a:rPr lang="zh-CN" altLang="en-US" sz="1800" dirty="0">
                <a:solidFill>
                  <a:srgbClr val="0033CC"/>
                </a:solidFill>
                <a:latin typeface="Arial" panose="020B0604020202020204" pitchFamily="34" charset="0"/>
              </a:rPr>
              <a:t>双口网络</a:t>
            </a:r>
            <a:endParaRPr lang="zh-CN" altLang="en-US" sz="1800" dirty="0">
              <a:solidFill>
                <a:srgbClr val="0033CC"/>
              </a:solidFill>
              <a:latin typeface="幼圆" panose="02010509060101010101" pitchFamily="49" charset="-122"/>
              <a:ea typeface="幼圆" panose="02010509060101010101" pitchFamily="49" charset="-122"/>
            </a:endParaRPr>
          </a:p>
        </p:txBody>
      </p:sp>
      <p:sp>
        <p:nvSpPr>
          <p:cNvPr id="31757" name="Text Box 22"/>
          <p:cNvSpPr txBox="1"/>
          <p:nvPr/>
        </p:nvSpPr>
        <p:spPr>
          <a:xfrm>
            <a:off x="755650" y="476250"/>
            <a:ext cx="5168900" cy="519113"/>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(2)</a:t>
            </a:r>
            <a:r>
              <a:rPr lang="zh-CN" altLang="en-US" dirty="0">
                <a:latin typeface="Times New Roman" panose="02020603050405020304" pitchFamily="18" charset="0"/>
              </a:rPr>
              <a:t>、晶体管共射</a:t>
            </a:r>
            <a:r>
              <a:rPr lang="en-US" altLang="zh-CN" dirty="0">
                <a:latin typeface="Times New Roman" panose="02020603050405020304" pitchFamily="18" charset="0"/>
              </a:rPr>
              <a:t>h</a:t>
            </a:r>
            <a:r>
              <a:rPr lang="zh-CN" altLang="en-US" dirty="0">
                <a:latin typeface="Times New Roman" panose="02020603050405020304" pitchFamily="18" charset="0"/>
              </a:rPr>
              <a:t>参数等效模型</a:t>
            </a:r>
            <a:endParaRPr lang="zh-CN" altLang="en-US" dirty="0">
              <a:latin typeface="Times New Roman" panose="02020603050405020304" pitchFamily="18" charset="0"/>
            </a:endParaRPr>
          </a:p>
        </p:txBody>
      </p:sp>
      <p:sp>
        <p:nvSpPr>
          <p:cNvPr id="31758" name="Line 23"/>
          <p:cNvSpPr/>
          <p:nvPr/>
        </p:nvSpPr>
        <p:spPr>
          <a:xfrm>
            <a:off x="7061200" y="469900"/>
            <a:ext cx="0" cy="3441700"/>
          </a:xfrm>
          <a:prstGeom prst="line">
            <a:avLst/>
          </a:prstGeom>
          <a:ln w="25400" cap="flat" cmpd="sng">
            <a:solidFill>
              <a:srgbClr val="FF0000"/>
            </a:solidFill>
            <a:prstDash val="dash"/>
            <a:headEnd type="none" w="med" len="med"/>
            <a:tailEnd type="none" w="med" len="med"/>
          </a:ln>
        </p:spPr>
      </p:sp>
      <p:sp>
        <p:nvSpPr>
          <p:cNvPr id="31759" name="Line 24"/>
          <p:cNvSpPr/>
          <p:nvPr/>
        </p:nvSpPr>
        <p:spPr>
          <a:xfrm>
            <a:off x="7912100" y="444500"/>
            <a:ext cx="0" cy="3505200"/>
          </a:xfrm>
          <a:prstGeom prst="line">
            <a:avLst/>
          </a:prstGeom>
          <a:ln w="25400" cap="flat" cmpd="sng">
            <a:solidFill>
              <a:srgbClr val="FF0000"/>
            </a:solidFill>
            <a:prstDash val="dash"/>
            <a:headEnd type="none" w="med" len="med"/>
            <a:tailEnd type="none" w="med" len="med"/>
          </a:ln>
        </p:spPr>
      </p:sp>
      <p:pic>
        <p:nvPicPr>
          <p:cNvPr id="31760" name="Picture 25"/>
          <p:cNvPicPr>
            <a:picLocks noChangeAspect="1"/>
          </p:cNvPicPr>
          <p:nvPr/>
        </p:nvPicPr>
        <p:blipFill>
          <a:blip r:embed="rId7"/>
          <a:stretch>
            <a:fillRect/>
          </a:stretch>
        </p:blipFill>
        <p:spPr>
          <a:xfrm>
            <a:off x="1223963" y="3706813"/>
            <a:ext cx="5392737" cy="2863850"/>
          </a:xfrm>
          <a:prstGeom prst="rect">
            <a:avLst/>
          </a:prstGeom>
          <a:noFill/>
          <a:ln w="9525">
            <a:noFill/>
          </a:ln>
        </p:spPr>
      </p:pic>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5"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32770" name="Object 2"/>
          <p:cNvGraphicFramePr/>
          <p:nvPr/>
        </p:nvGraphicFramePr>
        <p:xfrm>
          <a:off x="1187450" y="620713"/>
          <a:ext cx="2779713" cy="606425"/>
        </p:xfrm>
        <a:graphic>
          <a:graphicData uri="http://schemas.openxmlformats.org/presentationml/2006/ole">
            <mc:AlternateContent xmlns:mc="http://schemas.openxmlformats.org/markup-compatibility/2006">
              <mc:Choice xmlns:v="urn:schemas-microsoft-com:vml" Requires="v">
                <p:oleObj spid="_x0000_s3210" name="" r:id="rId1" imgW="913765" imgH="203200" progId="Equation.3">
                  <p:embed/>
                </p:oleObj>
              </mc:Choice>
              <mc:Fallback>
                <p:oleObj name="" r:id="rId1" imgW="913765" imgH="203200" progId="Equation.3">
                  <p:embed/>
                  <p:pic>
                    <p:nvPicPr>
                      <p:cNvPr id="0" name="图片 3209"/>
                      <p:cNvPicPr/>
                      <p:nvPr/>
                    </p:nvPicPr>
                    <p:blipFill>
                      <a:blip r:embed="rId2"/>
                      <a:stretch>
                        <a:fillRect/>
                      </a:stretch>
                    </p:blipFill>
                    <p:spPr>
                      <a:xfrm>
                        <a:off x="1187450" y="620713"/>
                        <a:ext cx="2779713" cy="606425"/>
                      </a:xfrm>
                      <a:prstGeom prst="rect">
                        <a:avLst/>
                      </a:prstGeom>
                      <a:noFill/>
                      <a:ln w="38100">
                        <a:noFill/>
                        <a:miter/>
                      </a:ln>
                    </p:spPr>
                  </p:pic>
                </p:oleObj>
              </mc:Fallback>
            </mc:AlternateContent>
          </a:graphicData>
        </a:graphic>
      </p:graphicFrame>
      <p:sp>
        <p:nvSpPr>
          <p:cNvPr id="32776" name="Rectangle 3"/>
          <p:cNvSpPr/>
          <p:nvPr/>
        </p:nvSpPr>
        <p:spPr>
          <a:xfrm>
            <a:off x="900113" y="1628775"/>
            <a:ext cx="6729412" cy="519113"/>
          </a:xfrm>
          <a:prstGeom prst="rect">
            <a:avLst/>
          </a:prstGeom>
          <a:noFill/>
          <a:ln w="9525">
            <a:noFill/>
          </a:ln>
        </p:spPr>
        <p:txBody>
          <a:bodyPr lIns="92075" tIns="46038" rIns="92075" bIns="46038" anchor="ctr">
            <a:spAutoFit/>
          </a:bodyPr>
          <a:p>
            <a:pPr algn="ctr"/>
            <a:r>
              <a:rPr lang="zh-CN" altLang="en-US" dirty="0">
                <a:solidFill>
                  <a:schemeClr val="tx2"/>
                </a:solidFill>
                <a:latin typeface="Arial" panose="020B0604020202020204" pitchFamily="34" charset="0"/>
              </a:rPr>
              <a:t>在小信号情况下，对上两式取全微分得</a:t>
            </a:r>
            <a:endParaRPr lang="zh-CN" altLang="en-US" dirty="0">
              <a:solidFill>
                <a:schemeClr val="tx2"/>
              </a:solidFill>
              <a:latin typeface="幼圆" panose="02010509060101010101" pitchFamily="49" charset="-122"/>
              <a:ea typeface="幼圆" panose="02010509060101010101" pitchFamily="49" charset="-122"/>
            </a:endParaRPr>
          </a:p>
        </p:txBody>
      </p:sp>
      <p:graphicFrame>
        <p:nvGraphicFramePr>
          <p:cNvPr id="32771" name="Object 4"/>
          <p:cNvGraphicFramePr/>
          <p:nvPr/>
        </p:nvGraphicFramePr>
        <p:xfrm>
          <a:off x="2124075" y="2133600"/>
          <a:ext cx="5689600" cy="1128713"/>
        </p:xfrm>
        <a:graphic>
          <a:graphicData uri="http://schemas.openxmlformats.org/presentationml/2006/ole">
            <mc:AlternateContent xmlns:mc="http://schemas.openxmlformats.org/markup-compatibility/2006">
              <mc:Choice xmlns:v="urn:schemas-microsoft-com:vml" Requires="v">
                <p:oleObj spid="_x0000_s3211" name="" r:id="rId3" imgW="2017395" imgH="405765" progId="Equation.3">
                  <p:embed/>
                </p:oleObj>
              </mc:Choice>
              <mc:Fallback>
                <p:oleObj name="" r:id="rId3" imgW="2017395" imgH="405765" progId="Equation.3">
                  <p:embed/>
                  <p:pic>
                    <p:nvPicPr>
                      <p:cNvPr id="0" name="图片 3210"/>
                      <p:cNvPicPr/>
                      <p:nvPr/>
                    </p:nvPicPr>
                    <p:blipFill>
                      <a:blip r:embed="rId4"/>
                      <a:stretch>
                        <a:fillRect/>
                      </a:stretch>
                    </p:blipFill>
                    <p:spPr>
                      <a:xfrm>
                        <a:off x="2124075" y="2133600"/>
                        <a:ext cx="5689600" cy="1128713"/>
                      </a:xfrm>
                      <a:prstGeom prst="rect">
                        <a:avLst/>
                      </a:prstGeom>
                      <a:noFill/>
                      <a:ln w="38100">
                        <a:noFill/>
                        <a:miter/>
                      </a:ln>
                    </p:spPr>
                  </p:pic>
                </p:oleObj>
              </mc:Fallback>
            </mc:AlternateContent>
          </a:graphicData>
        </a:graphic>
      </p:graphicFrame>
      <p:sp>
        <p:nvSpPr>
          <p:cNvPr id="32777" name="Rectangle 5"/>
          <p:cNvSpPr/>
          <p:nvPr/>
        </p:nvSpPr>
        <p:spPr>
          <a:xfrm>
            <a:off x="827088" y="4292600"/>
            <a:ext cx="3989387" cy="519113"/>
          </a:xfrm>
          <a:prstGeom prst="rect">
            <a:avLst/>
          </a:prstGeom>
          <a:noFill/>
          <a:ln w="9525">
            <a:noFill/>
          </a:ln>
        </p:spPr>
        <p:txBody>
          <a:bodyPr lIns="92075" tIns="46038" rIns="92075" bIns="46038" anchor="ctr">
            <a:spAutoFit/>
          </a:bodyPr>
          <a:p>
            <a:pPr algn="ctr"/>
            <a:r>
              <a:rPr lang="zh-CN" altLang="en-US" dirty="0">
                <a:solidFill>
                  <a:schemeClr val="tx2"/>
                </a:solidFill>
                <a:latin typeface="Arial" panose="020B0604020202020204" pitchFamily="34" charset="0"/>
              </a:rPr>
              <a:t>用</a:t>
            </a:r>
            <a:r>
              <a:rPr lang="zh-CN" altLang="en-US" dirty="0">
                <a:solidFill>
                  <a:srgbClr val="FF0000"/>
                </a:solidFill>
                <a:latin typeface="Arial" panose="020B0604020202020204" pitchFamily="34" charset="0"/>
              </a:rPr>
              <a:t>小信号</a:t>
            </a:r>
            <a:r>
              <a:rPr lang="zh-CN" altLang="en-US" dirty="0">
                <a:solidFill>
                  <a:schemeClr val="tx2"/>
                </a:solidFill>
                <a:latin typeface="Arial" panose="020B0604020202020204" pitchFamily="34" charset="0"/>
              </a:rPr>
              <a:t>交流分量表示</a:t>
            </a:r>
            <a:endParaRPr lang="zh-CN" altLang="en-US" dirty="0">
              <a:solidFill>
                <a:schemeClr val="tx2"/>
              </a:solidFill>
              <a:latin typeface="幼圆" panose="02010509060101010101" pitchFamily="49" charset="-122"/>
              <a:ea typeface="幼圆" panose="02010509060101010101" pitchFamily="49" charset="-122"/>
            </a:endParaRPr>
          </a:p>
        </p:txBody>
      </p:sp>
      <p:graphicFrame>
        <p:nvGraphicFramePr>
          <p:cNvPr id="32772" name="Object 6"/>
          <p:cNvGraphicFramePr/>
          <p:nvPr/>
        </p:nvGraphicFramePr>
        <p:xfrm>
          <a:off x="4500563" y="549275"/>
          <a:ext cx="2587625" cy="615950"/>
        </p:xfrm>
        <a:graphic>
          <a:graphicData uri="http://schemas.openxmlformats.org/presentationml/2006/ole">
            <mc:AlternateContent xmlns:mc="http://schemas.openxmlformats.org/markup-compatibility/2006">
              <mc:Choice xmlns:v="urn:schemas-microsoft-com:vml" Requires="v">
                <p:oleObj spid="_x0000_s3212" name="" r:id="rId5" imgW="837565" imgH="203200" progId="Equation.3">
                  <p:embed/>
                </p:oleObj>
              </mc:Choice>
              <mc:Fallback>
                <p:oleObj name="" r:id="rId5" imgW="837565" imgH="203200" progId="Equation.3">
                  <p:embed/>
                  <p:pic>
                    <p:nvPicPr>
                      <p:cNvPr id="0" name="图片 3211"/>
                      <p:cNvPicPr/>
                      <p:nvPr/>
                    </p:nvPicPr>
                    <p:blipFill>
                      <a:blip r:embed="rId6"/>
                      <a:stretch>
                        <a:fillRect/>
                      </a:stretch>
                    </p:blipFill>
                    <p:spPr>
                      <a:xfrm>
                        <a:off x="4500563" y="549275"/>
                        <a:ext cx="2587625" cy="615950"/>
                      </a:xfrm>
                      <a:prstGeom prst="rect">
                        <a:avLst/>
                      </a:prstGeom>
                      <a:noFill/>
                      <a:ln w="38100">
                        <a:noFill/>
                        <a:miter/>
                      </a:ln>
                    </p:spPr>
                  </p:pic>
                </p:oleObj>
              </mc:Fallback>
            </mc:AlternateContent>
          </a:graphicData>
        </a:graphic>
      </p:graphicFrame>
      <p:graphicFrame>
        <p:nvGraphicFramePr>
          <p:cNvPr id="32773" name="Object 7"/>
          <p:cNvGraphicFramePr/>
          <p:nvPr/>
        </p:nvGraphicFramePr>
        <p:xfrm>
          <a:off x="2051050" y="3284538"/>
          <a:ext cx="5688013" cy="1200150"/>
        </p:xfrm>
        <a:graphic>
          <a:graphicData uri="http://schemas.openxmlformats.org/presentationml/2006/ole">
            <mc:AlternateContent xmlns:mc="http://schemas.openxmlformats.org/markup-compatibility/2006">
              <mc:Choice xmlns:v="urn:schemas-microsoft-com:vml" Requires="v">
                <p:oleObj spid="_x0000_s3213" name="" r:id="rId7" imgW="2018665" imgH="431800" progId="Equation.3">
                  <p:embed/>
                </p:oleObj>
              </mc:Choice>
              <mc:Fallback>
                <p:oleObj name="" r:id="rId7" imgW="2018665" imgH="431800" progId="Equation.3">
                  <p:embed/>
                  <p:pic>
                    <p:nvPicPr>
                      <p:cNvPr id="0" name="图片 3212"/>
                      <p:cNvPicPr/>
                      <p:nvPr/>
                    </p:nvPicPr>
                    <p:blipFill>
                      <a:blip r:embed="rId8"/>
                      <a:stretch>
                        <a:fillRect/>
                      </a:stretch>
                    </p:blipFill>
                    <p:spPr>
                      <a:xfrm>
                        <a:off x="2051050" y="3284538"/>
                        <a:ext cx="5688013" cy="1200150"/>
                      </a:xfrm>
                      <a:prstGeom prst="rect">
                        <a:avLst/>
                      </a:prstGeom>
                      <a:noFill/>
                      <a:ln w="38100">
                        <a:noFill/>
                        <a:miter/>
                      </a:ln>
                    </p:spPr>
                  </p:pic>
                </p:oleObj>
              </mc:Fallback>
            </mc:AlternateContent>
          </a:graphicData>
        </a:graphic>
      </p:graphicFrame>
      <p:sp>
        <p:nvSpPr>
          <p:cNvPr id="32778" name="AutoShape 8"/>
          <p:cNvSpPr/>
          <p:nvPr/>
        </p:nvSpPr>
        <p:spPr>
          <a:xfrm>
            <a:off x="2484438" y="1341438"/>
            <a:ext cx="2159000" cy="279400"/>
          </a:xfrm>
          <a:prstGeom prst="rightArrow">
            <a:avLst>
              <a:gd name="adj1" fmla="val 50000"/>
              <a:gd name="adj2" fmla="val 193181"/>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32774" name="Object 9"/>
          <p:cNvGraphicFramePr/>
          <p:nvPr>
            <p:ph/>
          </p:nvPr>
        </p:nvGraphicFramePr>
        <p:xfrm>
          <a:off x="2627313" y="4868863"/>
          <a:ext cx="4176712" cy="1497012"/>
        </p:xfrm>
        <a:graphic>
          <a:graphicData uri="http://schemas.openxmlformats.org/presentationml/2006/ole">
            <mc:AlternateContent xmlns:mc="http://schemas.openxmlformats.org/markup-compatibility/2006">
              <mc:Choice xmlns:v="urn:schemas-microsoft-com:vml" Requires="v">
                <p:oleObj spid="_x0000_s3214" name="" r:id="rId9" imgW="1345565" imgH="482600" progId="Equation.3">
                  <p:embed/>
                </p:oleObj>
              </mc:Choice>
              <mc:Fallback>
                <p:oleObj name="" r:id="rId9" imgW="1345565" imgH="482600" progId="Equation.3">
                  <p:embed/>
                  <p:pic>
                    <p:nvPicPr>
                      <p:cNvPr id="0" name="图片 3213"/>
                      <p:cNvPicPr/>
                      <p:nvPr/>
                    </p:nvPicPr>
                    <p:blipFill>
                      <a:blip r:embed="rId10"/>
                      <a:stretch>
                        <a:fillRect/>
                      </a:stretch>
                    </p:blipFill>
                    <p:spPr>
                      <a:xfrm>
                        <a:off x="2627313" y="4868863"/>
                        <a:ext cx="4176712" cy="1497012"/>
                      </a:xfrm>
                      <a:prstGeom prst="rect">
                        <a:avLst/>
                      </a:prstGeom>
                      <a:noFill/>
                      <a:ln w="38100">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33794" name="Object 2"/>
          <p:cNvGraphicFramePr/>
          <p:nvPr/>
        </p:nvGraphicFramePr>
        <p:xfrm>
          <a:off x="647700" y="1614488"/>
          <a:ext cx="1897063" cy="858837"/>
        </p:xfrm>
        <a:graphic>
          <a:graphicData uri="http://schemas.openxmlformats.org/presentationml/2006/ole">
            <mc:AlternateContent xmlns:mc="http://schemas.openxmlformats.org/markup-compatibility/2006">
              <mc:Choice xmlns:v="urn:schemas-microsoft-com:vml" Requires="v">
                <p:oleObj spid="_x0000_s3216" name="" r:id="rId1" imgW="939165" imgH="431800" progId="Equation.3">
                  <p:embed/>
                </p:oleObj>
              </mc:Choice>
              <mc:Fallback>
                <p:oleObj name="" r:id="rId1" imgW="939165" imgH="431800" progId="Equation.3">
                  <p:embed/>
                  <p:pic>
                    <p:nvPicPr>
                      <p:cNvPr id="0" name="图片 3215"/>
                      <p:cNvPicPr/>
                      <p:nvPr/>
                    </p:nvPicPr>
                    <p:blipFill>
                      <a:blip r:embed="rId2"/>
                      <a:stretch>
                        <a:fillRect/>
                      </a:stretch>
                    </p:blipFill>
                    <p:spPr>
                      <a:xfrm>
                        <a:off x="647700" y="1614488"/>
                        <a:ext cx="1897063" cy="858837"/>
                      </a:xfrm>
                      <a:prstGeom prst="rect">
                        <a:avLst/>
                      </a:prstGeom>
                      <a:noFill/>
                      <a:ln w="38100">
                        <a:noFill/>
                        <a:miter/>
                      </a:ln>
                    </p:spPr>
                  </p:pic>
                </p:oleObj>
              </mc:Fallback>
            </mc:AlternateContent>
          </a:graphicData>
        </a:graphic>
      </p:graphicFrame>
      <p:sp>
        <p:nvSpPr>
          <p:cNvPr id="33800" name="Text Box 3"/>
          <p:cNvSpPr txBox="1"/>
          <p:nvPr/>
        </p:nvSpPr>
        <p:spPr>
          <a:xfrm>
            <a:off x="2514600" y="1828800"/>
            <a:ext cx="5334000" cy="519113"/>
          </a:xfrm>
          <a:prstGeom prst="rect">
            <a:avLst/>
          </a:prstGeom>
          <a:noFill/>
          <a:ln w="12700">
            <a:noFill/>
          </a:ln>
        </p:spPr>
        <p:txBody>
          <a:bodyPr>
            <a:spAutoFit/>
          </a:bodyPr>
          <a:p>
            <a:pPr>
              <a:spcBef>
                <a:spcPct val="50000"/>
              </a:spcBef>
            </a:pPr>
            <a:r>
              <a:rPr lang="zh-CN" altLang="en-US" dirty="0">
                <a:latin typeface="宋体" panose="02010600030101010101" pitchFamily="2" charset="-122"/>
              </a:rPr>
              <a:t>输出端交流短路时的输入电阻；</a:t>
            </a:r>
            <a:endParaRPr lang="zh-CN" altLang="en-US" dirty="0">
              <a:latin typeface="Times New Roman" panose="02020603050405020304" pitchFamily="18" charset="0"/>
            </a:endParaRPr>
          </a:p>
        </p:txBody>
      </p:sp>
      <p:sp>
        <p:nvSpPr>
          <p:cNvPr id="33801" name="Text Box 4"/>
          <p:cNvSpPr txBox="1"/>
          <p:nvPr/>
        </p:nvSpPr>
        <p:spPr>
          <a:xfrm>
            <a:off x="2514600" y="2457450"/>
            <a:ext cx="5791200" cy="1031875"/>
          </a:xfrm>
          <a:prstGeom prst="rect">
            <a:avLst/>
          </a:prstGeom>
          <a:noFill/>
          <a:ln w="12700">
            <a:noFill/>
          </a:ln>
        </p:spPr>
        <p:txBody>
          <a:bodyPr>
            <a:spAutoFit/>
          </a:bodyPr>
          <a:p>
            <a:pPr>
              <a:lnSpc>
                <a:spcPct val="110000"/>
              </a:lnSpc>
              <a:spcBef>
                <a:spcPct val="50000"/>
              </a:spcBef>
            </a:pPr>
            <a:r>
              <a:rPr lang="zh-CN" altLang="en-US" dirty="0">
                <a:latin typeface="宋体" panose="02010600030101010101" pitchFamily="2" charset="-122"/>
              </a:rPr>
              <a:t>输出端交流短路时的正向电流传输比或电流放大系数；</a:t>
            </a:r>
            <a:endParaRPr lang="zh-CN" altLang="en-US" dirty="0">
              <a:latin typeface="Times New Roman" panose="02020603050405020304" pitchFamily="18" charset="0"/>
            </a:endParaRPr>
          </a:p>
        </p:txBody>
      </p:sp>
      <p:sp>
        <p:nvSpPr>
          <p:cNvPr id="33802" name="Text Box 5"/>
          <p:cNvSpPr txBox="1"/>
          <p:nvPr/>
        </p:nvSpPr>
        <p:spPr>
          <a:xfrm>
            <a:off x="2514600" y="3581400"/>
            <a:ext cx="6629400" cy="519113"/>
          </a:xfrm>
          <a:prstGeom prst="rect">
            <a:avLst/>
          </a:prstGeom>
          <a:noFill/>
          <a:ln w="12700">
            <a:noFill/>
          </a:ln>
        </p:spPr>
        <p:txBody>
          <a:bodyPr>
            <a:spAutoFit/>
          </a:bodyPr>
          <a:p>
            <a:pPr>
              <a:spcBef>
                <a:spcPct val="50000"/>
              </a:spcBef>
            </a:pPr>
            <a:r>
              <a:rPr lang="zh-CN" altLang="en-US" dirty="0">
                <a:latin typeface="宋体" panose="02010600030101010101" pitchFamily="2" charset="-122"/>
              </a:rPr>
              <a:t>输入端交流开路时的反向电压传输比；</a:t>
            </a:r>
            <a:endParaRPr lang="zh-CN" altLang="en-US" dirty="0">
              <a:latin typeface="Times New Roman" panose="02020603050405020304" pitchFamily="18" charset="0"/>
            </a:endParaRPr>
          </a:p>
        </p:txBody>
      </p:sp>
      <p:sp>
        <p:nvSpPr>
          <p:cNvPr id="33803" name="Text Box 6"/>
          <p:cNvSpPr txBox="1"/>
          <p:nvPr/>
        </p:nvSpPr>
        <p:spPr>
          <a:xfrm>
            <a:off x="2700338" y="4365625"/>
            <a:ext cx="5791200" cy="519113"/>
          </a:xfrm>
          <a:prstGeom prst="rect">
            <a:avLst/>
          </a:prstGeom>
          <a:noFill/>
          <a:ln w="12700">
            <a:noFill/>
          </a:ln>
        </p:spPr>
        <p:txBody>
          <a:bodyPr>
            <a:spAutoFit/>
          </a:bodyPr>
          <a:p>
            <a:pPr>
              <a:spcBef>
                <a:spcPct val="50000"/>
              </a:spcBef>
            </a:pPr>
            <a:r>
              <a:rPr lang="zh-CN" altLang="en-US" dirty="0">
                <a:latin typeface="宋体" panose="02010600030101010101" pitchFamily="2" charset="-122"/>
              </a:rPr>
              <a:t>输入端交流开路时的输出电导。</a:t>
            </a:r>
            <a:endParaRPr lang="zh-CN" altLang="en-US" dirty="0">
              <a:latin typeface="Times New Roman" panose="02020603050405020304" pitchFamily="18" charset="0"/>
            </a:endParaRPr>
          </a:p>
        </p:txBody>
      </p:sp>
      <p:sp>
        <p:nvSpPr>
          <p:cNvPr id="33804" name="Text Box 7"/>
          <p:cNvSpPr txBox="1"/>
          <p:nvPr/>
        </p:nvSpPr>
        <p:spPr>
          <a:xfrm>
            <a:off x="762000" y="1004888"/>
            <a:ext cx="1447800" cy="519112"/>
          </a:xfrm>
          <a:prstGeom prst="rect">
            <a:avLst/>
          </a:prstGeom>
          <a:noFill/>
          <a:ln w="12700">
            <a:noFill/>
          </a:ln>
        </p:spPr>
        <p:txBody>
          <a:bodyPr>
            <a:spAutoFit/>
          </a:bodyPr>
          <a:p>
            <a:pPr>
              <a:spcBef>
                <a:spcPct val="50000"/>
              </a:spcBef>
            </a:pPr>
            <a:r>
              <a:rPr lang="zh-CN" altLang="en-US" dirty="0">
                <a:solidFill>
                  <a:srgbClr val="3333CC"/>
                </a:solidFill>
                <a:latin typeface="黑体" panose="02010609060101010101" pitchFamily="49" charset="-122"/>
                <a:ea typeface="黑体" panose="02010609060101010101" pitchFamily="49" charset="-122"/>
              </a:rPr>
              <a:t>其中：</a:t>
            </a:r>
            <a:endParaRPr lang="zh-CN" altLang="en-US" dirty="0">
              <a:solidFill>
                <a:srgbClr val="008000"/>
              </a:solidFill>
              <a:latin typeface="Times New Roman" panose="02020603050405020304" pitchFamily="18" charset="0"/>
            </a:endParaRPr>
          </a:p>
        </p:txBody>
      </p:sp>
      <p:sp>
        <p:nvSpPr>
          <p:cNvPr id="33805" name="Text Box 8"/>
          <p:cNvSpPr txBox="1"/>
          <p:nvPr/>
        </p:nvSpPr>
        <p:spPr>
          <a:xfrm>
            <a:off x="762000" y="4953000"/>
            <a:ext cx="7162800" cy="647700"/>
          </a:xfrm>
          <a:prstGeom prst="rect">
            <a:avLst/>
          </a:prstGeom>
          <a:noFill/>
          <a:ln w="12700">
            <a:noFill/>
          </a:ln>
        </p:spPr>
        <p:txBody>
          <a:bodyPr>
            <a:spAutoFit/>
          </a:bodyPr>
          <a:p>
            <a:pPr>
              <a:lnSpc>
                <a:spcPct val="130000"/>
              </a:lnSpc>
              <a:spcBef>
                <a:spcPct val="50000"/>
              </a:spcBef>
            </a:pPr>
            <a:r>
              <a:rPr lang="zh-CN" altLang="en-US" dirty="0">
                <a:latin typeface="宋体" panose="02010600030101010101" pitchFamily="2" charset="-122"/>
              </a:rPr>
              <a:t>四个参数量纲各不相同，故称为混合参数。</a:t>
            </a:r>
            <a:endParaRPr lang="zh-CN" altLang="en-US" dirty="0">
              <a:latin typeface="Times New Roman" panose="02020603050405020304" pitchFamily="18" charset="0"/>
            </a:endParaRPr>
          </a:p>
        </p:txBody>
      </p:sp>
      <p:sp>
        <p:nvSpPr>
          <p:cNvPr id="33806" name="Rectangle 9"/>
          <p:cNvSpPr/>
          <p:nvPr/>
        </p:nvSpPr>
        <p:spPr>
          <a:xfrm>
            <a:off x="611188" y="476250"/>
            <a:ext cx="3581400" cy="519113"/>
          </a:xfrm>
          <a:prstGeom prst="rect">
            <a:avLst/>
          </a:prstGeom>
          <a:noFill/>
          <a:ln w="9525">
            <a:noFill/>
          </a:ln>
        </p:spPr>
        <p:txBody>
          <a:bodyPr lIns="92075" tIns="46038" rIns="92075" bIns="46038" anchor="ctr">
            <a:spAutoFit/>
          </a:bodyPr>
          <a:p>
            <a:pPr algn="ctr"/>
            <a:r>
              <a:rPr lang="en-US" altLang="zh-CN" dirty="0">
                <a:solidFill>
                  <a:srgbClr val="FF0000"/>
                </a:solidFill>
                <a:latin typeface="Arial" panose="020B0604020202020204" pitchFamily="34" charset="0"/>
                <a:ea typeface="幼圆" panose="02010509060101010101" pitchFamily="49" charset="-122"/>
              </a:rPr>
              <a:t>b.  H</a:t>
            </a:r>
            <a:r>
              <a:rPr lang="zh-CN" altLang="en-US" dirty="0">
                <a:solidFill>
                  <a:srgbClr val="FF0000"/>
                </a:solidFill>
                <a:latin typeface="幼圆" panose="02010509060101010101" pitchFamily="49" charset="-122"/>
                <a:ea typeface="幼圆" panose="02010509060101010101" pitchFamily="49" charset="-122"/>
              </a:rPr>
              <a:t>参数的物理意义</a:t>
            </a:r>
            <a:endParaRPr lang="zh-CN" altLang="en-US" dirty="0">
              <a:solidFill>
                <a:srgbClr val="FF0000"/>
              </a:solidFill>
              <a:latin typeface="幼圆" panose="02010509060101010101" pitchFamily="49" charset="-122"/>
              <a:ea typeface="幼圆" panose="02010509060101010101" pitchFamily="49" charset="-122"/>
            </a:endParaRPr>
          </a:p>
        </p:txBody>
      </p:sp>
      <p:graphicFrame>
        <p:nvGraphicFramePr>
          <p:cNvPr id="33795" name="Object 10"/>
          <p:cNvGraphicFramePr/>
          <p:nvPr/>
        </p:nvGraphicFramePr>
        <p:xfrm>
          <a:off x="646113" y="2474913"/>
          <a:ext cx="1744662" cy="862012"/>
        </p:xfrm>
        <a:graphic>
          <a:graphicData uri="http://schemas.openxmlformats.org/presentationml/2006/ole">
            <mc:AlternateContent xmlns:mc="http://schemas.openxmlformats.org/markup-compatibility/2006">
              <mc:Choice xmlns:v="urn:schemas-microsoft-com:vml" Requires="v">
                <p:oleObj spid="_x0000_s3217" name="" r:id="rId3" imgW="862965" imgH="431800" progId="Equation.3">
                  <p:embed/>
                </p:oleObj>
              </mc:Choice>
              <mc:Fallback>
                <p:oleObj name="" r:id="rId3" imgW="862965" imgH="431800" progId="Equation.3">
                  <p:embed/>
                  <p:pic>
                    <p:nvPicPr>
                      <p:cNvPr id="0" name="图片 3216"/>
                      <p:cNvPicPr/>
                      <p:nvPr/>
                    </p:nvPicPr>
                    <p:blipFill>
                      <a:blip r:embed="rId4"/>
                      <a:stretch>
                        <a:fillRect/>
                      </a:stretch>
                    </p:blipFill>
                    <p:spPr>
                      <a:xfrm>
                        <a:off x="646113" y="2474913"/>
                        <a:ext cx="1744662" cy="862012"/>
                      </a:xfrm>
                      <a:prstGeom prst="rect">
                        <a:avLst/>
                      </a:prstGeom>
                      <a:noFill/>
                      <a:ln w="38100">
                        <a:noFill/>
                        <a:miter/>
                      </a:ln>
                    </p:spPr>
                  </p:pic>
                </p:oleObj>
              </mc:Fallback>
            </mc:AlternateContent>
          </a:graphicData>
        </a:graphic>
      </p:graphicFrame>
      <p:graphicFrame>
        <p:nvGraphicFramePr>
          <p:cNvPr id="33796" name="Object 11"/>
          <p:cNvGraphicFramePr/>
          <p:nvPr/>
        </p:nvGraphicFramePr>
        <p:xfrm>
          <a:off x="660400" y="3341688"/>
          <a:ext cx="1795463" cy="858837"/>
        </p:xfrm>
        <a:graphic>
          <a:graphicData uri="http://schemas.openxmlformats.org/presentationml/2006/ole">
            <mc:AlternateContent xmlns:mc="http://schemas.openxmlformats.org/markup-compatibility/2006">
              <mc:Choice xmlns:v="urn:schemas-microsoft-com:vml" Requires="v">
                <p:oleObj spid="_x0000_s3220" name="" r:id="rId5" imgW="888365" imgH="431800" progId="Equation.3">
                  <p:embed/>
                </p:oleObj>
              </mc:Choice>
              <mc:Fallback>
                <p:oleObj name="" r:id="rId5" imgW="888365" imgH="431800" progId="Equation.3">
                  <p:embed/>
                  <p:pic>
                    <p:nvPicPr>
                      <p:cNvPr id="0" name="图片 3219"/>
                      <p:cNvPicPr/>
                      <p:nvPr/>
                    </p:nvPicPr>
                    <p:blipFill>
                      <a:blip r:embed="rId6"/>
                      <a:stretch>
                        <a:fillRect/>
                      </a:stretch>
                    </p:blipFill>
                    <p:spPr>
                      <a:xfrm>
                        <a:off x="660400" y="3341688"/>
                        <a:ext cx="1795463" cy="858837"/>
                      </a:xfrm>
                      <a:prstGeom prst="rect">
                        <a:avLst/>
                      </a:prstGeom>
                      <a:noFill/>
                      <a:ln w="38100">
                        <a:noFill/>
                        <a:miter/>
                      </a:ln>
                    </p:spPr>
                  </p:pic>
                </p:oleObj>
              </mc:Fallback>
            </mc:AlternateContent>
          </a:graphicData>
        </a:graphic>
      </p:graphicFrame>
      <p:graphicFrame>
        <p:nvGraphicFramePr>
          <p:cNvPr id="33797" name="Object 12"/>
          <p:cNvGraphicFramePr/>
          <p:nvPr/>
        </p:nvGraphicFramePr>
        <p:xfrm>
          <a:off x="647700" y="4205288"/>
          <a:ext cx="1819275" cy="858837"/>
        </p:xfrm>
        <a:graphic>
          <a:graphicData uri="http://schemas.openxmlformats.org/presentationml/2006/ole">
            <mc:AlternateContent xmlns:mc="http://schemas.openxmlformats.org/markup-compatibility/2006">
              <mc:Choice xmlns:v="urn:schemas-microsoft-com:vml" Requires="v">
                <p:oleObj spid="_x0000_s3224" name="" r:id="rId7" imgW="901065" imgH="431800" progId="Equation.3">
                  <p:embed/>
                </p:oleObj>
              </mc:Choice>
              <mc:Fallback>
                <p:oleObj name="" r:id="rId7" imgW="901065" imgH="431800" progId="Equation.3">
                  <p:embed/>
                  <p:pic>
                    <p:nvPicPr>
                      <p:cNvPr id="0" name="图片 3223"/>
                      <p:cNvPicPr/>
                      <p:nvPr/>
                    </p:nvPicPr>
                    <p:blipFill>
                      <a:blip r:embed="rId8"/>
                      <a:stretch>
                        <a:fillRect/>
                      </a:stretch>
                    </p:blipFill>
                    <p:spPr>
                      <a:xfrm>
                        <a:off x="647700" y="4205288"/>
                        <a:ext cx="1819275" cy="858837"/>
                      </a:xfrm>
                      <a:prstGeom prst="rect">
                        <a:avLst/>
                      </a:prstGeom>
                      <a:noFill/>
                      <a:ln w="38100">
                        <a:noFill/>
                        <a:miter/>
                      </a:ln>
                    </p:spPr>
                  </p:pic>
                </p:oleObj>
              </mc:Fallback>
            </mc:AlternateContent>
          </a:graphicData>
        </a:graphic>
      </p:graphicFrame>
      <p:sp>
        <p:nvSpPr>
          <p:cNvPr id="33807" name="Text Box 13"/>
          <p:cNvSpPr txBox="1"/>
          <p:nvPr/>
        </p:nvSpPr>
        <p:spPr>
          <a:xfrm>
            <a:off x="2971800" y="5791200"/>
            <a:ext cx="2895600" cy="579438"/>
          </a:xfrm>
          <a:prstGeom prst="rect">
            <a:avLst/>
          </a:prstGeom>
          <a:noFill/>
          <a:ln w="9525">
            <a:noFill/>
          </a:ln>
        </p:spPr>
        <p:txBody>
          <a:bodyPr>
            <a:spAutoFit/>
          </a:bodyPr>
          <a:p>
            <a:pPr algn="ctr">
              <a:spcBef>
                <a:spcPct val="50000"/>
              </a:spcBef>
            </a:pPr>
            <a:r>
              <a:rPr lang="en-US" altLang="zh-CN" dirty="0">
                <a:latin typeface="Times New Roman" panose="02020603050405020304" pitchFamily="18" charset="0"/>
              </a:rPr>
              <a:t>hybrid </a:t>
            </a:r>
            <a:r>
              <a:rPr lang="zh-CN" altLang="en-US" dirty="0">
                <a:latin typeface="宋体" panose="02010600030101010101" pitchFamily="2" charset="-122"/>
              </a:rPr>
              <a:t>（</a:t>
            </a:r>
            <a:r>
              <a:rPr lang="en-US" altLang="zh-CN" dirty="0">
                <a:latin typeface="宋体" panose="02010600030101010101" pitchFamily="2" charset="-122"/>
              </a:rPr>
              <a:t>H</a:t>
            </a:r>
            <a:r>
              <a:rPr lang="zh-CN" altLang="en-US" dirty="0">
                <a:latin typeface="宋体" panose="02010600030101010101" pitchFamily="2" charset="-122"/>
              </a:rPr>
              <a:t>参数）</a:t>
            </a:r>
            <a:endParaRPr lang="zh-CN" altLang="en-US" dirty="0">
              <a:latin typeface="宋体" panose="02010600030101010101" pitchFamily="2" charset="-122"/>
            </a:endParaRPr>
          </a:p>
        </p:txBody>
      </p:sp>
      <p:graphicFrame>
        <p:nvGraphicFramePr>
          <p:cNvPr id="33798" name="Object 14"/>
          <p:cNvGraphicFramePr/>
          <p:nvPr/>
        </p:nvGraphicFramePr>
        <p:xfrm>
          <a:off x="4500563" y="260350"/>
          <a:ext cx="4084637" cy="1465263"/>
        </p:xfrm>
        <a:graphic>
          <a:graphicData uri="http://schemas.openxmlformats.org/presentationml/2006/ole">
            <mc:AlternateContent xmlns:mc="http://schemas.openxmlformats.org/markup-compatibility/2006">
              <mc:Choice xmlns:v="urn:schemas-microsoft-com:vml" Requires="v">
                <p:oleObj spid="_x0000_s3222" name="" r:id="rId9" imgW="1345565" imgH="482600" progId="Equation.3">
                  <p:embed/>
                </p:oleObj>
              </mc:Choice>
              <mc:Fallback>
                <p:oleObj name="" r:id="rId9" imgW="1345565" imgH="482600" progId="Equation.3">
                  <p:embed/>
                  <p:pic>
                    <p:nvPicPr>
                      <p:cNvPr id="0" name="图片 3221"/>
                      <p:cNvPicPr/>
                      <p:nvPr/>
                    </p:nvPicPr>
                    <p:blipFill>
                      <a:blip r:embed="rId10"/>
                      <a:stretch>
                        <a:fillRect/>
                      </a:stretch>
                    </p:blipFill>
                    <p:spPr>
                      <a:xfrm>
                        <a:off x="4500563" y="260350"/>
                        <a:ext cx="4084637" cy="1465263"/>
                      </a:xfrm>
                      <a:prstGeom prst="rect">
                        <a:avLst/>
                      </a:prstGeom>
                      <a:noFill/>
                      <a:ln w="38100">
                        <a:noFill/>
                        <a:miter/>
                      </a:ln>
                    </p:spPr>
                  </p:pic>
                </p:oleObj>
              </mc:Fallback>
            </mc:AlternateContent>
          </a:graphicData>
        </a:graphic>
      </p:graphicFrame>
    </p:spTree>
  </p:cSld>
  <p:clrMapOvr>
    <a:masterClrMapping/>
  </p:clrMapOvr>
  <p:transition>
    <p:checke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2" name="灯片编号占位符 8"/>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34823" name="Group 8"/>
          <p:cNvGrpSpPr/>
          <p:nvPr/>
        </p:nvGrpSpPr>
        <p:grpSpPr>
          <a:xfrm>
            <a:off x="323850" y="404813"/>
            <a:ext cx="8820150" cy="5861050"/>
            <a:chOff x="204" y="255"/>
            <a:chExt cx="5556" cy="3692"/>
          </a:xfrm>
        </p:grpSpPr>
        <p:pic>
          <p:nvPicPr>
            <p:cNvPr id="34824" name="Picture 2" descr="第一章-50"/>
            <p:cNvPicPr>
              <a:picLocks noChangeAspect="1"/>
            </p:cNvPicPr>
            <p:nvPr/>
          </p:nvPicPr>
          <p:blipFill>
            <a:blip r:embed="rId1"/>
            <a:stretch>
              <a:fillRect/>
            </a:stretch>
          </p:blipFill>
          <p:spPr>
            <a:xfrm>
              <a:off x="612" y="255"/>
              <a:ext cx="4008" cy="3692"/>
            </a:xfrm>
            <a:prstGeom prst="rect">
              <a:avLst/>
            </a:prstGeom>
            <a:noFill/>
            <a:ln w="9525">
              <a:noFill/>
            </a:ln>
          </p:spPr>
        </p:pic>
        <p:graphicFrame>
          <p:nvGraphicFramePr>
            <p:cNvPr id="34818" name="Object 3"/>
            <p:cNvGraphicFramePr/>
            <p:nvPr/>
          </p:nvGraphicFramePr>
          <p:xfrm>
            <a:off x="1927" y="799"/>
            <a:ext cx="1062" cy="488"/>
          </p:xfrm>
          <a:graphic>
            <a:graphicData uri="http://schemas.openxmlformats.org/presentationml/2006/ole">
              <mc:AlternateContent xmlns:mc="http://schemas.openxmlformats.org/markup-compatibility/2006">
                <mc:Choice xmlns:v="urn:schemas-microsoft-com:vml" Requires="v">
                  <p:oleObj spid="_x0000_s3218" name="" r:id="rId2" imgW="939165" imgH="431800" progId="Equation.3">
                    <p:embed/>
                  </p:oleObj>
                </mc:Choice>
                <mc:Fallback>
                  <p:oleObj name="" r:id="rId2" imgW="939165" imgH="431800" progId="Equation.3">
                    <p:embed/>
                    <p:pic>
                      <p:nvPicPr>
                        <p:cNvPr id="0" name="图片 3217"/>
                        <p:cNvPicPr/>
                        <p:nvPr/>
                      </p:nvPicPr>
                      <p:blipFill>
                        <a:blip r:embed="rId3"/>
                        <a:stretch>
                          <a:fillRect/>
                        </a:stretch>
                      </p:blipFill>
                      <p:spPr>
                        <a:xfrm>
                          <a:off x="1927" y="799"/>
                          <a:ext cx="1062" cy="488"/>
                        </a:xfrm>
                        <a:prstGeom prst="rect">
                          <a:avLst/>
                        </a:prstGeom>
                        <a:noFill/>
                        <a:ln w="38100">
                          <a:noFill/>
                          <a:miter/>
                        </a:ln>
                      </p:spPr>
                    </p:pic>
                  </p:oleObj>
                </mc:Fallback>
              </mc:AlternateContent>
            </a:graphicData>
          </a:graphic>
        </p:graphicFrame>
        <p:graphicFrame>
          <p:nvGraphicFramePr>
            <p:cNvPr id="34819" name="Object 4"/>
            <p:cNvGraphicFramePr/>
            <p:nvPr/>
          </p:nvGraphicFramePr>
          <p:xfrm>
            <a:off x="4312" y="618"/>
            <a:ext cx="1448" cy="703"/>
          </p:xfrm>
          <a:graphic>
            <a:graphicData uri="http://schemas.openxmlformats.org/presentationml/2006/ole">
              <mc:AlternateContent xmlns:mc="http://schemas.openxmlformats.org/markup-compatibility/2006">
                <mc:Choice xmlns:v="urn:schemas-microsoft-com:vml" Requires="v">
                  <p:oleObj spid="_x0000_s3219" name="" r:id="rId4" imgW="888365" imgH="431800" progId="Equation.3">
                    <p:embed/>
                  </p:oleObj>
                </mc:Choice>
                <mc:Fallback>
                  <p:oleObj name="" r:id="rId4" imgW="888365" imgH="431800" progId="Equation.3">
                    <p:embed/>
                    <p:pic>
                      <p:nvPicPr>
                        <p:cNvPr id="0" name="图片 3218"/>
                        <p:cNvPicPr/>
                        <p:nvPr/>
                      </p:nvPicPr>
                      <p:blipFill>
                        <a:blip r:embed="rId5"/>
                        <a:stretch>
                          <a:fillRect/>
                        </a:stretch>
                      </p:blipFill>
                      <p:spPr>
                        <a:xfrm>
                          <a:off x="4312" y="618"/>
                          <a:ext cx="1448" cy="703"/>
                        </a:xfrm>
                        <a:prstGeom prst="rect">
                          <a:avLst/>
                        </a:prstGeom>
                        <a:noFill/>
                        <a:ln w="38100">
                          <a:noFill/>
                          <a:miter/>
                        </a:ln>
                      </p:spPr>
                    </p:pic>
                  </p:oleObj>
                </mc:Fallback>
              </mc:AlternateContent>
            </a:graphicData>
          </a:graphic>
        </p:graphicFrame>
        <p:graphicFrame>
          <p:nvGraphicFramePr>
            <p:cNvPr id="34820" name="Object 5"/>
            <p:cNvGraphicFramePr/>
            <p:nvPr/>
          </p:nvGraphicFramePr>
          <p:xfrm>
            <a:off x="204" y="3203"/>
            <a:ext cx="1056" cy="528"/>
          </p:xfrm>
          <a:graphic>
            <a:graphicData uri="http://schemas.openxmlformats.org/presentationml/2006/ole">
              <mc:AlternateContent xmlns:mc="http://schemas.openxmlformats.org/markup-compatibility/2006">
                <mc:Choice xmlns:v="urn:schemas-microsoft-com:vml" Requires="v">
                  <p:oleObj spid="_x0000_s3223" name="" r:id="rId6" imgW="862965" imgH="431800" progId="Equation.3">
                    <p:embed/>
                  </p:oleObj>
                </mc:Choice>
                <mc:Fallback>
                  <p:oleObj name="" r:id="rId6" imgW="862965" imgH="431800" progId="Equation.3">
                    <p:embed/>
                    <p:pic>
                      <p:nvPicPr>
                        <p:cNvPr id="0" name="图片 3222"/>
                        <p:cNvPicPr/>
                        <p:nvPr/>
                      </p:nvPicPr>
                      <p:blipFill>
                        <a:blip r:embed="rId7"/>
                        <a:stretch>
                          <a:fillRect/>
                        </a:stretch>
                      </p:blipFill>
                      <p:spPr>
                        <a:xfrm>
                          <a:off x="204" y="3203"/>
                          <a:ext cx="1056" cy="528"/>
                        </a:xfrm>
                        <a:prstGeom prst="rect">
                          <a:avLst/>
                        </a:prstGeom>
                        <a:noFill/>
                        <a:ln w="38100">
                          <a:noFill/>
                          <a:miter/>
                        </a:ln>
                      </p:spPr>
                    </p:pic>
                  </p:oleObj>
                </mc:Fallback>
              </mc:AlternateContent>
            </a:graphicData>
          </a:graphic>
        </p:graphicFrame>
        <p:graphicFrame>
          <p:nvGraphicFramePr>
            <p:cNvPr id="34821" name="Object 6"/>
            <p:cNvGraphicFramePr/>
            <p:nvPr/>
          </p:nvGraphicFramePr>
          <p:xfrm>
            <a:off x="4286" y="3158"/>
            <a:ext cx="1288" cy="616"/>
          </p:xfrm>
          <a:graphic>
            <a:graphicData uri="http://schemas.openxmlformats.org/presentationml/2006/ole">
              <mc:AlternateContent xmlns:mc="http://schemas.openxmlformats.org/markup-compatibility/2006">
                <mc:Choice xmlns:v="urn:schemas-microsoft-com:vml" Requires="v">
                  <p:oleObj spid="_x0000_s3225" name="" r:id="rId8" imgW="901065" imgH="431800" progId="Equation.3">
                    <p:embed/>
                  </p:oleObj>
                </mc:Choice>
                <mc:Fallback>
                  <p:oleObj name="" r:id="rId8" imgW="901065" imgH="431800" progId="Equation.3">
                    <p:embed/>
                    <p:pic>
                      <p:nvPicPr>
                        <p:cNvPr id="0" name="图片 3224"/>
                        <p:cNvPicPr/>
                        <p:nvPr/>
                      </p:nvPicPr>
                      <p:blipFill>
                        <a:blip r:embed="rId9"/>
                        <a:stretch>
                          <a:fillRect/>
                        </a:stretch>
                      </p:blipFill>
                      <p:spPr>
                        <a:xfrm>
                          <a:off x="4286" y="3158"/>
                          <a:ext cx="1288" cy="616"/>
                        </a:xfrm>
                        <a:prstGeom prst="rect">
                          <a:avLst/>
                        </a:prstGeom>
                        <a:noFill/>
                        <a:ln w="38100">
                          <a:noFill/>
                          <a:miter/>
                        </a:ln>
                      </p:spPr>
                    </p:pic>
                  </p:oleObj>
                </mc:Fallback>
              </mc:AlternateContent>
            </a:graphicData>
          </a:graphic>
        </p:graphicFrame>
        <p:sp>
          <p:nvSpPr>
            <p:cNvPr id="34825" name="Text Box 7"/>
            <p:cNvSpPr txBox="1"/>
            <p:nvPr/>
          </p:nvSpPr>
          <p:spPr>
            <a:xfrm>
              <a:off x="1519" y="3566"/>
              <a:ext cx="590" cy="173"/>
            </a:xfrm>
            <a:prstGeom prst="rect">
              <a:avLst/>
            </a:prstGeom>
            <a:solidFill>
              <a:schemeClr val="bg1"/>
            </a:solidFill>
            <a:ln w="9525">
              <a:noFill/>
            </a:ln>
          </p:spPr>
          <p:txBody>
            <a:bodyPr>
              <a:spAutoFit/>
            </a:bodyPr>
            <a:p>
              <a:pPr>
                <a:spcBef>
                  <a:spcPct val="50000"/>
                </a:spcBef>
              </a:pPr>
              <a:endParaRPr lang="zh-CN" altLang="zh-CN" sz="1200" dirty="0">
                <a:latin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矩形 1"/>
          <p:cNvSpPr/>
          <p:nvPr/>
        </p:nvSpPr>
        <p:spPr>
          <a:xfrm>
            <a:off x="755650" y="476250"/>
            <a:ext cx="4429125" cy="523875"/>
          </a:xfrm>
          <a:prstGeom prst="rect">
            <a:avLst/>
          </a:prstGeom>
          <a:noFill/>
          <a:ln w="9525">
            <a:noFill/>
          </a:ln>
        </p:spPr>
        <p:txBody>
          <a:bodyPr wrap="none">
            <a:spAutoFit/>
          </a:bodyPr>
          <a:p>
            <a:r>
              <a:rPr lang="en-US" altLang="zh-CN" dirty="0">
                <a:latin typeface="Arial" panose="020B0604020202020204" pitchFamily="34" charset="0"/>
              </a:rPr>
              <a:t>3.1.3 </a:t>
            </a:r>
            <a:r>
              <a:rPr lang="zh-CN" altLang="zh-CN" dirty="0">
                <a:latin typeface="Arial" panose="020B0604020202020204" pitchFamily="34" charset="0"/>
              </a:rPr>
              <a:t>放大电路的性能指标</a:t>
            </a:r>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3" name="Text Box 3"/>
          <p:cNvSpPr txBox="1"/>
          <p:nvPr/>
        </p:nvSpPr>
        <p:spPr>
          <a:xfrm>
            <a:off x="1042988" y="1268413"/>
            <a:ext cx="3276600" cy="51911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放大电路示意图</a:t>
            </a:r>
            <a:endParaRPr lang="zh-CN" altLang="en-US" dirty="0">
              <a:latin typeface="Times New Roman" panose="02020603050405020304" pitchFamily="18" charset="0"/>
            </a:endParaRPr>
          </a:p>
        </p:txBody>
      </p:sp>
      <p:pic>
        <p:nvPicPr>
          <p:cNvPr id="4" name="Picture 5" descr="2"/>
          <p:cNvPicPr>
            <a:picLocks noChangeAspect="1"/>
          </p:cNvPicPr>
          <p:nvPr/>
        </p:nvPicPr>
        <p:blipFill>
          <a:blip r:embed="rId1"/>
          <a:srcRect l="2205" t="5292" r="2205" b="9323"/>
          <a:stretch>
            <a:fillRect/>
          </a:stretch>
        </p:blipFill>
        <p:spPr>
          <a:xfrm>
            <a:off x="1042988" y="1844675"/>
            <a:ext cx="6858000" cy="2590800"/>
          </a:xfrm>
          <a:prstGeom prst="rect">
            <a:avLst/>
          </a:prstGeom>
          <a:noFill/>
          <a:ln w="9525">
            <a:noFill/>
          </a:ln>
        </p:spPr>
      </p:pic>
      <p:sp>
        <p:nvSpPr>
          <p:cNvPr id="5" name="矩形 4"/>
          <p:cNvSpPr/>
          <p:nvPr/>
        </p:nvSpPr>
        <p:spPr>
          <a:xfrm>
            <a:off x="2843213" y="4581525"/>
            <a:ext cx="2709862" cy="522288"/>
          </a:xfrm>
          <a:prstGeom prst="rect">
            <a:avLst/>
          </a:prstGeom>
          <a:noFill/>
          <a:ln w="9525">
            <a:noFill/>
          </a:ln>
        </p:spPr>
        <p:txBody>
          <a:bodyPr wrap="none">
            <a:spAutoFit/>
          </a:bodyPr>
          <a:p>
            <a:r>
              <a:rPr lang="zh-CN" altLang="en-US" dirty="0">
                <a:latin typeface="Times New Roman" panose="02020603050405020304" pitchFamily="18" charset="0"/>
              </a:rPr>
              <a:t>放大电路示意图</a:t>
            </a:r>
            <a:endParaRPr lang="zh-CN" altLang="en-US" dirty="0">
              <a:latin typeface="Arial" panose="020B0604020202020204" pitchFamily="34" charset="0"/>
            </a:endParaRPr>
          </a:p>
        </p:txBody>
      </p:sp>
      <p:sp>
        <p:nvSpPr>
          <p:cNvPr id="12800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animEffect transition="in" filter="box(out)">
                                      <p:cBhvr>
                                        <p:cTn id="7" dur="500"/>
                                        <p:tgtEl>
                                          <p:spTgt spid="3">
                                            <p:txEl>
                                              <p:charRg st="0" end="8"/>
                                            </p:txEl>
                                          </p:spTgt>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5" name="灯片编号占位符 4"/>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5846" name="Rectangle 2"/>
          <p:cNvSpPr/>
          <p:nvPr/>
        </p:nvSpPr>
        <p:spPr>
          <a:xfrm>
            <a:off x="827088" y="620713"/>
            <a:ext cx="3733800" cy="519112"/>
          </a:xfrm>
          <a:prstGeom prst="rect">
            <a:avLst/>
          </a:prstGeom>
          <a:noFill/>
          <a:ln w="9525">
            <a:noFill/>
          </a:ln>
        </p:spPr>
        <p:txBody>
          <a:bodyPr lIns="92075" tIns="46038" rIns="92075" bIns="46038" anchor="ctr">
            <a:spAutoFit/>
          </a:bodyPr>
          <a:p>
            <a:pPr algn="ctr"/>
            <a:r>
              <a:rPr lang="en-US" altLang="zh-CN" dirty="0">
                <a:solidFill>
                  <a:srgbClr val="FF0000"/>
                </a:solidFill>
                <a:latin typeface="Arial" panose="020B0604020202020204" pitchFamily="34" charset="0"/>
                <a:ea typeface="幼圆" panose="02010509060101010101" pitchFamily="49" charset="-122"/>
              </a:rPr>
              <a:t>c.  H</a:t>
            </a:r>
            <a:r>
              <a:rPr lang="zh-CN" altLang="en-US" dirty="0">
                <a:solidFill>
                  <a:srgbClr val="FF0000"/>
                </a:solidFill>
                <a:latin typeface="幼圆" panose="02010509060101010101" pitchFamily="49" charset="-122"/>
                <a:ea typeface="幼圆" panose="02010509060101010101" pitchFamily="49" charset="-122"/>
              </a:rPr>
              <a:t>参数小信号模型</a:t>
            </a:r>
            <a:endParaRPr lang="zh-CN" altLang="en-US" dirty="0">
              <a:solidFill>
                <a:srgbClr val="FF0000"/>
              </a:solidFill>
              <a:latin typeface="幼圆" panose="02010509060101010101" pitchFamily="49" charset="-122"/>
              <a:ea typeface="幼圆" panose="02010509060101010101" pitchFamily="49" charset="-122"/>
            </a:endParaRPr>
          </a:p>
        </p:txBody>
      </p:sp>
      <p:graphicFrame>
        <p:nvGraphicFramePr>
          <p:cNvPr id="35842" name="Object 3"/>
          <p:cNvGraphicFramePr/>
          <p:nvPr>
            <p:ph/>
          </p:nvPr>
        </p:nvGraphicFramePr>
        <p:xfrm>
          <a:off x="776288" y="1403350"/>
          <a:ext cx="3860800" cy="1277938"/>
        </p:xfrm>
        <a:graphic>
          <a:graphicData uri="http://schemas.openxmlformats.org/presentationml/2006/ole">
            <mc:AlternateContent xmlns:mc="http://schemas.openxmlformats.org/markup-compatibility/2006">
              <mc:Choice xmlns:v="urn:schemas-microsoft-com:vml" Requires="v">
                <p:oleObj spid="_x0000_s3221" name="" r:id="rId1" imgW="1345565" imgH="482600" progId="Equation.3">
                  <p:embed/>
                </p:oleObj>
              </mc:Choice>
              <mc:Fallback>
                <p:oleObj name="" r:id="rId1" imgW="1345565" imgH="482600" progId="Equation.3">
                  <p:embed/>
                  <p:pic>
                    <p:nvPicPr>
                      <p:cNvPr id="0" name="图片 3220"/>
                      <p:cNvPicPr/>
                      <p:nvPr/>
                    </p:nvPicPr>
                    <p:blipFill>
                      <a:blip r:embed="rId2"/>
                      <a:stretch>
                        <a:fillRect/>
                      </a:stretch>
                    </p:blipFill>
                    <p:spPr>
                      <a:xfrm>
                        <a:off x="776288" y="1403350"/>
                        <a:ext cx="3860800" cy="1277938"/>
                      </a:xfrm>
                      <a:prstGeom prst="rect">
                        <a:avLst/>
                      </a:prstGeom>
                      <a:noFill/>
                      <a:ln w="38100">
                        <a:miter/>
                      </a:ln>
                    </p:spPr>
                  </p:pic>
                </p:oleObj>
              </mc:Fallback>
            </mc:AlternateContent>
          </a:graphicData>
        </a:graphic>
      </p:graphicFrame>
      <p:grpSp>
        <p:nvGrpSpPr>
          <p:cNvPr id="35847" name="Group 4"/>
          <p:cNvGrpSpPr/>
          <p:nvPr/>
        </p:nvGrpSpPr>
        <p:grpSpPr>
          <a:xfrm>
            <a:off x="5364163" y="620713"/>
            <a:ext cx="3448050" cy="2500312"/>
            <a:chOff x="3024" y="192"/>
            <a:chExt cx="2172" cy="1575"/>
          </a:xfrm>
        </p:grpSpPr>
        <p:grpSp>
          <p:nvGrpSpPr>
            <p:cNvPr id="35859" name="Group 5"/>
            <p:cNvGrpSpPr/>
            <p:nvPr/>
          </p:nvGrpSpPr>
          <p:grpSpPr>
            <a:xfrm>
              <a:off x="3024" y="192"/>
              <a:ext cx="2172" cy="1332"/>
              <a:chOff x="192" y="2064"/>
              <a:chExt cx="2172" cy="1332"/>
            </a:xfrm>
          </p:grpSpPr>
          <p:graphicFrame>
            <p:nvGraphicFramePr>
              <p:cNvPr id="35844" name="Object 6"/>
              <p:cNvGraphicFramePr/>
              <p:nvPr/>
            </p:nvGraphicFramePr>
            <p:xfrm>
              <a:off x="192" y="2112"/>
              <a:ext cx="2172" cy="1284"/>
            </p:xfrm>
            <a:graphic>
              <a:graphicData uri="http://schemas.openxmlformats.org/presentationml/2006/ole">
                <mc:AlternateContent xmlns:mc="http://schemas.openxmlformats.org/markup-compatibility/2006">
                  <mc:Choice xmlns:v="urn:schemas-microsoft-com:vml" Requires="v">
                    <p:oleObj spid="_x0000_s3215" name="" r:id="rId3" imgW="3381375" imgH="1971675" progId="Paint.Picture">
                      <p:embed/>
                    </p:oleObj>
                  </mc:Choice>
                  <mc:Fallback>
                    <p:oleObj name="" r:id="rId3" imgW="3381375" imgH="1971675" progId="Paint.Picture">
                      <p:embed/>
                      <p:pic>
                        <p:nvPicPr>
                          <p:cNvPr id="0" name="图片 3214"/>
                          <p:cNvPicPr/>
                          <p:nvPr/>
                        </p:nvPicPr>
                        <p:blipFill>
                          <a:blip r:embed="rId4"/>
                          <a:stretch>
                            <a:fillRect/>
                          </a:stretch>
                        </p:blipFill>
                        <p:spPr>
                          <a:xfrm>
                            <a:off x="192" y="2112"/>
                            <a:ext cx="2172" cy="1284"/>
                          </a:xfrm>
                          <a:prstGeom prst="rect">
                            <a:avLst/>
                          </a:prstGeom>
                          <a:noFill/>
                          <a:ln w="38100">
                            <a:noFill/>
                            <a:miter/>
                          </a:ln>
                        </p:spPr>
                      </p:pic>
                    </p:oleObj>
                  </mc:Fallback>
                </mc:AlternateContent>
              </a:graphicData>
            </a:graphic>
          </p:graphicFrame>
          <p:sp>
            <p:nvSpPr>
              <p:cNvPr id="35861" name="Text Box 7"/>
              <p:cNvSpPr txBox="1"/>
              <p:nvPr/>
            </p:nvSpPr>
            <p:spPr>
              <a:xfrm>
                <a:off x="288" y="278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v</a:t>
                </a:r>
                <a:r>
                  <a:rPr lang="en-US" altLang="zh-CN" sz="2000" baseline="-25000" dirty="0">
                    <a:solidFill>
                      <a:srgbClr val="000000"/>
                    </a:solidFill>
                    <a:latin typeface="Times New Roman" panose="02020603050405020304" pitchFamily="18" charset="0"/>
                    <a:ea typeface="黑体" panose="02010609060101010101" pitchFamily="49" charset="-122"/>
                  </a:rPr>
                  <a:t>BE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2" name="Text Box 8"/>
              <p:cNvSpPr txBox="1"/>
              <p:nvPr/>
            </p:nvSpPr>
            <p:spPr>
              <a:xfrm>
                <a:off x="1872" y="2688"/>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v</a:t>
                </a:r>
                <a:r>
                  <a:rPr lang="en-US" altLang="zh-CN" sz="2000" baseline="-25000" dirty="0">
                    <a:solidFill>
                      <a:srgbClr val="000000"/>
                    </a:solidFill>
                    <a:latin typeface="Times New Roman" panose="02020603050405020304" pitchFamily="18" charset="0"/>
                    <a:ea typeface="黑体" panose="02010609060101010101" pitchFamily="49" charset="-122"/>
                  </a:rPr>
                  <a:t>CE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3" name="Line 9"/>
              <p:cNvSpPr/>
              <p:nvPr/>
            </p:nvSpPr>
            <p:spPr>
              <a:xfrm>
                <a:off x="624" y="2592"/>
                <a:ext cx="192" cy="0"/>
              </a:xfrm>
              <a:prstGeom prst="line">
                <a:avLst/>
              </a:prstGeom>
              <a:ln w="9525" cap="flat" cmpd="sng">
                <a:solidFill>
                  <a:schemeClr val="tx1"/>
                </a:solidFill>
                <a:prstDash val="solid"/>
                <a:headEnd type="none" w="med" len="med"/>
                <a:tailEnd type="arrow" w="sm" len="med"/>
              </a:ln>
            </p:spPr>
          </p:sp>
          <p:sp>
            <p:nvSpPr>
              <p:cNvPr id="35864" name="Rectangle 10"/>
              <p:cNvSpPr/>
              <p:nvPr/>
            </p:nvSpPr>
            <p:spPr>
              <a:xfrm>
                <a:off x="1056" y="2208"/>
                <a:ext cx="528" cy="1104"/>
              </a:xfrm>
              <a:prstGeom prst="rect">
                <a:avLst/>
              </a:prstGeom>
              <a:noFill/>
              <a:ln w="12700" cap="flat" cmpd="sng">
                <a:solidFill>
                  <a:srgbClr val="000000"/>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35865" name="Text Box 11"/>
              <p:cNvSpPr txBox="1"/>
              <p:nvPr/>
            </p:nvSpPr>
            <p:spPr>
              <a:xfrm>
                <a:off x="576" y="230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i</a:t>
                </a:r>
                <a:r>
                  <a:rPr lang="en-US" altLang="zh-CN" sz="2000" baseline="-25000" dirty="0">
                    <a:solidFill>
                      <a:srgbClr val="000000"/>
                    </a:solidFill>
                    <a:latin typeface="Times New Roman" panose="02020603050405020304" pitchFamily="18" charset="0"/>
                    <a:ea typeface="黑体" panose="02010609060101010101" pitchFamily="49" charset="-122"/>
                  </a:rPr>
                  <a:t>B</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6" name="Text Box 12"/>
              <p:cNvSpPr txBox="1"/>
              <p:nvPr/>
            </p:nvSpPr>
            <p:spPr>
              <a:xfrm>
                <a:off x="1584" y="2150"/>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c</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7" name="Text Box 13"/>
              <p:cNvSpPr txBox="1"/>
              <p:nvPr/>
            </p:nvSpPr>
            <p:spPr>
              <a:xfrm>
                <a:off x="1152" y="3024"/>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e</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8" name="Text Box 14"/>
              <p:cNvSpPr txBox="1"/>
              <p:nvPr/>
            </p:nvSpPr>
            <p:spPr>
              <a:xfrm>
                <a:off x="864" y="2400"/>
                <a:ext cx="432" cy="250"/>
              </a:xfrm>
              <a:prstGeom prst="rect">
                <a:avLst/>
              </a:prstGeom>
              <a:noFill/>
              <a:ln w="9525">
                <a:noFill/>
              </a:ln>
            </p:spPr>
            <p:txBody>
              <a:bodyPr>
                <a:spAutoFit/>
              </a:bodyPr>
              <a:p>
                <a:pPr>
                  <a:spcBef>
                    <a:spcPct val="50000"/>
                  </a:spcBef>
                </a:pPr>
                <a:r>
                  <a:rPr lang="en-US" altLang="zh-CN" sz="2000" dirty="0">
                    <a:solidFill>
                      <a:srgbClr val="000000"/>
                    </a:solidFill>
                    <a:latin typeface="Times New Roman" panose="02020603050405020304" pitchFamily="18" charset="0"/>
                    <a:ea typeface="黑体" panose="02010609060101010101" pitchFamily="49" charset="-122"/>
                  </a:rPr>
                  <a:t>b</a:t>
                </a:r>
                <a:endParaRPr lang="en-US" altLang="zh-CN" sz="2000" dirty="0">
                  <a:solidFill>
                    <a:srgbClr val="CC0000"/>
                  </a:solidFill>
                  <a:latin typeface="Times New Roman" panose="02020603050405020304" pitchFamily="18" charset="0"/>
                  <a:ea typeface="黑体" panose="02010609060101010101" pitchFamily="49" charset="-122"/>
                </a:endParaRPr>
              </a:p>
            </p:txBody>
          </p:sp>
          <p:sp>
            <p:nvSpPr>
              <p:cNvPr id="35869" name="Line 15"/>
              <p:cNvSpPr/>
              <p:nvPr/>
            </p:nvSpPr>
            <p:spPr>
              <a:xfrm flipH="1">
                <a:off x="1776" y="2352"/>
                <a:ext cx="192" cy="0"/>
              </a:xfrm>
              <a:prstGeom prst="line">
                <a:avLst/>
              </a:prstGeom>
              <a:ln w="9525" cap="flat" cmpd="sng">
                <a:solidFill>
                  <a:schemeClr val="tx1"/>
                </a:solidFill>
                <a:prstDash val="solid"/>
                <a:headEnd type="none" w="med" len="med"/>
                <a:tailEnd type="arrow" w="sm" len="med"/>
              </a:ln>
            </p:spPr>
          </p:sp>
          <p:sp>
            <p:nvSpPr>
              <p:cNvPr id="35870" name="Text Box 16"/>
              <p:cNvSpPr txBox="1"/>
              <p:nvPr/>
            </p:nvSpPr>
            <p:spPr>
              <a:xfrm>
                <a:off x="1824" y="2064"/>
                <a:ext cx="432" cy="250"/>
              </a:xfrm>
              <a:prstGeom prst="rect">
                <a:avLst/>
              </a:prstGeom>
              <a:noFill/>
              <a:ln w="9525">
                <a:noFill/>
              </a:ln>
            </p:spPr>
            <p:txBody>
              <a:bodyPr>
                <a:spAutoFit/>
              </a:bodyPr>
              <a:p>
                <a:pPr>
                  <a:spcBef>
                    <a:spcPct val="50000"/>
                  </a:spcBef>
                </a:pPr>
                <a:r>
                  <a:rPr lang="en-US" altLang="zh-CN" sz="2000" i="1" dirty="0">
                    <a:solidFill>
                      <a:srgbClr val="000000"/>
                    </a:solidFill>
                    <a:latin typeface="Times New Roman" panose="02020603050405020304" pitchFamily="18" charset="0"/>
                    <a:ea typeface="黑体" panose="02010609060101010101" pitchFamily="49" charset="-122"/>
                  </a:rPr>
                  <a:t>i</a:t>
                </a:r>
                <a:r>
                  <a:rPr lang="en-US" altLang="zh-CN" sz="2000" baseline="-25000" dirty="0">
                    <a:solidFill>
                      <a:srgbClr val="000000"/>
                    </a:solidFill>
                    <a:latin typeface="Times New Roman" panose="02020603050405020304" pitchFamily="18" charset="0"/>
                    <a:ea typeface="黑体" panose="02010609060101010101" pitchFamily="49" charset="-122"/>
                  </a:rPr>
                  <a:t>C</a:t>
                </a:r>
                <a:endParaRPr lang="en-US" altLang="zh-CN" sz="2000" dirty="0">
                  <a:solidFill>
                    <a:srgbClr val="CC0000"/>
                  </a:solidFill>
                  <a:latin typeface="Times New Roman" panose="02020603050405020304" pitchFamily="18" charset="0"/>
                  <a:ea typeface="黑体" panose="02010609060101010101" pitchFamily="49" charset="-122"/>
                </a:endParaRPr>
              </a:p>
            </p:txBody>
          </p:sp>
        </p:grpSp>
        <p:sp>
          <p:nvSpPr>
            <p:cNvPr id="35860" name="Rectangle 17"/>
            <p:cNvSpPr/>
            <p:nvPr/>
          </p:nvSpPr>
          <p:spPr>
            <a:xfrm>
              <a:off x="3696" y="1536"/>
              <a:ext cx="1152" cy="231"/>
            </a:xfrm>
            <a:prstGeom prst="rect">
              <a:avLst/>
            </a:prstGeom>
            <a:noFill/>
            <a:ln w="9525">
              <a:noFill/>
            </a:ln>
          </p:spPr>
          <p:txBody>
            <a:bodyPr lIns="92075" tIns="46038" rIns="92075" bIns="46038" anchor="ctr">
              <a:spAutoFit/>
            </a:bodyPr>
            <a:p>
              <a:pPr algn="ctr"/>
              <a:r>
                <a:rPr lang="en-US" altLang="zh-CN" sz="1800" dirty="0">
                  <a:solidFill>
                    <a:srgbClr val="0033CC"/>
                  </a:solidFill>
                  <a:latin typeface="Arial" panose="020B0604020202020204" pitchFamily="34" charset="0"/>
                </a:rPr>
                <a:t>BJT</a:t>
              </a:r>
              <a:r>
                <a:rPr lang="zh-CN" altLang="en-US" sz="1800" dirty="0">
                  <a:solidFill>
                    <a:srgbClr val="0033CC"/>
                  </a:solidFill>
                  <a:latin typeface="Arial" panose="020B0604020202020204" pitchFamily="34" charset="0"/>
                </a:rPr>
                <a:t>双口网络</a:t>
              </a:r>
              <a:endParaRPr lang="zh-CN" altLang="en-US" sz="1800" dirty="0">
                <a:solidFill>
                  <a:srgbClr val="0033CC"/>
                </a:solidFill>
                <a:latin typeface="幼圆" panose="02010509060101010101" pitchFamily="49" charset="-122"/>
                <a:ea typeface="幼圆" panose="02010509060101010101" pitchFamily="49" charset="-122"/>
              </a:endParaRPr>
            </a:p>
          </p:txBody>
        </p:sp>
      </p:grpSp>
      <p:sp>
        <p:nvSpPr>
          <p:cNvPr id="35848" name="Text Box 18"/>
          <p:cNvSpPr txBox="1"/>
          <p:nvPr/>
        </p:nvSpPr>
        <p:spPr>
          <a:xfrm>
            <a:off x="2016125" y="6103938"/>
            <a:ext cx="3581400" cy="519112"/>
          </a:xfrm>
          <a:prstGeom prst="rect">
            <a:avLst/>
          </a:prstGeom>
          <a:noFill/>
          <a:ln w="12700">
            <a:noFill/>
          </a:ln>
        </p:spPr>
        <p:txBody>
          <a:bodyPr>
            <a:spAutoFit/>
          </a:bodyPr>
          <a:p>
            <a:pPr algn="ctr">
              <a:spcBef>
                <a:spcPct val="50000"/>
              </a:spcBef>
            </a:pPr>
            <a:r>
              <a:rPr lang="en-US" altLang="zh-CN" dirty="0">
                <a:solidFill>
                  <a:srgbClr val="0033CC"/>
                </a:solidFill>
                <a:latin typeface="Times New Roman" panose="02020603050405020304" pitchFamily="18" charset="0"/>
              </a:rPr>
              <a:t>BJT</a:t>
            </a:r>
            <a:r>
              <a:rPr lang="zh-CN" altLang="en-US" dirty="0">
                <a:solidFill>
                  <a:srgbClr val="0033CC"/>
                </a:solidFill>
                <a:latin typeface="Times New Roman" panose="02020603050405020304" pitchFamily="18" charset="0"/>
              </a:rPr>
              <a:t>的</a:t>
            </a:r>
            <a:r>
              <a:rPr lang="en-US" altLang="zh-CN" dirty="0">
                <a:solidFill>
                  <a:srgbClr val="0033CC"/>
                </a:solidFill>
                <a:latin typeface="Times New Roman" panose="02020603050405020304" pitchFamily="18" charset="0"/>
              </a:rPr>
              <a:t>H</a:t>
            </a:r>
            <a:r>
              <a:rPr lang="zh-CN" altLang="en-US" dirty="0">
                <a:solidFill>
                  <a:srgbClr val="0033CC"/>
                </a:solidFill>
                <a:latin typeface="Times New Roman" panose="02020603050405020304" pitchFamily="18" charset="0"/>
              </a:rPr>
              <a:t>参数模型</a:t>
            </a:r>
            <a:endParaRPr lang="zh-CN" altLang="en-US" b="0" dirty="0">
              <a:solidFill>
                <a:srgbClr val="990099"/>
              </a:solidFill>
              <a:latin typeface="Times New Roman" panose="02020603050405020304" pitchFamily="18" charset="0"/>
            </a:endParaRPr>
          </a:p>
        </p:txBody>
      </p:sp>
      <p:grpSp>
        <p:nvGrpSpPr>
          <p:cNvPr id="35849" name="Group 19"/>
          <p:cNvGrpSpPr/>
          <p:nvPr/>
        </p:nvGrpSpPr>
        <p:grpSpPr>
          <a:xfrm>
            <a:off x="685800" y="3200400"/>
            <a:ext cx="6346825" cy="2846388"/>
            <a:chOff x="1770" y="1939"/>
            <a:chExt cx="2838" cy="1433"/>
          </a:xfrm>
        </p:grpSpPr>
        <p:graphicFrame>
          <p:nvGraphicFramePr>
            <p:cNvPr id="35843" name="Object 20"/>
            <p:cNvGraphicFramePr/>
            <p:nvPr/>
          </p:nvGraphicFramePr>
          <p:xfrm>
            <a:off x="1770" y="1968"/>
            <a:ext cx="2838" cy="1404"/>
          </p:xfrm>
          <a:graphic>
            <a:graphicData uri="http://schemas.openxmlformats.org/presentationml/2006/ole">
              <mc:AlternateContent xmlns:mc="http://schemas.openxmlformats.org/markup-compatibility/2006">
                <mc:Choice xmlns:v="urn:schemas-microsoft-com:vml" Requires="v">
                  <p:oleObj spid="_x0000_s3227" name="" r:id="rId5" imgW="4485640" imgH="2232025" progId="Paint.Picture">
                    <p:embed/>
                  </p:oleObj>
                </mc:Choice>
                <mc:Fallback>
                  <p:oleObj name="" r:id="rId5" imgW="4485640" imgH="2232025" progId="Paint.Picture">
                    <p:embed/>
                    <p:pic>
                      <p:nvPicPr>
                        <p:cNvPr id="0" name="图片 3226"/>
                        <p:cNvPicPr/>
                        <p:nvPr/>
                      </p:nvPicPr>
                      <p:blipFill>
                        <a:blip r:embed="rId6"/>
                        <a:stretch>
                          <a:fillRect/>
                        </a:stretch>
                      </p:blipFill>
                      <p:spPr>
                        <a:xfrm>
                          <a:off x="1770" y="1968"/>
                          <a:ext cx="2838" cy="1404"/>
                        </a:xfrm>
                        <a:prstGeom prst="rect">
                          <a:avLst/>
                        </a:prstGeom>
                        <a:noFill/>
                        <a:ln w="38100">
                          <a:noFill/>
                          <a:miter/>
                        </a:ln>
                      </p:spPr>
                    </p:pic>
                  </p:oleObj>
                </mc:Fallback>
              </mc:AlternateContent>
            </a:graphicData>
          </a:graphic>
        </p:graphicFrame>
        <p:sp>
          <p:nvSpPr>
            <p:cNvPr id="35851" name="Rectangle 21"/>
            <p:cNvSpPr/>
            <p:nvPr/>
          </p:nvSpPr>
          <p:spPr>
            <a:xfrm>
              <a:off x="3408" y="2544"/>
              <a:ext cx="480"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21e</a:t>
              </a:r>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35852" name="Rectangle 22"/>
            <p:cNvSpPr/>
            <p:nvPr/>
          </p:nvSpPr>
          <p:spPr>
            <a:xfrm>
              <a:off x="4128" y="1939"/>
              <a:ext cx="240"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35853" name="Rectangle 23"/>
            <p:cNvSpPr/>
            <p:nvPr/>
          </p:nvSpPr>
          <p:spPr>
            <a:xfrm>
              <a:off x="4368" y="2544"/>
              <a:ext cx="240"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ce</a:t>
              </a:r>
              <a:endParaRPr lang="en-US" altLang="zh-CN" b="0" baseline="-25000" dirty="0">
                <a:solidFill>
                  <a:srgbClr val="000000"/>
                </a:solidFill>
                <a:latin typeface="Times New Roman" panose="02020603050405020304" pitchFamily="18" charset="0"/>
              </a:endParaRPr>
            </a:p>
          </p:txBody>
        </p:sp>
        <p:sp>
          <p:nvSpPr>
            <p:cNvPr id="35854" name="Rectangle 24"/>
            <p:cNvSpPr/>
            <p:nvPr/>
          </p:nvSpPr>
          <p:spPr>
            <a:xfrm>
              <a:off x="2064" y="1939"/>
              <a:ext cx="240"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35855" name="Rectangle 25"/>
            <p:cNvSpPr/>
            <p:nvPr/>
          </p:nvSpPr>
          <p:spPr>
            <a:xfrm>
              <a:off x="1872" y="2544"/>
              <a:ext cx="336"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be</a:t>
              </a:r>
              <a:endParaRPr lang="en-US" altLang="zh-CN" b="0" baseline="-25000" dirty="0">
                <a:solidFill>
                  <a:srgbClr val="000000"/>
                </a:solidFill>
                <a:latin typeface="Times New Roman" panose="02020603050405020304" pitchFamily="18" charset="0"/>
              </a:endParaRPr>
            </a:p>
          </p:txBody>
        </p:sp>
        <p:sp>
          <p:nvSpPr>
            <p:cNvPr id="35856" name="Rectangle 26"/>
            <p:cNvSpPr/>
            <p:nvPr/>
          </p:nvSpPr>
          <p:spPr>
            <a:xfrm>
              <a:off x="2304" y="2544"/>
              <a:ext cx="624"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12e</a:t>
              </a:r>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ce</a:t>
              </a:r>
              <a:endParaRPr lang="en-US" altLang="zh-CN" sz="2400" b="0" dirty="0">
                <a:latin typeface="Times New Roman" panose="02020603050405020304" pitchFamily="18" charset="0"/>
              </a:endParaRPr>
            </a:p>
          </p:txBody>
        </p:sp>
        <p:sp>
          <p:nvSpPr>
            <p:cNvPr id="35857" name="Rectangle 27"/>
            <p:cNvSpPr/>
            <p:nvPr/>
          </p:nvSpPr>
          <p:spPr>
            <a:xfrm>
              <a:off x="2400" y="1968"/>
              <a:ext cx="384"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11e</a:t>
              </a:r>
              <a:endParaRPr lang="en-US" altLang="zh-CN" sz="2400" b="0" dirty="0">
                <a:latin typeface="Times New Roman" panose="02020603050405020304" pitchFamily="18" charset="0"/>
              </a:endParaRPr>
            </a:p>
          </p:txBody>
        </p:sp>
        <p:sp>
          <p:nvSpPr>
            <p:cNvPr id="35858" name="Rectangle 28"/>
            <p:cNvSpPr/>
            <p:nvPr/>
          </p:nvSpPr>
          <p:spPr>
            <a:xfrm>
              <a:off x="4032" y="2688"/>
              <a:ext cx="384" cy="215"/>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22</a:t>
              </a:r>
              <a:endParaRPr lang="en-US" altLang="zh-CN" sz="2400" b="0" dirty="0">
                <a:latin typeface="Times New Roman" panose="02020603050405020304" pitchFamily="18" charset="0"/>
              </a:endParaRPr>
            </a:p>
          </p:txBody>
        </p:sp>
      </p:grpSp>
      <p:sp>
        <p:nvSpPr>
          <p:cNvPr id="35850" name="AutoShape 29"/>
          <p:cNvSpPr/>
          <p:nvPr/>
        </p:nvSpPr>
        <p:spPr>
          <a:xfrm>
            <a:off x="3276600" y="2705100"/>
            <a:ext cx="381000" cy="1130300"/>
          </a:xfrm>
          <a:prstGeom prst="downArrow">
            <a:avLst>
              <a:gd name="adj1" fmla="val 50000"/>
              <a:gd name="adj2" fmla="val 74166"/>
            </a:avLst>
          </a:prstGeom>
          <a:solidFill>
            <a:srgbClr val="FF0000"/>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7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6874" name="Rectangle 2"/>
          <p:cNvSpPr/>
          <p:nvPr/>
        </p:nvSpPr>
        <p:spPr>
          <a:xfrm>
            <a:off x="539750" y="620713"/>
            <a:ext cx="4319588" cy="519112"/>
          </a:xfrm>
          <a:prstGeom prst="rect">
            <a:avLst/>
          </a:prstGeom>
          <a:noFill/>
          <a:ln w="9525">
            <a:noFill/>
          </a:ln>
        </p:spPr>
        <p:txBody>
          <a:bodyPr lIns="92075" tIns="46038" rIns="92075" bIns="46038" anchor="ctr">
            <a:spAutoFit/>
          </a:bodyPr>
          <a:p>
            <a:pPr algn="ctr"/>
            <a:r>
              <a:rPr lang="en-US" altLang="zh-CN" dirty="0">
                <a:solidFill>
                  <a:srgbClr val="FF0000"/>
                </a:solidFill>
                <a:latin typeface="Arial" panose="020B0604020202020204" pitchFamily="34" charset="0"/>
                <a:ea typeface="幼圆" panose="02010509060101010101" pitchFamily="49" charset="-122"/>
              </a:rPr>
              <a:t>d.  </a:t>
            </a:r>
            <a:r>
              <a:rPr lang="zh-CN" altLang="en-US" dirty="0">
                <a:solidFill>
                  <a:srgbClr val="FF0000"/>
                </a:solidFill>
                <a:latin typeface="Arial" panose="020B0604020202020204" pitchFamily="34" charset="0"/>
                <a:ea typeface="幼圆" panose="02010509060101010101" pitchFamily="49" charset="-122"/>
              </a:rPr>
              <a:t>简化的</a:t>
            </a:r>
            <a:r>
              <a:rPr lang="en-US" altLang="zh-CN" dirty="0">
                <a:solidFill>
                  <a:srgbClr val="FF0000"/>
                </a:solidFill>
                <a:latin typeface="Arial" panose="020B0604020202020204" pitchFamily="34" charset="0"/>
                <a:ea typeface="幼圆" panose="02010509060101010101" pitchFamily="49" charset="-122"/>
              </a:rPr>
              <a:t>H</a:t>
            </a:r>
            <a:r>
              <a:rPr lang="zh-CN" altLang="en-US" dirty="0">
                <a:solidFill>
                  <a:srgbClr val="FF0000"/>
                </a:solidFill>
                <a:latin typeface="Arial" panose="020B0604020202020204" pitchFamily="34" charset="0"/>
                <a:ea typeface="幼圆" panose="02010509060101010101" pitchFamily="49" charset="-122"/>
              </a:rPr>
              <a:t>参数等效</a:t>
            </a:r>
            <a:r>
              <a:rPr lang="zh-CN" altLang="en-US" dirty="0">
                <a:solidFill>
                  <a:srgbClr val="FF0000"/>
                </a:solidFill>
                <a:latin typeface="幼圆" panose="02010509060101010101" pitchFamily="49" charset="-122"/>
                <a:ea typeface="幼圆" panose="02010509060101010101" pitchFamily="49" charset="-122"/>
              </a:rPr>
              <a:t>模型</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36875" name="Text Box 3"/>
          <p:cNvSpPr txBox="1"/>
          <p:nvPr/>
        </p:nvSpPr>
        <p:spPr>
          <a:xfrm>
            <a:off x="323850" y="2133600"/>
            <a:ext cx="3906838" cy="647700"/>
          </a:xfrm>
          <a:prstGeom prst="rect">
            <a:avLst/>
          </a:prstGeom>
          <a:noFill/>
          <a:ln w="9525">
            <a:noFill/>
          </a:ln>
        </p:spPr>
        <p:txBody>
          <a:bodyPr>
            <a:spAutoFit/>
          </a:bodyPr>
          <a:p>
            <a:pPr>
              <a:lnSpc>
                <a:spcPct val="130000"/>
              </a:lnSpc>
            </a:pPr>
            <a:r>
              <a:rPr lang="zh-CN" altLang="en-US" dirty="0">
                <a:latin typeface="宋体" panose="02010600030101010101" pitchFamily="2" charset="-122"/>
              </a:rPr>
              <a:t>即 </a:t>
            </a:r>
            <a:r>
              <a:rPr lang="en-US" altLang="zh-CN" i="1" dirty="0">
                <a:latin typeface="Times New Roman" panose="02020603050405020304" pitchFamily="18" charset="0"/>
              </a:rPr>
              <a:t>r</a:t>
            </a:r>
            <a:r>
              <a:rPr lang="en-US" altLang="zh-CN" baseline="-25000" dirty="0">
                <a:latin typeface="Times New Roman" panose="02020603050405020304" pitchFamily="18" charset="0"/>
              </a:rPr>
              <a:t>be</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11e</a:t>
            </a:r>
            <a:r>
              <a:rPr lang="en-US" altLang="zh-CN" dirty="0">
                <a:latin typeface="宋体" panose="02010600030101010101" pitchFamily="2" charset="-122"/>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21e</a:t>
            </a:r>
            <a:r>
              <a:rPr lang="en-US" altLang="zh-CN" dirty="0">
                <a:latin typeface="宋体" panose="02010600030101010101" pitchFamily="2" charset="-122"/>
              </a:rPr>
              <a:t>   </a:t>
            </a:r>
            <a:endParaRPr lang="en-US" altLang="zh-CN" dirty="0">
              <a:latin typeface="宋体" panose="02010600030101010101" pitchFamily="2" charset="-122"/>
            </a:endParaRPr>
          </a:p>
        </p:txBody>
      </p:sp>
      <p:sp>
        <p:nvSpPr>
          <p:cNvPr id="36876" name="Text Box 4"/>
          <p:cNvSpPr txBox="1"/>
          <p:nvPr/>
        </p:nvSpPr>
        <p:spPr>
          <a:xfrm>
            <a:off x="539750" y="1484313"/>
            <a:ext cx="3200400" cy="733425"/>
          </a:xfrm>
          <a:prstGeom prst="rect">
            <a:avLst/>
          </a:prstGeom>
          <a:noFill/>
          <a:ln w="9525">
            <a:noFill/>
          </a:ln>
        </p:spPr>
        <p:txBody>
          <a:bodyPr>
            <a:spAutoFit/>
          </a:bodyPr>
          <a:p>
            <a:pPr>
              <a:lnSpc>
                <a:spcPct val="150000"/>
              </a:lnSpc>
            </a:pPr>
            <a:r>
              <a:rPr lang="zh-CN" altLang="en-US" dirty="0">
                <a:latin typeface="宋体" panose="02010600030101010101" pitchFamily="2" charset="-122"/>
              </a:rPr>
              <a:t>一般采用习惯符号</a:t>
            </a:r>
            <a:endParaRPr lang="zh-CN" altLang="en-US" dirty="0">
              <a:latin typeface="宋体" panose="02010600030101010101" pitchFamily="2" charset="-122"/>
            </a:endParaRPr>
          </a:p>
        </p:txBody>
      </p:sp>
      <p:sp>
        <p:nvSpPr>
          <p:cNvPr id="36877" name="Rectangle 5"/>
          <p:cNvSpPr/>
          <p:nvPr/>
        </p:nvSpPr>
        <p:spPr>
          <a:xfrm>
            <a:off x="468313" y="3500438"/>
            <a:ext cx="4679950" cy="2305050"/>
          </a:xfrm>
          <a:prstGeom prst="rect">
            <a:avLst/>
          </a:prstGeom>
          <a:noFill/>
          <a:ln w="9525">
            <a:noFill/>
          </a:ln>
        </p:spPr>
        <p:txBody>
          <a:bodyPr lIns="0" tIns="0" rIns="0" bIns="0">
            <a:spAutoFit/>
          </a:bodyPr>
          <a:p>
            <a:pPr marL="190500" indent="-190500">
              <a:lnSpc>
                <a:spcPct val="135000"/>
              </a:lnSpc>
            </a:pPr>
            <a:r>
              <a:rPr lang="en-US" altLang="zh-CN" b="0" dirty="0">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u</a:t>
            </a:r>
            <a:r>
              <a:rPr lang="en-US" altLang="zh-CN" baseline="-25000" dirty="0">
                <a:solidFill>
                  <a:srgbClr val="000000"/>
                </a:solidFill>
                <a:latin typeface="Times New Roman" panose="02020603050405020304" pitchFamily="18" charset="0"/>
              </a:rPr>
              <a:t>T</a:t>
            </a:r>
            <a:r>
              <a:rPr lang="zh-CN" altLang="en-US" dirty="0">
                <a:solidFill>
                  <a:srgbClr val="000000"/>
                </a:solidFill>
                <a:latin typeface="Times New Roman" panose="02020603050405020304" pitchFamily="18" charset="0"/>
              </a:rPr>
              <a:t>很小，一般为</a:t>
            </a:r>
            <a:r>
              <a:rPr lang="en-US" altLang="zh-CN" dirty="0">
                <a:solidFill>
                  <a:srgbClr val="000000"/>
                </a:solidFill>
                <a:latin typeface="Times New Roman" panose="02020603050405020304" pitchFamily="18" charset="0"/>
              </a:rPr>
              <a:t>10</a:t>
            </a:r>
            <a:r>
              <a:rPr lang="en-US" altLang="zh-CN" baseline="30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sym typeface="Symbol" panose="05050102010706020507" pitchFamily="18" charset="2"/>
              </a:rPr>
              <a:t>10</a:t>
            </a:r>
            <a:r>
              <a:rPr lang="en-US" altLang="zh-CN" baseline="30000" dirty="0">
                <a:solidFill>
                  <a:srgbClr val="000000"/>
                </a:solidFill>
                <a:latin typeface="Times New Roman" panose="02020603050405020304" pitchFamily="18" charset="0"/>
                <a:sym typeface="Symbol" panose="05050102010706020507" pitchFamily="18" charset="2"/>
              </a:rPr>
              <a:t>-4 </a:t>
            </a:r>
            <a:r>
              <a:rPr lang="zh-CN" altLang="en-US"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a:p>
            <a:pPr marL="190500" indent="-190500">
              <a:lnSpc>
                <a:spcPct val="135000"/>
              </a:lnSpc>
            </a:pPr>
            <a:r>
              <a:rPr lang="zh-CN" altLang="en-US" b="0"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r</a:t>
            </a:r>
            <a:r>
              <a:rPr lang="en-US" altLang="zh-CN" baseline="-25000" dirty="0">
                <a:solidFill>
                  <a:srgbClr val="000000"/>
                </a:solidFill>
                <a:latin typeface="Times New Roman" panose="02020603050405020304" pitchFamily="18" charset="0"/>
              </a:rPr>
              <a:t>ce</a:t>
            </a:r>
            <a:r>
              <a:rPr lang="zh-CN" altLang="zh-CN" dirty="0">
                <a:solidFill>
                  <a:srgbClr val="000000"/>
                </a:solidFill>
                <a:latin typeface="Times New Roman" panose="02020603050405020304" pitchFamily="18" charset="0"/>
              </a:rPr>
              <a:t>很大，</a:t>
            </a:r>
            <a:r>
              <a:rPr lang="zh-CN" altLang="en-US" dirty="0">
                <a:solidFill>
                  <a:srgbClr val="000000"/>
                </a:solidFill>
                <a:latin typeface="Times New Roman" panose="02020603050405020304" pitchFamily="18" charset="0"/>
              </a:rPr>
              <a:t>约为</a:t>
            </a:r>
            <a:r>
              <a:rPr lang="en-US" altLang="zh-CN" dirty="0">
                <a:solidFill>
                  <a:srgbClr val="000000"/>
                </a:solidFill>
                <a:latin typeface="Times New Roman" panose="02020603050405020304" pitchFamily="18" charset="0"/>
                <a:sym typeface="Symbol" panose="05050102010706020507" pitchFamily="18" charset="2"/>
              </a:rPr>
              <a:t>100k</a:t>
            </a:r>
            <a:r>
              <a:rPr lang="zh-CN" altLang="en-US"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故一般可忽略它们的影响，得到简化电路</a:t>
            </a:r>
            <a:endParaRPr lang="zh-CN" altLang="en-US" dirty="0">
              <a:solidFill>
                <a:srgbClr val="000000"/>
              </a:solidFill>
              <a:latin typeface="Times New Roman" panose="02020603050405020304" pitchFamily="18" charset="0"/>
            </a:endParaRPr>
          </a:p>
        </p:txBody>
      </p:sp>
      <p:grpSp>
        <p:nvGrpSpPr>
          <p:cNvPr id="36878" name="Group 7"/>
          <p:cNvGrpSpPr/>
          <p:nvPr/>
        </p:nvGrpSpPr>
        <p:grpSpPr>
          <a:xfrm>
            <a:off x="3924300" y="1052513"/>
            <a:ext cx="5219700" cy="2287587"/>
            <a:chOff x="1770" y="1939"/>
            <a:chExt cx="2838" cy="1433"/>
          </a:xfrm>
        </p:grpSpPr>
        <p:graphicFrame>
          <p:nvGraphicFramePr>
            <p:cNvPr id="36872" name="Object 8"/>
            <p:cNvGraphicFramePr/>
            <p:nvPr/>
          </p:nvGraphicFramePr>
          <p:xfrm>
            <a:off x="1770" y="1968"/>
            <a:ext cx="2838" cy="1404"/>
          </p:xfrm>
          <a:graphic>
            <a:graphicData uri="http://schemas.openxmlformats.org/presentationml/2006/ole">
              <mc:AlternateContent xmlns:mc="http://schemas.openxmlformats.org/markup-compatibility/2006">
                <mc:Choice xmlns:v="urn:schemas-microsoft-com:vml" Requires="v">
                  <p:oleObj spid="_x0000_s3226" name="" r:id="rId1" imgW="4485640" imgH="2232025" progId="Paint.Picture">
                    <p:embed/>
                  </p:oleObj>
                </mc:Choice>
                <mc:Fallback>
                  <p:oleObj name="" r:id="rId1" imgW="4485640" imgH="2232025" progId="Paint.Picture">
                    <p:embed/>
                    <p:pic>
                      <p:nvPicPr>
                        <p:cNvPr id="0" name="图片 3225"/>
                        <p:cNvPicPr/>
                        <p:nvPr/>
                      </p:nvPicPr>
                      <p:blipFill>
                        <a:blip r:embed="rId2"/>
                        <a:stretch>
                          <a:fillRect/>
                        </a:stretch>
                      </p:blipFill>
                      <p:spPr>
                        <a:xfrm>
                          <a:off x="1770" y="1968"/>
                          <a:ext cx="2838" cy="1404"/>
                        </a:xfrm>
                        <a:prstGeom prst="rect">
                          <a:avLst/>
                        </a:prstGeom>
                        <a:noFill/>
                        <a:ln w="38100">
                          <a:noFill/>
                          <a:miter/>
                        </a:ln>
                      </p:spPr>
                    </p:pic>
                  </p:oleObj>
                </mc:Fallback>
              </mc:AlternateContent>
            </a:graphicData>
          </a:graphic>
        </p:graphicFrame>
        <p:sp>
          <p:nvSpPr>
            <p:cNvPr id="36906" name="Rectangle 9"/>
            <p:cNvSpPr/>
            <p:nvPr/>
          </p:nvSpPr>
          <p:spPr>
            <a:xfrm>
              <a:off x="3408" y="2544"/>
              <a:ext cx="480"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21e</a:t>
              </a:r>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36907" name="Rectangle 10"/>
            <p:cNvSpPr/>
            <p:nvPr/>
          </p:nvSpPr>
          <p:spPr>
            <a:xfrm>
              <a:off x="4128" y="1939"/>
              <a:ext cx="240" cy="268"/>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36908" name="Rectangle 11"/>
            <p:cNvSpPr/>
            <p:nvPr/>
          </p:nvSpPr>
          <p:spPr>
            <a:xfrm>
              <a:off x="4368" y="2544"/>
              <a:ext cx="240"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ce</a:t>
              </a:r>
              <a:endParaRPr lang="en-US" altLang="zh-CN" b="0" baseline="-25000" dirty="0">
                <a:solidFill>
                  <a:srgbClr val="000000"/>
                </a:solidFill>
                <a:latin typeface="Times New Roman" panose="02020603050405020304" pitchFamily="18" charset="0"/>
              </a:endParaRPr>
            </a:p>
          </p:txBody>
        </p:sp>
        <p:sp>
          <p:nvSpPr>
            <p:cNvPr id="36909" name="Rectangle 12"/>
            <p:cNvSpPr/>
            <p:nvPr/>
          </p:nvSpPr>
          <p:spPr>
            <a:xfrm>
              <a:off x="2064" y="1939"/>
              <a:ext cx="240" cy="268"/>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i</a:t>
              </a:r>
              <a:r>
                <a:rPr lang="en-US" altLang="zh-CN" b="0" baseline="-2500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36910" name="Rectangle 13"/>
            <p:cNvSpPr/>
            <p:nvPr/>
          </p:nvSpPr>
          <p:spPr>
            <a:xfrm>
              <a:off x="1872" y="2544"/>
              <a:ext cx="336"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be</a:t>
              </a:r>
              <a:endParaRPr lang="en-US" altLang="zh-CN" b="0" baseline="-25000" dirty="0">
                <a:solidFill>
                  <a:srgbClr val="000000"/>
                </a:solidFill>
                <a:latin typeface="Times New Roman" panose="02020603050405020304" pitchFamily="18" charset="0"/>
              </a:endParaRPr>
            </a:p>
          </p:txBody>
        </p:sp>
        <p:sp>
          <p:nvSpPr>
            <p:cNvPr id="36911" name="Rectangle 14"/>
            <p:cNvSpPr/>
            <p:nvPr/>
          </p:nvSpPr>
          <p:spPr>
            <a:xfrm>
              <a:off x="2304" y="2544"/>
              <a:ext cx="624"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12e</a:t>
              </a:r>
              <a:r>
                <a:rPr lang="en-US" altLang="zh-CN" b="0" i="1" dirty="0">
                  <a:solidFill>
                    <a:srgbClr val="000000"/>
                  </a:solidFill>
                  <a:latin typeface="Times New Roman" panose="02020603050405020304" pitchFamily="18" charset="0"/>
                </a:rPr>
                <a:t>v</a:t>
              </a:r>
              <a:r>
                <a:rPr lang="en-US" altLang="zh-CN" b="0" baseline="-25000" dirty="0">
                  <a:solidFill>
                    <a:srgbClr val="000000"/>
                  </a:solidFill>
                  <a:latin typeface="Times New Roman" panose="02020603050405020304" pitchFamily="18" charset="0"/>
                </a:rPr>
                <a:t>ce</a:t>
              </a:r>
              <a:endParaRPr lang="en-US" altLang="zh-CN" sz="2400" b="0" dirty="0">
                <a:latin typeface="Times New Roman" panose="02020603050405020304" pitchFamily="18" charset="0"/>
              </a:endParaRPr>
            </a:p>
          </p:txBody>
        </p:sp>
        <p:sp>
          <p:nvSpPr>
            <p:cNvPr id="36912" name="Rectangle 15"/>
            <p:cNvSpPr/>
            <p:nvPr/>
          </p:nvSpPr>
          <p:spPr>
            <a:xfrm>
              <a:off x="2400" y="1968"/>
              <a:ext cx="384"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11e</a:t>
              </a:r>
              <a:endParaRPr lang="en-US" altLang="zh-CN" sz="2400" b="0" dirty="0">
                <a:latin typeface="Times New Roman" panose="02020603050405020304" pitchFamily="18" charset="0"/>
              </a:endParaRPr>
            </a:p>
          </p:txBody>
        </p:sp>
        <p:sp>
          <p:nvSpPr>
            <p:cNvPr id="36913" name="Rectangle 16"/>
            <p:cNvSpPr/>
            <p:nvPr/>
          </p:nvSpPr>
          <p:spPr>
            <a:xfrm>
              <a:off x="4032" y="2688"/>
              <a:ext cx="384" cy="267"/>
            </a:xfrm>
            <a:prstGeom prst="rect">
              <a:avLst/>
            </a:prstGeom>
            <a:noFill/>
            <a:ln w="9525">
              <a:noFill/>
            </a:ln>
          </p:spPr>
          <p:txBody>
            <a:bodyPr lIns="0" tIns="0" rIns="0" bIns="0">
              <a:spAutoFit/>
            </a:bodyPr>
            <a:p>
              <a:r>
                <a:rPr lang="en-US" altLang="zh-CN" b="0" i="1" dirty="0">
                  <a:solidFill>
                    <a:srgbClr val="000000"/>
                  </a:solidFill>
                  <a:latin typeface="Times New Roman" panose="02020603050405020304" pitchFamily="18" charset="0"/>
                </a:rPr>
                <a:t>h</a:t>
              </a:r>
              <a:r>
                <a:rPr lang="en-US" altLang="zh-CN" b="0" baseline="-25000" dirty="0">
                  <a:solidFill>
                    <a:srgbClr val="000000"/>
                  </a:solidFill>
                  <a:latin typeface="Times New Roman" panose="02020603050405020304" pitchFamily="18" charset="0"/>
                </a:rPr>
                <a:t>22</a:t>
              </a:r>
              <a:endParaRPr lang="en-US" altLang="zh-CN" sz="2400" b="0" dirty="0">
                <a:latin typeface="Times New Roman" panose="02020603050405020304" pitchFamily="18" charset="0"/>
              </a:endParaRPr>
            </a:p>
          </p:txBody>
        </p:sp>
      </p:grpSp>
      <p:grpSp>
        <p:nvGrpSpPr>
          <p:cNvPr id="36879" name="Group 17"/>
          <p:cNvGrpSpPr/>
          <p:nvPr/>
        </p:nvGrpSpPr>
        <p:grpSpPr>
          <a:xfrm>
            <a:off x="5256213" y="3600450"/>
            <a:ext cx="3278187" cy="2190750"/>
            <a:chOff x="916" y="940"/>
            <a:chExt cx="2065" cy="1380"/>
          </a:xfrm>
        </p:grpSpPr>
        <p:sp>
          <p:nvSpPr>
            <p:cNvPr id="36883" name="Line 18"/>
            <p:cNvSpPr/>
            <p:nvPr/>
          </p:nvSpPr>
          <p:spPr>
            <a:xfrm>
              <a:off x="1224" y="1288"/>
              <a:ext cx="408" cy="0"/>
            </a:xfrm>
            <a:prstGeom prst="line">
              <a:avLst/>
            </a:prstGeom>
            <a:ln w="25400" cap="flat" cmpd="sng">
              <a:solidFill>
                <a:schemeClr val="tx1"/>
              </a:solidFill>
              <a:prstDash val="solid"/>
              <a:headEnd type="none" w="med" len="med"/>
              <a:tailEnd type="none" w="med" len="med"/>
            </a:ln>
          </p:spPr>
        </p:sp>
        <p:sp>
          <p:nvSpPr>
            <p:cNvPr id="36884" name="Line 19"/>
            <p:cNvSpPr/>
            <p:nvPr/>
          </p:nvSpPr>
          <p:spPr>
            <a:xfrm>
              <a:off x="1632" y="1288"/>
              <a:ext cx="0" cy="312"/>
            </a:xfrm>
            <a:prstGeom prst="line">
              <a:avLst/>
            </a:prstGeom>
            <a:ln w="25400" cap="flat" cmpd="sng">
              <a:solidFill>
                <a:schemeClr val="tx1"/>
              </a:solidFill>
              <a:prstDash val="solid"/>
              <a:headEnd type="none" w="med" len="med"/>
              <a:tailEnd type="none" w="med" len="med"/>
            </a:ln>
          </p:spPr>
        </p:sp>
        <p:sp>
          <p:nvSpPr>
            <p:cNvPr id="36885" name="Rectangle 20"/>
            <p:cNvSpPr/>
            <p:nvPr/>
          </p:nvSpPr>
          <p:spPr>
            <a:xfrm>
              <a:off x="1592" y="1600"/>
              <a:ext cx="80" cy="3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36886" name="Group 21"/>
            <p:cNvGrpSpPr/>
            <p:nvPr/>
          </p:nvGrpSpPr>
          <p:grpSpPr>
            <a:xfrm>
              <a:off x="1992" y="1552"/>
              <a:ext cx="240" cy="408"/>
              <a:chOff x="1992" y="1552"/>
              <a:chExt cx="240" cy="408"/>
            </a:xfrm>
          </p:grpSpPr>
          <p:sp>
            <p:nvSpPr>
              <p:cNvPr id="36904" name="AutoShape 22"/>
              <p:cNvSpPr/>
              <p:nvPr/>
            </p:nvSpPr>
            <p:spPr>
              <a:xfrm>
                <a:off x="1992" y="1552"/>
                <a:ext cx="240" cy="408"/>
              </a:xfrm>
              <a:prstGeom prst="diamond">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36905" name="Line 23"/>
              <p:cNvSpPr/>
              <p:nvPr/>
            </p:nvSpPr>
            <p:spPr>
              <a:xfrm>
                <a:off x="2000" y="1752"/>
                <a:ext cx="224" cy="0"/>
              </a:xfrm>
              <a:prstGeom prst="line">
                <a:avLst/>
              </a:prstGeom>
              <a:ln w="9525" cap="flat" cmpd="sng">
                <a:solidFill>
                  <a:schemeClr val="tx1"/>
                </a:solidFill>
                <a:prstDash val="solid"/>
                <a:headEnd type="none" w="med" len="med"/>
                <a:tailEnd type="none" w="med" len="med"/>
              </a:ln>
            </p:spPr>
          </p:sp>
        </p:grpSp>
        <p:sp>
          <p:nvSpPr>
            <p:cNvPr id="36887" name="Line 24"/>
            <p:cNvSpPr/>
            <p:nvPr/>
          </p:nvSpPr>
          <p:spPr>
            <a:xfrm flipV="1">
              <a:off x="2112" y="1272"/>
              <a:ext cx="0" cy="280"/>
            </a:xfrm>
            <a:prstGeom prst="line">
              <a:avLst/>
            </a:prstGeom>
            <a:ln w="25400" cap="flat" cmpd="sng">
              <a:solidFill>
                <a:schemeClr val="tx1"/>
              </a:solidFill>
              <a:prstDash val="solid"/>
              <a:headEnd type="none" w="med" len="med"/>
              <a:tailEnd type="none" w="med" len="med"/>
            </a:ln>
          </p:spPr>
        </p:sp>
        <p:sp>
          <p:nvSpPr>
            <p:cNvPr id="36888" name="Line 25"/>
            <p:cNvSpPr/>
            <p:nvPr/>
          </p:nvSpPr>
          <p:spPr>
            <a:xfrm>
              <a:off x="2112" y="1960"/>
              <a:ext cx="0" cy="320"/>
            </a:xfrm>
            <a:prstGeom prst="line">
              <a:avLst/>
            </a:prstGeom>
            <a:ln w="25400" cap="flat" cmpd="sng">
              <a:solidFill>
                <a:schemeClr val="tx1"/>
              </a:solidFill>
              <a:prstDash val="solid"/>
              <a:headEnd type="none" w="med" len="med"/>
              <a:tailEnd type="none" w="med" len="med"/>
            </a:ln>
          </p:spPr>
        </p:sp>
        <p:sp>
          <p:nvSpPr>
            <p:cNvPr id="36889" name="Line 26"/>
            <p:cNvSpPr/>
            <p:nvPr/>
          </p:nvSpPr>
          <p:spPr>
            <a:xfrm>
              <a:off x="2112" y="1272"/>
              <a:ext cx="584" cy="0"/>
            </a:xfrm>
            <a:prstGeom prst="line">
              <a:avLst/>
            </a:prstGeom>
            <a:ln w="25400" cap="flat" cmpd="sng">
              <a:solidFill>
                <a:schemeClr val="tx1"/>
              </a:solidFill>
              <a:prstDash val="solid"/>
              <a:headEnd type="none" w="med" len="med"/>
              <a:tailEnd type="none" w="med" len="med"/>
            </a:ln>
          </p:spPr>
        </p:sp>
        <p:sp>
          <p:nvSpPr>
            <p:cNvPr id="36890" name="Line 27"/>
            <p:cNvSpPr/>
            <p:nvPr/>
          </p:nvSpPr>
          <p:spPr>
            <a:xfrm>
              <a:off x="1216" y="2288"/>
              <a:ext cx="1544" cy="0"/>
            </a:xfrm>
            <a:prstGeom prst="line">
              <a:avLst/>
            </a:prstGeom>
            <a:ln w="25400" cap="flat" cmpd="sng">
              <a:solidFill>
                <a:schemeClr val="tx1"/>
              </a:solidFill>
              <a:prstDash val="solid"/>
              <a:headEnd type="none" w="med" len="med"/>
              <a:tailEnd type="none" w="med" len="med"/>
            </a:ln>
          </p:spPr>
        </p:sp>
        <p:sp>
          <p:nvSpPr>
            <p:cNvPr id="36891" name="Line 28"/>
            <p:cNvSpPr/>
            <p:nvPr/>
          </p:nvSpPr>
          <p:spPr>
            <a:xfrm>
              <a:off x="1632" y="1920"/>
              <a:ext cx="0" cy="368"/>
            </a:xfrm>
            <a:prstGeom prst="line">
              <a:avLst/>
            </a:prstGeom>
            <a:ln w="25400" cap="flat" cmpd="sng">
              <a:solidFill>
                <a:schemeClr val="tx1"/>
              </a:solidFill>
              <a:prstDash val="solid"/>
              <a:headEnd type="none" w="med" len="med"/>
              <a:tailEnd type="none" w="med" len="med"/>
            </a:ln>
          </p:spPr>
        </p:sp>
        <p:sp>
          <p:nvSpPr>
            <p:cNvPr id="36892" name="Oval 29"/>
            <p:cNvSpPr/>
            <p:nvPr/>
          </p:nvSpPr>
          <p:spPr>
            <a:xfrm>
              <a:off x="1160" y="1264"/>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93" name="Oval 30"/>
            <p:cNvSpPr/>
            <p:nvPr/>
          </p:nvSpPr>
          <p:spPr>
            <a:xfrm>
              <a:off x="1168" y="2256"/>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94" name="Oval 31"/>
            <p:cNvSpPr/>
            <p:nvPr/>
          </p:nvSpPr>
          <p:spPr>
            <a:xfrm>
              <a:off x="2664" y="1240"/>
              <a:ext cx="56" cy="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6895" name="Oval 32"/>
            <p:cNvSpPr/>
            <p:nvPr/>
          </p:nvSpPr>
          <p:spPr>
            <a:xfrm>
              <a:off x="2704" y="2264"/>
              <a:ext cx="56" cy="5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36866" name="Object 33"/>
            <p:cNvGraphicFramePr/>
            <p:nvPr/>
          </p:nvGraphicFramePr>
          <p:xfrm>
            <a:off x="1352" y="1616"/>
            <a:ext cx="208" cy="267"/>
          </p:xfrm>
          <a:graphic>
            <a:graphicData uri="http://schemas.openxmlformats.org/presentationml/2006/ole">
              <mc:AlternateContent xmlns:mc="http://schemas.openxmlformats.org/markup-compatibility/2006">
                <mc:Choice xmlns:v="urn:schemas-microsoft-com:vml" Requires="v">
                  <p:oleObj spid="_x0000_s3232" name="" r:id="rId3" imgW="177800" imgH="227965" progId="Equation.3">
                    <p:embed/>
                  </p:oleObj>
                </mc:Choice>
                <mc:Fallback>
                  <p:oleObj name="" r:id="rId3" imgW="177800" imgH="227965" progId="Equation.3">
                    <p:embed/>
                    <p:pic>
                      <p:nvPicPr>
                        <p:cNvPr id="0" name="图片 3231"/>
                        <p:cNvPicPr/>
                        <p:nvPr/>
                      </p:nvPicPr>
                      <p:blipFill>
                        <a:blip r:embed="rId4"/>
                        <a:stretch>
                          <a:fillRect/>
                        </a:stretch>
                      </p:blipFill>
                      <p:spPr>
                        <a:xfrm>
                          <a:off x="1352" y="1616"/>
                          <a:ext cx="208" cy="267"/>
                        </a:xfrm>
                        <a:prstGeom prst="rect">
                          <a:avLst/>
                        </a:prstGeom>
                        <a:noFill/>
                        <a:ln w="38100">
                          <a:noFill/>
                          <a:miter/>
                        </a:ln>
                      </p:spPr>
                    </p:pic>
                  </p:oleObj>
                </mc:Fallback>
              </mc:AlternateContent>
            </a:graphicData>
          </a:graphic>
        </p:graphicFrame>
        <p:graphicFrame>
          <p:nvGraphicFramePr>
            <p:cNvPr id="36867" name="Object 34"/>
            <p:cNvGraphicFramePr/>
            <p:nvPr/>
          </p:nvGraphicFramePr>
          <p:xfrm>
            <a:off x="2300" y="1660"/>
            <a:ext cx="264" cy="264"/>
          </p:xfrm>
          <a:graphic>
            <a:graphicData uri="http://schemas.openxmlformats.org/presentationml/2006/ole">
              <mc:AlternateContent xmlns:mc="http://schemas.openxmlformats.org/markup-compatibility/2006">
                <mc:Choice xmlns:v="urn:schemas-microsoft-com:vml" Requires="v">
                  <p:oleObj spid="_x0000_s3228" name="" r:id="rId5" imgW="241300" imgH="241300" progId="Equation.3">
                    <p:embed/>
                  </p:oleObj>
                </mc:Choice>
                <mc:Fallback>
                  <p:oleObj name="" r:id="rId5" imgW="241300" imgH="241300" progId="Equation.3">
                    <p:embed/>
                    <p:pic>
                      <p:nvPicPr>
                        <p:cNvPr id="0" name="图片 3227"/>
                        <p:cNvPicPr/>
                        <p:nvPr/>
                      </p:nvPicPr>
                      <p:blipFill>
                        <a:blip r:embed="rId6"/>
                        <a:stretch>
                          <a:fillRect/>
                        </a:stretch>
                      </p:blipFill>
                      <p:spPr>
                        <a:xfrm>
                          <a:off x="2300" y="1660"/>
                          <a:ext cx="264" cy="264"/>
                        </a:xfrm>
                        <a:prstGeom prst="rect">
                          <a:avLst/>
                        </a:prstGeom>
                        <a:noFill/>
                        <a:ln w="38100">
                          <a:noFill/>
                          <a:miter/>
                        </a:ln>
                      </p:spPr>
                    </p:pic>
                  </p:oleObj>
                </mc:Fallback>
              </mc:AlternateContent>
            </a:graphicData>
          </a:graphic>
        </p:graphicFrame>
        <p:sp>
          <p:nvSpPr>
            <p:cNvPr id="36896" name="Line 35"/>
            <p:cNvSpPr/>
            <p:nvPr/>
          </p:nvSpPr>
          <p:spPr>
            <a:xfrm flipH="1">
              <a:off x="2304" y="1224"/>
              <a:ext cx="264" cy="0"/>
            </a:xfrm>
            <a:prstGeom prst="line">
              <a:avLst/>
            </a:prstGeom>
            <a:ln w="9525" cap="flat" cmpd="sng">
              <a:solidFill>
                <a:schemeClr val="tx1"/>
              </a:solidFill>
              <a:prstDash val="solid"/>
              <a:headEnd type="none" w="med" len="med"/>
              <a:tailEnd type="triangle" w="med" len="med"/>
            </a:ln>
          </p:spPr>
        </p:sp>
        <p:sp>
          <p:nvSpPr>
            <p:cNvPr id="36897" name="Line 36"/>
            <p:cNvSpPr/>
            <p:nvPr/>
          </p:nvSpPr>
          <p:spPr>
            <a:xfrm>
              <a:off x="1288" y="1224"/>
              <a:ext cx="216" cy="0"/>
            </a:xfrm>
            <a:prstGeom prst="line">
              <a:avLst/>
            </a:prstGeom>
            <a:ln w="9525" cap="flat" cmpd="sng">
              <a:solidFill>
                <a:schemeClr val="tx1"/>
              </a:solidFill>
              <a:prstDash val="solid"/>
              <a:headEnd type="none" w="med" len="med"/>
              <a:tailEnd type="triangle" w="med" len="med"/>
            </a:ln>
          </p:spPr>
        </p:sp>
        <p:graphicFrame>
          <p:nvGraphicFramePr>
            <p:cNvPr id="36868" name="Object 37"/>
            <p:cNvGraphicFramePr/>
            <p:nvPr/>
          </p:nvGraphicFramePr>
          <p:xfrm>
            <a:off x="1348" y="940"/>
            <a:ext cx="184" cy="269"/>
          </p:xfrm>
          <a:graphic>
            <a:graphicData uri="http://schemas.openxmlformats.org/presentationml/2006/ole">
              <mc:AlternateContent xmlns:mc="http://schemas.openxmlformats.org/markup-compatibility/2006">
                <mc:Choice xmlns:v="urn:schemas-microsoft-com:vml" Requires="v">
                  <p:oleObj spid="_x0000_s3229" name="" r:id="rId7" imgW="165100" imgH="241300" progId="Equation.3">
                    <p:embed/>
                  </p:oleObj>
                </mc:Choice>
                <mc:Fallback>
                  <p:oleObj name="" r:id="rId7" imgW="165100" imgH="241300" progId="Equation.3">
                    <p:embed/>
                    <p:pic>
                      <p:nvPicPr>
                        <p:cNvPr id="0" name="图片 3228"/>
                        <p:cNvPicPr/>
                        <p:nvPr/>
                      </p:nvPicPr>
                      <p:blipFill>
                        <a:blip r:embed="rId8"/>
                        <a:stretch>
                          <a:fillRect/>
                        </a:stretch>
                      </p:blipFill>
                      <p:spPr>
                        <a:xfrm>
                          <a:off x="1348" y="940"/>
                          <a:ext cx="184" cy="269"/>
                        </a:xfrm>
                        <a:prstGeom prst="rect">
                          <a:avLst/>
                        </a:prstGeom>
                        <a:noFill/>
                        <a:ln w="38100">
                          <a:noFill/>
                          <a:miter/>
                        </a:ln>
                      </p:spPr>
                    </p:pic>
                  </p:oleObj>
                </mc:Fallback>
              </mc:AlternateContent>
            </a:graphicData>
          </a:graphic>
        </p:graphicFrame>
        <p:graphicFrame>
          <p:nvGraphicFramePr>
            <p:cNvPr id="36869" name="Object 38"/>
            <p:cNvGraphicFramePr/>
            <p:nvPr/>
          </p:nvGraphicFramePr>
          <p:xfrm>
            <a:off x="2417" y="941"/>
            <a:ext cx="168" cy="266"/>
          </p:xfrm>
          <a:graphic>
            <a:graphicData uri="http://schemas.openxmlformats.org/presentationml/2006/ole">
              <mc:AlternateContent xmlns:mc="http://schemas.openxmlformats.org/markup-compatibility/2006">
                <mc:Choice xmlns:v="urn:schemas-microsoft-com:vml" Requires="v">
                  <p:oleObj spid="_x0000_s3230" name="" r:id="rId9" imgW="152400" imgH="241300" progId="Equation.3">
                    <p:embed/>
                  </p:oleObj>
                </mc:Choice>
                <mc:Fallback>
                  <p:oleObj name="" r:id="rId9" imgW="152400" imgH="241300" progId="Equation.3">
                    <p:embed/>
                    <p:pic>
                      <p:nvPicPr>
                        <p:cNvPr id="0" name="图片 3229"/>
                        <p:cNvPicPr/>
                        <p:nvPr/>
                      </p:nvPicPr>
                      <p:blipFill>
                        <a:blip r:embed="rId10"/>
                        <a:stretch>
                          <a:fillRect/>
                        </a:stretch>
                      </p:blipFill>
                      <p:spPr>
                        <a:xfrm>
                          <a:off x="2417" y="941"/>
                          <a:ext cx="168" cy="266"/>
                        </a:xfrm>
                        <a:prstGeom prst="rect">
                          <a:avLst/>
                        </a:prstGeom>
                        <a:noFill/>
                        <a:ln w="38100">
                          <a:noFill/>
                          <a:miter/>
                        </a:ln>
                      </p:spPr>
                    </p:pic>
                  </p:oleObj>
                </mc:Fallback>
              </mc:AlternateContent>
            </a:graphicData>
          </a:graphic>
        </p:graphicFrame>
        <p:graphicFrame>
          <p:nvGraphicFramePr>
            <p:cNvPr id="36870" name="Object 39"/>
            <p:cNvGraphicFramePr/>
            <p:nvPr/>
          </p:nvGraphicFramePr>
          <p:xfrm>
            <a:off x="916" y="1564"/>
            <a:ext cx="304" cy="304"/>
          </p:xfrm>
          <a:graphic>
            <a:graphicData uri="http://schemas.openxmlformats.org/presentationml/2006/ole">
              <mc:AlternateContent xmlns:mc="http://schemas.openxmlformats.org/markup-compatibility/2006">
                <mc:Choice xmlns:v="urn:schemas-microsoft-com:vml" Requires="v">
                  <p:oleObj spid="_x0000_s3231" name="" r:id="rId11" imgW="241300" imgH="241300" progId="Equation.3">
                    <p:embed/>
                  </p:oleObj>
                </mc:Choice>
                <mc:Fallback>
                  <p:oleObj name="" r:id="rId11" imgW="241300" imgH="241300" progId="Equation.3">
                    <p:embed/>
                    <p:pic>
                      <p:nvPicPr>
                        <p:cNvPr id="0" name="图片 3230"/>
                        <p:cNvPicPr/>
                        <p:nvPr/>
                      </p:nvPicPr>
                      <p:blipFill>
                        <a:blip r:embed="rId12"/>
                        <a:stretch>
                          <a:fillRect/>
                        </a:stretch>
                      </p:blipFill>
                      <p:spPr>
                        <a:xfrm>
                          <a:off x="916" y="1564"/>
                          <a:ext cx="304" cy="304"/>
                        </a:xfrm>
                        <a:prstGeom prst="rect">
                          <a:avLst/>
                        </a:prstGeom>
                        <a:noFill/>
                        <a:ln w="38100">
                          <a:noFill/>
                          <a:miter/>
                        </a:ln>
                      </p:spPr>
                    </p:pic>
                  </p:oleObj>
                </mc:Fallback>
              </mc:AlternateContent>
            </a:graphicData>
          </a:graphic>
        </p:graphicFrame>
        <p:graphicFrame>
          <p:nvGraphicFramePr>
            <p:cNvPr id="36871" name="Object 40"/>
            <p:cNvGraphicFramePr/>
            <p:nvPr/>
          </p:nvGraphicFramePr>
          <p:xfrm>
            <a:off x="2701" y="1669"/>
            <a:ext cx="280" cy="280"/>
          </p:xfrm>
          <a:graphic>
            <a:graphicData uri="http://schemas.openxmlformats.org/presentationml/2006/ole">
              <mc:AlternateContent xmlns:mc="http://schemas.openxmlformats.org/markup-compatibility/2006">
                <mc:Choice xmlns:v="urn:schemas-microsoft-com:vml" Requires="v">
                  <p:oleObj spid="_x0000_s3233" name="" r:id="rId13" imgW="241300" imgH="241300" progId="Equation.3">
                    <p:embed/>
                  </p:oleObj>
                </mc:Choice>
                <mc:Fallback>
                  <p:oleObj name="" r:id="rId13" imgW="241300" imgH="241300" progId="Equation.3">
                    <p:embed/>
                    <p:pic>
                      <p:nvPicPr>
                        <p:cNvPr id="0" name="图片 3232"/>
                        <p:cNvPicPr/>
                        <p:nvPr/>
                      </p:nvPicPr>
                      <p:blipFill>
                        <a:blip r:embed="rId14"/>
                        <a:stretch>
                          <a:fillRect/>
                        </a:stretch>
                      </p:blipFill>
                      <p:spPr>
                        <a:xfrm>
                          <a:off x="2701" y="1669"/>
                          <a:ext cx="280" cy="280"/>
                        </a:xfrm>
                        <a:prstGeom prst="rect">
                          <a:avLst/>
                        </a:prstGeom>
                        <a:noFill/>
                        <a:ln w="38100">
                          <a:noFill/>
                          <a:miter/>
                        </a:ln>
                      </p:spPr>
                    </p:pic>
                  </p:oleObj>
                </mc:Fallback>
              </mc:AlternateContent>
            </a:graphicData>
          </a:graphic>
        </p:graphicFrame>
        <p:sp>
          <p:nvSpPr>
            <p:cNvPr id="36898" name="Line 41"/>
            <p:cNvSpPr/>
            <p:nvPr/>
          </p:nvSpPr>
          <p:spPr>
            <a:xfrm>
              <a:off x="1176" y="1416"/>
              <a:ext cx="112" cy="0"/>
            </a:xfrm>
            <a:prstGeom prst="line">
              <a:avLst/>
            </a:prstGeom>
            <a:ln w="25400" cap="flat" cmpd="sng">
              <a:solidFill>
                <a:schemeClr val="tx1"/>
              </a:solidFill>
              <a:prstDash val="solid"/>
              <a:headEnd type="none" w="med" len="med"/>
              <a:tailEnd type="none" w="med" len="med"/>
            </a:ln>
          </p:spPr>
        </p:sp>
        <p:sp>
          <p:nvSpPr>
            <p:cNvPr id="36899" name="Line 42"/>
            <p:cNvSpPr/>
            <p:nvPr/>
          </p:nvSpPr>
          <p:spPr>
            <a:xfrm>
              <a:off x="1224" y="1368"/>
              <a:ext cx="0" cy="104"/>
            </a:xfrm>
            <a:prstGeom prst="line">
              <a:avLst/>
            </a:prstGeom>
            <a:ln w="25400" cap="flat" cmpd="sng">
              <a:solidFill>
                <a:schemeClr val="tx1"/>
              </a:solidFill>
              <a:prstDash val="solid"/>
              <a:headEnd type="none" w="med" len="med"/>
              <a:tailEnd type="none" w="med" len="med"/>
            </a:ln>
          </p:spPr>
        </p:sp>
        <p:sp>
          <p:nvSpPr>
            <p:cNvPr id="36900" name="Line 43"/>
            <p:cNvSpPr/>
            <p:nvPr/>
          </p:nvSpPr>
          <p:spPr>
            <a:xfrm>
              <a:off x="2617" y="1401"/>
              <a:ext cx="112" cy="0"/>
            </a:xfrm>
            <a:prstGeom prst="line">
              <a:avLst/>
            </a:prstGeom>
            <a:ln w="25400" cap="flat" cmpd="sng">
              <a:solidFill>
                <a:schemeClr val="tx1"/>
              </a:solidFill>
              <a:prstDash val="solid"/>
              <a:headEnd type="none" w="med" len="med"/>
              <a:tailEnd type="none" w="med" len="med"/>
            </a:ln>
          </p:spPr>
        </p:sp>
        <p:sp>
          <p:nvSpPr>
            <p:cNvPr id="36901" name="Line 44"/>
            <p:cNvSpPr/>
            <p:nvPr/>
          </p:nvSpPr>
          <p:spPr>
            <a:xfrm>
              <a:off x="2665" y="1353"/>
              <a:ext cx="0" cy="104"/>
            </a:xfrm>
            <a:prstGeom prst="line">
              <a:avLst/>
            </a:prstGeom>
            <a:ln w="25400" cap="flat" cmpd="sng">
              <a:solidFill>
                <a:schemeClr val="tx1"/>
              </a:solidFill>
              <a:prstDash val="solid"/>
              <a:headEnd type="none" w="med" len="med"/>
              <a:tailEnd type="none" w="med" len="med"/>
            </a:ln>
          </p:spPr>
        </p:sp>
        <p:sp>
          <p:nvSpPr>
            <p:cNvPr id="36902" name="Line 45"/>
            <p:cNvSpPr/>
            <p:nvPr/>
          </p:nvSpPr>
          <p:spPr>
            <a:xfrm>
              <a:off x="1161" y="2169"/>
              <a:ext cx="112" cy="0"/>
            </a:xfrm>
            <a:prstGeom prst="line">
              <a:avLst/>
            </a:prstGeom>
            <a:ln w="25400" cap="flat" cmpd="sng">
              <a:solidFill>
                <a:schemeClr val="tx1"/>
              </a:solidFill>
              <a:prstDash val="solid"/>
              <a:headEnd type="none" w="med" len="med"/>
              <a:tailEnd type="none" w="med" len="med"/>
            </a:ln>
          </p:spPr>
        </p:sp>
        <p:sp>
          <p:nvSpPr>
            <p:cNvPr id="36903" name="Line 46"/>
            <p:cNvSpPr/>
            <p:nvPr/>
          </p:nvSpPr>
          <p:spPr>
            <a:xfrm>
              <a:off x="2618" y="2194"/>
              <a:ext cx="112" cy="0"/>
            </a:xfrm>
            <a:prstGeom prst="line">
              <a:avLst/>
            </a:prstGeom>
            <a:ln w="25400" cap="flat" cmpd="sng">
              <a:solidFill>
                <a:schemeClr val="tx1"/>
              </a:solidFill>
              <a:prstDash val="solid"/>
              <a:headEnd type="none" w="med" len="med"/>
              <a:tailEnd type="none" w="med" len="med"/>
            </a:ln>
          </p:spPr>
        </p:sp>
      </p:grpSp>
      <p:sp>
        <p:nvSpPr>
          <p:cNvPr id="36880" name="AutoShape 47"/>
          <p:cNvSpPr/>
          <p:nvPr/>
        </p:nvSpPr>
        <p:spPr>
          <a:xfrm>
            <a:off x="6516688" y="3141663"/>
            <a:ext cx="330200" cy="927100"/>
          </a:xfrm>
          <a:prstGeom prst="downArrow">
            <a:avLst>
              <a:gd name="adj1" fmla="val 50000"/>
              <a:gd name="adj2" fmla="val 70192"/>
            </a:avLst>
          </a:prstGeom>
          <a:solidFill>
            <a:srgbClr val="FF0000"/>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ndParaRPr>
          </a:p>
        </p:txBody>
      </p:sp>
      <p:sp>
        <p:nvSpPr>
          <p:cNvPr id="36881" name="Rectangle 48"/>
          <p:cNvSpPr/>
          <p:nvPr/>
        </p:nvSpPr>
        <p:spPr>
          <a:xfrm>
            <a:off x="4953000" y="6134100"/>
            <a:ext cx="3873500" cy="519113"/>
          </a:xfrm>
          <a:prstGeom prst="rect">
            <a:avLst/>
          </a:prstGeom>
          <a:noFill/>
          <a:ln w="9525">
            <a:noFill/>
          </a:ln>
        </p:spPr>
        <p:txBody>
          <a:bodyPr lIns="92075" tIns="46038" rIns="92075" bIns="46038" anchor="ctr">
            <a:spAutoFit/>
          </a:bodyPr>
          <a:p>
            <a:pPr algn="ctr"/>
            <a:r>
              <a:rPr lang="zh-CN" altLang="en-US" dirty="0">
                <a:solidFill>
                  <a:schemeClr val="tx2"/>
                </a:solidFill>
                <a:latin typeface="Arial" panose="020B0604020202020204" pitchFamily="34" charset="0"/>
                <a:ea typeface="幼圆" panose="02010509060101010101" pitchFamily="49" charset="-122"/>
              </a:rPr>
              <a:t>简化 </a:t>
            </a:r>
            <a:r>
              <a:rPr lang="en-US" altLang="zh-CN" dirty="0">
                <a:solidFill>
                  <a:schemeClr val="tx2"/>
                </a:solidFill>
                <a:latin typeface="Arial" panose="020B0604020202020204" pitchFamily="34" charset="0"/>
                <a:ea typeface="幼圆" panose="02010509060101010101" pitchFamily="49" charset="-122"/>
              </a:rPr>
              <a:t>H</a:t>
            </a:r>
            <a:r>
              <a:rPr lang="zh-CN" altLang="en-US" dirty="0">
                <a:solidFill>
                  <a:schemeClr val="tx2"/>
                </a:solidFill>
                <a:latin typeface="幼圆" panose="02010509060101010101" pitchFamily="49" charset="-122"/>
                <a:ea typeface="幼圆" panose="02010509060101010101" pitchFamily="49" charset="-122"/>
              </a:rPr>
              <a:t>参数小信号模型</a:t>
            </a:r>
            <a:endParaRPr lang="zh-CN" altLang="en-US" dirty="0">
              <a:solidFill>
                <a:schemeClr val="tx2"/>
              </a:solidFill>
              <a:latin typeface="幼圆" panose="02010509060101010101" pitchFamily="49" charset="-122"/>
              <a:ea typeface="幼圆" panose="02010509060101010101" pitchFamily="49" charset="-122"/>
            </a:endParaRPr>
          </a:p>
        </p:txBody>
      </p:sp>
      <p:sp>
        <p:nvSpPr>
          <p:cNvPr id="36882" name="Rectangle 50"/>
          <p:cNvSpPr/>
          <p:nvPr/>
        </p:nvSpPr>
        <p:spPr>
          <a:xfrm>
            <a:off x="539750" y="2781300"/>
            <a:ext cx="3444875" cy="647700"/>
          </a:xfrm>
          <a:prstGeom prst="rect">
            <a:avLst/>
          </a:prstGeom>
          <a:noFill/>
          <a:ln w="9525">
            <a:noFill/>
          </a:ln>
        </p:spPr>
        <p:txBody>
          <a:bodyPr wrap="none">
            <a:spAutoFit/>
          </a:bodyPr>
          <a:p>
            <a:pPr>
              <a:lnSpc>
                <a:spcPct val="130000"/>
              </a:lnSpc>
            </a:pPr>
            <a:r>
              <a:rPr lang="en-US" altLang="zh-CN" i="1" dirty="0">
                <a:latin typeface="Times New Roman" panose="02020603050405020304" pitchFamily="18" charset="0"/>
                <a:sym typeface="Symbol" panose="05050102010706020507" pitchFamily="18" charset="2"/>
              </a:rPr>
              <a:t>u</a:t>
            </a:r>
            <a:r>
              <a:rPr lang="en-US" altLang="zh-CN" baseline="-25000" dirty="0">
                <a:latin typeface="Times New Roman" panose="02020603050405020304" pitchFamily="18" charset="0"/>
              </a:rPr>
              <a:t>T </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baseline="-25000" dirty="0">
                <a:latin typeface="Times New Roman" panose="02020603050405020304" pitchFamily="18" charset="0"/>
              </a:rPr>
              <a:t>12e</a:t>
            </a:r>
            <a:r>
              <a:rPr lang="en-US" altLang="zh-CN" dirty="0">
                <a:latin typeface="宋体" panose="02010600030101010101" pitchFamily="2" charset="-122"/>
              </a:rPr>
              <a:t>   </a:t>
            </a:r>
            <a:r>
              <a:rPr lang="en-US" altLang="zh-CN" i="1" dirty="0">
                <a:latin typeface="Times New Roman" panose="02020603050405020304" pitchFamily="18" charset="0"/>
              </a:rPr>
              <a:t>r</a:t>
            </a:r>
            <a:r>
              <a:rPr lang="en-US" altLang="zh-CN" baseline="-25000" dirty="0">
                <a:latin typeface="Times New Roman" panose="02020603050405020304" pitchFamily="18" charset="0"/>
              </a:rPr>
              <a:t>ce</a:t>
            </a:r>
            <a:r>
              <a:rPr lang="en-US" altLang="zh-CN" dirty="0">
                <a:latin typeface="Times New Roman" panose="02020603050405020304" pitchFamily="18" charset="0"/>
              </a:rPr>
              <a:t>= 1/</a:t>
            </a:r>
            <a:r>
              <a:rPr lang="en-US" altLang="zh-CN" i="1" dirty="0">
                <a:latin typeface="Times New Roman" panose="02020603050405020304" pitchFamily="18" charset="0"/>
              </a:rPr>
              <a:t>h</a:t>
            </a:r>
            <a:r>
              <a:rPr lang="en-US" altLang="zh-CN" baseline="-25000" dirty="0">
                <a:latin typeface="Times New Roman" panose="02020603050405020304" pitchFamily="18" charset="0"/>
              </a:rPr>
              <a:t>22e</a:t>
            </a:r>
            <a:endParaRPr lang="en-US" altLang="zh-CN" baseline="-25000" dirty="0">
              <a:latin typeface="Times New Roman" panose="02020603050405020304" pitchFamily="18" charset="0"/>
            </a:endParaRPr>
          </a:p>
        </p:txBody>
      </p:sp>
    </p:spTree>
  </p:cSld>
  <p:clrMapOvr>
    <a:masterClrMapping/>
  </p:clrMapOvr>
  <p:transition>
    <p:split orient="vert"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49507" name="Rectangle 2"/>
          <p:cNvSpPr/>
          <p:nvPr/>
        </p:nvSpPr>
        <p:spPr>
          <a:xfrm>
            <a:off x="1116013" y="692150"/>
            <a:ext cx="6192837" cy="1738313"/>
          </a:xfrm>
          <a:prstGeom prst="rect">
            <a:avLst/>
          </a:prstGeom>
          <a:solidFill>
            <a:schemeClr val="bg1"/>
          </a:solidFill>
          <a:ln w="9525" cap="flat" cmpd="sng">
            <a:solidFill>
              <a:schemeClr val="tx1"/>
            </a:solidFill>
            <a:prstDash val="solid"/>
            <a:miter/>
            <a:headEnd type="none" w="med" len="med"/>
            <a:tailEnd type="none" w="med" len="med"/>
          </a:ln>
        </p:spPr>
        <p:txBody>
          <a:bodyPr lIns="0" tIns="0" rIns="0" bIns="0">
            <a:spAutoFit/>
          </a:bodyPr>
          <a:p>
            <a:pPr marL="190500" indent="-190500">
              <a:lnSpc>
                <a:spcPct val="135000"/>
              </a:lnSpc>
            </a:pPr>
            <a:r>
              <a:rPr lang="en-US" altLang="zh-CN" sz="2400" b="0" dirty="0">
                <a:solidFill>
                  <a:srgbClr val="3333CC"/>
                </a:solidFill>
                <a:latin typeface="Times New Roman" panose="02020603050405020304" pitchFamily="18" charset="0"/>
                <a:sym typeface="Symbol" panose="05050102010706020507" pitchFamily="18" charset="2"/>
              </a:rPr>
              <a:t></a:t>
            </a:r>
            <a:r>
              <a:rPr lang="en-US" altLang="zh-CN" sz="2400" i="1" dirty="0">
                <a:solidFill>
                  <a:srgbClr val="3333CC"/>
                </a:solidFill>
                <a:latin typeface="Times New Roman" panose="02020603050405020304" pitchFamily="18" charset="0"/>
              </a:rPr>
              <a:t> </a:t>
            </a:r>
            <a:r>
              <a:rPr lang="en-US" altLang="zh-CN" i="1" dirty="0">
                <a:solidFill>
                  <a:srgbClr val="008000"/>
                </a:solidFill>
                <a:latin typeface="宋体" panose="02010600030101010101" pitchFamily="2" charset="-122"/>
                <a:sym typeface="Symbol" panose="05050102010706020507" pitchFamily="18" charset="2"/>
              </a:rPr>
              <a:t></a:t>
            </a:r>
            <a:r>
              <a:rPr lang="en-US" altLang="zh-CN" i="1" dirty="0">
                <a:solidFill>
                  <a:srgbClr val="008000"/>
                </a:solidFill>
                <a:latin typeface="宋体" panose="02010600030101010101" pitchFamily="2" charset="-122"/>
              </a:rPr>
              <a:t> i</a:t>
            </a:r>
            <a:r>
              <a:rPr lang="en-US" altLang="zh-CN" baseline="-25000" dirty="0">
                <a:solidFill>
                  <a:srgbClr val="008000"/>
                </a:solidFill>
                <a:latin typeface="宋体" panose="02010600030101010101" pitchFamily="2" charset="-122"/>
              </a:rPr>
              <a:t>b</a:t>
            </a:r>
            <a:r>
              <a:rPr lang="en-US" altLang="zh-CN" i="1" dirty="0">
                <a:solidFill>
                  <a:srgbClr val="008000"/>
                </a:solidFill>
                <a:latin typeface="宋体" panose="02010600030101010101" pitchFamily="2" charset="-122"/>
              </a:rPr>
              <a:t> </a:t>
            </a:r>
            <a:r>
              <a:rPr lang="zh-CN" altLang="en-US" dirty="0">
                <a:solidFill>
                  <a:srgbClr val="008000"/>
                </a:solidFill>
                <a:latin typeface="宋体" panose="02010600030101010101" pitchFamily="2" charset="-122"/>
              </a:rPr>
              <a:t>是受控源</a:t>
            </a:r>
            <a:r>
              <a:rPr lang="zh-CN" altLang="en-US" baseline="30000" dirty="0">
                <a:solidFill>
                  <a:srgbClr val="008000"/>
                </a:solidFill>
                <a:latin typeface="宋体" panose="02010600030101010101" pitchFamily="2" charset="-122"/>
                <a:sym typeface="Symbol" panose="05050102010706020507" pitchFamily="18" charset="2"/>
              </a:rPr>
              <a:t> </a:t>
            </a:r>
            <a:r>
              <a:rPr lang="zh-CN" altLang="en-US" dirty="0">
                <a:solidFill>
                  <a:srgbClr val="008000"/>
                </a:solidFill>
                <a:latin typeface="宋体" panose="02010600030101010101" pitchFamily="2" charset="-122"/>
              </a:rPr>
              <a:t>，且为电流控制电流源</a:t>
            </a:r>
            <a:r>
              <a:rPr lang="en-US" altLang="zh-CN" dirty="0">
                <a:solidFill>
                  <a:srgbClr val="008000"/>
                </a:solidFill>
                <a:latin typeface="宋体" panose="02010600030101010101" pitchFamily="2" charset="-122"/>
              </a:rPr>
              <a:t>(CCCS)</a:t>
            </a:r>
            <a:r>
              <a:rPr lang="zh-CN" altLang="en-US" dirty="0">
                <a:solidFill>
                  <a:srgbClr val="008000"/>
                </a:solidFill>
                <a:latin typeface="宋体" panose="02010600030101010101" pitchFamily="2" charset="-122"/>
              </a:rPr>
              <a:t>。</a:t>
            </a:r>
            <a:endParaRPr lang="zh-CN" altLang="en-US" dirty="0">
              <a:solidFill>
                <a:srgbClr val="008000"/>
              </a:solidFill>
              <a:latin typeface="宋体" panose="02010600030101010101" pitchFamily="2" charset="-122"/>
            </a:endParaRPr>
          </a:p>
          <a:p>
            <a:pPr marL="190500" indent="-190500">
              <a:lnSpc>
                <a:spcPct val="135000"/>
              </a:lnSpc>
            </a:pPr>
            <a:r>
              <a:rPr lang="zh-CN" altLang="en-US" b="0" dirty="0">
                <a:solidFill>
                  <a:srgbClr val="008000"/>
                </a:solidFill>
                <a:latin typeface="宋体" panose="02010600030101010101" pitchFamily="2" charset="-122"/>
                <a:sym typeface="Symbol" panose="05050102010706020507" pitchFamily="18" charset="2"/>
              </a:rPr>
              <a:t></a:t>
            </a:r>
            <a:r>
              <a:rPr lang="zh-CN" altLang="en-US" dirty="0">
                <a:solidFill>
                  <a:srgbClr val="008000"/>
                </a:solidFill>
                <a:latin typeface="宋体" panose="02010600030101010101" pitchFamily="2" charset="-122"/>
              </a:rPr>
              <a:t> 电流方向与</a:t>
            </a:r>
            <a:r>
              <a:rPr lang="en-US" altLang="zh-CN" i="1" dirty="0">
                <a:solidFill>
                  <a:srgbClr val="008000"/>
                </a:solidFill>
                <a:latin typeface="宋体" panose="02010600030101010101" pitchFamily="2" charset="-122"/>
              </a:rPr>
              <a:t>i</a:t>
            </a:r>
            <a:r>
              <a:rPr lang="en-US" altLang="zh-CN" baseline="-25000" dirty="0">
                <a:solidFill>
                  <a:srgbClr val="008000"/>
                </a:solidFill>
                <a:latin typeface="宋体" panose="02010600030101010101" pitchFamily="2" charset="-122"/>
              </a:rPr>
              <a:t>b</a:t>
            </a:r>
            <a:r>
              <a:rPr lang="zh-CN" altLang="en-US" dirty="0">
                <a:solidFill>
                  <a:srgbClr val="008000"/>
                </a:solidFill>
                <a:latin typeface="宋体" panose="02010600030101010101" pitchFamily="2" charset="-122"/>
              </a:rPr>
              <a:t>的方向是关联的。</a:t>
            </a:r>
            <a:r>
              <a:rPr lang="zh-CN" altLang="en-US" dirty="0">
                <a:solidFill>
                  <a:srgbClr val="008000"/>
                </a:solidFill>
                <a:latin typeface="Times New Roman" panose="02020603050405020304" pitchFamily="18" charset="0"/>
              </a:rPr>
              <a:t>        </a:t>
            </a:r>
            <a:endParaRPr lang="zh-CN" altLang="en-US" dirty="0">
              <a:solidFill>
                <a:srgbClr val="008000"/>
              </a:solidFill>
              <a:latin typeface="Times New Roman" panose="02020603050405020304" pitchFamily="18" charset="0"/>
            </a:endParaRPr>
          </a:p>
        </p:txBody>
      </p:sp>
      <p:sp>
        <p:nvSpPr>
          <p:cNvPr id="149508" name="Text Box 3"/>
          <p:cNvSpPr txBox="1"/>
          <p:nvPr/>
        </p:nvSpPr>
        <p:spPr>
          <a:xfrm>
            <a:off x="468313" y="2565400"/>
            <a:ext cx="8137525" cy="3298825"/>
          </a:xfrm>
          <a:prstGeom prst="rect">
            <a:avLst/>
          </a:prstGeom>
          <a:noFill/>
          <a:ln w="9525">
            <a:noFill/>
          </a:ln>
        </p:spPr>
        <p:txBody>
          <a:bodyPr>
            <a:spAutoFit/>
          </a:bodyPr>
          <a:p>
            <a:pPr>
              <a:lnSpc>
                <a:spcPct val="150000"/>
              </a:lnSpc>
            </a:pPr>
            <a:r>
              <a:rPr lang="zh-CN" altLang="en-US" b="0" dirty="0">
                <a:solidFill>
                  <a:srgbClr val="000000"/>
                </a:solidFill>
                <a:latin typeface="黑体" panose="02010609060101010101" pitchFamily="49" charset="-122"/>
                <a:ea typeface="黑体" panose="02010609060101010101" pitchFamily="49" charset="-122"/>
                <a:sym typeface="Symbol" panose="05050102010706020507" pitchFamily="18" charset="2"/>
              </a:rPr>
              <a:t>小结：</a:t>
            </a:r>
            <a:endParaRPr lang="zh-CN" altLang="en-US" b="0"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lnSpc>
                <a:spcPct val="150000"/>
              </a:lnSpc>
            </a:pPr>
            <a:r>
              <a:rPr lang="zh-CN" altLang="en-US" b="0"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dirty="0">
                <a:solidFill>
                  <a:srgbClr val="000000"/>
                </a:solidFill>
                <a:latin typeface="黑体" panose="02010609060101010101" pitchFamily="49" charset="-122"/>
                <a:ea typeface="黑体" panose="02010609060101010101" pitchFamily="49" charset="-122"/>
              </a:rPr>
              <a:t>H</a:t>
            </a:r>
            <a:r>
              <a:rPr lang="zh-CN" altLang="en-US" dirty="0">
                <a:solidFill>
                  <a:srgbClr val="000000"/>
                </a:solidFill>
                <a:latin typeface="黑体" panose="02010609060101010101" pitchFamily="49" charset="-122"/>
                <a:ea typeface="黑体" panose="02010609060101010101" pitchFamily="49" charset="-122"/>
              </a:rPr>
              <a:t>参数都是小信号参数，即微变参数或交流参数。</a:t>
            </a:r>
            <a:endParaRPr lang="zh-CN" altLang="en-US" dirty="0">
              <a:solidFill>
                <a:srgbClr val="000000"/>
              </a:solidFill>
              <a:latin typeface="黑体" panose="02010609060101010101" pitchFamily="49" charset="-122"/>
              <a:ea typeface="黑体" panose="02010609060101010101" pitchFamily="49" charset="-122"/>
            </a:endParaRPr>
          </a:p>
          <a:p>
            <a:pPr>
              <a:lnSpc>
                <a:spcPct val="150000"/>
              </a:lnSpc>
            </a:pPr>
            <a:r>
              <a:rPr lang="zh-CN" altLang="en-US" b="0"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dirty="0">
                <a:solidFill>
                  <a:srgbClr val="000000"/>
                </a:solidFill>
                <a:latin typeface="黑体" panose="02010609060101010101" pitchFamily="49" charset="-122"/>
                <a:ea typeface="黑体" panose="02010609060101010101" pitchFamily="49" charset="-122"/>
              </a:rPr>
              <a:t>H</a:t>
            </a:r>
            <a:r>
              <a:rPr lang="zh-CN" altLang="en-US" dirty="0">
                <a:solidFill>
                  <a:srgbClr val="000000"/>
                </a:solidFill>
                <a:latin typeface="黑体" panose="02010609060101010101" pitchFamily="49" charset="-122"/>
                <a:ea typeface="黑体" panose="02010609060101010101" pitchFamily="49" charset="-122"/>
              </a:rPr>
              <a:t>参数与工作点有关，在放大区基本不变。</a:t>
            </a:r>
            <a:endParaRPr lang="zh-CN" altLang="en-US" dirty="0">
              <a:solidFill>
                <a:srgbClr val="000000"/>
              </a:solidFill>
              <a:latin typeface="黑体" panose="02010609060101010101" pitchFamily="49" charset="-122"/>
              <a:ea typeface="黑体" panose="02010609060101010101" pitchFamily="49" charset="-122"/>
            </a:endParaRPr>
          </a:p>
          <a:p>
            <a:pPr>
              <a:lnSpc>
                <a:spcPct val="150000"/>
              </a:lnSpc>
            </a:pPr>
            <a:r>
              <a:rPr lang="zh-CN" altLang="en-US" b="0"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dirty="0">
                <a:solidFill>
                  <a:srgbClr val="000000"/>
                </a:solidFill>
                <a:latin typeface="黑体" panose="02010609060101010101" pitchFamily="49" charset="-122"/>
                <a:ea typeface="黑体" panose="02010609060101010101" pitchFamily="49" charset="-122"/>
              </a:rPr>
              <a:t>H</a:t>
            </a:r>
            <a:r>
              <a:rPr lang="zh-CN" altLang="en-US" dirty="0">
                <a:solidFill>
                  <a:srgbClr val="000000"/>
                </a:solidFill>
                <a:latin typeface="黑体" panose="02010609060101010101" pitchFamily="49" charset="-122"/>
                <a:ea typeface="黑体" panose="02010609060101010101" pitchFamily="49" charset="-122"/>
              </a:rPr>
              <a:t>参数都是微变参数，所以只适合对交流信号的分析。</a:t>
            </a:r>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5"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7896" name="Rectangle 4"/>
          <p:cNvSpPr/>
          <p:nvPr/>
        </p:nvSpPr>
        <p:spPr>
          <a:xfrm>
            <a:off x="900113" y="620713"/>
            <a:ext cx="3065462" cy="523875"/>
          </a:xfrm>
          <a:prstGeom prst="rect">
            <a:avLst/>
          </a:prstGeom>
          <a:noFill/>
          <a:ln w="9525">
            <a:noFill/>
          </a:ln>
        </p:spPr>
        <p:txBody>
          <a:bodyPr wrap="none">
            <a:spAutoFit/>
          </a:bodyPr>
          <a:p>
            <a:r>
              <a:rPr lang="en-US" altLang="zh-CN" dirty="0">
                <a:solidFill>
                  <a:srgbClr val="FF0000"/>
                </a:solidFill>
                <a:latin typeface="Arial" panose="020B0604020202020204" pitchFamily="34" charset="0"/>
                <a:ea typeface="幼圆" panose="02010509060101010101" pitchFamily="49" charset="-122"/>
              </a:rPr>
              <a:t>e.    </a:t>
            </a:r>
            <a:r>
              <a:rPr lang="en-US" altLang="zh-CN" i="1" dirty="0">
                <a:solidFill>
                  <a:srgbClr val="FF0000"/>
                </a:solidFill>
                <a:latin typeface="华文新魏" panose="02010800040101010101" pitchFamily="2" charset="-122"/>
                <a:ea typeface="华文新魏" panose="02010800040101010101" pitchFamily="2" charset="-122"/>
              </a:rPr>
              <a:t>r</a:t>
            </a:r>
            <a:r>
              <a:rPr lang="en-US" altLang="zh-CN" i="1" baseline="-25000" dirty="0">
                <a:solidFill>
                  <a:srgbClr val="FF0000"/>
                </a:solidFill>
                <a:latin typeface="华文新魏" panose="02010800040101010101" pitchFamily="2" charset="-122"/>
                <a:ea typeface="华文新魏" panose="02010800040101010101" pitchFamily="2" charset="-122"/>
              </a:rPr>
              <a:t>be</a:t>
            </a:r>
            <a:r>
              <a:rPr lang="zh-CN" altLang="en-US" dirty="0">
                <a:solidFill>
                  <a:srgbClr val="FF0000"/>
                </a:solidFill>
                <a:latin typeface="幼圆" panose="02010509060101010101" pitchFamily="49" charset="-122"/>
                <a:ea typeface="幼圆" panose="02010509060101010101" pitchFamily="49" charset="-122"/>
              </a:rPr>
              <a:t>参数的确定</a:t>
            </a:r>
            <a:endParaRPr lang="zh-CN" altLang="en-US" dirty="0">
              <a:solidFill>
                <a:srgbClr val="FF0000"/>
              </a:solidFill>
              <a:latin typeface="幼圆" panose="02010509060101010101" pitchFamily="49" charset="-122"/>
              <a:ea typeface="幼圆" panose="02010509060101010101" pitchFamily="49" charset="-122"/>
            </a:endParaRPr>
          </a:p>
        </p:txBody>
      </p:sp>
      <p:grpSp>
        <p:nvGrpSpPr>
          <p:cNvPr id="37897" name="Group 5"/>
          <p:cNvGrpSpPr/>
          <p:nvPr/>
        </p:nvGrpSpPr>
        <p:grpSpPr>
          <a:xfrm>
            <a:off x="684213" y="1196975"/>
            <a:ext cx="3667125" cy="3759200"/>
            <a:chOff x="528" y="971"/>
            <a:chExt cx="2310" cy="2368"/>
          </a:xfrm>
        </p:grpSpPr>
        <p:graphicFrame>
          <p:nvGraphicFramePr>
            <p:cNvPr id="37894" name="Object 6"/>
            <p:cNvGraphicFramePr/>
            <p:nvPr/>
          </p:nvGraphicFramePr>
          <p:xfrm>
            <a:off x="528" y="1008"/>
            <a:ext cx="2310" cy="2331"/>
          </p:xfrm>
          <a:graphic>
            <a:graphicData uri="http://schemas.openxmlformats.org/presentationml/2006/ole">
              <mc:AlternateContent xmlns:mc="http://schemas.openxmlformats.org/markup-compatibility/2006">
                <mc:Choice xmlns:v="urn:schemas-microsoft-com:vml" Requires="v">
                  <p:oleObj spid="_x0000_s3236" name="" r:id="rId1" imgW="20183475" imgH="10029825" progId="MSPhotoEd.3">
                    <p:embed/>
                  </p:oleObj>
                </mc:Choice>
                <mc:Fallback>
                  <p:oleObj name="" r:id="rId1" imgW="20183475" imgH="10029825" progId="MSPhotoEd.3">
                    <p:embed/>
                    <p:pic>
                      <p:nvPicPr>
                        <p:cNvPr id="0" name="图片 3235"/>
                        <p:cNvPicPr/>
                        <p:nvPr/>
                      </p:nvPicPr>
                      <p:blipFill>
                        <a:blip r:embed="rId2"/>
                        <a:srcRect r="54637" b="7892"/>
                        <a:stretch>
                          <a:fillRect/>
                        </a:stretch>
                      </p:blipFill>
                      <p:spPr>
                        <a:xfrm>
                          <a:off x="528" y="1008"/>
                          <a:ext cx="2310" cy="2331"/>
                        </a:xfrm>
                        <a:prstGeom prst="rect">
                          <a:avLst/>
                        </a:prstGeom>
                        <a:noFill/>
                        <a:ln w="38100">
                          <a:noFill/>
                          <a:miter/>
                        </a:ln>
                      </p:spPr>
                    </p:pic>
                  </p:oleObj>
                </mc:Fallback>
              </mc:AlternateContent>
            </a:graphicData>
          </a:graphic>
        </p:graphicFrame>
        <p:sp>
          <p:nvSpPr>
            <p:cNvPr id="37906" name="Rectangle 7"/>
            <p:cNvSpPr/>
            <p:nvPr/>
          </p:nvSpPr>
          <p:spPr>
            <a:xfrm>
              <a:off x="1474" y="1026"/>
              <a:ext cx="181" cy="227"/>
            </a:xfrm>
            <a:prstGeom prst="rect">
              <a:avLst/>
            </a:prstGeom>
            <a:solidFill>
              <a:srgbClr val="FFFFFF"/>
            </a:solidFill>
            <a:ln w="9525">
              <a:noFill/>
            </a:ln>
          </p:spPr>
          <p:txBody>
            <a:bodyPr anchor="ctr">
              <a:spAutoFit/>
            </a:bodyPr>
            <a:p>
              <a:endParaRPr lang="zh-CN" altLang="en-US" dirty="0">
                <a:latin typeface="Arial" panose="020B0604020202020204" pitchFamily="34" charset="0"/>
              </a:endParaRPr>
            </a:p>
          </p:txBody>
        </p:sp>
        <p:sp>
          <p:nvSpPr>
            <p:cNvPr id="37907" name="Text Box 8"/>
            <p:cNvSpPr txBox="1"/>
            <p:nvPr/>
          </p:nvSpPr>
          <p:spPr>
            <a:xfrm>
              <a:off x="1474" y="971"/>
              <a:ext cx="226" cy="230"/>
            </a:xfrm>
            <a:prstGeom prst="rect">
              <a:avLst/>
            </a:prstGeom>
            <a:noFill/>
            <a:ln w="9525">
              <a:noFill/>
            </a:ln>
          </p:spPr>
          <p:txBody>
            <a:bodyPr lIns="0" tIns="0" rIns="0" bIns="0">
              <a:spAutoFit/>
            </a:bodyPr>
            <a:p>
              <a:pPr algn="ctr">
                <a:spcBef>
                  <a:spcPct val="50000"/>
                </a:spcBef>
              </a:pPr>
              <a:r>
                <a:rPr lang="en-US" altLang="zh-CN" sz="2400" i="1" dirty="0">
                  <a:solidFill>
                    <a:srgbClr val="0000CC"/>
                  </a:solidFill>
                  <a:latin typeface="Times New Roman" panose="02020603050405020304" pitchFamily="18" charset="0"/>
                </a:rPr>
                <a:t>i</a:t>
              </a:r>
              <a:r>
                <a:rPr lang="en-US" altLang="zh-CN" sz="2400" i="1" baseline="-25000" dirty="0">
                  <a:solidFill>
                    <a:srgbClr val="0000CC"/>
                  </a:solidFill>
                  <a:latin typeface="Times New Roman" panose="02020603050405020304" pitchFamily="18" charset="0"/>
                </a:rPr>
                <a:t>C</a:t>
              </a:r>
              <a:endParaRPr lang="en-US" altLang="zh-CN" sz="2400" i="1" dirty="0">
                <a:solidFill>
                  <a:srgbClr val="0000CC"/>
                </a:solidFill>
                <a:latin typeface="Times New Roman" panose="02020603050405020304" pitchFamily="18" charset="0"/>
              </a:endParaRPr>
            </a:p>
          </p:txBody>
        </p:sp>
        <p:sp>
          <p:nvSpPr>
            <p:cNvPr id="37908" name="Rectangle 9"/>
            <p:cNvSpPr/>
            <p:nvPr/>
          </p:nvSpPr>
          <p:spPr>
            <a:xfrm>
              <a:off x="703" y="1344"/>
              <a:ext cx="181" cy="272"/>
            </a:xfrm>
            <a:prstGeom prst="rect">
              <a:avLst/>
            </a:prstGeom>
            <a:solidFill>
              <a:srgbClr val="FFFFFF"/>
            </a:solidFill>
            <a:ln w="9525">
              <a:noFill/>
            </a:ln>
          </p:spPr>
          <p:txBody>
            <a:bodyPr anchor="ctr">
              <a:spAutoFit/>
            </a:bodyPr>
            <a:p>
              <a:endParaRPr lang="zh-CN" altLang="en-US" dirty="0">
                <a:latin typeface="Arial" panose="020B0604020202020204" pitchFamily="34" charset="0"/>
              </a:endParaRPr>
            </a:p>
          </p:txBody>
        </p:sp>
        <p:sp>
          <p:nvSpPr>
            <p:cNvPr id="37909" name="Text Box 10"/>
            <p:cNvSpPr txBox="1"/>
            <p:nvPr/>
          </p:nvSpPr>
          <p:spPr>
            <a:xfrm>
              <a:off x="657" y="1344"/>
              <a:ext cx="226" cy="230"/>
            </a:xfrm>
            <a:prstGeom prst="rect">
              <a:avLst/>
            </a:prstGeom>
            <a:noFill/>
            <a:ln w="9525">
              <a:noFill/>
            </a:ln>
          </p:spPr>
          <p:txBody>
            <a:bodyPr lIns="0" tIns="0" rIns="0" bIns="0">
              <a:spAutoFit/>
            </a:bodyPr>
            <a:p>
              <a:pPr algn="ctr">
                <a:spcBef>
                  <a:spcPct val="50000"/>
                </a:spcBef>
              </a:pPr>
              <a:r>
                <a:rPr lang="en-US" altLang="zh-CN" sz="2400" i="1" dirty="0">
                  <a:solidFill>
                    <a:srgbClr val="0000CC"/>
                  </a:solidFill>
                  <a:latin typeface="Times New Roman" panose="02020603050405020304" pitchFamily="18" charset="0"/>
                </a:rPr>
                <a:t>i</a:t>
              </a:r>
              <a:r>
                <a:rPr lang="en-US" altLang="zh-CN" sz="2400" i="1" baseline="-25000" dirty="0">
                  <a:solidFill>
                    <a:srgbClr val="0000CC"/>
                  </a:solidFill>
                  <a:latin typeface="Times New Roman" panose="02020603050405020304" pitchFamily="18" charset="0"/>
                </a:rPr>
                <a:t>B</a:t>
              </a:r>
              <a:endParaRPr lang="en-US" altLang="zh-CN" sz="2400" i="1" dirty="0">
                <a:solidFill>
                  <a:srgbClr val="0000CC"/>
                </a:solidFill>
                <a:latin typeface="Times New Roman" panose="02020603050405020304" pitchFamily="18" charset="0"/>
              </a:endParaRPr>
            </a:p>
          </p:txBody>
        </p:sp>
        <p:sp>
          <p:nvSpPr>
            <p:cNvPr id="37910" name="Rectangle 11"/>
            <p:cNvSpPr/>
            <p:nvPr/>
          </p:nvSpPr>
          <p:spPr>
            <a:xfrm>
              <a:off x="1474" y="1806"/>
              <a:ext cx="182" cy="27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37911" name="Text Box 12"/>
            <p:cNvSpPr txBox="1"/>
            <p:nvPr/>
          </p:nvSpPr>
          <p:spPr>
            <a:xfrm>
              <a:off x="1465" y="1824"/>
              <a:ext cx="226" cy="230"/>
            </a:xfrm>
            <a:prstGeom prst="rect">
              <a:avLst/>
            </a:prstGeom>
            <a:noFill/>
            <a:ln w="9525">
              <a:noFill/>
            </a:ln>
          </p:spPr>
          <p:txBody>
            <a:bodyPr lIns="0" tIns="0" rIns="0" bIns="0">
              <a:spAutoFit/>
            </a:bodyPr>
            <a:p>
              <a:pPr algn="ctr">
                <a:spcBef>
                  <a:spcPct val="50000"/>
                </a:spcBef>
              </a:pPr>
              <a:r>
                <a:rPr lang="en-US" altLang="zh-CN" sz="2400" i="1" dirty="0">
                  <a:solidFill>
                    <a:srgbClr val="0000CC"/>
                  </a:solidFill>
                  <a:latin typeface="Times New Roman" panose="02020603050405020304" pitchFamily="18" charset="0"/>
                </a:rPr>
                <a:t>i</a:t>
              </a:r>
              <a:r>
                <a:rPr lang="en-US" altLang="zh-CN" sz="2400" i="1" baseline="-25000" dirty="0">
                  <a:solidFill>
                    <a:srgbClr val="0000CC"/>
                  </a:solidFill>
                  <a:latin typeface="Times New Roman" panose="02020603050405020304" pitchFamily="18" charset="0"/>
                </a:rPr>
                <a:t>E</a:t>
              </a:r>
              <a:endParaRPr lang="en-US" altLang="zh-CN" sz="2400" i="1" dirty="0">
                <a:solidFill>
                  <a:srgbClr val="0000CC"/>
                </a:solidFill>
                <a:latin typeface="Times New Roman" panose="02020603050405020304" pitchFamily="18" charset="0"/>
              </a:endParaRPr>
            </a:p>
          </p:txBody>
        </p:sp>
      </p:grpSp>
      <p:grpSp>
        <p:nvGrpSpPr>
          <p:cNvPr id="3" name="Group 13"/>
          <p:cNvGrpSpPr/>
          <p:nvPr/>
        </p:nvGrpSpPr>
        <p:grpSpPr>
          <a:xfrm>
            <a:off x="4922838" y="923925"/>
            <a:ext cx="3602037" cy="3805238"/>
            <a:chOff x="3198" y="618"/>
            <a:chExt cx="2269" cy="2397"/>
          </a:xfrm>
        </p:grpSpPr>
        <p:sp>
          <p:nvSpPr>
            <p:cNvPr id="37902" name="Text Box 14"/>
            <p:cNvSpPr txBox="1"/>
            <p:nvPr/>
          </p:nvSpPr>
          <p:spPr>
            <a:xfrm>
              <a:off x="3198" y="618"/>
              <a:ext cx="2177" cy="866"/>
            </a:xfrm>
            <a:prstGeom prst="rect">
              <a:avLst/>
            </a:prstGeom>
            <a:noFill/>
            <a:ln w="9525">
              <a:noFill/>
            </a:ln>
          </p:spPr>
          <p:txBody>
            <a:bodyPr>
              <a:spAutoFit/>
            </a:bodyPr>
            <a:p>
              <a:pPr>
                <a:lnSpc>
                  <a:spcPct val="150000"/>
                </a:lnSpc>
                <a:spcBef>
                  <a:spcPct val="50000"/>
                </a:spcBef>
              </a:pPr>
              <a:r>
                <a:rPr lang="en-US" altLang="zh-CN" dirty="0">
                  <a:latin typeface="宋体" panose="02010600030101010101" pitchFamily="2" charset="-122"/>
                </a:rPr>
                <a:t>b</a:t>
              </a:r>
              <a:r>
                <a:rPr lang="zh-CN" altLang="en-US" dirty="0">
                  <a:latin typeface="宋体" panose="02010600030101010101" pitchFamily="2" charset="-122"/>
                </a:rPr>
                <a:t>、</a:t>
              </a:r>
              <a:r>
                <a:rPr lang="en-US" altLang="zh-CN" dirty="0">
                  <a:latin typeface="宋体" panose="02010600030101010101" pitchFamily="2" charset="-122"/>
                </a:rPr>
                <a:t>e</a:t>
              </a:r>
              <a:r>
                <a:rPr lang="zh-CN" altLang="en-US" dirty="0">
                  <a:latin typeface="宋体" panose="02010600030101010101" pitchFamily="2" charset="-122"/>
                </a:rPr>
                <a:t>间电阻由三部分组成：</a:t>
              </a:r>
              <a:endParaRPr lang="zh-CN" altLang="en-US" dirty="0">
                <a:latin typeface="宋体" panose="02010600030101010101" pitchFamily="2" charset="-122"/>
              </a:endParaRPr>
            </a:p>
          </p:txBody>
        </p:sp>
        <p:sp>
          <p:nvSpPr>
            <p:cNvPr id="37903" name="Text Box 15"/>
            <p:cNvSpPr txBox="1"/>
            <p:nvPr/>
          </p:nvSpPr>
          <p:spPr>
            <a:xfrm>
              <a:off x="3198" y="1571"/>
              <a:ext cx="1860" cy="327"/>
            </a:xfrm>
            <a:prstGeom prst="rect">
              <a:avLst/>
            </a:prstGeom>
            <a:noFill/>
            <a:ln w="9525">
              <a:noFill/>
            </a:ln>
          </p:spPr>
          <p:txBody>
            <a:bodyPr>
              <a:spAutoFit/>
            </a:bodyPr>
            <a:p>
              <a:pPr>
                <a:spcBef>
                  <a:spcPct val="50000"/>
                </a:spcBef>
              </a:pPr>
              <a:r>
                <a:rPr lang="en-US" altLang="zh-CN" dirty="0">
                  <a:latin typeface="宋体" panose="02010600030101010101" pitchFamily="2" charset="-122"/>
                </a:rPr>
                <a:t>①</a:t>
              </a:r>
              <a:r>
                <a:rPr lang="zh-CN" altLang="en-US" dirty="0">
                  <a:latin typeface="宋体" panose="02010600030101010101" pitchFamily="2" charset="-122"/>
                </a:rPr>
                <a:t>基区的体电阻</a:t>
              </a:r>
              <a:endParaRPr lang="en-US" altLang="en-US" dirty="0">
                <a:latin typeface="宋体" panose="02010600030101010101" pitchFamily="2" charset="-122"/>
              </a:endParaRPr>
            </a:p>
          </p:txBody>
        </p:sp>
        <p:graphicFrame>
          <p:nvGraphicFramePr>
            <p:cNvPr id="37891" name="Object 16"/>
            <p:cNvGraphicFramePr/>
            <p:nvPr/>
          </p:nvGraphicFramePr>
          <p:xfrm>
            <a:off x="4831" y="1500"/>
            <a:ext cx="453" cy="447"/>
          </p:xfrm>
          <a:graphic>
            <a:graphicData uri="http://schemas.openxmlformats.org/presentationml/2006/ole">
              <mc:AlternateContent xmlns:mc="http://schemas.openxmlformats.org/markup-compatibility/2006">
                <mc:Choice xmlns:v="urn:schemas-microsoft-com:vml" Requires="v">
                  <p:oleObj spid="_x0000_s3237" name="" r:id="rId3" imgW="215900" imgH="228600" progId="Equation.3">
                    <p:embed/>
                  </p:oleObj>
                </mc:Choice>
                <mc:Fallback>
                  <p:oleObj name="" r:id="rId3" imgW="215900" imgH="228600" progId="Equation.3">
                    <p:embed/>
                    <p:pic>
                      <p:nvPicPr>
                        <p:cNvPr id="0" name="图片 3236"/>
                        <p:cNvPicPr/>
                        <p:nvPr/>
                      </p:nvPicPr>
                      <p:blipFill>
                        <a:blip r:embed="rId4"/>
                        <a:stretch>
                          <a:fillRect/>
                        </a:stretch>
                      </p:blipFill>
                      <p:spPr>
                        <a:xfrm>
                          <a:off x="4831" y="1500"/>
                          <a:ext cx="453" cy="447"/>
                        </a:xfrm>
                        <a:prstGeom prst="rect">
                          <a:avLst/>
                        </a:prstGeom>
                        <a:noFill/>
                        <a:ln w="38100">
                          <a:noFill/>
                          <a:miter/>
                        </a:ln>
                      </p:spPr>
                    </p:pic>
                  </p:oleObj>
                </mc:Fallback>
              </mc:AlternateContent>
            </a:graphicData>
          </a:graphic>
        </p:graphicFrame>
        <p:sp>
          <p:nvSpPr>
            <p:cNvPr id="37904" name="Text Box 17"/>
            <p:cNvSpPr txBox="1"/>
            <p:nvPr/>
          </p:nvSpPr>
          <p:spPr>
            <a:xfrm>
              <a:off x="3198" y="2115"/>
              <a:ext cx="2041" cy="327"/>
            </a:xfrm>
            <a:prstGeom prst="rect">
              <a:avLst/>
            </a:prstGeom>
            <a:noFill/>
            <a:ln w="9525">
              <a:noFill/>
            </a:ln>
          </p:spPr>
          <p:txBody>
            <a:bodyPr>
              <a:spAutoFit/>
            </a:bodyPr>
            <a:p>
              <a:pPr>
                <a:spcBef>
                  <a:spcPct val="50000"/>
                </a:spcBef>
              </a:pPr>
              <a:r>
                <a:rPr lang="en-US" altLang="zh-CN" dirty="0">
                  <a:latin typeface="宋体" panose="02010600030101010101" pitchFamily="2" charset="-122"/>
                </a:rPr>
                <a:t>②</a:t>
              </a:r>
              <a:r>
                <a:rPr lang="zh-CN" altLang="en-US" dirty="0">
                  <a:latin typeface="宋体" panose="02010600030101010101" pitchFamily="2" charset="-122"/>
                </a:rPr>
                <a:t>基射间的结电阻</a:t>
              </a:r>
              <a:endParaRPr lang="zh-CN" altLang="en-US" dirty="0">
                <a:latin typeface="宋体" panose="02010600030101010101" pitchFamily="2" charset="-122"/>
              </a:endParaRPr>
            </a:p>
          </p:txBody>
        </p:sp>
        <p:graphicFrame>
          <p:nvGraphicFramePr>
            <p:cNvPr id="37892" name="Object 18"/>
            <p:cNvGraphicFramePr/>
            <p:nvPr/>
          </p:nvGraphicFramePr>
          <p:xfrm>
            <a:off x="5058" y="2061"/>
            <a:ext cx="409" cy="464"/>
          </p:xfrm>
          <a:graphic>
            <a:graphicData uri="http://schemas.openxmlformats.org/presentationml/2006/ole">
              <mc:AlternateContent xmlns:mc="http://schemas.openxmlformats.org/markup-compatibility/2006">
                <mc:Choice xmlns:v="urn:schemas-microsoft-com:vml" Requires="v">
                  <p:oleObj spid="_x0000_s3238" name="" r:id="rId5" imgW="228600" imgH="228600" progId="Equation.3">
                    <p:embed/>
                  </p:oleObj>
                </mc:Choice>
                <mc:Fallback>
                  <p:oleObj name="" r:id="rId5" imgW="228600" imgH="228600" progId="Equation.3">
                    <p:embed/>
                    <p:pic>
                      <p:nvPicPr>
                        <p:cNvPr id="0" name="图片 3237"/>
                        <p:cNvPicPr/>
                        <p:nvPr/>
                      </p:nvPicPr>
                      <p:blipFill>
                        <a:blip r:embed="rId6"/>
                        <a:stretch>
                          <a:fillRect/>
                        </a:stretch>
                      </p:blipFill>
                      <p:spPr>
                        <a:xfrm>
                          <a:off x="5058" y="2061"/>
                          <a:ext cx="409" cy="464"/>
                        </a:xfrm>
                        <a:prstGeom prst="rect">
                          <a:avLst/>
                        </a:prstGeom>
                        <a:noFill/>
                        <a:ln w="38100">
                          <a:noFill/>
                          <a:miter/>
                        </a:ln>
                      </p:spPr>
                    </p:pic>
                  </p:oleObj>
                </mc:Fallback>
              </mc:AlternateContent>
            </a:graphicData>
          </a:graphic>
        </p:graphicFrame>
        <p:sp>
          <p:nvSpPr>
            <p:cNvPr id="37905" name="Text Box 19"/>
            <p:cNvSpPr txBox="1"/>
            <p:nvPr/>
          </p:nvSpPr>
          <p:spPr>
            <a:xfrm>
              <a:off x="3198" y="2607"/>
              <a:ext cx="2041" cy="327"/>
            </a:xfrm>
            <a:prstGeom prst="rect">
              <a:avLst/>
            </a:prstGeom>
            <a:noFill/>
            <a:ln w="9525">
              <a:noFill/>
            </a:ln>
          </p:spPr>
          <p:txBody>
            <a:bodyPr>
              <a:spAutoFit/>
            </a:bodyPr>
            <a:p>
              <a:pPr>
                <a:spcBef>
                  <a:spcPct val="50000"/>
                </a:spcBef>
              </a:pPr>
              <a:r>
                <a:rPr lang="en-US" altLang="zh-CN" dirty="0">
                  <a:latin typeface="宋体" panose="02010600030101010101" pitchFamily="2" charset="-122"/>
                </a:rPr>
                <a:t>③</a:t>
              </a:r>
              <a:r>
                <a:rPr lang="zh-CN" altLang="en-US" dirty="0">
                  <a:latin typeface="宋体" panose="02010600030101010101" pitchFamily="2" charset="-122"/>
                </a:rPr>
                <a:t>发射区的体电阻</a:t>
              </a:r>
              <a:endParaRPr lang="zh-CN" altLang="en-US" dirty="0">
                <a:latin typeface="宋体" panose="02010600030101010101" pitchFamily="2" charset="-122"/>
              </a:endParaRPr>
            </a:p>
          </p:txBody>
        </p:sp>
        <p:graphicFrame>
          <p:nvGraphicFramePr>
            <p:cNvPr id="37893" name="Object 20"/>
            <p:cNvGraphicFramePr/>
            <p:nvPr/>
          </p:nvGraphicFramePr>
          <p:xfrm>
            <a:off x="5095" y="2523"/>
            <a:ext cx="331" cy="492"/>
          </p:xfrm>
          <a:graphic>
            <a:graphicData uri="http://schemas.openxmlformats.org/presentationml/2006/ole">
              <mc:AlternateContent xmlns:mc="http://schemas.openxmlformats.org/markup-compatibility/2006">
                <mc:Choice xmlns:v="urn:schemas-microsoft-com:vml" Requires="v">
                  <p:oleObj spid="_x0000_s3235" name="" r:id="rId7" imgW="165100" imgH="228600" progId="Equation.3">
                    <p:embed/>
                  </p:oleObj>
                </mc:Choice>
                <mc:Fallback>
                  <p:oleObj name="" r:id="rId7" imgW="165100" imgH="228600" progId="Equation.3">
                    <p:embed/>
                    <p:pic>
                      <p:nvPicPr>
                        <p:cNvPr id="0" name="图片 3234"/>
                        <p:cNvPicPr/>
                        <p:nvPr/>
                      </p:nvPicPr>
                      <p:blipFill>
                        <a:blip r:embed="rId8"/>
                        <a:stretch>
                          <a:fillRect/>
                        </a:stretch>
                      </p:blipFill>
                      <p:spPr>
                        <a:xfrm>
                          <a:off x="5095" y="2523"/>
                          <a:ext cx="331" cy="492"/>
                        </a:xfrm>
                        <a:prstGeom prst="rect">
                          <a:avLst/>
                        </a:prstGeom>
                        <a:noFill/>
                        <a:ln w="38100">
                          <a:noFill/>
                          <a:miter/>
                        </a:ln>
                      </p:spPr>
                    </p:pic>
                  </p:oleObj>
                </mc:Fallback>
              </mc:AlternateContent>
            </a:graphicData>
          </a:graphic>
        </p:graphicFrame>
      </p:grpSp>
      <p:grpSp>
        <p:nvGrpSpPr>
          <p:cNvPr id="4" name="Group 21"/>
          <p:cNvGrpSpPr/>
          <p:nvPr/>
        </p:nvGrpSpPr>
        <p:grpSpPr>
          <a:xfrm>
            <a:off x="900113" y="5013325"/>
            <a:ext cx="7416800" cy="1079500"/>
            <a:chOff x="748" y="3249"/>
            <a:chExt cx="4672" cy="680"/>
          </a:xfrm>
        </p:grpSpPr>
        <p:sp>
          <p:nvSpPr>
            <p:cNvPr id="37900" name="Text Box 22"/>
            <p:cNvSpPr txBox="1"/>
            <p:nvPr/>
          </p:nvSpPr>
          <p:spPr>
            <a:xfrm>
              <a:off x="748" y="3249"/>
              <a:ext cx="907" cy="327"/>
            </a:xfrm>
            <a:prstGeom prst="rect">
              <a:avLst/>
            </a:prstGeom>
            <a:noFill/>
            <a:ln w="9525">
              <a:noFill/>
            </a:ln>
          </p:spPr>
          <p:txBody>
            <a:bodyPr>
              <a:spAutoFit/>
            </a:bodyPr>
            <a:p>
              <a:pPr>
                <a:spcBef>
                  <a:spcPct val="50000"/>
                </a:spcBef>
              </a:pPr>
              <a:r>
                <a:rPr lang="zh-CN" altLang="en-US" dirty="0">
                  <a:latin typeface="宋体" panose="02010600030101010101" pitchFamily="2" charset="-122"/>
                </a:rPr>
                <a:t>其中，</a:t>
              </a:r>
              <a:endParaRPr lang="zh-CN" altLang="en-US" dirty="0">
                <a:latin typeface="宋体" panose="02010600030101010101" pitchFamily="2" charset="-122"/>
              </a:endParaRPr>
            </a:p>
          </p:txBody>
        </p:sp>
        <p:graphicFrame>
          <p:nvGraphicFramePr>
            <p:cNvPr id="37890" name="Object 23"/>
            <p:cNvGraphicFramePr/>
            <p:nvPr/>
          </p:nvGraphicFramePr>
          <p:xfrm>
            <a:off x="1428" y="3482"/>
            <a:ext cx="453" cy="447"/>
          </p:xfrm>
          <a:graphic>
            <a:graphicData uri="http://schemas.openxmlformats.org/presentationml/2006/ole">
              <mc:AlternateContent xmlns:mc="http://schemas.openxmlformats.org/markup-compatibility/2006">
                <mc:Choice xmlns:v="urn:schemas-microsoft-com:vml" Requires="v">
                  <p:oleObj spid="_x0000_s3234" name="" r:id="rId9" imgW="215900" imgH="228600" progId="Equation.3">
                    <p:embed/>
                  </p:oleObj>
                </mc:Choice>
                <mc:Fallback>
                  <p:oleObj name="" r:id="rId9" imgW="215900" imgH="228600" progId="Equation.3">
                    <p:embed/>
                    <p:pic>
                      <p:nvPicPr>
                        <p:cNvPr id="0" name="图片 3233"/>
                        <p:cNvPicPr/>
                        <p:nvPr/>
                      </p:nvPicPr>
                      <p:blipFill>
                        <a:blip r:embed="rId4"/>
                        <a:stretch>
                          <a:fillRect/>
                        </a:stretch>
                      </p:blipFill>
                      <p:spPr>
                        <a:xfrm>
                          <a:off x="1428" y="3482"/>
                          <a:ext cx="453" cy="447"/>
                        </a:xfrm>
                        <a:prstGeom prst="rect">
                          <a:avLst/>
                        </a:prstGeom>
                        <a:noFill/>
                        <a:ln w="38100">
                          <a:noFill/>
                          <a:miter/>
                        </a:ln>
                      </p:spPr>
                    </p:pic>
                  </p:oleObj>
                </mc:Fallback>
              </mc:AlternateContent>
            </a:graphicData>
          </a:graphic>
        </p:graphicFrame>
        <p:sp>
          <p:nvSpPr>
            <p:cNvPr id="37901" name="Text Box 24"/>
            <p:cNvSpPr txBox="1"/>
            <p:nvPr/>
          </p:nvSpPr>
          <p:spPr>
            <a:xfrm>
              <a:off x="1746" y="3563"/>
              <a:ext cx="3674" cy="327"/>
            </a:xfrm>
            <a:prstGeom prst="rect">
              <a:avLst/>
            </a:prstGeom>
            <a:noFill/>
            <a:ln w="9525">
              <a:noFill/>
            </a:ln>
          </p:spPr>
          <p:txBody>
            <a:bodyPr>
              <a:spAutoFit/>
            </a:bodyPr>
            <a:p>
              <a:pPr>
                <a:spcBef>
                  <a:spcPct val="50000"/>
                </a:spcBef>
              </a:pPr>
              <a:r>
                <a:rPr lang="zh-CN" altLang="en-US" dirty="0">
                  <a:latin typeface="宋体" panose="02010600030101010101" pitchFamily="2" charset="-122"/>
                </a:rPr>
                <a:t>可取</a:t>
              </a:r>
              <a:r>
                <a:rPr lang="en-US" altLang="zh-CN" dirty="0">
                  <a:latin typeface="宋体" panose="02010600030101010101" pitchFamily="2" charset="-122"/>
                </a:rPr>
                <a:t>100</a:t>
              </a:r>
              <a:r>
                <a:rPr lang="el-GR" altLang="zh-CN" dirty="0">
                  <a:latin typeface="宋体" panose="02010600030101010101" pitchFamily="2" charset="-122"/>
                </a:rPr>
                <a:t>Ω</a:t>
              </a:r>
              <a:r>
                <a:rPr lang="zh-CN" altLang="en-US" dirty="0">
                  <a:latin typeface="宋体" panose="02010600030101010101" pitchFamily="2" charset="-122"/>
                </a:rPr>
                <a:t>～</a:t>
              </a:r>
              <a:r>
                <a:rPr lang="en-US" altLang="zh-CN" dirty="0">
                  <a:latin typeface="宋体" panose="02010600030101010101" pitchFamily="2" charset="-122"/>
                </a:rPr>
                <a:t>300</a:t>
              </a:r>
              <a:r>
                <a:rPr lang="el-GR" altLang="zh-CN" dirty="0">
                  <a:latin typeface="宋体" panose="02010600030101010101" pitchFamily="2" charset="-122"/>
                </a:rPr>
                <a:t>Ω</a:t>
              </a:r>
              <a:r>
                <a:rPr lang="zh-CN" altLang="en-US" dirty="0">
                  <a:latin typeface="宋体" panose="02010600030101010101" pitchFamily="2" charset="-122"/>
                </a:rPr>
                <a:t>之间，常取</a:t>
              </a:r>
              <a:r>
                <a:rPr lang="en-US" altLang="zh-CN" dirty="0">
                  <a:solidFill>
                    <a:srgbClr val="FF0000"/>
                  </a:solidFill>
                  <a:latin typeface="宋体" panose="02010600030101010101" pitchFamily="2" charset="-122"/>
                </a:rPr>
                <a:t>200</a:t>
              </a:r>
              <a:r>
                <a:rPr lang="el-GR" altLang="zh-CN" dirty="0">
                  <a:solidFill>
                    <a:srgbClr val="FF0000"/>
                  </a:solidFill>
                  <a:latin typeface="宋体" panose="02010600030101010101" pitchFamily="2" charset="-122"/>
                </a:rPr>
                <a:t>Ω</a:t>
              </a:r>
              <a:endParaRPr lang="zh-CN" altLang="el-GR" dirty="0">
                <a:solidFill>
                  <a:srgbClr val="FF0000"/>
                </a:solidFill>
                <a:latin typeface="宋体" panose="02010600030101010101" pitchFamily="2" charset="-122"/>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38920" name="Group 2"/>
          <p:cNvGrpSpPr/>
          <p:nvPr/>
        </p:nvGrpSpPr>
        <p:grpSpPr>
          <a:xfrm>
            <a:off x="1403350" y="692150"/>
            <a:ext cx="4752975" cy="2592388"/>
            <a:chOff x="839" y="2704"/>
            <a:chExt cx="2132" cy="1497"/>
          </a:xfrm>
        </p:grpSpPr>
        <p:sp>
          <p:nvSpPr>
            <p:cNvPr id="38931" name="Rectangle 3"/>
            <p:cNvSpPr/>
            <p:nvPr/>
          </p:nvSpPr>
          <p:spPr>
            <a:xfrm>
              <a:off x="839" y="2704"/>
              <a:ext cx="2132" cy="1497"/>
            </a:xfrm>
            <a:prstGeom prst="rect">
              <a:avLst/>
            </a:prstGeom>
            <a:solidFill>
              <a:srgbClr val="FFCCCC"/>
            </a:solidFill>
            <a:ln w="9525">
              <a:noFill/>
            </a:ln>
          </p:spPr>
          <p:txBody>
            <a:bodyPr wrap="none" anchor="ctr">
              <a:spAutoFit/>
            </a:bodyPr>
            <a:p>
              <a:endParaRPr lang="zh-CN" altLang="en-US" dirty="0">
                <a:latin typeface="Arial" panose="020B0604020202020204" pitchFamily="34" charset="0"/>
              </a:endParaRPr>
            </a:p>
          </p:txBody>
        </p:sp>
        <p:graphicFrame>
          <p:nvGraphicFramePr>
            <p:cNvPr id="38916" name="Object 4"/>
            <p:cNvGraphicFramePr/>
            <p:nvPr/>
          </p:nvGraphicFramePr>
          <p:xfrm>
            <a:off x="923" y="2750"/>
            <a:ext cx="1962" cy="653"/>
          </p:xfrm>
          <a:graphic>
            <a:graphicData uri="http://schemas.openxmlformats.org/presentationml/2006/ole">
              <mc:AlternateContent xmlns:mc="http://schemas.openxmlformats.org/markup-compatibility/2006">
                <mc:Choice xmlns:v="urn:schemas-microsoft-com:vml" Requires="v">
                  <p:oleObj spid="_x0000_s3242" name="" r:id="rId1" imgW="1574165" imgH="444500" progId="Equation.3">
                    <p:embed/>
                  </p:oleObj>
                </mc:Choice>
                <mc:Fallback>
                  <p:oleObj name="" r:id="rId1" imgW="1574165" imgH="444500" progId="Equation.3">
                    <p:embed/>
                    <p:pic>
                      <p:nvPicPr>
                        <p:cNvPr id="0" name="图片 3241"/>
                        <p:cNvPicPr/>
                        <p:nvPr/>
                      </p:nvPicPr>
                      <p:blipFill>
                        <a:blip r:embed="rId2"/>
                        <a:stretch>
                          <a:fillRect/>
                        </a:stretch>
                      </p:blipFill>
                      <p:spPr>
                        <a:xfrm>
                          <a:off x="923" y="2750"/>
                          <a:ext cx="1962" cy="653"/>
                        </a:xfrm>
                        <a:prstGeom prst="rect">
                          <a:avLst/>
                        </a:prstGeom>
                        <a:noFill/>
                        <a:ln w="38100">
                          <a:noFill/>
                          <a:miter/>
                        </a:ln>
                      </p:spPr>
                    </p:pic>
                  </p:oleObj>
                </mc:Fallback>
              </mc:AlternateContent>
            </a:graphicData>
          </a:graphic>
        </p:graphicFrame>
        <p:grpSp>
          <p:nvGrpSpPr>
            <p:cNvPr id="38932" name="Group 5"/>
            <p:cNvGrpSpPr/>
            <p:nvPr/>
          </p:nvGrpSpPr>
          <p:grpSpPr>
            <a:xfrm>
              <a:off x="885" y="3475"/>
              <a:ext cx="1859" cy="679"/>
              <a:chOff x="567" y="3521"/>
              <a:chExt cx="1859" cy="679"/>
            </a:xfrm>
          </p:grpSpPr>
          <p:sp>
            <p:nvSpPr>
              <p:cNvPr id="38933" name="Text Box 6"/>
              <p:cNvSpPr txBox="1"/>
              <p:nvPr/>
            </p:nvSpPr>
            <p:spPr>
              <a:xfrm>
                <a:off x="567" y="3521"/>
                <a:ext cx="862" cy="300"/>
              </a:xfrm>
              <a:prstGeom prst="rect">
                <a:avLst/>
              </a:prstGeom>
              <a:noFill/>
              <a:ln w="9525">
                <a:noFill/>
              </a:ln>
            </p:spPr>
            <p:txBody>
              <a:bodyPr>
                <a:spAutoFit/>
              </a:bodyPr>
              <a:p>
                <a:pPr>
                  <a:spcBef>
                    <a:spcPct val="50000"/>
                  </a:spcBef>
                </a:pPr>
                <a:r>
                  <a:rPr lang="zh-CN" altLang="en-US" dirty="0">
                    <a:latin typeface="宋体" panose="02010600030101010101" pitchFamily="2" charset="-122"/>
                  </a:rPr>
                  <a:t>常温时</a:t>
                </a:r>
                <a:endParaRPr lang="zh-CN" altLang="en-US" dirty="0">
                  <a:latin typeface="宋体" panose="02010600030101010101" pitchFamily="2" charset="-122"/>
                </a:endParaRPr>
              </a:p>
            </p:txBody>
          </p:sp>
          <p:graphicFrame>
            <p:nvGraphicFramePr>
              <p:cNvPr id="38917" name="Object 7"/>
              <p:cNvGraphicFramePr/>
              <p:nvPr/>
            </p:nvGraphicFramePr>
            <p:xfrm>
              <a:off x="1323" y="3559"/>
              <a:ext cx="1103" cy="313"/>
            </p:xfrm>
            <a:graphic>
              <a:graphicData uri="http://schemas.openxmlformats.org/presentationml/2006/ole">
                <mc:AlternateContent xmlns:mc="http://schemas.openxmlformats.org/markup-compatibility/2006">
                  <mc:Choice xmlns:v="urn:schemas-microsoft-com:vml" Requires="v">
                    <p:oleObj spid="_x0000_s3240" name="" r:id="rId3" imgW="760730" imgH="215900" progId="Equation.3">
                      <p:embed/>
                    </p:oleObj>
                  </mc:Choice>
                  <mc:Fallback>
                    <p:oleObj name="" r:id="rId3" imgW="760730" imgH="215900" progId="Equation.3">
                      <p:embed/>
                      <p:pic>
                        <p:nvPicPr>
                          <p:cNvPr id="0" name="图片 3239"/>
                          <p:cNvPicPr/>
                          <p:nvPr/>
                        </p:nvPicPr>
                        <p:blipFill>
                          <a:blip r:embed="rId4"/>
                          <a:stretch>
                            <a:fillRect/>
                          </a:stretch>
                        </p:blipFill>
                        <p:spPr>
                          <a:xfrm>
                            <a:off x="1323" y="3559"/>
                            <a:ext cx="1103" cy="313"/>
                          </a:xfrm>
                          <a:prstGeom prst="rect">
                            <a:avLst/>
                          </a:prstGeom>
                          <a:noFill/>
                          <a:ln w="38100">
                            <a:noFill/>
                            <a:miter/>
                          </a:ln>
                        </p:spPr>
                      </p:pic>
                    </p:oleObj>
                  </mc:Fallback>
                </mc:AlternateContent>
              </a:graphicData>
            </a:graphic>
          </p:graphicFrame>
          <p:graphicFrame>
            <p:nvGraphicFramePr>
              <p:cNvPr id="38918" name="Object 8"/>
              <p:cNvGraphicFramePr/>
              <p:nvPr/>
            </p:nvGraphicFramePr>
            <p:xfrm>
              <a:off x="1293" y="3855"/>
              <a:ext cx="1133" cy="345"/>
            </p:xfrm>
            <a:graphic>
              <a:graphicData uri="http://schemas.openxmlformats.org/presentationml/2006/ole">
                <mc:AlternateContent xmlns:mc="http://schemas.openxmlformats.org/markup-compatibility/2006">
                  <mc:Choice xmlns:v="urn:schemas-microsoft-com:vml" Requires="v">
                    <p:oleObj spid="_x0000_s3243" name="" r:id="rId5" imgW="723900" imgH="228600" progId="Equation.3">
                      <p:embed/>
                    </p:oleObj>
                  </mc:Choice>
                  <mc:Fallback>
                    <p:oleObj name="" r:id="rId5" imgW="723900" imgH="228600" progId="Equation.3">
                      <p:embed/>
                      <p:pic>
                        <p:nvPicPr>
                          <p:cNvPr id="0" name="图片 3242"/>
                          <p:cNvPicPr/>
                          <p:nvPr/>
                        </p:nvPicPr>
                        <p:blipFill>
                          <a:blip r:embed="rId6"/>
                          <a:stretch>
                            <a:fillRect/>
                          </a:stretch>
                        </p:blipFill>
                        <p:spPr>
                          <a:xfrm>
                            <a:off x="1293" y="3855"/>
                            <a:ext cx="1133" cy="345"/>
                          </a:xfrm>
                          <a:prstGeom prst="rect">
                            <a:avLst/>
                          </a:prstGeom>
                          <a:noFill/>
                          <a:ln w="38100">
                            <a:noFill/>
                            <a:miter/>
                          </a:ln>
                        </p:spPr>
                      </p:pic>
                    </p:oleObj>
                  </mc:Fallback>
                </mc:AlternateContent>
              </a:graphicData>
            </a:graphic>
          </p:graphicFrame>
        </p:grpSp>
      </p:grpSp>
      <p:sp>
        <p:nvSpPr>
          <p:cNvPr id="38921" name="Text Box 9"/>
          <p:cNvSpPr txBox="1"/>
          <p:nvPr/>
        </p:nvSpPr>
        <p:spPr>
          <a:xfrm>
            <a:off x="6516688" y="2708275"/>
            <a:ext cx="2376487" cy="457200"/>
          </a:xfrm>
          <a:prstGeom prst="rect">
            <a:avLst/>
          </a:prstGeom>
          <a:noFill/>
          <a:ln w="9525">
            <a:noFill/>
          </a:ln>
        </p:spPr>
        <p:txBody>
          <a:bodyPr>
            <a:spAutoFit/>
          </a:bodyPr>
          <a:p>
            <a:pPr>
              <a:spcBef>
                <a:spcPct val="50000"/>
              </a:spcBef>
            </a:pPr>
            <a:r>
              <a:rPr lang="en-US" altLang="zh-CN" sz="2400" b="0" dirty="0">
                <a:solidFill>
                  <a:srgbClr val="FF0000"/>
                </a:solidFill>
                <a:latin typeface="隶书" panose="02010509060101010101" pitchFamily="49" charset="-122"/>
                <a:ea typeface="隶书" panose="02010509060101010101" pitchFamily="49" charset="-122"/>
              </a:rPr>
              <a:t>【</a:t>
            </a:r>
            <a:r>
              <a:rPr lang="zh-CN" altLang="en-US" sz="2400" b="0" dirty="0">
                <a:solidFill>
                  <a:srgbClr val="FF0000"/>
                </a:solidFill>
                <a:latin typeface="隶书" panose="02010509060101010101" pitchFamily="49" charset="-122"/>
                <a:ea typeface="隶书" panose="02010509060101010101" pitchFamily="49" charset="-122"/>
              </a:rPr>
              <a:t>记住公式！</a:t>
            </a:r>
            <a:r>
              <a:rPr lang="en-US" altLang="zh-CN" sz="2400" b="0" dirty="0">
                <a:solidFill>
                  <a:srgbClr val="FF0000"/>
                </a:solidFill>
                <a:latin typeface="隶书" panose="02010509060101010101" pitchFamily="49" charset="-122"/>
                <a:ea typeface="隶书" panose="02010509060101010101" pitchFamily="49" charset="-122"/>
              </a:rPr>
              <a:t>】</a:t>
            </a:r>
            <a:endParaRPr lang="en-US" altLang="zh-CN" sz="2400" b="0" dirty="0">
              <a:solidFill>
                <a:srgbClr val="FF0000"/>
              </a:solidFill>
              <a:latin typeface="隶书" panose="02010509060101010101" pitchFamily="49" charset="-122"/>
              <a:ea typeface="隶书" panose="02010509060101010101" pitchFamily="49" charset="-122"/>
            </a:endParaRPr>
          </a:p>
        </p:txBody>
      </p:sp>
      <p:grpSp>
        <p:nvGrpSpPr>
          <p:cNvPr id="38922" name="Group 10"/>
          <p:cNvGrpSpPr/>
          <p:nvPr/>
        </p:nvGrpSpPr>
        <p:grpSpPr>
          <a:xfrm>
            <a:off x="1763713" y="3573463"/>
            <a:ext cx="4246562" cy="2549525"/>
            <a:chOff x="2971" y="2414"/>
            <a:chExt cx="2675" cy="1606"/>
          </a:xfrm>
        </p:grpSpPr>
        <p:graphicFrame>
          <p:nvGraphicFramePr>
            <p:cNvPr id="38915" name="Object 11"/>
            <p:cNvGraphicFramePr/>
            <p:nvPr/>
          </p:nvGraphicFramePr>
          <p:xfrm>
            <a:off x="2971" y="2414"/>
            <a:ext cx="2675" cy="1606"/>
          </p:xfrm>
          <a:graphic>
            <a:graphicData uri="http://schemas.openxmlformats.org/presentationml/2006/ole">
              <mc:AlternateContent xmlns:mc="http://schemas.openxmlformats.org/markup-compatibility/2006">
                <mc:Choice xmlns:v="urn:schemas-microsoft-com:vml" Requires="v">
                  <p:oleObj spid="_x0000_s3244" name="" r:id="rId7" imgW="20183475" imgH="10029825" progId="MSPhotoEd.3">
                    <p:embed/>
                  </p:oleObj>
                </mc:Choice>
                <mc:Fallback>
                  <p:oleObj name="" r:id="rId7" imgW="20183475" imgH="10029825" progId="MSPhotoEd.3">
                    <p:embed/>
                    <p:pic>
                      <p:nvPicPr>
                        <p:cNvPr id="0" name="图片 3243"/>
                        <p:cNvPicPr/>
                        <p:nvPr/>
                      </p:nvPicPr>
                      <p:blipFill>
                        <a:blip r:embed="rId8"/>
                        <a:srcRect l="45363" b="33990"/>
                        <a:stretch>
                          <a:fillRect/>
                        </a:stretch>
                      </p:blipFill>
                      <p:spPr>
                        <a:xfrm>
                          <a:off x="2971" y="2414"/>
                          <a:ext cx="2675" cy="1606"/>
                        </a:xfrm>
                        <a:prstGeom prst="rect">
                          <a:avLst/>
                        </a:prstGeom>
                        <a:noFill/>
                        <a:ln w="38100">
                          <a:noFill/>
                          <a:miter/>
                        </a:ln>
                      </p:spPr>
                    </p:pic>
                  </p:oleObj>
                </mc:Fallback>
              </mc:AlternateContent>
            </a:graphicData>
          </a:graphic>
        </p:graphicFrame>
        <p:sp>
          <p:nvSpPr>
            <p:cNvPr id="38925" name="Rectangle 12"/>
            <p:cNvSpPr/>
            <p:nvPr/>
          </p:nvSpPr>
          <p:spPr>
            <a:xfrm>
              <a:off x="3606" y="2976"/>
              <a:ext cx="181" cy="227"/>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38926" name="Text Box 13"/>
            <p:cNvSpPr txBox="1"/>
            <p:nvPr/>
          </p:nvSpPr>
          <p:spPr>
            <a:xfrm>
              <a:off x="3651" y="2931"/>
              <a:ext cx="227" cy="230"/>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38927" name="Rectangle 14"/>
            <p:cNvSpPr/>
            <p:nvPr/>
          </p:nvSpPr>
          <p:spPr>
            <a:xfrm>
              <a:off x="4567" y="3113"/>
              <a:ext cx="182" cy="27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38928" name="Text Box 15"/>
            <p:cNvSpPr txBox="1"/>
            <p:nvPr/>
          </p:nvSpPr>
          <p:spPr>
            <a:xfrm>
              <a:off x="4558" y="3158"/>
              <a:ext cx="227" cy="230"/>
            </a:xfrm>
            <a:prstGeom prst="rect">
              <a:avLst/>
            </a:prstGeom>
            <a:noFill/>
            <a:ln w="9525">
              <a:noFill/>
            </a:ln>
          </p:spPr>
          <p:txBody>
            <a:bodyPr lIns="0" tIns="0" rIns="0" bIns="0">
              <a:spAutoFit/>
            </a:bodyPr>
            <a:p>
              <a:pPr algn="ct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38929" name="Rectangle 16"/>
            <p:cNvSpPr/>
            <p:nvPr/>
          </p:nvSpPr>
          <p:spPr>
            <a:xfrm>
              <a:off x="5239" y="2460"/>
              <a:ext cx="317" cy="27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38930" name="Text Box 17"/>
            <p:cNvSpPr txBox="1"/>
            <p:nvPr/>
          </p:nvSpPr>
          <p:spPr>
            <a:xfrm>
              <a:off x="5194" y="2504"/>
              <a:ext cx="362" cy="230"/>
            </a:xfrm>
            <a:prstGeom prst="rect">
              <a:avLst/>
            </a:prstGeom>
            <a:noFill/>
            <a:ln w="9525">
              <a:noFill/>
            </a:ln>
          </p:spPr>
          <p:txBody>
            <a:bodyPr lIns="0" tIns="0" rIns="0" bIns="0">
              <a:spAutoFit/>
            </a:bodyPr>
            <a:p>
              <a:pPr algn="ctr">
                <a:spcBef>
                  <a:spcPct val="50000"/>
                </a:spcBef>
              </a:pPr>
              <a:r>
                <a:rPr lang="el-GR" altLang="zh-CN" sz="2400" i="1" dirty="0">
                  <a:latin typeface="Times New Roman" panose="02020603050405020304" pitchFamily="18" charset="0"/>
                  <a:cs typeface="Times New Roman" panose="02020603050405020304" pitchFamily="18" charset="0"/>
                </a:rPr>
                <a:t>β</a:t>
              </a:r>
              <a:r>
                <a:rPr lang="en-US" altLang="zh-CN" sz="2400" i="1" dirty="0">
                  <a:latin typeface="Times New Roman" panose="02020603050405020304" pitchFamily="18" charset="0"/>
                  <a:cs typeface="Times New Roman" panose="02020603050405020304" pitchFamily="18" charset="0"/>
                </a:rPr>
                <a:t>i</a:t>
              </a:r>
              <a:r>
                <a:rPr lang="en-US" altLang="zh-CN" sz="2400" i="1" baseline="-25000" dirty="0">
                  <a:latin typeface="Times New Roman" panose="02020603050405020304" pitchFamily="18" charset="0"/>
                  <a:cs typeface="Times New Roman" panose="02020603050405020304" pitchFamily="18" charset="0"/>
                </a:rPr>
                <a:t>B</a:t>
              </a:r>
              <a:endParaRPr lang="en-US" altLang="zh-CN" sz="2400" i="1" dirty="0">
                <a:latin typeface="Times New Roman" panose="02020603050405020304" pitchFamily="18" charset="0"/>
                <a:ea typeface="Times New Roman" panose="02020603050405020304" pitchFamily="18" charset="0"/>
              </a:endParaRPr>
            </a:p>
          </p:txBody>
        </p:sp>
      </p:grpSp>
      <p:grpSp>
        <p:nvGrpSpPr>
          <p:cNvPr id="38923" name="Group 18"/>
          <p:cNvGrpSpPr/>
          <p:nvPr/>
        </p:nvGrpSpPr>
        <p:grpSpPr>
          <a:xfrm>
            <a:off x="5508625" y="4941888"/>
            <a:ext cx="2663825" cy="574675"/>
            <a:chOff x="2925" y="709"/>
            <a:chExt cx="1543" cy="331"/>
          </a:xfrm>
        </p:grpSpPr>
        <p:sp>
          <p:nvSpPr>
            <p:cNvPr id="38924" name="Text Box 19"/>
            <p:cNvSpPr txBox="1"/>
            <p:nvPr/>
          </p:nvSpPr>
          <p:spPr>
            <a:xfrm>
              <a:off x="2925" y="709"/>
              <a:ext cx="635" cy="299"/>
            </a:xfrm>
            <a:prstGeom prst="rect">
              <a:avLst/>
            </a:prstGeom>
            <a:noFill/>
            <a:ln w="9525">
              <a:noFill/>
            </a:ln>
          </p:spPr>
          <p:txBody>
            <a:bodyPr>
              <a:spAutoFit/>
            </a:bodyPr>
            <a:p>
              <a:pPr>
                <a:spcBef>
                  <a:spcPct val="50000"/>
                </a:spcBef>
              </a:pPr>
              <a:r>
                <a:rPr lang="en-US" altLang="zh-CN" dirty="0">
                  <a:latin typeface="宋体" panose="02010600030101010101" pitchFamily="2" charset="-122"/>
                </a:rPr>
                <a:t> </a:t>
              </a:r>
              <a:endParaRPr lang="en-US" altLang="zh-CN" dirty="0">
                <a:latin typeface="宋体" panose="02010600030101010101" pitchFamily="2" charset="-122"/>
              </a:endParaRPr>
            </a:p>
          </p:txBody>
        </p:sp>
        <p:graphicFrame>
          <p:nvGraphicFramePr>
            <p:cNvPr id="38914" name="Object 20"/>
            <p:cNvGraphicFramePr/>
            <p:nvPr/>
          </p:nvGraphicFramePr>
          <p:xfrm>
            <a:off x="3470" y="730"/>
            <a:ext cx="998" cy="310"/>
          </p:xfrm>
          <a:graphic>
            <a:graphicData uri="http://schemas.openxmlformats.org/presentationml/2006/ole">
              <mc:AlternateContent xmlns:mc="http://schemas.openxmlformats.org/markup-compatibility/2006">
                <mc:Choice xmlns:v="urn:schemas-microsoft-com:vml" Requires="v">
                  <p:oleObj spid="_x0000_s3245" name="" r:id="rId9" imgW="836930" imgH="215900" progId="Equation.3">
                    <p:embed/>
                  </p:oleObj>
                </mc:Choice>
                <mc:Fallback>
                  <p:oleObj name="" r:id="rId9" imgW="836930" imgH="215900" progId="Equation.3">
                    <p:embed/>
                    <p:pic>
                      <p:nvPicPr>
                        <p:cNvPr id="0" name="图片 3244"/>
                        <p:cNvPicPr/>
                        <p:nvPr/>
                      </p:nvPicPr>
                      <p:blipFill>
                        <a:blip r:embed="rId10"/>
                        <a:stretch>
                          <a:fillRect/>
                        </a:stretch>
                      </p:blipFill>
                      <p:spPr>
                        <a:xfrm>
                          <a:off x="3470" y="730"/>
                          <a:ext cx="998" cy="310"/>
                        </a:xfrm>
                        <a:prstGeom prst="rect">
                          <a:avLst/>
                        </a:prstGeom>
                        <a:noFill/>
                        <a:ln w="38100">
                          <a:noFill/>
                          <a:miter/>
                        </a:ln>
                      </p:spPr>
                    </p:pic>
                  </p:oleObj>
                </mc:Fallback>
              </mc:AlternateContent>
            </a:graphicData>
          </a:graphic>
        </p:graphicFrame>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39940" name="Text Box 2"/>
          <p:cNvSpPr txBox="1"/>
          <p:nvPr/>
        </p:nvSpPr>
        <p:spPr>
          <a:xfrm>
            <a:off x="684213" y="620713"/>
            <a:ext cx="5867400" cy="519112"/>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(3)</a:t>
            </a:r>
            <a:r>
              <a:rPr lang="zh-CN" altLang="en-US" dirty="0">
                <a:latin typeface="Times New Roman" panose="02020603050405020304" pitchFamily="18" charset="0"/>
              </a:rPr>
              <a:t>、共射放大电路动态参数的分析</a:t>
            </a:r>
            <a:endParaRPr lang="zh-CN" altLang="en-US" dirty="0">
              <a:latin typeface="Times New Roman" panose="02020603050405020304" pitchFamily="18" charset="0"/>
            </a:endParaRPr>
          </a:p>
        </p:txBody>
      </p:sp>
      <p:sp>
        <p:nvSpPr>
          <p:cNvPr id="66563" name="Rectangle 3"/>
          <p:cNvSpPr/>
          <p:nvPr/>
        </p:nvSpPr>
        <p:spPr>
          <a:xfrm>
            <a:off x="684213" y="1700213"/>
            <a:ext cx="4127500" cy="1800225"/>
          </a:xfrm>
          <a:prstGeom prst="rect">
            <a:avLst/>
          </a:prstGeom>
          <a:noFill/>
          <a:ln w="9525">
            <a:noFill/>
          </a:ln>
        </p:spPr>
        <p:txBody>
          <a:bodyPr>
            <a:spAutoFit/>
          </a:bodyPr>
          <a:p>
            <a:r>
              <a:rPr lang="zh-CN" altLang="en-US" dirty="0">
                <a:latin typeface="Times New Roman" panose="02020603050405020304" pitchFamily="18" charset="0"/>
              </a:rPr>
              <a:t>电路动态参数的分析就是</a:t>
            </a:r>
            <a:endParaRPr lang="zh-CN" altLang="en-US" dirty="0">
              <a:latin typeface="Times New Roman" panose="02020603050405020304" pitchFamily="18" charset="0"/>
            </a:endParaRPr>
          </a:p>
          <a:p>
            <a:r>
              <a:rPr lang="zh-CN" altLang="en-US" dirty="0">
                <a:solidFill>
                  <a:srgbClr val="FF0000"/>
                </a:solidFill>
                <a:latin typeface="Times New Roman" panose="02020603050405020304" pitchFamily="18" charset="0"/>
              </a:rPr>
              <a:t>求解电路电压放大倍数、</a:t>
            </a:r>
            <a:endParaRPr lang="zh-CN" altLang="en-US" dirty="0">
              <a:solidFill>
                <a:srgbClr val="FF0000"/>
              </a:solidFill>
              <a:latin typeface="Times New Roman" panose="02020603050405020304" pitchFamily="18" charset="0"/>
            </a:endParaRPr>
          </a:p>
          <a:p>
            <a:r>
              <a:rPr lang="zh-CN" altLang="en-US" dirty="0">
                <a:solidFill>
                  <a:srgbClr val="FF0000"/>
                </a:solidFill>
                <a:latin typeface="Times New Roman" panose="02020603050405020304" pitchFamily="18" charset="0"/>
              </a:rPr>
              <a:t>输入电阻、输出电阻。</a:t>
            </a:r>
            <a:endParaRPr lang="zh-CN" altLang="en-US" dirty="0">
              <a:solidFill>
                <a:srgbClr val="FF0000"/>
              </a:solidFill>
              <a:latin typeface="Times New Roman" panose="02020603050405020304" pitchFamily="18" charset="0"/>
            </a:endParaRPr>
          </a:p>
          <a:p>
            <a:endParaRPr lang="en-US" altLang="zh-CN" dirty="0">
              <a:latin typeface="Times New Roman" panose="02020603050405020304" pitchFamily="18" charset="0"/>
            </a:endParaRPr>
          </a:p>
        </p:txBody>
      </p:sp>
      <p:sp>
        <p:nvSpPr>
          <p:cNvPr id="66564" name="Text Box 4"/>
          <p:cNvSpPr txBox="1"/>
          <p:nvPr/>
        </p:nvSpPr>
        <p:spPr>
          <a:xfrm>
            <a:off x="827088" y="3357563"/>
            <a:ext cx="3810000" cy="1587500"/>
          </a:xfrm>
          <a:prstGeom prst="rect">
            <a:avLst/>
          </a:prstGeom>
          <a:noFill/>
          <a:ln w="9525">
            <a:noFill/>
          </a:ln>
        </p:spPr>
        <p:txBody>
          <a:bodyPr>
            <a:spAutoFit/>
          </a:bodyPr>
          <a:p>
            <a:pPr>
              <a:spcBef>
                <a:spcPct val="50000"/>
              </a:spcBef>
            </a:pPr>
            <a:r>
              <a:rPr lang="zh-CN" altLang="en-US" dirty="0">
                <a:latin typeface="宋体" panose="02010600030101010101" pitchFamily="2" charset="-122"/>
              </a:rPr>
              <a:t>解题的方法是：</a:t>
            </a:r>
            <a:endParaRPr lang="zh-CN" altLang="en-US" dirty="0">
              <a:latin typeface="宋体" panose="02010600030101010101" pitchFamily="2" charset="-122"/>
            </a:endParaRPr>
          </a:p>
          <a:p>
            <a:pPr>
              <a:spcBef>
                <a:spcPct val="50000"/>
              </a:spcBef>
            </a:pPr>
            <a:r>
              <a:rPr lang="zh-CN" altLang="en-US" dirty="0">
                <a:solidFill>
                  <a:srgbClr val="FF0000"/>
                </a:solidFill>
                <a:latin typeface="宋体" panose="02010600030101010101" pitchFamily="2" charset="-122"/>
              </a:rPr>
              <a:t>作出</a:t>
            </a:r>
            <a:r>
              <a:rPr lang="en-US" altLang="zh-CN" dirty="0">
                <a:solidFill>
                  <a:srgbClr val="FF0000"/>
                </a:solidFill>
                <a:latin typeface="宋体" panose="02010600030101010101" pitchFamily="2" charset="-122"/>
              </a:rPr>
              <a:t>h</a:t>
            </a:r>
            <a:r>
              <a:rPr lang="zh-CN" altLang="en-US" dirty="0">
                <a:solidFill>
                  <a:srgbClr val="FF0000"/>
                </a:solidFill>
                <a:latin typeface="宋体" panose="02010600030101010101" pitchFamily="2" charset="-122"/>
              </a:rPr>
              <a:t>参数的交流等效电路</a:t>
            </a:r>
            <a:endParaRPr lang="zh-CN" altLang="en-US" dirty="0">
              <a:solidFill>
                <a:srgbClr val="FF0000"/>
              </a:solidFill>
              <a:latin typeface="宋体" panose="02010600030101010101" pitchFamily="2" charset="-122"/>
            </a:endParaRPr>
          </a:p>
        </p:txBody>
      </p:sp>
      <p:grpSp>
        <p:nvGrpSpPr>
          <p:cNvPr id="2" name="Group 5"/>
          <p:cNvGrpSpPr/>
          <p:nvPr/>
        </p:nvGrpSpPr>
        <p:grpSpPr>
          <a:xfrm>
            <a:off x="5148263" y="1557338"/>
            <a:ext cx="3657600" cy="2762250"/>
            <a:chOff x="960" y="1488"/>
            <a:chExt cx="2286" cy="1881"/>
          </a:xfrm>
        </p:grpSpPr>
        <p:graphicFrame>
          <p:nvGraphicFramePr>
            <p:cNvPr id="39938" name="Object 6"/>
            <p:cNvGraphicFramePr/>
            <p:nvPr/>
          </p:nvGraphicFramePr>
          <p:xfrm>
            <a:off x="960" y="1488"/>
            <a:ext cx="2286" cy="1620"/>
          </p:xfrm>
          <a:graphic>
            <a:graphicData uri="http://schemas.openxmlformats.org/presentationml/2006/ole">
              <mc:AlternateContent xmlns:mc="http://schemas.openxmlformats.org/markup-compatibility/2006">
                <mc:Choice xmlns:v="urn:schemas-microsoft-com:vml" Requires="v">
                  <p:oleObj spid="_x0000_s3239" name="" r:id="rId1" imgW="3637915" imgH="2585720" progId="Paint.Picture">
                    <p:embed/>
                  </p:oleObj>
                </mc:Choice>
                <mc:Fallback>
                  <p:oleObj name="" r:id="rId1" imgW="3637915" imgH="2585720" progId="Paint.Picture">
                    <p:embed/>
                    <p:pic>
                      <p:nvPicPr>
                        <p:cNvPr id="0" name="图片 3238"/>
                        <p:cNvPicPr/>
                        <p:nvPr/>
                      </p:nvPicPr>
                      <p:blipFill>
                        <a:blip r:embed="rId2"/>
                        <a:stretch>
                          <a:fillRect/>
                        </a:stretch>
                      </p:blipFill>
                      <p:spPr>
                        <a:xfrm>
                          <a:off x="960" y="1488"/>
                          <a:ext cx="2286" cy="1620"/>
                        </a:xfrm>
                        <a:prstGeom prst="rect">
                          <a:avLst/>
                        </a:prstGeom>
                        <a:noFill/>
                        <a:ln w="38100">
                          <a:noFill/>
                          <a:miter/>
                        </a:ln>
                      </p:spPr>
                    </p:pic>
                  </p:oleObj>
                </mc:Fallback>
              </mc:AlternateContent>
            </a:graphicData>
          </a:graphic>
        </p:graphicFrame>
        <p:sp>
          <p:nvSpPr>
            <p:cNvPr id="39944" name="Text Box 7"/>
            <p:cNvSpPr txBox="1"/>
            <p:nvPr/>
          </p:nvSpPr>
          <p:spPr>
            <a:xfrm>
              <a:off x="1344" y="3120"/>
              <a:ext cx="1632" cy="249"/>
            </a:xfrm>
            <a:prstGeom prst="rect">
              <a:avLst/>
            </a:prstGeom>
            <a:noFill/>
            <a:ln w="9525">
              <a:noFill/>
            </a:ln>
          </p:spPr>
          <p:txBody>
            <a:bodyPr>
              <a:spAutoFit/>
            </a:bodyPr>
            <a:p>
              <a:pPr algn="ctr"/>
              <a:r>
                <a:rPr lang="zh-CN" altLang="en-US" sz="1800" dirty="0">
                  <a:solidFill>
                    <a:srgbClr val="CC00CC"/>
                  </a:solidFill>
                  <a:latin typeface="Times New Roman" panose="02020603050405020304" pitchFamily="18" charset="0"/>
                </a:rPr>
                <a:t>共射极放大电路</a:t>
              </a:r>
              <a:endParaRPr lang="zh-CN" altLang="en-US" sz="1800" b="0" dirty="0">
                <a:solidFill>
                  <a:srgbClr val="CC00CC"/>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3">
                                            <p:txEl>
                                              <p:charRg st="0" end="12"/>
                                            </p:txEl>
                                          </p:spTgt>
                                        </p:tgtEl>
                                        <p:attrNameLst>
                                          <p:attrName>style.visibility</p:attrName>
                                        </p:attrNameLst>
                                      </p:cBhvr>
                                      <p:to>
                                        <p:strVal val="visible"/>
                                      </p:to>
                                    </p:set>
                                    <p:animEffect transition="in" filter="box(out)">
                                      <p:cBhvr>
                                        <p:cTn id="7" dur="500"/>
                                        <p:tgtEl>
                                          <p:spTgt spid="66563">
                                            <p:txEl>
                                              <p:charRg st="0" end="12"/>
                                            </p:txEl>
                                          </p:spTgt>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63">
                                            <p:txEl>
                                              <p:charRg st="12" end="24"/>
                                            </p:txEl>
                                          </p:spTgt>
                                        </p:tgtEl>
                                        <p:attrNameLst>
                                          <p:attrName>style.visibility</p:attrName>
                                        </p:attrNameLst>
                                      </p:cBhvr>
                                      <p:to>
                                        <p:strVal val="visible"/>
                                      </p:to>
                                    </p:set>
                                    <p:animEffect transition="in" filter="box(out)">
                                      <p:cBhvr>
                                        <p:cTn id="12" dur="500"/>
                                        <p:tgtEl>
                                          <p:spTgt spid="66563">
                                            <p:txEl>
                                              <p:charRg st="12" end="24"/>
                                            </p:txEl>
                                          </p:spTgt>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63">
                                            <p:txEl>
                                              <p:charRg st="24" end="35"/>
                                            </p:txEl>
                                          </p:spTgt>
                                        </p:tgtEl>
                                        <p:attrNameLst>
                                          <p:attrName>style.visibility</p:attrName>
                                        </p:attrNameLst>
                                      </p:cBhvr>
                                      <p:to>
                                        <p:strVal val="visible"/>
                                      </p:to>
                                    </p:set>
                                    <p:animEffect transition="in" filter="box(out)">
                                      <p:cBhvr>
                                        <p:cTn id="17" dur="500"/>
                                        <p:tgtEl>
                                          <p:spTgt spid="66563">
                                            <p:txEl>
                                              <p:charRg st="24" end="35"/>
                                            </p:txEl>
                                          </p:spTgt>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64">
                                            <p:txEl>
                                              <p:charRg st="0" end="8"/>
                                            </p:txEl>
                                          </p:spTgt>
                                        </p:tgtEl>
                                        <p:attrNameLst>
                                          <p:attrName>style.visibility</p:attrName>
                                        </p:attrNameLst>
                                      </p:cBhvr>
                                      <p:to>
                                        <p:strVal val="visible"/>
                                      </p:to>
                                    </p:set>
                                    <p:animEffect transition="in" filter="box(out)">
                                      <p:cBhvr>
                                        <p:cTn id="22" dur="500"/>
                                        <p:tgtEl>
                                          <p:spTgt spid="66564">
                                            <p:txEl>
                                              <p:charRg st="0" end="8"/>
                                            </p:txEl>
                                          </p:spTgt>
                                        </p:tgtEl>
                                      </p:cBhvr>
                                    </p:animEffect>
                                  </p:childTnLst>
                                  <p:subTnLst>
                                    <p:cmd type="evt" cmd="onstopaudio">
                                      <p:cBhvr>
                                        <p:cTn display="0" masterRel="sameClick">
                                          <p:stCondLst>
                                            <p:cond evt="begin" delay="0">
                                              <p:tn val="20"/>
                                            </p:cond>
                                          </p:stCondLst>
                                        </p:cTn>
                                        <p:tgtEl>
                                          <p:sldTgt/>
                                        </p:tgtEl>
                                      </p:cBhvr>
                                    </p:cmd>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64">
                                            <p:txEl>
                                              <p:charRg st="8" end="21"/>
                                            </p:txEl>
                                          </p:spTgt>
                                        </p:tgtEl>
                                        <p:attrNameLst>
                                          <p:attrName>style.visibility</p:attrName>
                                        </p:attrNameLst>
                                      </p:cBhvr>
                                      <p:to>
                                        <p:strVal val="visible"/>
                                      </p:to>
                                    </p:set>
                                    <p:animEffect transition="in" filter="box(out)">
                                      <p:cBhvr>
                                        <p:cTn id="27" dur="500"/>
                                        <p:tgtEl>
                                          <p:spTgt spid="66564">
                                            <p:txEl>
                                              <p:charRg st="8" end="21"/>
                                            </p:txEl>
                                          </p:spTgt>
                                        </p:tgtEl>
                                      </p:cBhvr>
                                    </p:animEffect>
                                  </p:childTnLst>
                                  <p:subTnLst>
                                    <p:cmd type="evt" cmd="onstopaudio">
                                      <p:cBhvr>
                                        <p:cTn display="0" masterRel="sameClick">
                                          <p:stCondLst>
                                            <p:cond evt="begin" delay="0">
                                              <p:tn val="25"/>
                                            </p:cond>
                                          </p:stCondLst>
                                        </p:cTn>
                                        <p:tgtEl>
                                          <p:sldTgt/>
                                        </p:tgtEl>
                                      </p:cBhvr>
                                    </p:cmd>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out)">
                                      <p:cBhvr>
                                        <p:cTn id="32" dur="500"/>
                                        <p:tgtEl>
                                          <p:spTgt spid="2"/>
                                        </p:tgtEl>
                                      </p:cBhvr>
                                    </p:animEffect>
                                  </p:childTnLst>
                                  <p:subTnLst>
                                    <p:cmd type="evt" cmd="onstopaudio">
                                      <p:cBhvr>
                                        <p:cTn display="0" masterRel="sameClick">
                                          <p:stCondLst>
                                            <p:cond evt="begin" delay="0">
                                              <p:tn val="3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40965" name="Group 2"/>
          <p:cNvGrpSpPr/>
          <p:nvPr/>
        </p:nvGrpSpPr>
        <p:grpSpPr>
          <a:xfrm>
            <a:off x="4575175" y="908050"/>
            <a:ext cx="4173538" cy="3241675"/>
            <a:chOff x="431" y="1104"/>
            <a:chExt cx="2857" cy="2190"/>
          </a:xfrm>
        </p:grpSpPr>
        <p:graphicFrame>
          <p:nvGraphicFramePr>
            <p:cNvPr id="40963" name="Object 3"/>
            <p:cNvGraphicFramePr/>
            <p:nvPr/>
          </p:nvGraphicFramePr>
          <p:xfrm>
            <a:off x="432" y="1104"/>
            <a:ext cx="2856" cy="2190"/>
          </p:xfrm>
          <a:graphic>
            <a:graphicData uri="http://schemas.openxmlformats.org/presentationml/2006/ole">
              <mc:AlternateContent xmlns:mc="http://schemas.openxmlformats.org/markup-compatibility/2006">
                <mc:Choice xmlns:v="urn:schemas-microsoft-com:vml" Requires="v">
                  <p:oleObj spid="_x0000_s3241" name="" r:id="rId1" imgW="19230975" imgH="9686925" progId="MSPhotoEd.3">
                    <p:embed/>
                  </p:oleObj>
                </mc:Choice>
                <mc:Fallback>
                  <p:oleObj name="" r:id="rId1" imgW="19230975" imgH="9686925" progId="MSPhotoEd.3">
                    <p:embed/>
                    <p:pic>
                      <p:nvPicPr>
                        <p:cNvPr id="0" name="图片 3240"/>
                        <p:cNvPicPr/>
                        <p:nvPr/>
                      </p:nvPicPr>
                      <p:blipFill>
                        <a:blip r:embed="rId2"/>
                        <a:srcRect r="41667" b="11192"/>
                        <a:stretch>
                          <a:fillRect/>
                        </a:stretch>
                      </p:blipFill>
                      <p:spPr>
                        <a:xfrm>
                          <a:off x="432" y="1104"/>
                          <a:ext cx="2856" cy="2190"/>
                        </a:xfrm>
                        <a:prstGeom prst="rect">
                          <a:avLst/>
                        </a:prstGeom>
                        <a:noFill/>
                        <a:ln w="38100">
                          <a:noFill/>
                          <a:miter/>
                        </a:ln>
                      </p:spPr>
                    </p:pic>
                  </p:oleObj>
                </mc:Fallback>
              </mc:AlternateContent>
            </a:graphicData>
          </a:graphic>
        </p:graphicFrame>
        <p:sp>
          <p:nvSpPr>
            <p:cNvPr id="40982" name="Rectangle 4"/>
            <p:cNvSpPr/>
            <p:nvPr/>
          </p:nvSpPr>
          <p:spPr>
            <a:xfrm>
              <a:off x="748" y="2296"/>
              <a:ext cx="408" cy="272"/>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3" name="Rectangle 5"/>
            <p:cNvSpPr/>
            <p:nvPr/>
          </p:nvSpPr>
          <p:spPr>
            <a:xfrm>
              <a:off x="2200" y="1979"/>
              <a:ext cx="362" cy="226"/>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4" name="Rectangle 6"/>
            <p:cNvSpPr/>
            <p:nvPr/>
          </p:nvSpPr>
          <p:spPr>
            <a:xfrm>
              <a:off x="431" y="2523"/>
              <a:ext cx="136" cy="227"/>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5" name="Text Box 7"/>
            <p:cNvSpPr txBox="1"/>
            <p:nvPr/>
          </p:nvSpPr>
          <p:spPr>
            <a:xfrm>
              <a:off x="431" y="2432"/>
              <a:ext cx="181" cy="246"/>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40986" name="Rectangle 8"/>
            <p:cNvSpPr/>
            <p:nvPr/>
          </p:nvSpPr>
          <p:spPr>
            <a:xfrm>
              <a:off x="2517" y="2296"/>
              <a:ext cx="182" cy="272"/>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7" name="Text Box 9"/>
            <p:cNvSpPr txBox="1"/>
            <p:nvPr/>
          </p:nvSpPr>
          <p:spPr>
            <a:xfrm>
              <a:off x="2562" y="2341"/>
              <a:ext cx="180" cy="246"/>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sp>
          <p:nvSpPr>
            <p:cNvPr id="40988" name="Rectangle 10"/>
            <p:cNvSpPr/>
            <p:nvPr/>
          </p:nvSpPr>
          <p:spPr>
            <a:xfrm>
              <a:off x="793" y="1806"/>
              <a:ext cx="273" cy="182"/>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9" name="Rectangle 11"/>
            <p:cNvSpPr/>
            <p:nvPr/>
          </p:nvSpPr>
          <p:spPr>
            <a:xfrm>
              <a:off x="2200" y="1443"/>
              <a:ext cx="317" cy="227"/>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90" name="Text Box 12"/>
            <p:cNvSpPr txBox="1"/>
            <p:nvPr/>
          </p:nvSpPr>
          <p:spPr>
            <a:xfrm>
              <a:off x="839" y="1752"/>
              <a:ext cx="317" cy="246"/>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C</a:t>
              </a:r>
              <a:r>
                <a:rPr lang="en-US" altLang="zh-CN" sz="2400" i="1" baseline="-25000" dirty="0">
                  <a:latin typeface="Times New Roman" panose="02020603050405020304" pitchFamily="18" charset="0"/>
                </a:rPr>
                <a:t>b1</a:t>
              </a:r>
              <a:endParaRPr lang="en-US" altLang="zh-CN" sz="2400" i="1" dirty="0">
                <a:latin typeface="Times New Roman" panose="02020603050405020304" pitchFamily="18" charset="0"/>
              </a:endParaRPr>
            </a:p>
          </p:txBody>
        </p:sp>
        <p:sp>
          <p:nvSpPr>
            <p:cNvPr id="40991" name="Text Box 13"/>
            <p:cNvSpPr txBox="1"/>
            <p:nvPr/>
          </p:nvSpPr>
          <p:spPr>
            <a:xfrm>
              <a:off x="2236" y="1444"/>
              <a:ext cx="317" cy="247"/>
            </a:xfrm>
            <a:prstGeom prst="rect">
              <a:avLst/>
            </a:prstGeom>
            <a:noFill/>
            <a:ln w="9525">
              <a:noFill/>
            </a:ln>
          </p:spPr>
          <p:txBody>
            <a:bodyPr lIns="0" tIns="0" rIns="0" bIns="0">
              <a:spAutoFit/>
            </a:bodyPr>
            <a:p>
              <a:pPr>
                <a:spcBef>
                  <a:spcPct val="50000"/>
                </a:spcBef>
              </a:pPr>
              <a:r>
                <a:rPr lang="en-US" altLang="zh-CN" sz="2400" i="1" dirty="0">
                  <a:latin typeface="Times New Roman" panose="02020603050405020304" pitchFamily="18" charset="0"/>
                </a:rPr>
                <a:t>C</a:t>
              </a:r>
              <a:r>
                <a:rPr lang="en-US" altLang="zh-CN" sz="2400" i="1" baseline="-25000" dirty="0">
                  <a:latin typeface="Times New Roman" panose="02020603050405020304" pitchFamily="18" charset="0"/>
                </a:rPr>
                <a:t>b2</a:t>
              </a:r>
              <a:endParaRPr lang="en-US" altLang="zh-CN" sz="2400" i="1" dirty="0">
                <a:latin typeface="Times New Roman" panose="02020603050405020304" pitchFamily="18" charset="0"/>
              </a:endParaRPr>
            </a:p>
          </p:txBody>
        </p:sp>
      </p:grpSp>
      <p:grpSp>
        <p:nvGrpSpPr>
          <p:cNvPr id="3" name="Group 14"/>
          <p:cNvGrpSpPr/>
          <p:nvPr/>
        </p:nvGrpSpPr>
        <p:grpSpPr>
          <a:xfrm>
            <a:off x="611188" y="3933825"/>
            <a:ext cx="5362575" cy="2735263"/>
            <a:chOff x="794" y="2478"/>
            <a:chExt cx="3378" cy="1723"/>
          </a:xfrm>
        </p:grpSpPr>
        <p:grpSp>
          <p:nvGrpSpPr>
            <p:cNvPr id="40971" name="Group 15"/>
            <p:cNvGrpSpPr/>
            <p:nvPr/>
          </p:nvGrpSpPr>
          <p:grpSpPr>
            <a:xfrm>
              <a:off x="794" y="2614"/>
              <a:ext cx="3039" cy="1587"/>
              <a:chOff x="2899" y="2750"/>
              <a:chExt cx="2839" cy="1451"/>
            </a:xfrm>
          </p:grpSpPr>
          <p:graphicFrame>
            <p:nvGraphicFramePr>
              <p:cNvPr id="40962" name="Object 16"/>
              <p:cNvGraphicFramePr/>
              <p:nvPr/>
            </p:nvGraphicFramePr>
            <p:xfrm>
              <a:off x="2899" y="2750"/>
              <a:ext cx="2768" cy="1451"/>
            </p:xfrm>
            <a:graphic>
              <a:graphicData uri="http://schemas.openxmlformats.org/presentationml/2006/ole">
                <mc:AlternateContent xmlns:mc="http://schemas.openxmlformats.org/markup-compatibility/2006">
                  <mc:Choice xmlns:v="urn:schemas-microsoft-com:vml" Requires="v">
                    <p:oleObj spid="_x0000_s3246" name="" r:id="rId3" imgW="21288375" imgH="8705850" progId="MSPhotoEd.3">
                      <p:embed/>
                    </p:oleObj>
                  </mc:Choice>
                  <mc:Fallback>
                    <p:oleObj name="" r:id="rId3" imgW="21288375" imgH="8705850" progId="MSPhotoEd.3">
                      <p:embed/>
                      <p:pic>
                        <p:nvPicPr>
                          <p:cNvPr id="0" name="图片 3245"/>
                          <p:cNvPicPr/>
                          <p:nvPr/>
                        </p:nvPicPr>
                        <p:blipFill>
                          <a:blip r:embed="rId4"/>
                          <a:srcRect l="43465" t="6943" b="20580"/>
                          <a:stretch>
                            <a:fillRect/>
                          </a:stretch>
                        </p:blipFill>
                        <p:spPr>
                          <a:xfrm>
                            <a:off x="2899" y="2750"/>
                            <a:ext cx="2768" cy="1451"/>
                          </a:xfrm>
                          <a:prstGeom prst="rect">
                            <a:avLst/>
                          </a:prstGeom>
                          <a:noFill/>
                          <a:ln w="38100">
                            <a:noFill/>
                            <a:miter/>
                          </a:ln>
                        </p:spPr>
                      </p:pic>
                    </p:oleObj>
                  </mc:Fallback>
                </mc:AlternateContent>
              </a:graphicData>
            </a:graphic>
          </p:graphicFrame>
          <p:sp>
            <p:nvSpPr>
              <p:cNvPr id="40979" name="Text Box 17"/>
              <p:cNvSpPr txBox="1"/>
              <p:nvPr/>
            </p:nvSpPr>
            <p:spPr>
              <a:xfrm>
                <a:off x="2990" y="3384"/>
                <a:ext cx="317" cy="263"/>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40980" name="Rectangle 18"/>
              <p:cNvSpPr/>
              <p:nvPr/>
            </p:nvSpPr>
            <p:spPr>
              <a:xfrm>
                <a:off x="5448" y="3248"/>
                <a:ext cx="227" cy="363"/>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0981" name="Text Box 19"/>
              <p:cNvSpPr txBox="1"/>
              <p:nvPr/>
            </p:nvSpPr>
            <p:spPr>
              <a:xfrm>
                <a:off x="5421" y="3249"/>
                <a:ext cx="317" cy="264"/>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grpSp>
        <p:sp>
          <p:nvSpPr>
            <p:cNvPr id="40972" name="Text Box 20"/>
            <p:cNvSpPr txBox="1"/>
            <p:nvPr/>
          </p:nvSpPr>
          <p:spPr>
            <a:xfrm>
              <a:off x="3787" y="2886"/>
              <a:ext cx="385" cy="998"/>
            </a:xfrm>
            <a:prstGeom prst="rect">
              <a:avLst/>
            </a:prstGeom>
            <a:noFill/>
            <a:ln w="9525">
              <a:noFill/>
            </a:ln>
          </p:spPr>
          <p:txBody>
            <a:bodyPr vert="eaVert">
              <a:spAutoFit/>
            </a:bodyPr>
            <a:p>
              <a:pPr>
                <a:spcBef>
                  <a:spcPct val="50000"/>
                </a:spcBef>
              </a:pPr>
              <a:r>
                <a:rPr lang="zh-CN" altLang="en-US" dirty="0">
                  <a:latin typeface="宋体" panose="02010600030101010101" pitchFamily="2" charset="-122"/>
                </a:rPr>
                <a:t>交流通路</a:t>
              </a:r>
              <a:endParaRPr lang="zh-CN" altLang="en-US" dirty="0">
                <a:latin typeface="宋体" panose="02010600030101010101" pitchFamily="2" charset="-122"/>
              </a:endParaRPr>
            </a:p>
          </p:txBody>
        </p:sp>
        <p:sp>
          <p:nvSpPr>
            <p:cNvPr id="40973" name="Line 21"/>
            <p:cNvSpPr/>
            <p:nvPr/>
          </p:nvSpPr>
          <p:spPr>
            <a:xfrm flipH="1">
              <a:off x="2245" y="2659"/>
              <a:ext cx="318" cy="0"/>
            </a:xfrm>
            <a:prstGeom prst="line">
              <a:avLst/>
            </a:prstGeom>
            <a:ln w="28575" cap="flat" cmpd="sng">
              <a:solidFill>
                <a:schemeClr val="tx1"/>
              </a:solidFill>
              <a:prstDash val="solid"/>
              <a:headEnd type="none" w="med" len="med"/>
              <a:tailEnd type="stealth" w="lg" len="lg"/>
            </a:ln>
          </p:spPr>
        </p:sp>
        <p:sp>
          <p:nvSpPr>
            <p:cNvPr id="40974" name="Line 22"/>
            <p:cNvSpPr/>
            <p:nvPr/>
          </p:nvSpPr>
          <p:spPr>
            <a:xfrm>
              <a:off x="1565" y="3022"/>
              <a:ext cx="317" cy="0"/>
            </a:xfrm>
            <a:prstGeom prst="line">
              <a:avLst/>
            </a:prstGeom>
            <a:ln w="28575" cap="flat" cmpd="sng">
              <a:solidFill>
                <a:schemeClr val="tx1"/>
              </a:solidFill>
              <a:prstDash val="solid"/>
              <a:headEnd type="none" w="med" len="med"/>
              <a:tailEnd type="stealth" w="lg" len="lg"/>
            </a:ln>
          </p:spPr>
        </p:sp>
        <p:sp>
          <p:nvSpPr>
            <p:cNvPr id="40975" name="Text Box 23"/>
            <p:cNvSpPr txBox="1"/>
            <p:nvPr/>
          </p:nvSpPr>
          <p:spPr>
            <a:xfrm>
              <a:off x="1610" y="3022"/>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40976" name="Line 24"/>
            <p:cNvSpPr/>
            <p:nvPr/>
          </p:nvSpPr>
          <p:spPr>
            <a:xfrm>
              <a:off x="2290" y="3158"/>
              <a:ext cx="0" cy="272"/>
            </a:xfrm>
            <a:prstGeom prst="line">
              <a:avLst/>
            </a:prstGeom>
            <a:ln w="28575" cap="flat" cmpd="sng">
              <a:solidFill>
                <a:schemeClr val="tx1"/>
              </a:solidFill>
              <a:prstDash val="solid"/>
              <a:headEnd type="none" w="med" len="med"/>
              <a:tailEnd type="stealth" w="lg" len="lg"/>
            </a:ln>
          </p:spPr>
        </p:sp>
        <p:sp>
          <p:nvSpPr>
            <p:cNvPr id="40977" name="Text Box 25"/>
            <p:cNvSpPr txBox="1"/>
            <p:nvPr/>
          </p:nvSpPr>
          <p:spPr>
            <a:xfrm>
              <a:off x="2290" y="3113"/>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40978" name="Text Box 26"/>
            <p:cNvSpPr txBox="1"/>
            <p:nvPr/>
          </p:nvSpPr>
          <p:spPr>
            <a:xfrm>
              <a:off x="2563" y="2478"/>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grpSp>
      <p:sp>
        <p:nvSpPr>
          <p:cNvPr id="40967" name="Text Box 27"/>
          <p:cNvSpPr>
            <a:spLocks noGrp="1" noChangeArrowheads="1"/>
          </p:cNvSpPr>
          <p:nvPr>
            <p:ph type="title"/>
          </p:nvPr>
        </p:nvSpPr>
        <p:spPr>
          <a:xfrm>
            <a:off x="301625" y="771525"/>
            <a:ext cx="5349875" cy="519113"/>
          </a:xfrm>
          <a:solidFill>
            <a:schemeClr val="tx2">
              <a:lumMod val="60000"/>
              <a:lumOff val="40000"/>
            </a:schemeClr>
          </a:solidFill>
        </p:spPr>
        <p:txBody>
          <a:bodyPr vert="horz" wrap="square" lIns="91440" tIns="45720" rIns="91440" bIns="45720" numCol="1" anchor="b" anchorCtr="0" compatLnSpc="1">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mj-lt"/>
                <a:ea typeface="+mj-ea"/>
                <a:cs typeface="+mj-cs"/>
              </a:rPr>
              <a:t>画出放大电路的微变等效电路</a:t>
            </a:r>
            <a:endParaRPr kumimoji="0" lang="zh-CN" altLang="en-US" sz="28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82972" name="Text Box 28"/>
          <p:cNvSpPr txBox="1"/>
          <p:nvPr/>
        </p:nvSpPr>
        <p:spPr>
          <a:xfrm>
            <a:off x="673100" y="1117600"/>
            <a:ext cx="3322638" cy="1284288"/>
          </a:xfrm>
          <a:prstGeom prst="rect">
            <a:avLst/>
          </a:prstGeom>
          <a:noFill/>
          <a:ln w="9525">
            <a:noFill/>
          </a:ln>
        </p:spPr>
        <p:txBody>
          <a:bodyPr>
            <a:spAutoFit/>
          </a:bodyPr>
          <a:p>
            <a:pPr marL="900430" indent="-900430">
              <a:lnSpc>
                <a:spcPct val="150000"/>
              </a:lnSpc>
              <a:spcBef>
                <a:spcPct val="50000"/>
              </a:spcBef>
            </a:pPr>
            <a:r>
              <a:rPr lang="zh-CN" altLang="en-US" dirty="0">
                <a:latin typeface="宋体" panose="02010600030101010101" pitchFamily="2" charset="-122"/>
              </a:rPr>
              <a:t>（</a:t>
            </a:r>
            <a:r>
              <a:rPr lang="en-US" altLang="zh-CN" dirty="0">
                <a:latin typeface="宋体" panose="02010600030101010101" pitchFamily="2" charset="-122"/>
              </a:rPr>
              <a:t>a</a:t>
            </a:r>
            <a:r>
              <a:rPr lang="zh-CN" altLang="en-US" dirty="0">
                <a:latin typeface="宋体" panose="02010600030101010101" pitchFamily="2" charset="-122"/>
              </a:rPr>
              <a:t>）画出放大电路的交流通路</a:t>
            </a:r>
            <a:endParaRPr lang="zh-CN" altLang="en-US" dirty="0">
              <a:latin typeface="宋体" panose="02010600030101010101" pitchFamily="2" charset="-122"/>
            </a:endParaRPr>
          </a:p>
        </p:txBody>
      </p:sp>
      <p:sp>
        <p:nvSpPr>
          <p:cNvPr id="82973" name="AutoShape 29" descr="40%"/>
          <p:cNvSpPr/>
          <p:nvPr/>
        </p:nvSpPr>
        <p:spPr>
          <a:xfrm rot="3000000">
            <a:off x="4759325" y="3962400"/>
            <a:ext cx="360363" cy="360363"/>
          </a:xfrm>
          <a:prstGeom prst="downArrow">
            <a:avLst>
              <a:gd name="adj1" fmla="val 50000"/>
              <a:gd name="adj2" fmla="val 25000"/>
            </a:avLst>
          </a:prstGeom>
          <a:pattFill prst="pct40">
            <a:fgClr>
              <a:srgbClr val="FF0000"/>
            </a:fgClr>
            <a:bgClr>
              <a:schemeClr val="bg1"/>
            </a:bgClr>
          </a:pattFill>
          <a:ln w="19050" cap="flat" cmpd="sng">
            <a:solidFill>
              <a:srgbClr val="FF0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0970" name="Rectangle 30"/>
          <p:cNvSpPr/>
          <p:nvPr/>
        </p:nvSpPr>
        <p:spPr>
          <a:xfrm>
            <a:off x="5905500" y="4303713"/>
            <a:ext cx="2216150" cy="366712"/>
          </a:xfrm>
          <a:prstGeom prst="rect">
            <a:avLst/>
          </a:prstGeom>
          <a:noFill/>
          <a:ln w="9525">
            <a:noFill/>
          </a:ln>
        </p:spPr>
        <p:txBody>
          <a:bodyPr wrap="none">
            <a:spAutoFit/>
          </a:bodyPr>
          <a:p>
            <a:r>
              <a:rPr lang="zh-CN" altLang="en-US" sz="1800" dirty="0">
                <a:solidFill>
                  <a:srgbClr val="FF0000"/>
                </a:solidFill>
                <a:latin typeface="Arial" panose="020B0604020202020204" pitchFamily="34" charset="0"/>
              </a:rPr>
              <a:t>图   共射极放大电路</a:t>
            </a:r>
            <a:endParaRPr lang="zh-CN" altLang="en-US" sz="1800" dirty="0">
              <a:solidFill>
                <a:srgbClr val="FF0000"/>
              </a:solidFill>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linds(horizontal)">
                                      <p:cBhvr>
                                        <p:cTn id="7" dur="500"/>
                                        <p:tgtEl>
                                          <p:spTgt spid="82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2973"/>
                                        </p:tgtEl>
                                        <p:attrNameLst>
                                          <p:attrName>style.visibility</p:attrName>
                                        </p:attrNameLst>
                                      </p:cBhvr>
                                      <p:to>
                                        <p:strVal val="visible"/>
                                      </p:to>
                                    </p:set>
                                    <p:animEffect transition="in" filter="wipe(right)">
                                      <p:cBhvr>
                                        <p:cTn id="12" dur="1000"/>
                                        <p:tgtEl>
                                          <p:spTgt spid="82973"/>
                                        </p:tgtEl>
                                      </p:cBhvr>
                                    </p:animEffect>
                                  </p:childTnLst>
                                </p:cTn>
                              </p:par>
                            </p:childTnLst>
                          </p:cTn>
                        </p:par>
                        <p:par>
                          <p:cTn id="13" fill="hold">
                            <p:stCondLst>
                              <p:cond delay="1000"/>
                            </p:stCondLst>
                            <p:childTnLst>
                              <p:par>
                                <p:cTn id="14" presetID="5" presetClass="entr" presetSubtype="5"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2" grpId="0"/>
      <p:bldP spid="8297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971550" y="1484313"/>
            <a:ext cx="7850188" cy="2673350"/>
            <a:chOff x="612" y="935"/>
            <a:chExt cx="4945" cy="1684"/>
          </a:xfrm>
        </p:grpSpPr>
        <p:sp>
          <p:nvSpPr>
            <p:cNvPr id="42006" name="Rectangle 3"/>
            <p:cNvSpPr/>
            <p:nvPr/>
          </p:nvSpPr>
          <p:spPr>
            <a:xfrm>
              <a:off x="612" y="1008"/>
              <a:ext cx="4945" cy="1588"/>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2007" name="Rectangle 4"/>
            <p:cNvSpPr/>
            <p:nvPr/>
          </p:nvSpPr>
          <p:spPr>
            <a:xfrm>
              <a:off x="1610" y="2404"/>
              <a:ext cx="2767" cy="18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08" name="Rectangle 5"/>
            <p:cNvSpPr/>
            <p:nvPr/>
          </p:nvSpPr>
          <p:spPr>
            <a:xfrm>
              <a:off x="1610" y="1017"/>
              <a:ext cx="136"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graphicFrame>
          <p:nvGraphicFramePr>
            <p:cNvPr id="41987" name="Object 6"/>
            <p:cNvGraphicFramePr/>
            <p:nvPr/>
          </p:nvGraphicFramePr>
          <p:xfrm>
            <a:off x="1721" y="1008"/>
            <a:ext cx="2565" cy="1406"/>
          </p:xfrm>
          <a:graphic>
            <a:graphicData uri="http://schemas.openxmlformats.org/presentationml/2006/ole">
              <mc:AlternateContent xmlns:mc="http://schemas.openxmlformats.org/markup-compatibility/2006">
                <mc:Choice xmlns:v="urn:schemas-microsoft-com:vml" Requires="v">
                  <p:oleObj spid="_x0000_s3247" name="" r:id="rId1" imgW="5133975" imgH="2886075" progId="MSPhotoEd.3">
                    <p:embed/>
                  </p:oleObj>
                </mc:Choice>
                <mc:Fallback>
                  <p:oleObj name="" r:id="rId1" imgW="5133975" imgH="2886075" progId="MSPhotoEd.3">
                    <p:embed/>
                    <p:pic>
                      <p:nvPicPr>
                        <p:cNvPr id="0" name="图片 3246"/>
                        <p:cNvPicPr/>
                        <p:nvPr/>
                      </p:nvPicPr>
                      <p:blipFill>
                        <a:blip r:embed="rId2"/>
                        <a:stretch>
                          <a:fillRect/>
                        </a:stretch>
                      </p:blipFill>
                      <p:spPr>
                        <a:xfrm>
                          <a:off x="1721" y="1008"/>
                          <a:ext cx="2565" cy="1406"/>
                        </a:xfrm>
                        <a:prstGeom prst="rect">
                          <a:avLst/>
                        </a:prstGeom>
                        <a:noFill/>
                        <a:ln w="38100">
                          <a:noFill/>
                          <a:miter/>
                        </a:ln>
                      </p:spPr>
                    </p:pic>
                  </p:oleObj>
                </mc:Fallback>
              </mc:AlternateContent>
            </a:graphicData>
          </a:graphic>
        </p:graphicFrame>
        <p:sp>
          <p:nvSpPr>
            <p:cNvPr id="42009" name="Rectangle 7"/>
            <p:cNvSpPr/>
            <p:nvPr/>
          </p:nvSpPr>
          <p:spPr>
            <a:xfrm>
              <a:off x="1728" y="1679"/>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10" name="Text Box 8"/>
            <p:cNvSpPr txBox="1"/>
            <p:nvPr/>
          </p:nvSpPr>
          <p:spPr>
            <a:xfrm>
              <a:off x="1746"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be</a:t>
              </a:r>
              <a:endParaRPr lang="en-US" altLang="zh-CN" i="1" dirty="0">
                <a:latin typeface="Times New Roman" panose="02020603050405020304" pitchFamily="18" charset="0"/>
              </a:endParaRPr>
            </a:p>
          </p:txBody>
        </p:sp>
        <p:sp>
          <p:nvSpPr>
            <p:cNvPr id="42011" name="Rectangle 9"/>
            <p:cNvSpPr/>
            <p:nvPr/>
          </p:nvSpPr>
          <p:spPr>
            <a:xfrm>
              <a:off x="1928" y="998"/>
              <a:ext cx="226" cy="227"/>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12" name="Text Box 10"/>
            <p:cNvSpPr txBox="1"/>
            <p:nvPr/>
          </p:nvSpPr>
          <p:spPr>
            <a:xfrm>
              <a:off x="2018"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endParaRPr lang="en-US" altLang="zh-CN" i="1" dirty="0">
                <a:latin typeface="Times New Roman" panose="02020603050405020304" pitchFamily="18" charset="0"/>
              </a:endParaRPr>
            </a:p>
          </p:txBody>
        </p:sp>
        <p:sp>
          <p:nvSpPr>
            <p:cNvPr id="42013" name="Rectangle 11"/>
            <p:cNvSpPr/>
            <p:nvPr/>
          </p:nvSpPr>
          <p:spPr>
            <a:xfrm>
              <a:off x="3707" y="1017"/>
              <a:ext cx="317" cy="208"/>
            </a:xfrm>
            <a:prstGeom prst="rect">
              <a:avLst/>
            </a:prstGeom>
            <a:solidFill>
              <a:srgbClr val="FFFFFF"/>
            </a:solidFill>
            <a:ln w="9525">
              <a:noFill/>
            </a:ln>
          </p:spPr>
          <p:txBody>
            <a:bodyPr anchor="ctr">
              <a:spAutoFit/>
            </a:bodyPr>
            <a:p>
              <a:endParaRPr lang="zh-CN" altLang="en-US" dirty="0">
                <a:latin typeface="Arial" panose="020B0604020202020204" pitchFamily="34" charset="0"/>
              </a:endParaRPr>
            </a:p>
          </p:txBody>
        </p:sp>
        <p:sp>
          <p:nvSpPr>
            <p:cNvPr id="42014" name="Text Box 12"/>
            <p:cNvSpPr txBox="1"/>
            <p:nvPr/>
          </p:nvSpPr>
          <p:spPr>
            <a:xfrm>
              <a:off x="3697"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endParaRPr lang="en-US" altLang="zh-CN" i="1" dirty="0">
                <a:latin typeface="Times New Roman" panose="02020603050405020304" pitchFamily="18" charset="0"/>
              </a:endParaRPr>
            </a:p>
          </p:txBody>
        </p:sp>
        <p:sp>
          <p:nvSpPr>
            <p:cNvPr id="42015" name="Rectangle 13"/>
            <p:cNvSpPr/>
            <p:nvPr/>
          </p:nvSpPr>
          <p:spPr>
            <a:xfrm>
              <a:off x="4069" y="1724"/>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16" name="Text Box 14"/>
            <p:cNvSpPr txBox="1"/>
            <p:nvPr/>
          </p:nvSpPr>
          <p:spPr>
            <a:xfrm>
              <a:off x="4014"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endParaRPr lang="en-US" altLang="zh-CN" i="1" dirty="0">
                <a:latin typeface="Times New Roman" panose="02020603050405020304" pitchFamily="18" charset="0"/>
              </a:endParaRPr>
            </a:p>
          </p:txBody>
        </p:sp>
        <p:sp>
          <p:nvSpPr>
            <p:cNvPr id="42017" name="Rectangle 15"/>
            <p:cNvSpPr/>
            <p:nvPr/>
          </p:nvSpPr>
          <p:spPr>
            <a:xfrm>
              <a:off x="2926" y="1724"/>
              <a:ext cx="272"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18" name="Text Box 16"/>
            <p:cNvSpPr txBox="1"/>
            <p:nvPr/>
          </p:nvSpPr>
          <p:spPr>
            <a:xfrm>
              <a:off x="2817" y="1678"/>
              <a:ext cx="408" cy="269"/>
            </a:xfrm>
            <a:prstGeom prst="rect">
              <a:avLst/>
            </a:prstGeom>
            <a:noFill/>
            <a:ln w="9525">
              <a:noFill/>
            </a:ln>
          </p:spPr>
          <p:txBody>
            <a:bodyPr lIns="0" tIns="0" rIns="0" bIns="0">
              <a:spAutoFit/>
            </a:bodyPr>
            <a:p>
              <a:pPr>
                <a:spcBef>
                  <a:spcPct val="50000"/>
                </a:spcBef>
              </a:pPr>
              <a:r>
                <a:rPr lang="el-GR" altLang="zh-CN" i="1" dirty="0">
                  <a:latin typeface="Times New Roman" panose="02020603050405020304" pitchFamily="18" charset="0"/>
                  <a:cs typeface="Times New Roman" panose="02020603050405020304" pitchFamily="18" charset="0"/>
                </a:rPr>
                <a:t>β</a:t>
              </a:r>
              <a:r>
                <a:rPr lang="en-US" altLang="zh-CN" i="1" dirty="0">
                  <a:latin typeface="Times New Roman" panose="02020603050405020304" pitchFamily="18" charset="0"/>
                  <a:cs typeface="Times New Roman" panose="02020603050405020304" pitchFamily="18" charset="0"/>
                </a:rPr>
                <a:t>i</a:t>
              </a:r>
              <a:r>
                <a:rPr lang="en-US" altLang="zh-CN" i="1" baseline="-25000" dirty="0">
                  <a:latin typeface="Times New Roman" panose="02020603050405020304" pitchFamily="18" charset="0"/>
                  <a:cs typeface="Times New Roman" panose="02020603050405020304" pitchFamily="18" charset="0"/>
                </a:rPr>
                <a:t>b</a:t>
              </a:r>
              <a:endParaRPr lang="en-US" altLang="zh-CN" i="1" dirty="0">
                <a:latin typeface="Times New Roman" panose="02020603050405020304" pitchFamily="18" charset="0"/>
                <a:ea typeface="Times New Roman" panose="02020603050405020304" pitchFamily="18" charset="0"/>
              </a:endParaRPr>
            </a:p>
          </p:txBody>
        </p:sp>
        <p:sp>
          <p:nvSpPr>
            <p:cNvPr id="42019" name="Text Box 17"/>
            <p:cNvSpPr txBox="1"/>
            <p:nvPr/>
          </p:nvSpPr>
          <p:spPr>
            <a:xfrm>
              <a:off x="1700" y="10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42020" name="Text Box 18"/>
            <p:cNvSpPr txBox="1"/>
            <p:nvPr/>
          </p:nvSpPr>
          <p:spPr>
            <a:xfrm>
              <a:off x="3297" y="23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42021" name="Rectangle 19"/>
            <p:cNvSpPr/>
            <p:nvPr/>
          </p:nvSpPr>
          <p:spPr>
            <a:xfrm>
              <a:off x="4286" y="1016"/>
              <a:ext cx="91"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2022" name="Text Box 20"/>
            <p:cNvSpPr txBox="1"/>
            <p:nvPr/>
          </p:nvSpPr>
          <p:spPr>
            <a:xfrm>
              <a:off x="4105" y="981"/>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42023" name="Rectangle 21"/>
            <p:cNvSpPr/>
            <p:nvPr/>
          </p:nvSpPr>
          <p:spPr>
            <a:xfrm>
              <a:off x="1701"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2024" name="Rectangle 22"/>
            <p:cNvSpPr/>
            <p:nvPr/>
          </p:nvSpPr>
          <p:spPr>
            <a:xfrm>
              <a:off x="1701"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2025" name="Rectangle 23"/>
            <p:cNvSpPr/>
            <p:nvPr/>
          </p:nvSpPr>
          <p:spPr>
            <a:xfrm>
              <a:off x="4105"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2026" name="Rectangle 24"/>
            <p:cNvSpPr/>
            <p:nvPr/>
          </p:nvSpPr>
          <p:spPr>
            <a:xfrm>
              <a:off x="4105"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grpSp>
      <p:grpSp>
        <p:nvGrpSpPr>
          <p:cNvPr id="41990" name="Group 25"/>
          <p:cNvGrpSpPr/>
          <p:nvPr/>
        </p:nvGrpSpPr>
        <p:grpSpPr>
          <a:xfrm>
            <a:off x="684213" y="4006850"/>
            <a:ext cx="5362575" cy="2735263"/>
            <a:chOff x="794" y="2478"/>
            <a:chExt cx="3378" cy="1723"/>
          </a:xfrm>
        </p:grpSpPr>
        <p:grpSp>
          <p:nvGrpSpPr>
            <p:cNvPr id="41995" name="Group 26"/>
            <p:cNvGrpSpPr/>
            <p:nvPr/>
          </p:nvGrpSpPr>
          <p:grpSpPr>
            <a:xfrm>
              <a:off x="794" y="2614"/>
              <a:ext cx="3039" cy="1587"/>
              <a:chOff x="2899" y="2750"/>
              <a:chExt cx="2839" cy="1451"/>
            </a:xfrm>
          </p:grpSpPr>
          <p:graphicFrame>
            <p:nvGraphicFramePr>
              <p:cNvPr id="41986" name="Object 27"/>
              <p:cNvGraphicFramePr/>
              <p:nvPr/>
            </p:nvGraphicFramePr>
            <p:xfrm>
              <a:off x="2899" y="2750"/>
              <a:ext cx="2768" cy="1451"/>
            </p:xfrm>
            <a:graphic>
              <a:graphicData uri="http://schemas.openxmlformats.org/presentationml/2006/ole">
                <mc:AlternateContent xmlns:mc="http://schemas.openxmlformats.org/markup-compatibility/2006">
                  <mc:Choice xmlns:v="urn:schemas-microsoft-com:vml" Requires="v">
                    <p:oleObj spid="_x0000_s3248" name="" r:id="rId3" imgW="21288375" imgH="8705850" progId="MSPhotoEd.3">
                      <p:embed/>
                    </p:oleObj>
                  </mc:Choice>
                  <mc:Fallback>
                    <p:oleObj name="" r:id="rId3" imgW="21288375" imgH="8705850" progId="MSPhotoEd.3">
                      <p:embed/>
                      <p:pic>
                        <p:nvPicPr>
                          <p:cNvPr id="0" name="图片 3247"/>
                          <p:cNvPicPr/>
                          <p:nvPr/>
                        </p:nvPicPr>
                        <p:blipFill>
                          <a:blip r:embed="rId4"/>
                          <a:srcRect l="43465" t="6943" b="20580"/>
                          <a:stretch>
                            <a:fillRect/>
                          </a:stretch>
                        </p:blipFill>
                        <p:spPr>
                          <a:xfrm>
                            <a:off x="2899" y="2750"/>
                            <a:ext cx="2768" cy="1451"/>
                          </a:xfrm>
                          <a:prstGeom prst="rect">
                            <a:avLst/>
                          </a:prstGeom>
                          <a:noFill/>
                          <a:ln w="38100">
                            <a:noFill/>
                            <a:miter/>
                          </a:ln>
                        </p:spPr>
                      </p:pic>
                    </p:oleObj>
                  </mc:Fallback>
                </mc:AlternateContent>
              </a:graphicData>
            </a:graphic>
          </p:graphicFrame>
          <p:sp>
            <p:nvSpPr>
              <p:cNvPr id="42003" name="Text Box 28"/>
              <p:cNvSpPr txBox="1"/>
              <p:nvPr/>
            </p:nvSpPr>
            <p:spPr>
              <a:xfrm>
                <a:off x="2990" y="3384"/>
                <a:ext cx="317" cy="263"/>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42004" name="Rectangle 29"/>
              <p:cNvSpPr/>
              <p:nvPr/>
            </p:nvSpPr>
            <p:spPr>
              <a:xfrm>
                <a:off x="5448" y="3248"/>
                <a:ext cx="227" cy="363"/>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2005" name="Text Box 30"/>
              <p:cNvSpPr txBox="1"/>
              <p:nvPr/>
            </p:nvSpPr>
            <p:spPr>
              <a:xfrm>
                <a:off x="5421" y="3249"/>
                <a:ext cx="317" cy="264"/>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grpSp>
        <p:sp>
          <p:nvSpPr>
            <p:cNvPr id="41996" name="Text Box 31"/>
            <p:cNvSpPr txBox="1"/>
            <p:nvPr/>
          </p:nvSpPr>
          <p:spPr>
            <a:xfrm>
              <a:off x="3787" y="2886"/>
              <a:ext cx="385" cy="998"/>
            </a:xfrm>
            <a:prstGeom prst="rect">
              <a:avLst/>
            </a:prstGeom>
            <a:noFill/>
            <a:ln w="9525">
              <a:noFill/>
            </a:ln>
          </p:spPr>
          <p:txBody>
            <a:bodyPr vert="eaVert">
              <a:spAutoFit/>
            </a:bodyPr>
            <a:p>
              <a:pPr>
                <a:spcBef>
                  <a:spcPct val="50000"/>
                </a:spcBef>
              </a:pPr>
              <a:r>
                <a:rPr lang="zh-CN" altLang="en-US" dirty="0">
                  <a:latin typeface="宋体" panose="02010600030101010101" pitchFamily="2" charset="-122"/>
                </a:rPr>
                <a:t>交流通路</a:t>
              </a:r>
              <a:endParaRPr lang="zh-CN" altLang="en-US" dirty="0">
                <a:latin typeface="宋体" panose="02010600030101010101" pitchFamily="2" charset="-122"/>
              </a:endParaRPr>
            </a:p>
          </p:txBody>
        </p:sp>
        <p:sp>
          <p:nvSpPr>
            <p:cNvPr id="41997" name="Line 32"/>
            <p:cNvSpPr/>
            <p:nvPr/>
          </p:nvSpPr>
          <p:spPr>
            <a:xfrm flipH="1">
              <a:off x="2245" y="2659"/>
              <a:ext cx="318" cy="0"/>
            </a:xfrm>
            <a:prstGeom prst="line">
              <a:avLst/>
            </a:prstGeom>
            <a:ln w="28575" cap="flat" cmpd="sng">
              <a:solidFill>
                <a:schemeClr val="tx1"/>
              </a:solidFill>
              <a:prstDash val="solid"/>
              <a:headEnd type="none" w="med" len="med"/>
              <a:tailEnd type="stealth" w="lg" len="lg"/>
            </a:ln>
          </p:spPr>
        </p:sp>
        <p:sp>
          <p:nvSpPr>
            <p:cNvPr id="41998" name="Line 33"/>
            <p:cNvSpPr/>
            <p:nvPr/>
          </p:nvSpPr>
          <p:spPr>
            <a:xfrm>
              <a:off x="1565" y="3022"/>
              <a:ext cx="317" cy="0"/>
            </a:xfrm>
            <a:prstGeom prst="line">
              <a:avLst/>
            </a:prstGeom>
            <a:ln w="28575" cap="flat" cmpd="sng">
              <a:solidFill>
                <a:schemeClr val="tx1"/>
              </a:solidFill>
              <a:prstDash val="solid"/>
              <a:headEnd type="none" w="med" len="med"/>
              <a:tailEnd type="stealth" w="lg" len="lg"/>
            </a:ln>
          </p:spPr>
        </p:sp>
        <p:sp>
          <p:nvSpPr>
            <p:cNvPr id="41999" name="Text Box 34"/>
            <p:cNvSpPr txBox="1"/>
            <p:nvPr/>
          </p:nvSpPr>
          <p:spPr>
            <a:xfrm>
              <a:off x="1610" y="3022"/>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42000" name="Line 35"/>
            <p:cNvSpPr/>
            <p:nvPr/>
          </p:nvSpPr>
          <p:spPr>
            <a:xfrm>
              <a:off x="2290" y="3158"/>
              <a:ext cx="0" cy="272"/>
            </a:xfrm>
            <a:prstGeom prst="line">
              <a:avLst/>
            </a:prstGeom>
            <a:ln w="28575" cap="flat" cmpd="sng">
              <a:solidFill>
                <a:schemeClr val="tx1"/>
              </a:solidFill>
              <a:prstDash val="solid"/>
              <a:headEnd type="none" w="med" len="med"/>
              <a:tailEnd type="stealth" w="lg" len="lg"/>
            </a:ln>
          </p:spPr>
        </p:sp>
        <p:sp>
          <p:nvSpPr>
            <p:cNvPr id="42001" name="Text Box 36"/>
            <p:cNvSpPr txBox="1"/>
            <p:nvPr/>
          </p:nvSpPr>
          <p:spPr>
            <a:xfrm>
              <a:off x="2290" y="3113"/>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42002" name="Text Box 37"/>
            <p:cNvSpPr txBox="1"/>
            <p:nvPr/>
          </p:nvSpPr>
          <p:spPr>
            <a:xfrm>
              <a:off x="2563" y="2478"/>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grpSp>
      <p:sp>
        <p:nvSpPr>
          <p:cNvPr id="41991" name="Text Box 38"/>
          <p:cNvSpPr/>
          <p:nvPr>
            <p:ph type="title"/>
          </p:nvPr>
        </p:nvSpPr>
        <p:spPr>
          <a:xfrm>
            <a:off x="301625" y="993775"/>
            <a:ext cx="5680075" cy="519113"/>
          </a:xfrm>
          <a:ln/>
        </p:spPr>
        <p:txBody>
          <a:bodyPr vert="horz" wrap="square" lIns="91440" tIns="45720" rIns="91440" bIns="45720" anchor="b">
            <a:spAutoFit/>
          </a:bodyPr>
          <a:p>
            <a:pPr marL="457200" indent="-457200" eaLnBrk="1" hangingPunct="1">
              <a:spcBef>
                <a:spcPct val="50000"/>
              </a:spcBef>
            </a:pPr>
            <a:r>
              <a:rPr lang="zh-CN" altLang="en-US" sz="2800" b="1" dirty="0"/>
              <a:t>画出放大电路的微变等效电路</a:t>
            </a:r>
            <a:endParaRPr lang="zh-CN" altLang="en-US" sz="2800" b="1" dirty="0"/>
          </a:p>
        </p:txBody>
      </p:sp>
      <p:sp>
        <p:nvSpPr>
          <p:cNvPr id="84007" name="Text Box 39"/>
          <p:cNvSpPr txBox="1"/>
          <p:nvPr/>
        </p:nvSpPr>
        <p:spPr>
          <a:xfrm>
            <a:off x="611188" y="549275"/>
            <a:ext cx="8147050" cy="519113"/>
          </a:xfrm>
          <a:prstGeom prst="rect">
            <a:avLst/>
          </a:prstGeom>
          <a:noFill/>
          <a:ln w="9525">
            <a:noFill/>
          </a:ln>
        </p:spPr>
        <p:txBody>
          <a:bodyPr>
            <a:spAutoFit/>
          </a:bodyPr>
          <a:p>
            <a:pPr>
              <a:spcBef>
                <a:spcPct val="50000"/>
              </a:spcBef>
            </a:pP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b</a:t>
            </a:r>
            <a:r>
              <a:rPr lang="zh-CN" altLang="en-US" dirty="0">
                <a:solidFill>
                  <a:schemeClr val="tx2"/>
                </a:solidFill>
                <a:latin typeface="宋体" panose="02010600030101010101" pitchFamily="2" charset="-122"/>
              </a:rPr>
              <a:t>）</a:t>
            </a:r>
            <a:r>
              <a:rPr lang="zh-CN" altLang="en-US" dirty="0">
                <a:latin typeface="宋体" panose="02010600030101010101" pitchFamily="2" charset="-122"/>
              </a:rPr>
              <a:t>将交流通路中的三极管用</a:t>
            </a:r>
            <a:r>
              <a:rPr lang="en-US" altLang="zh-CN" dirty="0">
                <a:latin typeface="宋体" panose="02010600030101010101" pitchFamily="2" charset="-122"/>
              </a:rPr>
              <a:t>H</a:t>
            </a:r>
            <a:r>
              <a:rPr lang="zh-CN" altLang="en-US" dirty="0">
                <a:latin typeface="宋体" panose="02010600030101010101" pitchFamily="2" charset="-122"/>
              </a:rPr>
              <a:t>参数等效电路代替</a:t>
            </a:r>
            <a:endParaRPr lang="zh-CN" altLang="en-US" dirty="0">
              <a:latin typeface="宋体" panose="02010600030101010101" pitchFamily="2" charset="-122"/>
            </a:endParaRPr>
          </a:p>
        </p:txBody>
      </p:sp>
      <p:sp>
        <p:nvSpPr>
          <p:cNvPr id="84008" name="Oval 40"/>
          <p:cNvSpPr/>
          <p:nvPr/>
        </p:nvSpPr>
        <p:spPr>
          <a:xfrm>
            <a:off x="2354263" y="4268788"/>
            <a:ext cx="1008062" cy="946150"/>
          </a:xfrm>
          <a:prstGeom prst="ellipse">
            <a:avLst/>
          </a:prstGeom>
          <a:noFill/>
          <a:ln w="28575" cap="flat" cmpd="sng">
            <a:solidFill>
              <a:srgbClr val="FF0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84009" name="AutoShape 41" descr="75%"/>
          <p:cNvSpPr/>
          <p:nvPr/>
        </p:nvSpPr>
        <p:spPr>
          <a:xfrm rot="1800000">
            <a:off x="3008313" y="3911600"/>
            <a:ext cx="360362" cy="431800"/>
          </a:xfrm>
          <a:prstGeom prst="upArrow">
            <a:avLst>
              <a:gd name="adj1" fmla="val 50000"/>
              <a:gd name="adj2" fmla="val 29955"/>
            </a:avLst>
          </a:prstGeom>
          <a:pattFill prst="pct75">
            <a:fgClr>
              <a:srgbClr val="FF0000"/>
            </a:fgClr>
            <a:bgClr>
              <a:schemeClr val="bg1"/>
            </a:bgClr>
          </a:pattFill>
          <a:ln w="19050" cap="flat" cmpd="sng">
            <a:solidFill>
              <a:srgbClr val="FF0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4007"/>
                                        </p:tgtEl>
                                        <p:attrNameLst>
                                          <p:attrName>style.visibility</p:attrName>
                                        </p:attrNameLst>
                                      </p:cBhvr>
                                      <p:to>
                                        <p:strVal val="visible"/>
                                      </p:to>
                                    </p:set>
                                    <p:animEffect transition="in" filter="box(in)">
                                      <p:cBhvr>
                                        <p:cTn id="7" dur="1000"/>
                                        <p:tgtEl>
                                          <p:spTgt spid="840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4008"/>
                                        </p:tgtEl>
                                        <p:attrNameLst>
                                          <p:attrName>style.visibility</p:attrName>
                                        </p:attrNameLst>
                                      </p:cBhvr>
                                      <p:to>
                                        <p:strVal val="visible"/>
                                      </p:to>
                                    </p:set>
                                    <p:animEffect transition="in" filter="wipe(down)">
                                      <p:cBhvr>
                                        <p:cTn id="12" dur="1000"/>
                                        <p:tgtEl>
                                          <p:spTgt spid="84008"/>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4009"/>
                                        </p:tgtEl>
                                        <p:attrNameLst>
                                          <p:attrName>style.visibility</p:attrName>
                                        </p:attrNameLst>
                                      </p:cBhvr>
                                      <p:to>
                                        <p:strVal val="visible"/>
                                      </p:to>
                                    </p:set>
                                    <p:animEffect transition="in" filter="wipe(down)">
                                      <p:cBhvr>
                                        <p:cTn id="16" dur="1000"/>
                                        <p:tgtEl>
                                          <p:spTgt spid="84009"/>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7" grpId="0"/>
      <p:bldP spid="84008" grpId="0" animBg="1"/>
      <p:bldP spid="8400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2"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43013" name="Group 2"/>
          <p:cNvGrpSpPr/>
          <p:nvPr/>
        </p:nvGrpSpPr>
        <p:grpSpPr>
          <a:xfrm>
            <a:off x="971550" y="1484313"/>
            <a:ext cx="7850188" cy="2673350"/>
            <a:chOff x="612" y="935"/>
            <a:chExt cx="4945" cy="1684"/>
          </a:xfrm>
        </p:grpSpPr>
        <p:sp>
          <p:nvSpPr>
            <p:cNvPr id="43043" name="Rectangle 3"/>
            <p:cNvSpPr/>
            <p:nvPr/>
          </p:nvSpPr>
          <p:spPr>
            <a:xfrm>
              <a:off x="612" y="1008"/>
              <a:ext cx="4945" cy="1588"/>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3044" name="Rectangle 4"/>
            <p:cNvSpPr/>
            <p:nvPr/>
          </p:nvSpPr>
          <p:spPr>
            <a:xfrm>
              <a:off x="1610" y="2404"/>
              <a:ext cx="2767" cy="18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45" name="Rectangle 5"/>
            <p:cNvSpPr/>
            <p:nvPr/>
          </p:nvSpPr>
          <p:spPr>
            <a:xfrm>
              <a:off x="1610" y="1017"/>
              <a:ext cx="136"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graphicFrame>
          <p:nvGraphicFramePr>
            <p:cNvPr id="43011" name="Object 6"/>
            <p:cNvGraphicFramePr/>
            <p:nvPr/>
          </p:nvGraphicFramePr>
          <p:xfrm>
            <a:off x="1721" y="1008"/>
            <a:ext cx="2565" cy="1406"/>
          </p:xfrm>
          <a:graphic>
            <a:graphicData uri="http://schemas.openxmlformats.org/presentationml/2006/ole">
              <mc:AlternateContent xmlns:mc="http://schemas.openxmlformats.org/markup-compatibility/2006">
                <mc:Choice xmlns:v="urn:schemas-microsoft-com:vml" Requires="v">
                  <p:oleObj spid="_x0000_s3250" name="" r:id="rId1" imgW="5133975" imgH="2886075" progId="MSPhotoEd.3">
                    <p:embed/>
                  </p:oleObj>
                </mc:Choice>
                <mc:Fallback>
                  <p:oleObj name="" r:id="rId1" imgW="5133975" imgH="2886075" progId="MSPhotoEd.3">
                    <p:embed/>
                    <p:pic>
                      <p:nvPicPr>
                        <p:cNvPr id="0" name="图片 3249"/>
                        <p:cNvPicPr/>
                        <p:nvPr/>
                      </p:nvPicPr>
                      <p:blipFill>
                        <a:blip r:embed="rId2"/>
                        <a:stretch>
                          <a:fillRect/>
                        </a:stretch>
                      </p:blipFill>
                      <p:spPr>
                        <a:xfrm>
                          <a:off x="1721" y="1008"/>
                          <a:ext cx="2565" cy="1406"/>
                        </a:xfrm>
                        <a:prstGeom prst="rect">
                          <a:avLst/>
                        </a:prstGeom>
                        <a:noFill/>
                        <a:ln w="38100">
                          <a:noFill/>
                          <a:miter/>
                        </a:ln>
                      </p:spPr>
                    </p:pic>
                  </p:oleObj>
                </mc:Fallback>
              </mc:AlternateContent>
            </a:graphicData>
          </a:graphic>
        </p:graphicFrame>
        <p:sp>
          <p:nvSpPr>
            <p:cNvPr id="43046" name="Rectangle 7"/>
            <p:cNvSpPr/>
            <p:nvPr/>
          </p:nvSpPr>
          <p:spPr>
            <a:xfrm>
              <a:off x="1728" y="1679"/>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47" name="Text Box 8"/>
            <p:cNvSpPr txBox="1"/>
            <p:nvPr/>
          </p:nvSpPr>
          <p:spPr>
            <a:xfrm>
              <a:off x="1746"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be</a:t>
              </a:r>
              <a:endParaRPr lang="en-US" altLang="zh-CN" i="1" dirty="0">
                <a:latin typeface="Times New Roman" panose="02020603050405020304" pitchFamily="18" charset="0"/>
              </a:endParaRPr>
            </a:p>
          </p:txBody>
        </p:sp>
        <p:sp>
          <p:nvSpPr>
            <p:cNvPr id="43048" name="Rectangle 9"/>
            <p:cNvSpPr/>
            <p:nvPr/>
          </p:nvSpPr>
          <p:spPr>
            <a:xfrm>
              <a:off x="1928" y="998"/>
              <a:ext cx="226" cy="227"/>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49" name="Text Box 10"/>
            <p:cNvSpPr txBox="1"/>
            <p:nvPr/>
          </p:nvSpPr>
          <p:spPr>
            <a:xfrm>
              <a:off x="2018"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endParaRPr lang="en-US" altLang="zh-CN" i="1" dirty="0">
                <a:latin typeface="Times New Roman" panose="02020603050405020304" pitchFamily="18" charset="0"/>
              </a:endParaRPr>
            </a:p>
          </p:txBody>
        </p:sp>
        <p:sp>
          <p:nvSpPr>
            <p:cNvPr id="43050" name="Rectangle 11"/>
            <p:cNvSpPr/>
            <p:nvPr/>
          </p:nvSpPr>
          <p:spPr>
            <a:xfrm>
              <a:off x="3707" y="1017"/>
              <a:ext cx="317" cy="208"/>
            </a:xfrm>
            <a:prstGeom prst="rect">
              <a:avLst/>
            </a:prstGeom>
            <a:solidFill>
              <a:srgbClr val="FFFFFF"/>
            </a:solidFill>
            <a:ln w="9525">
              <a:noFill/>
            </a:ln>
          </p:spPr>
          <p:txBody>
            <a:bodyPr anchor="ctr">
              <a:spAutoFit/>
            </a:bodyPr>
            <a:p>
              <a:endParaRPr lang="zh-CN" altLang="en-US" dirty="0">
                <a:latin typeface="Arial" panose="020B0604020202020204" pitchFamily="34" charset="0"/>
              </a:endParaRPr>
            </a:p>
          </p:txBody>
        </p:sp>
        <p:sp>
          <p:nvSpPr>
            <p:cNvPr id="43051" name="Text Box 12"/>
            <p:cNvSpPr txBox="1"/>
            <p:nvPr/>
          </p:nvSpPr>
          <p:spPr>
            <a:xfrm>
              <a:off x="3697"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endParaRPr lang="en-US" altLang="zh-CN" i="1" dirty="0">
                <a:latin typeface="Times New Roman" panose="02020603050405020304" pitchFamily="18" charset="0"/>
              </a:endParaRPr>
            </a:p>
          </p:txBody>
        </p:sp>
        <p:sp>
          <p:nvSpPr>
            <p:cNvPr id="43052" name="Rectangle 13"/>
            <p:cNvSpPr/>
            <p:nvPr/>
          </p:nvSpPr>
          <p:spPr>
            <a:xfrm>
              <a:off x="4069" y="1724"/>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53" name="Text Box 14"/>
            <p:cNvSpPr txBox="1"/>
            <p:nvPr/>
          </p:nvSpPr>
          <p:spPr>
            <a:xfrm>
              <a:off x="4014"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endParaRPr lang="en-US" altLang="zh-CN" i="1" dirty="0">
                <a:latin typeface="Times New Roman" panose="02020603050405020304" pitchFamily="18" charset="0"/>
              </a:endParaRPr>
            </a:p>
          </p:txBody>
        </p:sp>
        <p:sp>
          <p:nvSpPr>
            <p:cNvPr id="43054" name="Rectangle 15"/>
            <p:cNvSpPr/>
            <p:nvPr/>
          </p:nvSpPr>
          <p:spPr>
            <a:xfrm>
              <a:off x="2926" y="1724"/>
              <a:ext cx="272"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55" name="Text Box 16"/>
            <p:cNvSpPr txBox="1"/>
            <p:nvPr/>
          </p:nvSpPr>
          <p:spPr>
            <a:xfrm>
              <a:off x="2817" y="1678"/>
              <a:ext cx="408" cy="269"/>
            </a:xfrm>
            <a:prstGeom prst="rect">
              <a:avLst/>
            </a:prstGeom>
            <a:noFill/>
            <a:ln w="9525">
              <a:noFill/>
            </a:ln>
          </p:spPr>
          <p:txBody>
            <a:bodyPr lIns="0" tIns="0" rIns="0" bIns="0">
              <a:spAutoFit/>
            </a:bodyPr>
            <a:p>
              <a:pPr>
                <a:spcBef>
                  <a:spcPct val="50000"/>
                </a:spcBef>
              </a:pPr>
              <a:r>
                <a:rPr lang="el-GR" altLang="zh-CN" i="1" dirty="0">
                  <a:latin typeface="Times New Roman" panose="02020603050405020304" pitchFamily="18" charset="0"/>
                  <a:cs typeface="Times New Roman" panose="02020603050405020304" pitchFamily="18" charset="0"/>
                </a:rPr>
                <a:t>β</a:t>
              </a:r>
              <a:r>
                <a:rPr lang="en-US" altLang="zh-CN" i="1" dirty="0">
                  <a:latin typeface="Times New Roman" panose="02020603050405020304" pitchFamily="18" charset="0"/>
                  <a:cs typeface="Times New Roman" panose="02020603050405020304" pitchFamily="18" charset="0"/>
                </a:rPr>
                <a:t>i</a:t>
              </a:r>
              <a:r>
                <a:rPr lang="en-US" altLang="zh-CN" i="1" baseline="-25000" dirty="0">
                  <a:latin typeface="Times New Roman" panose="02020603050405020304" pitchFamily="18" charset="0"/>
                  <a:cs typeface="Times New Roman" panose="02020603050405020304" pitchFamily="18" charset="0"/>
                </a:rPr>
                <a:t>b</a:t>
              </a:r>
              <a:endParaRPr lang="en-US" altLang="zh-CN" i="1" dirty="0">
                <a:latin typeface="Times New Roman" panose="02020603050405020304" pitchFamily="18" charset="0"/>
                <a:ea typeface="Times New Roman" panose="02020603050405020304" pitchFamily="18" charset="0"/>
              </a:endParaRPr>
            </a:p>
          </p:txBody>
        </p:sp>
        <p:sp>
          <p:nvSpPr>
            <p:cNvPr id="43056" name="Text Box 17"/>
            <p:cNvSpPr txBox="1"/>
            <p:nvPr/>
          </p:nvSpPr>
          <p:spPr>
            <a:xfrm>
              <a:off x="1700" y="10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43057" name="Text Box 18"/>
            <p:cNvSpPr txBox="1"/>
            <p:nvPr/>
          </p:nvSpPr>
          <p:spPr>
            <a:xfrm>
              <a:off x="3297" y="23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43058" name="Rectangle 19"/>
            <p:cNvSpPr/>
            <p:nvPr/>
          </p:nvSpPr>
          <p:spPr>
            <a:xfrm>
              <a:off x="4286" y="1016"/>
              <a:ext cx="91"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3059" name="Text Box 20"/>
            <p:cNvSpPr txBox="1"/>
            <p:nvPr/>
          </p:nvSpPr>
          <p:spPr>
            <a:xfrm>
              <a:off x="4105" y="981"/>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43060" name="Rectangle 21"/>
            <p:cNvSpPr/>
            <p:nvPr/>
          </p:nvSpPr>
          <p:spPr>
            <a:xfrm>
              <a:off x="1701"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3061" name="Rectangle 22"/>
            <p:cNvSpPr/>
            <p:nvPr/>
          </p:nvSpPr>
          <p:spPr>
            <a:xfrm>
              <a:off x="1701"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3062" name="Rectangle 23"/>
            <p:cNvSpPr/>
            <p:nvPr/>
          </p:nvSpPr>
          <p:spPr>
            <a:xfrm>
              <a:off x="4105"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3063" name="Rectangle 24"/>
            <p:cNvSpPr/>
            <p:nvPr/>
          </p:nvSpPr>
          <p:spPr>
            <a:xfrm>
              <a:off x="4105"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grpSp>
      <p:grpSp>
        <p:nvGrpSpPr>
          <p:cNvPr id="43014" name="Group 25"/>
          <p:cNvGrpSpPr/>
          <p:nvPr/>
        </p:nvGrpSpPr>
        <p:grpSpPr>
          <a:xfrm>
            <a:off x="684213" y="4122738"/>
            <a:ext cx="5362575" cy="2735262"/>
            <a:chOff x="794" y="2478"/>
            <a:chExt cx="3378" cy="1723"/>
          </a:xfrm>
        </p:grpSpPr>
        <p:grpSp>
          <p:nvGrpSpPr>
            <p:cNvPr id="43032" name="Group 26"/>
            <p:cNvGrpSpPr/>
            <p:nvPr/>
          </p:nvGrpSpPr>
          <p:grpSpPr>
            <a:xfrm>
              <a:off x="794" y="2614"/>
              <a:ext cx="3039" cy="1587"/>
              <a:chOff x="2899" y="2750"/>
              <a:chExt cx="2839" cy="1451"/>
            </a:xfrm>
          </p:grpSpPr>
          <p:graphicFrame>
            <p:nvGraphicFramePr>
              <p:cNvPr id="43010" name="Object 27"/>
              <p:cNvGraphicFramePr/>
              <p:nvPr/>
            </p:nvGraphicFramePr>
            <p:xfrm>
              <a:off x="2899" y="2750"/>
              <a:ext cx="2768" cy="1451"/>
            </p:xfrm>
            <a:graphic>
              <a:graphicData uri="http://schemas.openxmlformats.org/presentationml/2006/ole">
                <mc:AlternateContent xmlns:mc="http://schemas.openxmlformats.org/markup-compatibility/2006">
                  <mc:Choice xmlns:v="urn:schemas-microsoft-com:vml" Requires="v">
                    <p:oleObj spid="_x0000_s3249" name="" r:id="rId3" imgW="21288375" imgH="8705850" progId="MSPhotoEd.3">
                      <p:embed/>
                    </p:oleObj>
                  </mc:Choice>
                  <mc:Fallback>
                    <p:oleObj name="" r:id="rId3" imgW="21288375" imgH="8705850" progId="MSPhotoEd.3">
                      <p:embed/>
                      <p:pic>
                        <p:nvPicPr>
                          <p:cNvPr id="0" name="图片 3248"/>
                          <p:cNvPicPr/>
                          <p:nvPr/>
                        </p:nvPicPr>
                        <p:blipFill>
                          <a:blip r:embed="rId4"/>
                          <a:srcRect l="43465" t="6943" b="20580"/>
                          <a:stretch>
                            <a:fillRect/>
                          </a:stretch>
                        </p:blipFill>
                        <p:spPr>
                          <a:xfrm>
                            <a:off x="2899" y="2750"/>
                            <a:ext cx="2768" cy="1451"/>
                          </a:xfrm>
                          <a:prstGeom prst="rect">
                            <a:avLst/>
                          </a:prstGeom>
                          <a:noFill/>
                          <a:ln w="38100">
                            <a:noFill/>
                            <a:miter/>
                          </a:ln>
                        </p:spPr>
                      </p:pic>
                    </p:oleObj>
                  </mc:Fallback>
                </mc:AlternateContent>
              </a:graphicData>
            </a:graphic>
          </p:graphicFrame>
          <p:sp>
            <p:nvSpPr>
              <p:cNvPr id="43040" name="Text Box 28"/>
              <p:cNvSpPr txBox="1"/>
              <p:nvPr/>
            </p:nvSpPr>
            <p:spPr>
              <a:xfrm>
                <a:off x="2990" y="3384"/>
                <a:ext cx="317" cy="263"/>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43041" name="Rectangle 29"/>
              <p:cNvSpPr/>
              <p:nvPr/>
            </p:nvSpPr>
            <p:spPr>
              <a:xfrm>
                <a:off x="5448" y="3248"/>
                <a:ext cx="227" cy="363"/>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3042" name="Text Box 30"/>
              <p:cNvSpPr txBox="1"/>
              <p:nvPr/>
            </p:nvSpPr>
            <p:spPr>
              <a:xfrm>
                <a:off x="5421" y="3249"/>
                <a:ext cx="317" cy="264"/>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grpSp>
        <p:sp>
          <p:nvSpPr>
            <p:cNvPr id="43033" name="Text Box 31"/>
            <p:cNvSpPr txBox="1"/>
            <p:nvPr/>
          </p:nvSpPr>
          <p:spPr>
            <a:xfrm>
              <a:off x="3787" y="2886"/>
              <a:ext cx="385" cy="998"/>
            </a:xfrm>
            <a:prstGeom prst="rect">
              <a:avLst/>
            </a:prstGeom>
            <a:noFill/>
            <a:ln w="9525">
              <a:noFill/>
            </a:ln>
          </p:spPr>
          <p:txBody>
            <a:bodyPr vert="eaVert">
              <a:spAutoFit/>
            </a:bodyPr>
            <a:p>
              <a:pPr>
                <a:spcBef>
                  <a:spcPct val="50000"/>
                </a:spcBef>
              </a:pPr>
              <a:r>
                <a:rPr lang="zh-CN" altLang="en-US" dirty="0">
                  <a:latin typeface="宋体" panose="02010600030101010101" pitchFamily="2" charset="-122"/>
                </a:rPr>
                <a:t>交流通路</a:t>
              </a:r>
              <a:endParaRPr lang="zh-CN" altLang="en-US" dirty="0">
                <a:latin typeface="宋体" panose="02010600030101010101" pitchFamily="2" charset="-122"/>
              </a:endParaRPr>
            </a:p>
          </p:txBody>
        </p:sp>
        <p:sp>
          <p:nvSpPr>
            <p:cNvPr id="43034" name="Line 32"/>
            <p:cNvSpPr/>
            <p:nvPr/>
          </p:nvSpPr>
          <p:spPr>
            <a:xfrm flipH="1">
              <a:off x="2245" y="2659"/>
              <a:ext cx="318" cy="0"/>
            </a:xfrm>
            <a:prstGeom prst="line">
              <a:avLst/>
            </a:prstGeom>
            <a:ln w="28575" cap="flat" cmpd="sng">
              <a:solidFill>
                <a:schemeClr val="tx1"/>
              </a:solidFill>
              <a:prstDash val="solid"/>
              <a:headEnd type="none" w="med" len="med"/>
              <a:tailEnd type="stealth" w="lg" len="lg"/>
            </a:ln>
          </p:spPr>
        </p:sp>
        <p:sp>
          <p:nvSpPr>
            <p:cNvPr id="43035" name="Line 33"/>
            <p:cNvSpPr/>
            <p:nvPr/>
          </p:nvSpPr>
          <p:spPr>
            <a:xfrm>
              <a:off x="1565" y="3022"/>
              <a:ext cx="317" cy="0"/>
            </a:xfrm>
            <a:prstGeom prst="line">
              <a:avLst/>
            </a:prstGeom>
            <a:ln w="28575" cap="flat" cmpd="sng">
              <a:solidFill>
                <a:schemeClr val="tx1"/>
              </a:solidFill>
              <a:prstDash val="solid"/>
              <a:headEnd type="none" w="med" len="med"/>
              <a:tailEnd type="stealth" w="lg" len="lg"/>
            </a:ln>
          </p:spPr>
        </p:sp>
        <p:sp>
          <p:nvSpPr>
            <p:cNvPr id="43036" name="Text Box 34"/>
            <p:cNvSpPr txBox="1"/>
            <p:nvPr/>
          </p:nvSpPr>
          <p:spPr>
            <a:xfrm>
              <a:off x="1610" y="3022"/>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43037" name="Line 35"/>
            <p:cNvSpPr/>
            <p:nvPr/>
          </p:nvSpPr>
          <p:spPr>
            <a:xfrm>
              <a:off x="2290" y="3158"/>
              <a:ext cx="0" cy="272"/>
            </a:xfrm>
            <a:prstGeom prst="line">
              <a:avLst/>
            </a:prstGeom>
            <a:ln w="28575" cap="flat" cmpd="sng">
              <a:solidFill>
                <a:schemeClr val="tx1"/>
              </a:solidFill>
              <a:prstDash val="solid"/>
              <a:headEnd type="none" w="med" len="med"/>
              <a:tailEnd type="stealth" w="lg" len="lg"/>
            </a:ln>
          </p:spPr>
        </p:sp>
        <p:sp>
          <p:nvSpPr>
            <p:cNvPr id="43038" name="Text Box 36"/>
            <p:cNvSpPr txBox="1"/>
            <p:nvPr/>
          </p:nvSpPr>
          <p:spPr>
            <a:xfrm>
              <a:off x="2290" y="3113"/>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43039" name="Text Box 37"/>
            <p:cNvSpPr txBox="1"/>
            <p:nvPr/>
          </p:nvSpPr>
          <p:spPr>
            <a:xfrm>
              <a:off x="2563" y="2478"/>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grpSp>
      <p:sp>
        <p:nvSpPr>
          <p:cNvPr id="43015" name="Text Box 38"/>
          <p:cNvSpPr/>
          <p:nvPr>
            <p:ph type="title"/>
          </p:nvPr>
        </p:nvSpPr>
        <p:spPr>
          <a:xfrm>
            <a:off x="301625" y="993775"/>
            <a:ext cx="5680075" cy="519113"/>
          </a:xfrm>
          <a:ln/>
        </p:spPr>
        <p:txBody>
          <a:bodyPr vert="horz" wrap="square" lIns="91440" tIns="45720" rIns="91440" bIns="45720" anchor="b">
            <a:spAutoFit/>
          </a:bodyPr>
          <a:p>
            <a:pPr marL="457200" indent="-457200" eaLnBrk="1" hangingPunct="1">
              <a:spcBef>
                <a:spcPct val="50000"/>
              </a:spcBef>
            </a:pPr>
            <a:r>
              <a:rPr lang="zh-CN" altLang="en-US" sz="2800" b="1" dirty="0"/>
              <a:t>画出放大电路的微变等效电路</a:t>
            </a:r>
            <a:endParaRPr lang="zh-CN" altLang="en-US" sz="2800" b="1" dirty="0"/>
          </a:p>
        </p:txBody>
      </p:sp>
      <p:sp>
        <p:nvSpPr>
          <p:cNvPr id="43016" name="Text Box 39"/>
          <p:cNvSpPr txBox="1"/>
          <p:nvPr/>
        </p:nvSpPr>
        <p:spPr>
          <a:xfrm>
            <a:off x="611188" y="476250"/>
            <a:ext cx="8147050" cy="519113"/>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）将交流通路中的三极管用</a:t>
            </a:r>
            <a:r>
              <a:rPr lang="en-US" altLang="zh-CN" dirty="0">
                <a:latin typeface="宋体" panose="02010600030101010101" pitchFamily="2" charset="-122"/>
              </a:rPr>
              <a:t>H</a:t>
            </a:r>
            <a:r>
              <a:rPr lang="zh-CN" altLang="en-US" dirty="0">
                <a:latin typeface="宋体" panose="02010600030101010101" pitchFamily="2" charset="-122"/>
              </a:rPr>
              <a:t>参数等效电路代替</a:t>
            </a:r>
            <a:endParaRPr lang="zh-CN" altLang="en-US" dirty="0">
              <a:latin typeface="宋体" panose="02010600030101010101" pitchFamily="2" charset="-122"/>
            </a:endParaRPr>
          </a:p>
        </p:txBody>
      </p:sp>
      <p:grpSp>
        <p:nvGrpSpPr>
          <p:cNvPr id="5" name="Group 40"/>
          <p:cNvGrpSpPr/>
          <p:nvPr/>
        </p:nvGrpSpPr>
        <p:grpSpPr>
          <a:xfrm>
            <a:off x="1476375" y="2008188"/>
            <a:ext cx="1582738" cy="1787525"/>
            <a:chOff x="930" y="1265"/>
            <a:chExt cx="997" cy="1126"/>
          </a:xfrm>
        </p:grpSpPr>
        <p:sp>
          <p:nvSpPr>
            <p:cNvPr id="43020" name="Line 41"/>
            <p:cNvSpPr/>
            <p:nvPr/>
          </p:nvSpPr>
          <p:spPr>
            <a:xfrm>
              <a:off x="1100" y="1310"/>
              <a:ext cx="827" cy="0"/>
            </a:xfrm>
            <a:prstGeom prst="line">
              <a:avLst/>
            </a:prstGeom>
            <a:ln w="28575" cap="flat" cmpd="sng">
              <a:solidFill>
                <a:schemeClr val="tx1"/>
              </a:solidFill>
              <a:prstDash val="solid"/>
              <a:headEnd type="none" w="med" len="med"/>
              <a:tailEnd type="none" w="med" len="med"/>
            </a:ln>
          </p:spPr>
        </p:sp>
        <p:sp>
          <p:nvSpPr>
            <p:cNvPr id="43021" name="Line 42"/>
            <p:cNvSpPr/>
            <p:nvPr/>
          </p:nvSpPr>
          <p:spPr>
            <a:xfrm>
              <a:off x="1100" y="2360"/>
              <a:ext cx="827" cy="0"/>
            </a:xfrm>
            <a:prstGeom prst="line">
              <a:avLst/>
            </a:prstGeom>
            <a:ln w="28575" cap="flat" cmpd="sng">
              <a:solidFill>
                <a:schemeClr val="tx1"/>
              </a:solidFill>
              <a:prstDash val="solid"/>
              <a:headEnd type="none" w="med" len="med"/>
              <a:tailEnd type="none" w="med" len="med"/>
            </a:ln>
          </p:spPr>
        </p:sp>
        <p:sp>
          <p:nvSpPr>
            <p:cNvPr id="43022" name="Oval 43"/>
            <p:cNvSpPr>
              <a:spLocks noChangeAspect="1"/>
            </p:cNvSpPr>
            <p:nvPr/>
          </p:nvSpPr>
          <p:spPr>
            <a:xfrm>
              <a:off x="1027" y="1265"/>
              <a:ext cx="68" cy="6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3023" name="Oval 44"/>
            <p:cNvSpPr>
              <a:spLocks noChangeAspect="1"/>
            </p:cNvSpPr>
            <p:nvPr/>
          </p:nvSpPr>
          <p:spPr>
            <a:xfrm>
              <a:off x="1027" y="2323"/>
              <a:ext cx="68" cy="6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3024" name="Line 45"/>
            <p:cNvSpPr/>
            <p:nvPr/>
          </p:nvSpPr>
          <p:spPr>
            <a:xfrm>
              <a:off x="1519" y="1298"/>
              <a:ext cx="0" cy="1089"/>
            </a:xfrm>
            <a:prstGeom prst="line">
              <a:avLst/>
            </a:prstGeom>
            <a:ln w="28575" cap="flat" cmpd="sng">
              <a:solidFill>
                <a:schemeClr val="tx1"/>
              </a:solidFill>
              <a:prstDash val="solid"/>
              <a:headEnd type="none" w="med" len="med"/>
              <a:tailEnd type="none" w="med" len="med"/>
            </a:ln>
          </p:spPr>
        </p:sp>
        <p:sp>
          <p:nvSpPr>
            <p:cNvPr id="43025" name="Oval 46"/>
            <p:cNvSpPr>
              <a:spLocks noChangeAspect="1"/>
            </p:cNvSpPr>
            <p:nvPr/>
          </p:nvSpPr>
          <p:spPr>
            <a:xfrm>
              <a:off x="1501" y="128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3026" name="Oval 47"/>
            <p:cNvSpPr>
              <a:spLocks noChangeAspect="1"/>
            </p:cNvSpPr>
            <p:nvPr/>
          </p:nvSpPr>
          <p:spPr>
            <a:xfrm>
              <a:off x="1501" y="234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3027" name="Rectangle 48"/>
            <p:cNvSpPr/>
            <p:nvPr/>
          </p:nvSpPr>
          <p:spPr>
            <a:xfrm>
              <a:off x="1447" y="1661"/>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3028" name="Text Box 49"/>
            <p:cNvSpPr txBox="1"/>
            <p:nvPr/>
          </p:nvSpPr>
          <p:spPr>
            <a:xfrm>
              <a:off x="1174" y="1677"/>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a:t>
              </a:r>
              <a:endParaRPr lang="en-US" altLang="zh-CN" sz="2200" i="1" dirty="0">
                <a:latin typeface="Times New Roman" panose="02020603050405020304" pitchFamily="18" charset="0"/>
              </a:endParaRPr>
            </a:p>
          </p:txBody>
        </p:sp>
        <p:sp>
          <p:nvSpPr>
            <p:cNvPr id="43029" name="Text Box 50"/>
            <p:cNvSpPr txBox="1"/>
            <p:nvPr/>
          </p:nvSpPr>
          <p:spPr>
            <a:xfrm>
              <a:off x="930" y="1344"/>
              <a:ext cx="273" cy="269"/>
            </a:xfrm>
            <a:prstGeom prst="rect">
              <a:avLst/>
            </a:prstGeom>
            <a:noFill/>
            <a:ln w="28575">
              <a:noFill/>
            </a:ln>
          </p:spPr>
          <p:txBody>
            <a:bodyPr lIns="0" tIns="0" rIns="0" bIns="0">
              <a:spAutoFit/>
            </a:bodyPr>
            <a:p>
              <a:pPr algn="ctr">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30" name="Text Box 51"/>
            <p:cNvSpPr txBox="1"/>
            <p:nvPr/>
          </p:nvSpPr>
          <p:spPr>
            <a:xfrm>
              <a:off x="930" y="2123"/>
              <a:ext cx="273" cy="230"/>
            </a:xfrm>
            <a:prstGeom prst="rect">
              <a:avLst/>
            </a:prstGeom>
            <a:noFill/>
            <a:ln w="28575">
              <a:noFill/>
            </a:ln>
          </p:spPr>
          <p:txBody>
            <a:bodyPr lIns="0" tIns="0" rIns="0" bIns="0">
              <a:spAutoFit/>
            </a:bodyPr>
            <a:p>
              <a:pPr algn="ctr">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3031" name="Text Box 52"/>
            <p:cNvSpPr txBox="1"/>
            <p:nvPr/>
          </p:nvSpPr>
          <p:spPr>
            <a:xfrm>
              <a:off x="930" y="1749"/>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i</a:t>
              </a:r>
              <a:endParaRPr lang="en-US" altLang="zh-CN" sz="2200" i="1" dirty="0">
                <a:latin typeface="Times New Roman" panose="02020603050405020304" pitchFamily="18" charset="0"/>
              </a:endParaRPr>
            </a:p>
          </p:txBody>
        </p:sp>
      </p:grpSp>
      <p:sp>
        <p:nvSpPr>
          <p:cNvPr id="85045" name="Rectangle 53"/>
          <p:cNvSpPr/>
          <p:nvPr/>
        </p:nvSpPr>
        <p:spPr>
          <a:xfrm>
            <a:off x="755650" y="4508500"/>
            <a:ext cx="1512888" cy="2089150"/>
          </a:xfrm>
          <a:prstGeom prst="rect">
            <a:avLst/>
          </a:prstGeom>
          <a:noFill/>
          <a:ln w="28575" cap="flat" cmpd="sng">
            <a:solidFill>
              <a:srgbClr val="0000CC"/>
            </a:solidFill>
            <a:prstDash val="dash"/>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85046" name="AutoShape 54" descr="小棋盘"/>
          <p:cNvSpPr/>
          <p:nvPr/>
        </p:nvSpPr>
        <p:spPr>
          <a:xfrm rot="1800000">
            <a:off x="1506538" y="3900488"/>
            <a:ext cx="360362" cy="596900"/>
          </a:xfrm>
          <a:prstGeom prst="upArrow">
            <a:avLst>
              <a:gd name="adj1" fmla="val 50000"/>
              <a:gd name="adj2" fmla="val 41409"/>
            </a:avLst>
          </a:prstGeom>
          <a:pattFill prst="smCheck">
            <a:fgClr>
              <a:srgbClr val="0000CC"/>
            </a:fgClr>
            <a:bgClr>
              <a:schemeClr val="bg1"/>
            </a:bgClr>
          </a:pattFill>
          <a:ln w="19050" cap="flat" cmpd="sng">
            <a:solidFill>
              <a:srgbClr val="0000CC"/>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045"/>
                                        </p:tgtEl>
                                        <p:attrNameLst>
                                          <p:attrName>style.visibility</p:attrName>
                                        </p:attrNameLst>
                                      </p:cBhvr>
                                      <p:to>
                                        <p:strVal val="visible"/>
                                      </p:to>
                                    </p:set>
                                    <p:animEffect transition="in" filter="wipe(down)">
                                      <p:cBhvr>
                                        <p:cTn id="7" dur="1000"/>
                                        <p:tgtEl>
                                          <p:spTgt spid="85045"/>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85046"/>
                                        </p:tgtEl>
                                        <p:attrNameLst>
                                          <p:attrName>style.visibility</p:attrName>
                                        </p:attrNameLst>
                                      </p:cBhvr>
                                      <p:to>
                                        <p:strVal val="visible"/>
                                      </p:to>
                                    </p:set>
                                    <p:animEffect transition="in" filter="wipe(down)">
                                      <p:cBhvr>
                                        <p:cTn id="11" dur="1000"/>
                                        <p:tgtEl>
                                          <p:spTgt spid="85046"/>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5" grpId="0" animBg="1"/>
      <p:bldP spid="8504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44037" name="Group 2"/>
          <p:cNvGrpSpPr/>
          <p:nvPr/>
        </p:nvGrpSpPr>
        <p:grpSpPr>
          <a:xfrm>
            <a:off x="971550" y="1484313"/>
            <a:ext cx="7850188" cy="2673350"/>
            <a:chOff x="612" y="935"/>
            <a:chExt cx="4945" cy="1684"/>
          </a:xfrm>
        </p:grpSpPr>
        <p:sp>
          <p:nvSpPr>
            <p:cNvPr id="44082" name="Rectangle 3"/>
            <p:cNvSpPr/>
            <p:nvPr/>
          </p:nvSpPr>
          <p:spPr>
            <a:xfrm>
              <a:off x="612" y="1008"/>
              <a:ext cx="4945" cy="1588"/>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4083" name="Rectangle 4"/>
            <p:cNvSpPr/>
            <p:nvPr/>
          </p:nvSpPr>
          <p:spPr>
            <a:xfrm>
              <a:off x="1610" y="2404"/>
              <a:ext cx="2767" cy="182"/>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84" name="Rectangle 5"/>
            <p:cNvSpPr/>
            <p:nvPr/>
          </p:nvSpPr>
          <p:spPr>
            <a:xfrm>
              <a:off x="1610" y="1017"/>
              <a:ext cx="136"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graphicFrame>
          <p:nvGraphicFramePr>
            <p:cNvPr id="44035" name="Object 6"/>
            <p:cNvGraphicFramePr/>
            <p:nvPr/>
          </p:nvGraphicFramePr>
          <p:xfrm>
            <a:off x="1721" y="1008"/>
            <a:ext cx="2565" cy="1406"/>
          </p:xfrm>
          <a:graphic>
            <a:graphicData uri="http://schemas.openxmlformats.org/presentationml/2006/ole">
              <mc:AlternateContent xmlns:mc="http://schemas.openxmlformats.org/markup-compatibility/2006">
                <mc:Choice xmlns:v="urn:schemas-microsoft-com:vml" Requires="v">
                  <p:oleObj spid="_x0000_s3251" name="" r:id="rId1" imgW="5133975" imgH="2886075" progId="MSPhotoEd.3">
                    <p:embed/>
                  </p:oleObj>
                </mc:Choice>
                <mc:Fallback>
                  <p:oleObj name="" r:id="rId1" imgW="5133975" imgH="2886075" progId="MSPhotoEd.3">
                    <p:embed/>
                    <p:pic>
                      <p:nvPicPr>
                        <p:cNvPr id="0" name="图片 3250"/>
                        <p:cNvPicPr/>
                        <p:nvPr/>
                      </p:nvPicPr>
                      <p:blipFill>
                        <a:blip r:embed="rId2"/>
                        <a:stretch>
                          <a:fillRect/>
                        </a:stretch>
                      </p:blipFill>
                      <p:spPr>
                        <a:xfrm>
                          <a:off x="1721" y="1008"/>
                          <a:ext cx="2565" cy="1406"/>
                        </a:xfrm>
                        <a:prstGeom prst="rect">
                          <a:avLst/>
                        </a:prstGeom>
                        <a:noFill/>
                        <a:ln w="38100">
                          <a:noFill/>
                          <a:miter/>
                        </a:ln>
                      </p:spPr>
                    </p:pic>
                  </p:oleObj>
                </mc:Fallback>
              </mc:AlternateContent>
            </a:graphicData>
          </a:graphic>
        </p:graphicFrame>
        <p:sp>
          <p:nvSpPr>
            <p:cNvPr id="44085" name="Rectangle 7"/>
            <p:cNvSpPr/>
            <p:nvPr/>
          </p:nvSpPr>
          <p:spPr>
            <a:xfrm>
              <a:off x="1728" y="1679"/>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86" name="Text Box 8"/>
            <p:cNvSpPr txBox="1"/>
            <p:nvPr/>
          </p:nvSpPr>
          <p:spPr>
            <a:xfrm>
              <a:off x="1746"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be</a:t>
              </a:r>
              <a:endParaRPr lang="en-US" altLang="zh-CN" i="1" dirty="0">
                <a:latin typeface="Times New Roman" panose="02020603050405020304" pitchFamily="18" charset="0"/>
              </a:endParaRPr>
            </a:p>
          </p:txBody>
        </p:sp>
        <p:sp>
          <p:nvSpPr>
            <p:cNvPr id="44087" name="Rectangle 9"/>
            <p:cNvSpPr/>
            <p:nvPr/>
          </p:nvSpPr>
          <p:spPr>
            <a:xfrm>
              <a:off x="1928" y="998"/>
              <a:ext cx="226" cy="227"/>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88" name="Text Box 10"/>
            <p:cNvSpPr txBox="1"/>
            <p:nvPr/>
          </p:nvSpPr>
          <p:spPr>
            <a:xfrm>
              <a:off x="2018"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b</a:t>
              </a:r>
              <a:endParaRPr lang="en-US" altLang="zh-CN" i="1" dirty="0">
                <a:latin typeface="Times New Roman" panose="02020603050405020304" pitchFamily="18" charset="0"/>
              </a:endParaRPr>
            </a:p>
          </p:txBody>
        </p:sp>
        <p:sp>
          <p:nvSpPr>
            <p:cNvPr id="44089" name="Rectangle 11"/>
            <p:cNvSpPr/>
            <p:nvPr/>
          </p:nvSpPr>
          <p:spPr>
            <a:xfrm>
              <a:off x="3707" y="1017"/>
              <a:ext cx="317" cy="208"/>
            </a:xfrm>
            <a:prstGeom prst="rect">
              <a:avLst/>
            </a:prstGeom>
            <a:solidFill>
              <a:srgbClr val="FFFFFF"/>
            </a:solidFill>
            <a:ln w="9525">
              <a:noFill/>
            </a:ln>
          </p:spPr>
          <p:txBody>
            <a:bodyPr anchor="ctr">
              <a:spAutoFit/>
            </a:bodyPr>
            <a:p>
              <a:endParaRPr lang="zh-CN" altLang="en-US" dirty="0">
                <a:latin typeface="Arial" panose="020B0604020202020204" pitchFamily="34" charset="0"/>
              </a:endParaRPr>
            </a:p>
          </p:txBody>
        </p:sp>
        <p:sp>
          <p:nvSpPr>
            <p:cNvPr id="44090" name="Text Box 12"/>
            <p:cNvSpPr txBox="1"/>
            <p:nvPr/>
          </p:nvSpPr>
          <p:spPr>
            <a:xfrm>
              <a:off x="3697" y="935"/>
              <a:ext cx="18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i</a:t>
              </a:r>
              <a:r>
                <a:rPr lang="en-US" altLang="zh-CN" i="1" baseline="-25000" dirty="0">
                  <a:latin typeface="Times New Roman" panose="02020603050405020304" pitchFamily="18" charset="0"/>
                </a:rPr>
                <a:t>c</a:t>
              </a:r>
              <a:endParaRPr lang="en-US" altLang="zh-CN" i="1" dirty="0">
                <a:latin typeface="Times New Roman" panose="02020603050405020304" pitchFamily="18" charset="0"/>
              </a:endParaRPr>
            </a:p>
          </p:txBody>
        </p:sp>
        <p:sp>
          <p:nvSpPr>
            <p:cNvPr id="44091" name="Rectangle 13"/>
            <p:cNvSpPr/>
            <p:nvPr/>
          </p:nvSpPr>
          <p:spPr>
            <a:xfrm>
              <a:off x="4069" y="1724"/>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92" name="Text Box 14"/>
            <p:cNvSpPr txBox="1"/>
            <p:nvPr/>
          </p:nvSpPr>
          <p:spPr>
            <a:xfrm>
              <a:off x="4014" y="1724"/>
              <a:ext cx="272" cy="269"/>
            </a:xfrm>
            <a:prstGeom prst="rect">
              <a:avLst/>
            </a:prstGeom>
            <a:noFill/>
            <a:ln w="952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ce</a:t>
              </a:r>
              <a:endParaRPr lang="en-US" altLang="zh-CN" i="1" dirty="0">
                <a:latin typeface="Times New Roman" panose="02020603050405020304" pitchFamily="18" charset="0"/>
              </a:endParaRPr>
            </a:p>
          </p:txBody>
        </p:sp>
        <p:sp>
          <p:nvSpPr>
            <p:cNvPr id="44093" name="Rectangle 15"/>
            <p:cNvSpPr/>
            <p:nvPr/>
          </p:nvSpPr>
          <p:spPr>
            <a:xfrm>
              <a:off x="2926" y="1724"/>
              <a:ext cx="272"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94" name="Text Box 16"/>
            <p:cNvSpPr txBox="1"/>
            <p:nvPr/>
          </p:nvSpPr>
          <p:spPr>
            <a:xfrm>
              <a:off x="2817" y="1678"/>
              <a:ext cx="408" cy="269"/>
            </a:xfrm>
            <a:prstGeom prst="rect">
              <a:avLst/>
            </a:prstGeom>
            <a:noFill/>
            <a:ln w="9525">
              <a:noFill/>
            </a:ln>
          </p:spPr>
          <p:txBody>
            <a:bodyPr lIns="0" tIns="0" rIns="0" bIns="0">
              <a:spAutoFit/>
            </a:bodyPr>
            <a:p>
              <a:pPr>
                <a:spcBef>
                  <a:spcPct val="50000"/>
                </a:spcBef>
              </a:pPr>
              <a:r>
                <a:rPr lang="el-GR" altLang="zh-CN" i="1" dirty="0">
                  <a:latin typeface="Times New Roman" panose="02020603050405020304" pitchFamily="18" charset="0"/>
                  <a:cs typeface="Times New Roman" panose="02020603050405020304" pitchFamily="18" charset="0"/>
                </a:rPr>
                <a:t>β</a:t>
              </a:r>
              <a:r>
                <a:rPr lang="en-US" altLang="zh-CN" i="1" dirty="0">
                  <a:latin typeface="Times New Roman" panose="02020603050405020304" pitchFamily="18" charset="0"/>
                  <a:cs typeface="Times New Roman" panose="02020603050405020304" pitchFamily="18" charset="0"/>
                </a:rPr>
                <a:t>i</a:t>
              </a:r>
              <a:r>
                <a:rPr lang="en-US" altLang="zh-CN" i="1" baseline="-25000" dirty="0">
                  <a:latin typeface="Times New Roman" panose="02020603050405020304" pitchFamily="18" charset="0"/>
                  <a:cs typeface="Times New Roman" panose="02020603050405020304" pitchFamily="18" charset="0"/>
                </a:rPr>
                <a:t>b</a:t>
              </a:r>
              <a:endParaRPr lang="en-US" altLang="zh-CN" i="1" dirty="0">
                <a:latin typeface="Times New Roman" panose="02020603050405020304" pitchFamily="18" charset="0"/>
                <a:ea typeface="Times New Roman" panose="02020603050405020304" pitchFamily="18" charset="0"/>
              </a:endParaRPr>
            </a:p>
          </p:txBody>
        </p:sp>
        <p:sp>
          <p:nvSpPr>
            <p:cNvPr id="44095" name="Text Box 17"/>
            <p:cNvSpPr txBox="1"/>
            <p:nvPr/>
          </p:nvSpPr>
          <p:spPr>
            <a:xfrm>
              <a:off x="1700" y="10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44096" name="Text Box 18"/>
            <p:cNvSpPr txBox="1"/>
            <p:nvPr/>
          </p:nvSpPr>
          <p:spPr>
            <a:xfrm>
              <a:off x="3297" y="23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44097" name="Rectangle 19"/>
            <p:cNvSpPr/>
            <p:nvPr/>
          </p:nvSpPr>
          <p:spPr>
            <a:xfrm>
              <a:off x="4286" y="1016"/>
              <a:ext cx="91" cy="1406"/>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44098" name="Text Box 20"/>
            <p:cNvSpPr txBox="1"/>
            <p:nvPr/>
          </p:nvSpPr>
          <p:spPr>
            <a:xfrm>
              <a:off x="4105" y="981"/>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44099" name="Rectangle 21"/>
            <p:cNvSpPr/>
            <p:nvPr/>
          </p:nvSpPr>
          <p:spPr>
            <a:xfrm>
              <a:off x="1701"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4100" name="Rectangle 22"/>
            <p:cNvSpPr/>
            <p:nvPr/>
          </p:nvSpPr>
          <p:spPr>
            <a:xfrm>
              <a:off x="1701"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4101" name="Rectangle 23"/>
            <p:cNvSpPr/>
            <p:nvPr/>
          </p:nvSpPr>
          <p:spPr>
            <a:xfrm>
              <a:off x="4105" y="1253"/>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44102" name="Rectangle 24"/>
            <p:cNvSpPr/>
            <p:nvPr/>
          </p:nvSpPr>
          <p:spPr>
            <a:xfrm>
              <a:off x="4105" y="2296"/>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grpSp>
      <p:grpSp>
        <p:nvGrpSpPr>
          <p:cNvPr id="44038" name="Group 25"/>
          <p:cNvGrpSpPr/>
          <p:nvPr/>
        </p:nvGrpSpPr>
        <p:grpSpPr>
          <a:xfrm>
            <a:off x="684213" y="4122738"/>
            <a:ext cx="5362575" cy="2735262"/>
            <a:chOff x="794" y="2478"/>
            <a:chExt cx="3378" cy="1723"/>
          </a:xfrm>
        </p:grpSpPr>
        <p:grpSp>
          <p:nvGrpSpPr>
            <p:cNvPr id="44071" name="Group 26"/>
            <p:cNvGrpSpPr/>
            <p:nvPr/>
          </p:nvGrpSpPr>
          <p:grpSpPr>
            <a:xfrm>
              <a:off x="794" y="2614"/>
              <a:ext cx="3039" cy="1587"/>
              <a:chOff x="2899" y="2750"/>
              <a:chExt cx="2839" cy="1451"/>
            </a:xfrm>
          </p:grpSpPr>
          <p:graphicFrame>
            <p:nvGraphicFramePr>
              <p:cNvPr id="44034" name="Object 27"/>
              <p:cNvGraphicFramePr/>
              <p:nvPr/>
            </p:nvGraphicFramePr>
            <p:xfrm>
              <a:off x="2899" y="2750"/>
              <a:ext cx="2768" cy="1451"/>
            </p:xfrm>
            <a:graphic>
              <a:graphicData uri="http://schemas.openxmlformats.org/presentationml/2006/ole">
                <mc:AlternateContent xmlns:mc="http://schemas.openxmlformats.org/markup-compatibility/2006">
                  <mc:Choice xmlns:v="urn:schemas-microsoft-com:vml" Requires="v">
                    <p:oleObj spid="_x0000_s3252" name="" r:id="rId3" imgW="21288375" imgH="8705850" progId="MSPhotoEd.3">
                      <p:embed/>
                    </p:oleObj>
                  </mc:Choice>
                  <mc:Fallback>
                    <p:oleObj name="" r:id="rId3" imgW="21288375" imgH="8705850" progId="MSPhotoEd.3">
                      <p:embed/>
                      <p:pic>
                        <p:nvPicPr>
                          <p:cNvPr id="0" name="图片 3251"/>
                          <p:cNvPicPr/>
                          <p:nvPr/>
                        </p:nvPicPr>
                        <p:blipFill>
                          <a:blip r:embed="rId4"/>
                          <a:srcRect l="43465" t="6943" b="20580"/>
                          <a:stretch>
                            <a:fillRect/>
                          </a:stretch>
                        </p:blipFill>
                        <p:spPr>
                          <a:xfrm>
                            <a:off x="2899" y="2750"/>
                            <a:ext cx="2768" cy="1451"/>
                          </a:xfrm>
                          <a:prstGeom prst="rect">
                            <a:avLst/>
                          </a:prstGeom>
                          <a:noFill/>
                          <a:ln w="38100">
                            <a:noFill/>
                            <a:miter/>
                          </a:ln>
                        </p:spPr>
                      </p:pic>
                    </p:oleObj>
                  </mc:Fallback>
                </mc:AlternateContent>
              </a:graphicData>
            </a:graphic>
          </p:graphicFrame>
          <p:sp>
            <p:nvSpPr>
              <p:cNvPr id="44079" name="Text Box 28"/>
              <p:cNvSpPr txBox="1"/>
              <p:nvPr/>
            </p:nvSpPr>
            <p:spPr>
              <a:xfrm>
                <a:off x="2990" y="3384"/>
                <a:ext cx="317" cy="263"/>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44080" name="Rectangle 29"/>
              <p:cNvSpPr/>
              <p:nvPr/>
            </p:nvSpPr>
            <p:spPr>
              <a:xfrm>
                <a:off x="5448" y="3248"/>
                <a:ext cx="227" cy="363"/>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44081" name="Text Box 30"/>
              <p:cNvSpPr txBox="1"/>
              <p:nvPr/>
            </p:nvSpPr>
            <p:spPr>
              <a:xfrm>
                <a:off x="5421" y="3249"/>
                <a:ext cx="317" cy="264"/>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grpSp>
        <p:sp>
          <p:nvSpPr>
            <p:cNvPr id="44072" name="Text Box 31"/>
            <p:cNvSpPr txBox="1"/>
            <p:nvPr/>
          </p:nvSpPr>
          <p:spPr>
            <a:xfrm>
              <a:off x="3787" y="2886"/>
              <a:ext cx="385" cy="998"/>
            </a:xfrm>
            <a:prstGeom prst="rect">
              <a:avLst/>
            </a:prstGeom>
            <a:noFill/>
            <a:ln w="9525">
              <a:noFill/>
            </a:ln>
          </p:spPr>
          <p:txBody>
            <a:bodyPr vert="eaVert">
              <a:spAutoFit/>
            </a:bodyPr>
            <a:p>
              <a:pPr>
                <a:spcBef>
                  <a:spcPct val="50000"/>
                </a:spcBef>
              </a:pPr>
              <a:r>
                <a:rPr lang="zh-CN" altLang="en-US" dirty="0">
                  <a:latin typeface="宋体" panose="02010600030101010101" pitchFamily="2" charset="-122"/>
                </a:rPr>
                <a:t>交流通路</a:t>
              </a:r>
              <a:endParaRPr lang="zh-CN" altLang="en-US" dirty="0">
                <a:latin typeface="宋体" panose="02010600030101010101" pitchFamily="2" charset="-122"/>
              </a:endParaRPr>
            </a:p>
          </p:txBody>
        </p:sp>
        <p:sp>
          <p:nvSpPr>
            <p:cNvPr id="44073" name="Line 32"/>
            <p:cNvSpPr/>
            <p:nvPr/>
          </p:nvSpPr>
          <p:spPr>
            <a:xfrm flipH="1">
              <a:off x="2245" y="2659"/>
              <a:ext cx="318" cy="0"/>
            </a:xfrm>
            <a:prstGeom prst="line">
              <a:avLst/>
            </a:prstGeom>
            <a:ln w="28575" cap="flat" cmpd="sng">
              <a:solidFill>
                <a:schemeClr val="tx1"/>
              </a:solidFill>
              <a:prstDash val="solid"/>
              <a:headEnd type="none" w="med" len="med"/>
              <a:tailEnd type="stealth" w="lg" len="lg"/>
            </a:ln>
          </p:spPr>
        </p:sp>
        <p:sp>
          <p:nvSpPr>
            <p:cNvPr id="44074" name="Line 33"/>
            <p:cNvSpPr/>
            <p:nvPr/>
          </p:nvSpPr>
          <p:spPr>
            <a:xfrm>
              <a:off x="1565" y="3022"/>
              <a:ext cx="317" cy="0"/>
            </a:xfrm>
            <a:prstGeom prst="line">
              <a:avLst/>
            </a:prstGeom>
            <a:ln w="28575" cap="flat" cmpd="sng">
              <a:solidFill>
                <a:schemeClr val="tx1"/>
              </a:solidFill>
              <a:prstDash val="solid"/>
              <a:headEnd type="none" w="med" len="med"/>
              <a:tailEnd type="stealth" w="lg" len="lg"/>
            </a:ln>
          </p:spPr>
        </p:sp>
        <p:sp>
          <p:nvSpPr>
            <p:cNvPr id="44075" name="Text Box 34"/>
            <p:cNvSpPr txBox="1"/>
            <p:nvPr/>
          </p:nvSpPr>
          <p:spPr>
            <a:xfrm>
              <a:off x="1610" y="3022"/>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44076" name="Line 35"/>
            <p:cNvSpPr/>
            <p:nvPr/>
          </p:nvSpPr>
          <p:spPr>
            <a:xfrm>
              <a:off x="2290" y="3158"/>
              <a:ext cx="0" cy="272"/>
            </a:xfrm>
            <a:prstGeom prst="line">
              <a:avLst/>
            </a:prstGeom>
            <a:ln w="28575" cap="flat" cmpd="sng">
              <a:solidFill>
                <a:schemeClr val="tx1"/>
              </a:solidFill>
              <a:prstDash val="solid"/>
              <a:headEnd type="none" w="med" len="med"/>
              <a:tailEnd type="stealth" w="lg" len="lg"/>
            </a:ln>
          </p:spPr>
        </p:sp>
        <p:sp>
          <p:nvSpPr>
            <p:cNvPr id="44077" name="Text Box 36"/>
            <p:cNvSpPr txBox="1"/>
            <p:nvPr/>
          </p:nvSpPr>
          <p:spPr>
            <a:xfrm>
              <a:off x="2290" y="3113"/>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44078" name="Text Box 37"/>
            <p:cNvSpPr txBox="1"/>
            <p:nvPr/>
          </p:nvSpPr>
          <p:spPr>
            <a:xfrm>
              <a:off x="2563" y="2478"/>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grpSp>
      <p:sp>
        <p:nvSpPr>
          <p:cNvPr id="44039" name="Text Box 38"/>
          <p:cNvSpPr/>
          <p:nvPr>
            <p:ph type="title"/>
          </p:nvPr>
        </p:nvSpPr>
        <p:spPr>
          <a:xfrm>
            <a:off x="301625" y="993775"/>
            <a:ext cx="5680075" cy="519113"/>
          </a:xfrm>
          <a:ln/>
        </p:spPr>
        <p:txBody>
          <a:bodyPr vert="horz" wrap="square" lIns="91440" tIns="45720" rIns="91440" bIns="45720" anchor="b">
            <a:spAutoFit/>
          </a:bodyPr>
          <a:p>
            <a:pPr marL="457200" indent="-457200" eaLnBrk="1" hangingPunct="1">
              <a:spcBef>
                <a:spcPct val="50000"/>
              </a:spcBef>
            </a:pPr>
            <a:r>
              <a:rPr lang="zh-CN" altLang="en-US" sz="2800" b="1" dirty="0"/>
              <a:t>画出放大电路的微变等效电路</a:t>
            </a:r>
            <a:endParaRPr lang="zh-CN" altLang="en-US" sz="2800" b="1" dirty="0"/>
          </a:p>
        </p:txBody>
      </p:sp>
      <p:sp>
        <p:nvSpPr>
          <p:cNvPr id="44040" name="Text Box 39"/>
          <p:cNvSpPr txBox="1"/>
          <p:nvPr/>
        </p:nvSpPr>
        <p:spPr>
          <a:xfrm>
            <a:off x="601663" y="412750"/>
            <a:ext cx="8147050" cy="519113"/>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）将交流通路中的三极管用</a:t>
            </a:r>
            <a:r>
              <a:rPr lang="en-US" altLang="zh-CN" dirty="0">
                <a:latin typeface="宋体" panose="02010600030101010101" pitchFamily="2" charset="-122"/>
              </a:rPr>
              <a:t>H</a:t>
            </a:r>
            <a:r>
              <a:rPr lang="zh-CN" altLang="en-US" dirty="0">
                <a:latin typeface="宋体" panose="02010600030101010101" pitchFamily="2" charset="-122"/>
              </a:rPr>
              <a:t>参数等效电路代替</a:t>
            </a:r>
            <a:endParaRPr lang="zh-CN" altLang="en-US" dirty="0">
              <a:latin typeface="宋体" panose="02010600030101010101" pitchFamily="2" charset="-122"/>
            </a:endParaRPr>
          </a:p>
        </p:txBody>
      </p:sp>
      <p:grpSp>
        <p:nvGrpSpPr>
          <p:cNvPr id="44041" name="Group 40"/>
          <p:cNvGrpSpPr/>
          <p:nvPr/>
        </p:nvGrpSpPr>
        <p:grpSpPr>
          <a:xfrm>
            <a:off x="1476375" y="2008188"/>
            <a:ext cx="1582738" cy="1787525"/>
            <a:chOff x="930" y="1265"/>
            <a:chExt cx="997" cy="1126"/>
          </a:xfrm>
        </p:grpSpPr>
        <p:sp>
          <p:nvSpPr>
            <p:cNvPr id="44059" name="Line 41"/>
            <p:cNvSpPr/>
            <p:nvPr/>
          </p:nvSpPr>
          <p:spPr>
            <a:xfrm>
              <a:off x="1100" y="1310"/>
              <a:ext cx="827" cy="0"/>
            </a:xfrm>
            <a:prstGeom prst="line">
              <a:avLst/>
            </a:prstGeom>
            <a:ln w="28575" cap="flat" cmpd="sng">
              <a:solidFill>
                <a:schemeClr val="tx1"/>
              </a:solidFill>
              <a:prstDash val="solid"/>
              <a:headEnd type="none" w="med" len="med"/>
              <a:tailEnd type="none" w="med" len="med"/>
            </a:ln>
          </p:spPr>
        </p:sp>
        <p:sp>
          <p:nvSpPr>
            <p:cNvPr id="44060" name="Line 42"/>
            <p:cNvSpPr/>
            <p:nvPr/>
          </p:nvSpPr>
          <p:spPr>
            <a:xfrm>
              <a:off x="1100" y="2360"/>
              <a:ext cx="827" cy="0"/>
            </a:xfrm>
            <a:prstGeom prst="line">
              <a:avLst/>
            </a:prstGeom>
            <a:ln w="28575" cap="flat" cmpd="sng">
              <a:solidFill>
                <a:schemeClr val="tx1"/>
              </a:solidFill>
              <a:prstDash val="solid"/>
              <a:headEnd type="none" w="med" len="med"/>
              <a:tailEnd type="none" w="med" len="med"/>
            </a:ln>
          </p:spPr>
        </p:sp>
        <p:sp>
          <p:nvSpPr>
            <p:cNvPr id="44061" name="Oval 43"/>
            <p:cNvSpPr>
              <a:spLocks noChangeAspect="1"/>
            </p:cNvSpPr>
            <p:nvPr/>
          </p:nvSpPr>
          <p:spPr>
            <a:xfrm>
              <a:off x="1027" y="1265"/>
              <a:ext cx="68" cy="6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62" name="Oval 44"/>
            <p:cNvSpPr>
              <a:spLocks noChangeAspect="1"/>
            </p:cNvSpPr>
            <p:nvPr/>
          </p:nvSpPr>
          <p:spPr>
            <a:xfrm>
              <a:off x="1027" y="2323"/>
              <a:ext cx="68" cy="68"/>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63" name="Line 45"/>
            <p:cNvSpPr/>
            <p:nvPr/>
          </p:nvSpPr>
          <p:spPr>
            <a:xfrm>
              <a:off x="1519" y="1298"/>
              <a:ext cx="0" cy="1089"/>
            </a:xfrm>
            <a:prstGeom prst="line">
              <a:avLst/>
            </a:prstGeom>
            <a:ln w="28575" cap="flat" cmpd="sng">
              <a:solidFill>
                <a:schemeClr val="tx1"/>
              </a:solidFill>
              <a:prstDash val="solid"/>
              <a:headEnd type="none" w="med" len="med"/>
              <a:tailEnd type="none" w="med" len="med"/>
            </a:ln>
          </p:spPr>
        </p:sp>
        <p:sp>
          <p:nvSpPr>
            <p:cNvPr id="44064" name="Oval 46"/>
            <p:cNvSpPr>
              <a:spLocks noChangeAspect="1"/>
            </p:cNvSpPr>
            <p:nvPr/>
          </p:nvSpPr>
          <p:spPr>
            <a:xfrm>
              <a:off x="1501" y="128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65" name="Oval 47"/>
            <p:cNvSpPr>
              <a:spLocks noChangeAspect="1"/>
            </p:cNvSpPr>
            <p:nvPr/>
          </p:nvSpPr>
          <p:spPr>
            <a:xfrm>
              <a:off x="1501" y="234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66" name="Rectangle 48"/>
            <p:cNvSpPr/>
            <p:nvPr/>
          </p:nvSpPr>
          <p:spPr>
            <a:xfrm>
              <a:off x="1447" y="1661"/>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67" name="Text Box 49"/>
            <p:cNvSpPr txBox="1"/>
            <p:nvPr/>
          </p:nvSpPr>
          <p:spPr>
            <a:xfrm>
              <a:off x="1174" y="1677"/>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b</a:t>
              </a:r>
              <a:endParaRPr lang="en-US" altLang="zh-CN" sz="2200" i="1" dirty="0">
                <a:latin typeface="Times New Roman" panose="02020603050405020304" pitchFamily="18" charset="0"/>
              </a:endParaRPr>
            </a:p>
          </p:txBody>
        </p:sp>
        <p:sp>
          <p:nvSpPr>
            <p:cNvPr id="44068" name="Text Box 50"/>
            <p:cNvSpPr txBox="1"/>
            <p:nvPr/>
          </p:nvSpPr>
          <p:spPr>
            <a:xfrm>
              <a:off x="930" y="1344"/>
              <a:ext cx="273" cy="269"/>
            </a:xfrm>
            <a:prstGeom prst="rect">
              <a:avLst/>
            </a:prstGeom>
            <a:noFill/>
            <a:ln w="28575">
              <a:noFill/>
            </a:ln>
          </p:spPr>
          <p:txBody>
            <a:bodyPr lIns="0" tIns="0" rIns="0" bIns="0">
              <a:spAutoFit/>
            </a:bodyPr>
            <a:p>
              <a:pPr algn="ctr">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4069" name="Text Box 51"/>
            <p:cNvSpPr txBox="1"/>
            <p:nvPr/>
          </p:nvSpPr>
          <p:spPr>
            <a:xfrm>
              <a:off x="930" y="2123"/>
              <a:ext cx="273" cy="230"/>
            </a:xfrm>
            <a:prstGeom prst="rect">
              <a:avLst/>
            </a:prstGeom>
            <a:noFill/>
            <a:ln w="28575">
              <a:noFill/>
            </a:ln>
          </p:spPr>
          <p:txBody>
            <a:bodyPr lIns="0" tIns="0" rIns="0" bIns="0">
              <a:spAutoFit/>
            </a:bodyPr>
            <a:p>
              <a:pPr algn="ctr">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4070" name="Text Box 52"/>
            <p:cNvSpPr txBox="1"/>
            <p:nvPr/>
          </p:nvSpPr>
          <p:spPr>
            <a:xfrm>
              <a:off x="930" y="1749"/>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i</a:t>
              </a:r>
              <a:endParaRPr lang="en-US" altLang="zh-CN" sz="2200" i="1" dirty="0">
                <a:latin typeface="Times New Roman" panose="02020603050405020304" pitchFamily="18" charset="0"/>
              </a:endParaRPr>
            </a:p>
          </p:txBody>
        </p:sp>
      </p:grpSp>
      <p:grpSp>
        <p:nvGrpSpPr>
          <p:cNvPr id="6" name="Group 53"/>
          <p:cNvGrpSpPr/>
          <p:nvPr/>
        </p:nvGrpSpPr>
        <p:grpSpPr>
          <a:xfrm>
            <a:off x="6488113" y="1989138"/>
            <a:ext cx="2116137" cy="1871662"/>
            <a:chOff x="4087" y="1253"/>
            <a:chExt cx="1333" cy="1179"/>
          </a:xfrm>
        </p:grpSpPr>
        <p:sp>
          <p:nvSpPr>
            <p:cNvPr id="44046" name="Line 54"/>
            <p:cNvSpPr/>
            <p:nvPr/>
          </p:nvSpPr>
          <p:spPr>
            <a:xfrm>
              <a:off x="4087" y="1310"/>
              <a:ext cx="1016" cy="0"/>
            </a:xfrm>
            <a:prstGeom prst="line">
              <a:avLst/>
            </a:prstGeom>
            <a:ln w="28575" cap="flat" cmpd="sng">
              <a:solidFill>
                <a:schemeClr val="tx1"/>
              </a:solidFill>
              <a:prstDash val="solid"/>
              <a:headEnd type="none" w="med" len="med"/>
              <a:tailEnd type="none" w="med" len="med"/>
            </a:ln>
          </p:spPr>
        </p:sp>
        <p:sp>
          <p:nvSpPr>
            <p:cNvPr id="44047" name="Line 55"/>
            <p:cNvSpPr/>
            <p:nvPr/>
          </p:nvSpPr>
          <p:spPr>
            <a:xfrm>
              <a:off x="4087" y="2369"/>
              <a:ext cx="1016" cy="0"/>
            </a:xfrm>
            <a:prstGeom prst="line">
              <a:avLst/>
            </a:prstGeom>
            <a:ln w="28575" cap="flat" cmpd="sng">
              <a:solidFill>
                <a:schemeClr val="tx1"/>
              </a:solidFill>
              <a:prstDash val="solid"/>
              <a:headEnd type="none" w="med" len="med"/>
              <a:tailEnd type="none" w="med" len="med"/>
            </a:ln>
          </p:spPr>
        </p:sp>
        <p:sp>
          <p:nvSpPr>
            <p:cNvPr id="44048" name="Line 56"/>
            <p:cNvSpPr/>
            <p:nvPr/>
          </p:nvSpPr>
          <p:spPr>
            <a:xfrm>
              <a:off x="4358" y="1298"/>
              <a:ext cx="0" cy="1089"/>
            </a:xfrm>
            <a:prstGeom prst="line">
              <a:avLst/>
            </a:prstGeom>
            <a:ln w="28575" cap="flat" cmpd="sng">
              <a:solidFill>
                <a:schemeClr val="tx1"/>
              </a:solidFill>
              <a:prstDash val="solid"/>
              <a:headEnd type="none" w="med" len="med"/>
              <a:tailEnd type="none" w="med" len="med"/>
            </a:ln>
          </p:spPr>
        </p:sp>
        <p:sp>
          <p:nvSpPr>
            <p:cNvPr id="44049" name="Oval 57"/>
            <p:cNvSpPr>
              <a:spLocks noChangeAspect="1"/>
            </p:cNvSpPr>
            <p:nvPr/>
          </p:nvSpPr>
          <p:spPr>
            <a:xfrm>
              <a:off x="4340" y="128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50" name="Oval 58"/>
            <p:cNvSpPr>
              <a:spLocks noChangeAspect="1"/>
            </p:cNvSpPr>
            <p:nvPr/>
          </p:nvSpPr>
          <p:spPr>
            <a:xfrm>
              <a:off x="4340" y="2341"/>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51" name="Rectangle 59"/>
            <p:cNvSpPr/>
            <p:nvPr/>
          </p:nvSpPr>
          <p:spPr>
            <a:xfrm>
              <a:off x="4286" y="1661"/>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52" name="Text Box 60"/>
            <p:cNvSpPr txBox="1"/>
            <p:nvPr/>
          </p:nvSpPr>
          <p:spPr>
            <a:xfrm>
              <a:off x="4409" y="1677"/>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c</a:t>
              </a:r>
              <a:endParaRPr lang="en-US" altLang="zh-CN" sz="2200" i="1" dirty="0">
                <a:latin typeface="Times New Roman" panose="02020603050405020304" pitchFamily="18" charset="0"/>
              </a:endParaRPr>
            </a:p>
          </p:txBody>
        </p:sp>
        <p:sp>
          <p:nvSpPr>
            <p:cNvPr id="44053" name="Text Box 61"/>
            <p:cNvSpPr txBox="1"/>
            <p:nvPr/>
          </p:nvSpPr>
          <p:spPr>
            <a:xfrm>
              <a:off x="5147" y="1253"/>
              <a:ext cx="273" cy="269"/>
            </a:xfrm>
            <a:prstGeom prst="rect">
              <a:avLst/>
            </a:prstGeom>
            <a:noFill/>
            <a:ln w="28575">
              <a:noFill/>
            </a:ln>
          </p:spPr>
          <p:txBody>
            <a:bodyPr lIns="0" tIns="0" rIns="0" bIns="0">
              <a:spAutoFit/>
            </a:bodyPr>
            <a:p>
              <a:pPr algn="ctr">
                <a:spcBef>
                  <a:spcPct val="5000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4054" name="Text Box 62"/>
            <p:cNvSpPr txBox="1"/>
            <p:nvPr/>
          </p:nvSpPr>
          <p:spPr>
            <a:xfrm>
              <a:off x="5147" y="2202"/>
              <a:ext cx="273" cy="230"/>
            </a:xfrm>
            <a:prstGeom prst="rect">
              <a:avLst/>
            </a:prstGeom>
            <a:noFill/>
            <a:ln w="28575">
              <a:noFill/>
            </a:ln>
          </p:spPr>
          <p:txBody>
            <a:bodyPr lIns="0" tIns="0" rIns="0" bIns="0">
              <a:spAutoFit/>
            </a:bodyPr>
            <a:p>
              <a:pPr algn="ctr">
                <a:spcBef>
                  <a:spcPct val="50000"/>
                </a:spcBef>
              </a:pP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44055" name="Text Box 63"/>
            <p:cNvSpPr txBox="1"/>
            <p:nvPr/>
          </p:nvSpPr>
          <p:spPr>
            <a:xfrm>
              <a:off x="5147" y="1749"/>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v</a:t>
              </a:r>
              <a:r>
                <a:rPr lang="en-US" altLang="zh-CN" sz="2200" i="1" baseline="-25000" dirty="0">
                  <a:latin typeface="Times New Roman" panose="02020603050405020304" pitchFamily="18" charset="0"/>
                </a:rPr>
                <a:t>o</a:t>
              </a:r>
              <a:endParaRPr lang="en-US" altLang="zh-CN" sz="2200" i="1" dirty="0">
                <a:latin typeface="Times New Roman" panose="02020603050405020304" pitchFamily="18" charset="0"/>
              </a:endParaRPr>
            </a:p>
          </p:txBody>
        </p:sp>
        <p:sp>
          <p:nvSpPr>
            <p:cNvPr id="44056" name="Line 64"/>
            <p:cNvSpPr/>
            <p:nvPr/>
          </p:nvSpPr>
          <p:spPr>
            <a:xfrm>
              <a:off x="5097" y="1298"/>
              <a:ext cx="0" cy="1089"/>
            </a:xfrm>
            <a:prstGeom prst="line">
              <a:avLst/>
            </a:prstGeom>
            <a:ln w="28575" cap="flat" cmpd="sng">
              <a:solidFill>
                <a:schemeClr val="tx1"/>
              </a:solidFill>
              <a:prstDash val="solid"/>
              <a:headEnd type="none" w="med" len="med"/>
              <a:tailEnd type="none" w="med" len="med"/>
            </a:ln>
          </p:spPr>
        </p:sp>
        <p:sp>
          <p:nvSpPr>
            <p:cNvPr id="44057" name="Rectangle 65"/>
            <p:cNvSpPr/>
            <p:nvPr/>
          </p:nvSpPr>
          <p:spPr>
            <a:xfrm>
              <a:off x="5025" y="1661"/>
              <a:ext cx="136"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4058" name="Text Box 66"/>
            <p:cNvSpPr txBox="1"/>
            <p:nvPr/>
          </p:nvSpPr>
          <p:spPr>
            <a:xfrm>
              <a:off x="4740" y="1677"/>
              <a:ext cx="273" cy="211"/>
            </a:xfrm>
            <a:prstGeom prst="rect">
              <a:avLst/>
            </a:prstGeom>
            <a:noFill/>
            <a:ln w="28575">
              <a:noFill/>
            </a:ln>
          </p:spPr>
          <p:txBody>
            <a:bodyPr lIns="0" tIns="0" rIns="0" bIns="0">
              <a:spAutoFit/>
            </a:bodyPr>
            <a:p>
              <a:pPr algn="ctr">
                <a:spcBef>
                  <a:spcPct val="50000"/>
                </a:spcBef>
              </a:pPr>
              <a:r>
                <a:rPr lang="en-US" altLang="zh-CN" sz="2200" i="1" dirty="0">
                  <a:latin typeface="Times New Roman" panose="02020603050405020304" pitchFamily="18" charset="0"/>
                </a:rPr>
                <a:t>R</a:t>
              </a:r>
              <a:r>
                <a:rPr lang="en-US" altLang="zh-CN" sz="2200" i="1" baseline="-25000" dirty="0">
                  <a:latin typeface="Times New Roman" panose="02020603050405020304" pitchFamily="18" charset="0"/>
                </a:rPr>
                <a:t>L</a:t>
              </a:r>
              <a:endParaRPr lang="en-US" altLang="zh-CN" sz="2200" i="1" dirty="0">
                <a:latin typeface="Times New Roman" panose="02020603050405020304" pitchFamily="18" charset="0"/>
              </a:endParaRPr>
            </a:p>
          </p:txBody>
        </p:sp>
      </p:grpSp>
      <p:sp>
        <p:nvSpPr>
          <p:cNvPr id="86083" name="Rectangle 67"/>
          <p:cNvSpPr/>
          <p:nvPr/>
        </p:nvSpPr>
        <p:spPr>
          <a:xfrm>
            <a:off x="3635375" y="4292600"/>
            <a:ext cx="1441450" cy="2160588"/>
          </a:xfrm>
          <a:prstGeom prst="rect">
            <a:avLst/>
          </a:prstGeom>
          <a:noFill/>
          <a:ln w="28575" cap="flat" cmpd="sng">
            <a:solidFill>
              <a:srgbClr val="008000"/>
            </a:solidFill>
            <a:prstDash val="dash"/>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86084" name="Rectangle 68" descr="棚架"/>
          <p:cNvSpPr/>
          <p:nvPr/>
        </p:nvSpPr>
        <p:spPr>
          <a:xfrm>
            <a:off x="5076825" y="4508500"/>
            <a:ext cx="2374900" cy="144463"/>
          </a:xfrm>
          <a:prstGeom prst="rect">
            <a:avLst/>
          </a:prstGeom>
          <a:pattFill prst="trellis">
            <a:fgClr>
              <a:srgbClr val="008000"/>
            </a:fgClr>
            <a:bgClr>
              <a:schemeClr val="bg1"/>
            </a:bgClr>
          </a:pattFill>
          <a:ln w="19050" cap="flat" cmpd="sng">
            <a:solidFill>
              <a:srgbClr val="008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86085" name="AutoShape 69" descr="棚架"/>
          <p:cNvSpPr/>
          <p:nvPr/>
        </p:nvSpPr>
        <p:spPr>
          <a:xfrm>
            <a:off x="7235825" y="4005263"/>
            <a:ext cx="287338" cy="503237"/>
          </a:xfrm>
          <a:prstGeom prst="upArrow">
            <a:avLst>
              <a:gd name="adj1" fmla="val 50000"/>
              <a:gd name="adj2" fmla="val 43784"/>
            </a:avLst>
          </a:prstGeom>
          <a:pattFill prst="trellis">
            <a:fgClr>
              <a:srgbClr val="008000"/>
            </a:fgClr>
            <a:bgClr>
              <a:schemeClr val="bg1"/>
            </a:bgClr>
          </a:pattFill>
          <a:ln w="19050" cap="flat" cmpd="sng">
            <a:solidFill>
              <a:srgbClr val="008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6083"/>
                                        </p:tgtEl>
                                        <p:attrNameLst>
                                          <p:attrName>style.visibility</p:attrName>
                                        </p:attrNameLst>
                                      </p:cBhvr>
                                      <p:to>
                                        <p:strVal val="visible"/>
                                      </p:to>
                                    </p:set>
                                    <p:animEffect transition="in" filter="wipe(down)">
                                      <p:cBhvr>
                                        <p:cTn id="7" dur="1000"/>
                                        <p:tgtEl>
                                          <p:spTgt spid="8608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6084"/>
                                        </p:tgtEl>
                                        <p:attrNameLst>
                                          <p:attrName>style.visibility</p:attrName>
                                        </p:attrNameLst>
                                      </p:cBhvr>
                                      <p:to>
                                        <p:strVal val="visible"/>
                                      </p:to>
                                    </p:set>
                                    <p:animEffect transition="in" filter="wipe(left)">
                                      <p:cBhvr>
                                        <p:cTn id="11" dur="1000"/>
                                        <p:tgtEl>
                                          <p:spTgt spid="86084"/>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86085"/>
                                        </p:tgtEl>
                                        <p:attrNameLst>
                                          <p:attrName>style.visibility</p:attrName>
                                        </p:attrNameLst>
                                      </p:cBhvr>
                                      <p:to>
                                        <p:strVal val="visible"/>
                                      </p:to>
                                    </p:set>
                                    <p:animEffect transition="in" filter="wipe(down)">
                                      <p:cBhvr>
                                        <p:cTn id="15" dur="1000"/>
                                        <p:tgtEl>
                                          <p:spTgt spid="86085"/>
                                        </p:tgtEl>
                                      </p:cBhvr>
                                    </p:animEffect>
                                  </p:childTnLst>
                                </p:cTn>
                              </p:par>
                            </p:childTnLst>
                          </p:cTn>
                        </p:par>
                        <p:par>
                          <p:cTn id="16" fill="hold">
                            <p:stCondLst>
                              <p:cond delay="30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83" grpId="0" animBg="1"/>
      <p:bldP spid="86084" grpId="0" animBg="1"/>
      <p:bldP spid="860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6290" name="Rectangle 2"/>
          <p:cNvSpPr/>
          <p:nvPr/>
        </p:nvSpPr>
        <p:spPr>
          <a:xfrm>
            <a:off x="685800" y="685800"/>
            <a:ext cx="7239000" cy="614363"/>
          </a:xfrm>
          <a:prstGeom prst="rect">
            <a:avLst/>
          </a:prstGeom>
          <a:solidFill>
            <a:schemeClr val="bg1"/>
          </a:solidFill>
          <a:ln w="9525">
            <a:noFill/>
          </a:ln>
        </p:spPr>
        <p:txBody>
          <a:bodyPr lIns="92075" tIns="46038" rIns="92075" bIns="46038" anchor="ctr"/>
          <a:p>
            <a:pPr eaLnBrk="0" hangingPunct="0"/>
            <a:r>
              <a:rPr lang="zh-CN" altLang="en-US" dirty="0">
                <a:latin typeface="宋体" panose="02010600030101010101" pitchFamily="2" charset="-122"/>
              </a:rPr>
              <a:t>一、放大倍数　　　表示放大器的放大能力</a:t>
            </a:r>
            <a:endParaRPr lang="zh-CN" altLang="en-US" dirty="0">
              <a:latin typeface="宋体" panose="02010600030101010101" pitchFamily="2" charset="-122"/>
            </a:endParaRPr>
          </a:p>
        </p:txBody>
      </p:sp>
      <p:sp>
        <p:nvSpPr>
          <p:cNvPr id="1036291" name="Rectangle 3"/>
          <p:cNvSpPr/>
          <p:nvPr/>
        </p:nvSpPr>
        <p:spPr>
          <a:xfrm>
            <a:off x="838200" y="1393825"/>
            <a:ext cx="7467600" cy="968375"/>
          </a:xfrm>
          <a:prstGeom prst="rect">
            <a:avLst/>
          </a:prstGeom>
          <a:noFill/>
          <a:ln w="9525">
            <a:noFill/>
          </a:ln>
        </p:spPr>
        <p:txBody>
          <a:bodyPr>
            <a:spAutoFit/>
          </a:bodyPr>
          <a:p>
            <a:pPr>
              <a:lnSpc>
                <a:spcPct val="120000"/>
              </a:lnSpc>
              <a:spcBef>
                <a:spcPct val="50000"/>
              </a:spcBef>
            </a:pPr>
            <a:r>
              <a:rPr lang="zh-CN" altLang="en-US" sz="2400" dirty="0">
                <a:latin typeface="宋体" panose="02010600030101010101" pitchFamily="2" charset="-122"/>
              </a:rPr>
              <a:t>根据放大电路输入信号的条件和对输出信号的要求，放大器可分为四种类型，所以有四种放大倍数的定义。</a:t>
            </a:r>
            <a:endParaRPr lang="zh-CN" altLang="en-US" sz="2400" dirty="0">
              <a:latin typeface="宋体" panose="02010600030101010101" pitchFamily="2" charset="-122"/>
            </a:endParaRPr>
          </a:p>
        </p:txBody>
      </p:sp>
      <p:grpSp>
        <p:nvGrpSpPr>
          <p:cNvPr id="2" name="Group 4"/>
          <p:cNvGrpSpPr/>
          <p:nvPr/>
        </p:nvGrpSpPr>
        <p:grpSpPr>
          <a:xfrm>
            <a:off x="914400" y="2819400"/>
            <a:ext cx="7086600" cy="457200"/>
            <a:chOff x="576" y="1776"/>
            <a:chExt cx="4464" cy="288"/>
          </a:xfrm>
        </p:grpSpPr>
        <p:sp>
          <p:nvSpPr>
            <p:cNvPr id="129048" name="Text Box 5"/>
            <p:cNvSpPr txBox="1"/>
            <p:nvPr/>
          </p:nvSpPr>
          <p:spPr>
            <a:xfrm>
              <a:off x="576" y="1776"/>
              <a:ext cx="4464" cy="288"/>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）电压放大倍数为</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uu</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r>
                <a:rPr lang="zh-CN" altLang="en-US" sz="2400" dirty="0">
                  <a:solidFill>
                    <a:srgbClr val="FF0000"/>
                  </a:solidFill>
                  <a:latin typeface="Times New Roman" panose="02020603050405020304" pitchFamily="18" charset="0"/>
                </a:rPr>
                <a:t>（重点）</a:t>
              </a:r>
              <a:endParaRPr lang="zh-CN" altLang="en-US" sz="2400" b="0" dirty="0">
                <a:solidFill>
                  <a:srgbClr val="FF0000"/>
                </a:solidFill>
                <a:latin typeface="Times New Roman" panose="02020603050405020304" pitchFamily="18" charset="0"/>
              </a:endParaRPr>
            </a:p>
          </p:txBody>
        </p:sp>
        <p:sp>
          <p:nvSpPr>
            <p:cNvPr id="129049" name="Oval 6"/>
            <p:cNvSpPr/>
            <p:nvPr/>
          </p:nvSpPr>
          <p:spPr>
            <a:xfrm flipH="1">
              <a:off x="3408"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50" name="Oval 7"/>
            <p:cNvSpPr/>
            <p:nvPr/>
          </p:nvSpPr>
          <p:spPr>
            <a:xfrm flipH="1">
              <a:off x="3792"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51" name="Oval 8"/>
            <p:cNvSpPr/>
            <p:nvPr/>
          </p:nvSpPr>
          <p:spPr>
            <a:xfrm flipH="1">
              <a:off x="4128"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3" name="Group 9"/>
          <p:cNvGrpSpPr/>
          <p:nvPr/>
        </p:nvGrpSpPr>
        <p:grpSpPr>
          <a:xfrm>
            <a:off x="914400" y="3505200"/>
            <a:ext cx="6608763" cy="457200"/>
            <a:chOff x="576" y="2208"/>
            <a:chExt cx="4163" cy="288"/>
          </a:xfrm>
        </p:grpSpPr>
        <p:sp>
          <p:nvSpPr>
            <p:cNvPr id="129044" name="Text Box 10"/>
            <p:cNvSpPr txBox="1"/>
            <p:nvPr/>
          </p:nvSpPr>
          <p:spPr>
            <a:xfrm>
              <a:off x="576" y="2208"/>
              <a:ext cx="4163" cy="288"/>
            </a:xfrm>
            <a:prstGeom prst="rect">
              <a:avLst/>
            </a:prstGeom>
            <a:noFill/>
            <a:ln w="12700">
              <a:noFill/>
            </a:ln>
          </p:spPr>
          <p:txBody>
            <a:bodyPr>
              <a:spAutoFit/>
            </a:bodyPr>
            <a:p>
              <a:pPr eaLnBrk="0" hangingPunct="0">
                <a:spcBef>
                  <a:spcPct val="50000"/>
                </a:spcBef>
              </a:pPr>
              <a:r>
                <a:rPr lang="zh-CN" altLang="en-US" sz="2400" dirty="0">
                  <a:latin typeface="宋体" panose="02010600030101010101" pitchFamily="2" charset="-122"/>
                </a:rPr>
                <a:t>（</a:t>
              </a:r>
              <a:r>
                <a:rPr lang="en-US" altLang="zh-CN" sz="2400" dirty="0">
                  <a:latin typeface="Times New Roman" panose="02020603050405020304" pitchFamily="18" charset="0"/>
                </a:rPr>
                <a:t>2</a:t>
              </a:r>
              <a:r>
                <a:rPr lang="zh-CN" altLang="en-US" sz="2400" dirty="0">
                  <a:latin typeface="宋体" panose="02010600030101010101" pitchFamily="2" charset="-122"/>
                </a:rPr>
                <a:t>）电流放大倍数为</a:t>
              </a:r>
              <a:r>
                <a:rPr lang="en-US" altLang="zh-CN" sz="2400" dirty="0">
                  <a:latin typeface="宋体" panose="02010600030101010101" pitchFamily="2" charset="-122"/>
                </a:rPr>
                <a:t>:    </a:t>
              </a:r>
              <a:r>
                <a:rPr lang="zh-CN" altLang="en-US" sz="2400" dirty="0">
                  <a:latin typeface="宋体" panose="02010600030101010101" pitchFamily="2" charset="-122"/>
                </a:rPr>
                <a:t>　　</a:t>
              </a:r>
              <a:r>
                <a:rPr lang="en-US" altLang="zh-CN" sz="2400" i="1" dirty="0">
                  <a:latin typeface="宋体" panose="02010600030101010101" pitchFamily="2" charset="-122"/>
                </a:rPr>
                <a:t>A</a:t>
              </a:r>
              <a:r>
                <a:rPr lang="en-US" altLang="zh-CN" sz="2400" baseline="-25000" dirty="0">
                  <a:latin typeface="宋体" panose="02010600030101010101" pitchFamily="2" charset="-122"/>
                </a:rPr>
                <a:t>ii</a:t>
              </a:r>
              <a:r>
                <a:rPr lang="en-US" altLang="zh-CN" sz="2400" dirty="0">
                  <a:latin typeface="宋体" panose="02010600030101010101" pitchFamily="2" charset="-122"/>
                </a:rPr>
                <a:t>=</a:t>
              </a:r>
              <a:r>
                <a:rPr lang="en-US" altLang="zh-CN" sz="2400" i="1" dirty="0">
                  <a:latin typeface="宋体" panose="02010600030101010101" pitchFamily="2" charset="-122"/>
                </a:rPr>
                <a:t>I</a:t>
              </a:r>
              <a:r>
                <a:rPr lang="en-US" altLang="zh-CN" sz="2400" baseline="-25000" dirty="0">
                  <a:latin typeface="宋体" panose="02010600030101010101" pitchFamily="2" charset="-122"/>
                </a:rPr>
                <a:t>O</a:t>
              </a:r>
              <a:r>
                <a:rPr lang="en-US" altLang="zh-CN" sz="2400" dirty="0">
                  <a:latin typeface="宋体" panose="02010600030101010101" pitchFamily="2" charset="-122"/>
                </a:rPr>
                <a:t>/</a:t>
              </a:r>
              <a:r>
                <a:rPr lang="en-US" altLang="zh-CN" sz="2400" i="1" dirty="0">
                  <a:latin typeface="宋体" panose="02010600030101010101" pitchFamily="2" charset="-122"/>
                </a:rPr>
                <a:t>I</a:t>
              </a:r>
              <a:r>
                <a:rPr lang="en-US" altLang="zh-CN" sz="2400" baseline="-25000" dirty="0">
                  <a:latin typeface="宋体" panose="02010600030101010101" pitchFamily="2" charset="-122"/>
                </a:rPr>
                <a:t>I</a:t>
              </a:r>
              <a:r>
                <a:rPr lang="en-US" altLang="zh-CN" sz="2400" dirty="0">
                  <a:solidFill>
                    <a:schemeClr val="bg1"/>
                  </a:solidFill>
                  <a:latin typeface="宋体" panose="02010600030101010101" pitchFamily="2" charset="-122"/>
                </a:rPr>
                <a:t>     </a:t>
              </a:r>
              <a:endParaRPr lang="en-US" altLang="zh-CN" sz="2400" dirty="0">
                <a:solidFill>
                  <a:schemeClr val="bg1"/>
                </a:solidFill>
                <a:latin typeface="宋体" panose="02010600030101010101" pitchFamily="2" charset="-122"/>
              </a:endParaRPr>
            </a:p>
          </p:txBody>
        </p:sp>
        <p:sp>
          <p:nvSpPr>
            <p:cNvPr id="129045" name="Oval 11"/>
            <p:cNvSpPr/>
            <p:nvPr/>
          </p:nvSpPr>
          <p:spPr>
            <a:xfrm flipH="1">
              <a:off x="3408"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46" name="Oval 12"/>
            <p:cNvSpPr/>
            <p:nvPr/>
          </p:nvSpPr>
          <p:spPr>
            <a:xfrm flipH="1">
              <a:off x="3744"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47" name="Oval 13"/>
            <p:cNvSpPr/>
            <p:nvPr/>
          </p:nvSpPr>
          <p:spPr>
            <a:xfrm flipH="1">
              <a:off x="3984"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4" name="Group 14"/>
          <p:cNvGrpSpPr/>
          <p:nvPr/>
        </p:nvGrpSpPr>
        <p:grpSpPr>
          <a:xfrm>
            <a:off x="914400" y="4953000"/>
            <a:ext cx="6362700" cy="457200"/>
            <a:chOff x="576" y="3120"/>
            <a:chExt cx="4008" cy="288"/>
          </a:xfrm>
        </p:grpSpPr>
        <p:sp>
          <p:nvSpPr>
            <p:cNvPr id="129040" name="Text Box 15"/>
            <p:cNvSpPr txBox="1"/>
            <p:nvPr/>
          </p:nvSpPr>
          <p:spPr>
            <a:xfrm>
              <a:off x="576" y="3120"/>
              <a:ext cx="4008" cy="288"/>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）互导放大倍数为</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iu</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O</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endParaRPr lang="en-US" altLang="zh-CN" sz="2400" dirty="0">
                <a:latin typeface="Times New Roman" panose="02020603050405020304" pitchFamily="18" charset="0"/>
              </a:endParaRPr>
            </a:p>
          </p:txBody>
        </p:sp>
        <p:sp>
          <p:nvSpPr>
            <p:cNvPr id="129041" name="Oval 16"/>
            <p:cNvSpPr/>
            <p:nvPr/>
          </p:nvSpPr>
          <p:spPr>
            <a:xfrm flipH="1">
              <a:off x="3408" y="31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42" name="Oval 17"/>
            <p:cNvSpPr/>
            <p:nvPr/>
          </p:nvSpPr>
          <p:spPr>
            <a:xfrm flipH="1">
              <a:off x="3744" y="31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43" name="Oval 18"/>
            <p:cNvSpPr/>
            <p:nvPr/>
          </p:nvSpPr>
          <p:spPr>
            <a:xfrm flipH="1">
              <a:off x="3984" y="31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5" name="Group 19"/>
          <p:cNvGrpSpPr/>
          <p:nvPr/>
        </p:nvGrpSpPr>
        <p:grpSpPr>
          <a:xfrm>
            <a:off x="914400" y="4267200"/>
            <a:ext cx="6172200" cy="457200"/>
            <a:chOff x="576" y="2688"/>
            <a:chExt cx="3888" cy="288"/>
          </a:xfrm>
        </p:grpSpPr>
        <p:sp>
          <p:nvSpPr>
            <p:cNvPr id="129036" name="Text Box 20"/>
            <p:cNvSpPr txBox="1"/>
            <p:nvPr/>
          </p:nvSpPr>
          <p:spPr>
            <a:xfrm>
              <a:off x="576" y="2688"/>
              <a:ext cx="3888" cy="288"/>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）互阻放大倍数为</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ui</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I</a:t>
              </a:r>
              <a:endParaRPr lang="en-US" altLang="zh-CN" sz="2400" b="0" dirty="0">
                <a:latin typeface="Times New Roman" panose="02020603050405020304" pitchFamily="18" charset="0"/>
              </a:endParaRPr>
            </a:p>
          </p:txBody>
        </p:sp>
        <p:sp>
          <p:nvSpPr>
            <p:cNvPr id="129037" name="Oval 21"/>
            <p:cNvSpPr/>
            <p:nvPr/>
          </p:nvSpPr>
          <p:spPr>
            <a:xfrm flipH="1">
              <a:off x="3408" y="26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38" name="Oval 22"/>
            <p:cNvSpPr/>
            <p:nvPr/>
          </p:nvSpPr>
          <p:spPr>
            <a:xfrm flipH="1">
              <a:off x="3792" y="26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29039" name="Oval 23"/>
            <p:cNvSpPr/>
            <p:nvPr/>
          </p:nvSpPr>
          <p:spPr>
            <a:xfrm flipH="1">
              <a:off x="4032" y="26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6" name="Group 24"/>
          <p:cNvGrpSpPr/>
          <p:nvPr/>
        </p:nvGrpSpPr>
        <p:grpSpPr>
          <a:xfrm>
            <a:off x="1219200" y="5818188"/>
            <a:ext cx="6172200" cy="519112"/>
            <a:chOff x="816" y="3513"/>
            <a:chExt cx="3888" cy="327"/>
          </a:xfrm>
        </p:grpSpPr>
        <p:sp>
          <p:nvSpPr>
            <p:cNvPr id="129034" name="Text Box 25"/>
            <p:cNvSpPr txBox="1"/>
            <p:nvPr/>
          </p:nvSpPr>
          <p:spPr>
            <a:xfrm>
              <a:off x="816" y="3513"/>
              <a:ext cx="3888" cy="327"/>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本章重点研究电压放大倍数</a:t>
              </a:r>
              <a:r>
                <a:rPr lang="en-US" altLang="zh-CN" i="1" dirty="0">
                  <a:latin typeface="Times New Roman" panose="02020603050405020304" pitchFamily="18" charset="0"/>
                </a:rPr>
                <a:t>A</a:t>
              </a:r>
              <a:r>
                <a:rPr lang="en-US" altLang="zh-CN" baseline="-25000" dirty="0">
                  <a:latin typeface="Times New Roman" panose="02020603050405020304" pitchFamily="18" charset="0"/>
                </a:rPr>
                <a:t>uu</a:t>
              </a:r>
              <a:endParaRPr lang="en-US" altLang="zh-CN" baseline="-25000" dirty="0">
                <a:latin typeface="Times New Roman" panose="02020603050405020304" pitchFamily="18" charset="0"/>
              </a:endParaRPr>
            </a:p>
          </p:txBody>
        </p:sp>
        <p:sp>
          <p:nvSpPr>
            <p:cNvPr id="129035" name="Oval 26"/>
            <p:cNvSpPr/>
            <p:nvPr/>
          </p:nvSpPr>
          <p:spPr>
            <a:xfrm flipH="1">
              <a:off x="3648" y="3552"/>
              <a:ext cx="48" cy="48"/>
            </a:xfrm>
            <a:prstGeom prst="ellipse">
              <a:avLst/>
            </a:prstGeom>
            <a:solidFill>
              <a:schemeClr val="hlink"/>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29033" name="灯片编号占位符 26"/>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36290"/>
                                        </p:tgtEl>
                                        <p:attrNameLst>
                                          <p:attrName>style.visibility</p:attrName>
                                        </p:attrNameLst>
                                      </p:cBhvr>
                                      <p:to>
                                        <p:strVal val="visible"/>
                                      </p:to>
                                    </p:set>
                                    <p:anim calcmode="lin" valueType="num">
                                      <p:cBhvr>
                                        <p:cTn id="7" dur="500" fill="hold"/>
                                        <p:tgtEl>
                                          <p:spTgt spid="1036290"/>
                                        </p:tgtEl>
                                        <p:attrNameLst>
                                          <p:attrName>ppt_w</p:attrName>
                                        </p:attrNameLst>
                                      </p:cBhvr>
                                      <p:tavLst>
                                        <p:tav tm="0">
                                          <p:val>
                                            <p:fltVal val="0.000000"/>
                                          </p:val>
                                        </p:tav>
                                        <p:tav tm="100000">
                                          <p:val>
                                            <p:strVal val="#ppt_w"/>
                                          </p:val>
                                        </p:tav>
                                      </p:tavLst>
                                    </p:anim>
                                    <p:anim calcmode="lin" valueType="num">
                                      <p:cBhvr>
                                        <p:cTn id="8" dur="500" fill="hold"/>
                                        <p:tgtEl>
                                          <p:spTgt spid="10362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36291">
                                            <p:txEl>
                                              <p:charRg st="0" end="48"/>
                                            </p:txEl>
                                          </p:spTgt>
                                        </p:tgtEl>
                                        <p:attrNameLst>
                                          <p:attrName>style.visibility</p:attrName>
                                        </p:attrNameLst>
                                      </p:cBhvr>
                                      <p:to>
                                        <p:strVal val="visible"/>
                                      </p:to>
                                    </p:set>
                                    <p:animEffect transition="in" filter="box(out)">
                                      <p:cBhvr>
                                        <p:cTn id="13" dur="500"/>
                                        <p:tgtEl>
                                          <p:spTgt spid="1036291">
                                            <p:txEl>
                                              <p:charRg st="0" end="4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ou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ou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0" grpId="0" animBg="1"/>
      <p:bldP spid="103629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7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45071" name="Group 2"/>
          <p:cNvGrpSpPr/>
          <p:nvPr/>
        </p:nvGrpSpPr>
        <p:grpSpPr>
          <a:xfrm>
            <a:off x="869950" y="1125538"/>
            <a:ext cx="7827963" cy="2217737"/>
            <a:chOff x="548" y="709"/>
            <a:chExt cx="4931" cy="1397"/>
          </a:xfrm>
        </p:grpSpPr>
        <p:grpSp>
          <p:nvGrpSpPr>
            <p:cNvPr id="45086" name="Group 3"/>
            <p:cNvGrpSpPr/>
            <p:nvPr/>
          </p:nvGrpSpPr>
          <p:grpSpPr>
            <a:xfrm>
              <a:off x="548" y="709"/>
              <a:ext cx="4931" cy="1397"/>
              <a:chOff x="548" y="890"/>
              <a:chExt cx="4931" cy="1397"/>
            </a:xfrm>
          </p:grpSpPr>
          <p:graphicFrame>
            <p:nvGraphicFramePr>
              <p:cNvPr id="45066" name="Object 4"/>
              <p:cNvGraphicFramePr/>
              <p:nvPr/>
            </p:nvGraphicFramePr>
            <p:xfrm>
              <a:off x="569" y="890"/>
              <a:ext cx="4896" cy="1397"/>
            </p:xfrm>
            <a:graphic>
              <a:graphicData uri="http://schemas.openxmlformats.org/presentationml/2006/ole">
                <mc:AlternateContent xmlns:mc="http://schemas.openxmlformats.org/markup-compatibility/2006">
                  <mc:Choice xmlns:v="urn:schemas-microsoft-com:vml" Requires="v">
                    <p:oleObj spid="_x0000_s3253" name="" r:id="rId1" imgW="10563225" imgH="3019425" progId="MSPhotoEd.3">
                      <p:embed/>
                    </p:oleObj>
                  </mc:Choice>
                  <mc:Fallback>
                    <p:oleObj name="" r:id="rId1" imgW="10563225" imgH="3019425" progId="MSPhotoEd.3">
                      <p:embed/>
                      <p:pic>
                        <p:nvPicPr>
                          <p:cNvPr id="0" name="图片 3252"/>
                          <p:cNvPicPr/>
                          <p:nvPr/>
                        </p:nvPicPr>
                        <p:blipFill>
                          <a:blip r:embed="rId2"/>
                          <a:stretch>
                            <a:fillRect/>
                          </a:stretch>
                        </p:blipFill>
                        <p:spPr>
                          <a:xfrm>
                            <a:off x="569" y="890"/>
                            <a:ext cx="4896" cy="1397"/>
                          </a:xfrm>
                          <a:prstGeom prst="rect">
                            <a:avLst/>
                          </a:prstGeom>
                          <a:noFill/>
                          <a:ln w="38100">
                            <a:noFill/>
                            <a:miter/>
                          </a:ln>
                        </p:spPr>
                      </p:pic>
                    </p:oleObj>
                  </mc:Fallback>
                </mc:AlternateContent>
              </a:graphicData>
            </a:graphic>
          </p:graphicFrame>
          <p:sp>
            <p:nvSpPr>
              <p:cNvPr id="45088" name="Rectangle 5"/>
              <p:cNvSpPr/>
              <p:nvPr/>
            </p:nvSpPr>
            <p:spPr>
              <a:xfrm>
                <a:off x="567" y="1661"/>
                <a:ext cx="181" cy="31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5067" name="Object 6"/>
              <p:cNvGraphicFramePr/>
              <p:nvPr/>
            </p:nvGraphicFramePr>
            <p:xfrm>
              <a:off x="548" y="1706"/>
              <a:ext cx="222" cy="282"/>
            </p:xfrm>
            <a:graphic>
              <a:graphicData uri="http://schemas.openxmlformats.org/presentationml/2006/ole">
                <mc:AlternateContent xmlns:mc="http://schemas.openxmlformats.org/markup-compatibility/2006">
                  <mc:Choice xmlns:v="urn:schemas-microsoft-com:vml" Requires="v">
                    <p:oleObj spid="_x0000_s3254" name="" r:id="rId3" imgW="190500" imgH="241300" progId="Equation.3">
                      <p:embed/>
                    </p:oleObj>
                  </mc:Choice>
                  <mc:Fallback>
                    <p:oleObj name="" r:id="rId3" imgW="190500" imgH="241300" progId="Equation.3">
                      <p:embed/>
                      <p:pic>
                        <p:nvPicPr>
                          <p:cNvPr id="0" name="图片 3253"/>
                          <p:cNvPicPr/>
                          <p:nvPr/>
                        </p:nvPicPr>
                        <p:blipFill>
                          <a:blip r:embed="rId4"/>
                          <a:stretch>
                            <a:fillRect/>
                          </a:stretch>
                        </p:blipFill>
                        <p:spPr>
                          <a:xfrm>
                            <a:off x="548" y="1706"/>
                            <a:ext cx="222" cy="282"/>
                          </a:xfrm>
                          <a:prstGeom prst="rect">
                            <a:avLst/>
                          </a:prstGeom>
                          <a:noFill/>
                          <a:ln w="38100">
                            <a:noFill/>
                            <a:miter/>
                          </a:ln>
                        </p:spPr>
                      </p:pic>
                    </p:oleObj>
                  </mc:Fallback>
                </mc:AlternateContent>
              </a:graphicData>
            </a:graphic>
          </p:graphicFrame>
          <p:sp>
            <p:nvSpPr>
              <p:cNvPr id="45089" name="Rectangle 7"/>
              <p:cNvSpPr/>
              <p:nvPr/>
            </p:nvSpPr>
            <p:spPr>
              <a:xfrm>
                <a:off x="1202" y="1480"/>
                <a:ext cx="181" cy="22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5068" name="Object 8"/>
              <p:cNvGraphicFramePr/>
              <p:nvPr/>
            </p:nvGraphicFramePr>
            <p:xfrm>
              <a:off x="1202" y="1434"/>
              <a:ext cx="215" cy="327"/>
            </p:xfrm>
            <a:graphic>
              <a:graphicData uri="http://schemas.openxmlformats.org/presentationml/2006/ole">
                <mc:AlternateContent xmlns:mc="http://schemas.openxmlformats.org/markup-compatibility/2006">
                  <mc:Choice xmlns:v="urn:schemas-microsoft-com:vml" Requires="v">
                    <p:oleObj spid="_x0000_s3255" name="" r:id="rId5" imgW="165100" imgH="241300" progId="Equation.3">
                      <p:embed/>
                    </p:oleObj>
                  </mc:Choice>
                  <mc:Fallback>
                    <p:oleObj name="" r:id="rId5" imgW="165100" imgH="241300" progId="Equation.3">
                      <p:embed/>
                      <p:pic>
                        <p:nvPicPr>
                          <p:cNvPr id="0" name="图片 3254"/>
                          <p:cNvPicPr/>
                          <p:nvPr/>
                        </p:nvPicPr>
                        <p:blipFill>
                          <a:blip r:embed="rId6"/>
                          <a:stretch>
                            <a:fillRect/>
                          </a:stretch>
                        </p:blipFill>
                        <p:spPr>
                          <a:xfrm>
                            <a:off x="1202" y="1434"/>
                            <a:ext cx="215" cy="327"/>
                          </a:xfrm>
                          <a:prstGeom prst="rect">
                            <a:avLst/>
                          </a:prstGeom>
                          <a:noFill/>
                          <a:ln w="38100">
                            <a:noFill/>
                            <a:miter/>
                          </a:ln>
                        </p:spPr>
                      </p:pic>
                    </p:oleObj>
                  </mc:Fallback>
                </mc:AlternateContent>
              </a:graphicData>
            </a:graphic>
          </p:graphicFrame>
          <p:sp>
            <p:nvSpPr>
              <p:cNvPr id="45090" name="Rectangle 9"/>
              <p:cNvSpPr/>
              <p:nvPr/>
            </p:nvSpPr>
            <p:spPr>
              <a:xfrm>
                <a:off x="5284" y="1434"/>
                <a:ext cx="181"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5069" name="Object 10"/>
              <p:cNvGraphicFramePr/>
              <p:nvPr/>
            </p:nvGraphicFramePr>
            <p:xfrm>
              <a:off x="5269" y="1480"/>
              <a:ext cx="210" cy="327"/>
            </p:xfrm>
            <a:graphic>
              <a:graphicData uri="http://schemas.openxmlformats.org/presentationml/2006/ole">
                <mc:AlternateContent xmlns:mc="http://schemas.openxmlformats.org/markup-compatibility/2006">
                  <mc:Choice xmlns:v="urn:schemas-microsoft-com:vml" Requires="v">
                    <p:oleObj spid="_x0000_s3267" name="" r:id="rId7" imgW="177800" imgH="240665" progId="Equation.3">
                      <p:embed/>
                    </p:oleObj>
                  </mc:Choice>
                  <mc:Fallback>
                    <p:oleObj name="" r:id="rId7" imgW="177800" imgH="240665" progId="Equation.3">
                      <p:embed/>
                      <p:pic>
                        <p:nvPicPr>
                          <p:cNvPr id="0" name="图片 3266"/>
                          <p:cNvPicPr/>
                          <p:nvPr/>
                        </p:nvPicPr>
                        <p:blipFill>
                          <a:blip r:embed="rId8"/>
                          <a:stretch>
                            <a:fillRect/>
                          </a:stretch>
                        </p:blipFill>
                        <p:spPr>
                          <a:xfrm>
                            <a:off x="5269" y="1480"/>
                            <a:ext cx="210" cy="327"/>
                          </a:xfrm>
                          <a:prstGeom prst="rect">
                            <a:avLst/>
                          </a:prstGeom>
                          <a:noFill/>
                          <a:ln w="38100">
                            <a:noFill/>
                            <a:miter/>
                          </a:ln>
                        </p:spPr>
                      </p:pic>
                    </p:oleObj>
                  </mc:Fallback>
                </mc:AlternateContent>
              </a:graphicData>
            </a:graphic>
          </p:graphicFrame>
        </p:grpSp>
        <p:sp>
          <p:nvSpPr>
            <p:cNvPr id="45087" name="Line 11"/>
            <p:cNvSpPr/>
            <p:nvPr/>
          </p:nvSpPr>
          <p:spPr>
            <a:xfrm flipH="1">
              <a:off x="3787" y="845"/>
              <a:ext cx="499" cy="0"/>
            </a:xfrm>
            <a:prstGeom prst="line">
              <a:avLst/>
            </a:prstGeom>
            <a:ln w="28575" cap="flat" cmpd="sng">
              <a:solidFill>
                <a:schemeClr val="tx1"/>
              </a:solidFill>
              <a:prstDash val="solid"/>
              <a:headEnd type="none" w="med" len="med"/>
              <a:tailEnd type="triangle" w="med" len="med"/>
            </a:ln>
          </p:spPr>
        </p:sp>
        <p:graphicFrame>
          <p:nvGraphicFramePr>
            <p:cNvPr id="45065" name="Object 12"/>
            <p:cNvGraphicFramePr/>
            <p:nvPr/>
          </p:nvGraphicFramePr>
          <p:xfrm>
            <a:off x="3878" y="863"/>
            <a:ext cx="272" cy="268"/>
          </p:xfrm>
          <a:graphic>
            <a:graphicData uri="http://schemas.openxmlformats.org/presentationml/2006/ole">
              <mc:AlternateContent xmlns:mc="http://schemas.openxmlformats.org/markup-compatibility/2006">
                <mc:Choice xmlns:v="urn:schemas-microsoft-com:vml" Requires="v">
                  <p:oleObj spid="_x0000_s3263" name="" r:id="rId9" imgW="165100" imgH="241300" progId="Equation.3">
                    <p:embed/>
                  </p:oleObj>
                </mc:Choice>
                <mc:Fallback>
                  <p:oleObj name="" r:id="rId9" imgW="165100" imgH="241300" progId="Equation.3">
                    <p:embed/>
                    <p:pic>
                      <p:nvPicPr>
                        <p:cNvPr id="0" name="图片 3262"/>
                        <p:cNvPicPr/>
                        <p:nvPr/>
                      </p:nvPicPr>
                      <p:blipFill>
                        <a:blip r:embed="rId10"/>
                        <a:stretch>
                          <a:fillRect/>
                        </a:stretch>
                      </p:blipFill>
                      <p:spPr>
                        <a:xfrm>
                          <a:off x="3878" y="863"/>
                          <a:ext cx="272" cy="268"/>
                        </a:xfrm>
                        <a:prstGeom prst="rect">
                          <a:avLst/>
                        </a:prstGeom>
                        <a:noFill/>
                        <a:ln w="38100">
                          <a:noFill/>
                          <a:miter/>
                        </a:ln>
                      </p:spPr>
                    </p:pic>
                  </p:oleObj>
                </mc:Fallback>
              </mc:AlternateContent>
            </a:graphicData>
          </a:graphic>
        </p:graphicFrame>
      </p:grpSp>
      <p:sp>
        <p:nvSpPr>
          <p:cNvPr id="45072" name="Rectangle 13"/>
          <p:cNvSpPr>
            <a:spLocks noGrp="1" noRot="1"/>
          </p:cNvSpPr>
          <p:nvPr>
            <p:ph type="title"/>
          </p:nvPr>
        </p:nvSpPr>
        <p:spPr>
          <a:xfrm>
            <a:off x="468313" y="260350"/>
            <a:ext cx="7578725" cy="933450"/>
          </a:xfrm>
          <a:ln/>
        </p:spPr>
        <p:txBody>
          <a:bodyPr vert="horz" wrap="square" lIns="91440" tIns="45720" rIns="91440" bIns="45720" anchor="ctr"/>
          <a:p>
            <a:pPr eaLnBrk="1" hangingPunct="1"/>
            <a:r>
              <a:rPr lang="zh-CN" altLang="en-US" sz="2800" b="1" dirty="0"/>
              <a:t>得小信号等效电路（即微变等效电路）如下：</a:t>
            </a:r>
            <a:endParaRPr lang="zh-CN" altLang="en-US" sz="2800" b="1" dirty="0"/>
          </a:p>
        </p:txBody>
      </p:sp>
      <p:grpSp>
        <p:nvGrpSpPr>
          <p:cNvPr id="4" name="Group 14"/>
          <p:cNvGrpSpPr/>
          <p:nvPr/>
        </p:nvGrpSpPr>
        <p:grpSpPr>
          <a:xfrm>
            <a:off x="871538" y="3540125"/>
            <a:ext cx="3527425" cy="968375"/>
            <a:chOff x="549" y="2230"/>
            <a:chExt cx="2222" cy="610"/>
          </a:xfrm>
        </p:grpSpPr>
        <p:sp>
          <p:nvSpPr>
            <p:cNvPr id="45085" name="Text Box 15"/>
            <p:cNvSpPr txBox="1">
              <a:spLocks noChangeArrowheads="1"/>
            </p:cNvSpPr>
            <p:nvPr/>
          </p:nvSpPr>
          <p:spPr bwMode="auto">
            <a:xfrm>
              <a:off x="549" y="2339"/>
              <a:ext cx="1560" cy="327"/>
            </a:xfrm>
            <a:prstGeom prst="rect">
              <a:avLst/>
            </a:prstGeom>
            <a:solidFill>
              <a:schemeClr val="tx2">
                <a:lumMod val="60000"/>
                <a:lumOff val="40000"/>
              </a:schemeClr>
            </a:solidFill>
            <a:ln w="9525">
              <a:noFill/>
              <a:miter lim="800000"/>
            </a:ln>
          </p:spPr>
          <p:txBody>
            <a:bodyPr anchor="b">
              <a:spAutoFit/>
            </a:bodyPr>
            <a:lstStyle/>
            <a:p>
              <a:pPr marL="443230" marR="0" indent="-443230" algn="ctr" defTabSz="914400">
                <a:spcBef>
                  <a:spcPct val="50000"/>
                </a:spcBef>
                <a:buClrTx/>
                <a:buSzTx/>
                <a:buFontTx/>
                <a:buNone/>
                <a:defRPr/>
              </a:pPr>
              <a:r>
                <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rPr>
                <a:t>求电压增益</a:t>
              </a:r>
              <a:endPar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endParaRPr>
            </a:p>
          </p:txBody>
        </p:sp>
        <p:graphicFrame>
          <p:nvGraphicFramePr>
            <p:cNvPr id="45064" name="Object 16"/>
            <p:cNvGraphicFramePr/>
            <p:nvPr/>
          </p:nvGraphicFramePr>
          <p:xfrm>
            <a:off x="2000" y="2230"/>
            <a:ext cx="771" cy="610"/>
          </p:xfrm>
          <a:graphic>
            <a:graphicData uri="http://schemas.openxmlformats.org/presentationml/2006/ole">
              <mc:AlternateContent xmlns:mc="http://schemas.openxmlformats.org/markup-compatibility/2006">
                <mc:Choice xmlns:v="urn:schemas-microsoft-com:vml" Requires="v">
                  <p:oleObj spid="_x0000_s3262" name="" r:id="rId11" imgW="558800" imgH="457200" progId="Equation.3">
                    <p:embed/>
                  </p:oleObj>
                </mc:Choice>
                <mc:Fallback>
                  <p:oleObj name="" r:id="rId11" imgW="558800" imgH="457200" progId="Equation.3">
                    <p:embed/>
                    <p:pic>
                      <p:nvPicPr>
                        <p:cNvPr id="0" name="图片 3261"/>
                        <p:cNvPicPr/>
                        <p:nvPr/>
                      </p:nvPicPr>
                      <p:blipFill>
                        <a:blip r:embed="rId12"/>
                        <a:stretch>
                          <a:fillRect/>
                        </a:stretch>
                      </p:blipFill>
                      <p:spPr>
                        <a:xfrm>
                          <a:off x="2000" y="2230"/>
                          <a:ext cx="771" cy="610"/>
                        </a:xfrm>
                        <a:prstGeom prst="rect">
                          <a:avLst/>
                        </a:prstGeom>
                        <a:noFill/>
                        <a:ln w="38100">
                          <a:noFill/>
                          <a:miter/>
                        </a:ln>
                      </p:spPr>
                    </p:pic>
                  </p:oleObj>
                </mc:Fallback>
              </mc:AlternateContent>
            </a:graphicData>
          </a:graphic>
        </p:graphicFrame>
      </p:grpSp>
      <p:graphicFrame>
        <p:nvGraphicFramePr>
          <p:cNvPr id="87057" name="Object 17"/>
          <p:cNvGraphicFramePr/>
          <p:nvPr/>
        </p:nvGraphicFramePr>
        <p:xfrm>
          <a:off x="1331913" y="4445000"/>
          <a:ext cx="1584325" cy="544513"/>
        </p:xfrm>
        <a:graphic>
          <a:graphicData uri="http://schemas.openxmlformats.org/presentationml/2006/ole">
            <mc:AlternateContent xmlns:mc="http://schemas.openxmlformats.org/markup-compatibility/2006">
              <mc:Choice xmlns:v="urn:schemas-microsoft-com:vml" Requires="v">
                <p:oleObj spid="_x0000_s3257" name="" r:id="rId13" imgW="596900" imgH="241300" progId="Equation.3">
                  <p:embed/>
                </p:oleObj>
              </mc:Choice>
              <mc:Fallback>
                <p:oleObj name="" r:id="rId13" imgW="596900" imgH="241300" progId="Equation.3">
                  <p:embed/>
                  <p:pic>
                    <p:nvPicPr>
                      <p:cNvPr id="0" name="图片 3256"/>
                      <p:cNvPicPr/>
                      <p:nvPr/>
                    </p:nvPicPr>
                    <p:blipFill>
                      <a:blip r:embed="rId14"/>
                      <a:stretch>
                        <a:fillRect/>
                      </a:stretch>
                    </p:blipFill>
                    <p:spPr>
                      <a:xfrm>
                        <a:off x="1331913" y="4445000"/>
                        <a:ext cx="1584325" cy="544513"/>
                      </a:xfrm>
                      <a:prstGeom prst="rect">
                        <a:avLst/>
                      </a:prstGeom>
                      <a:solidFill>
                        <a:srgbClr val="FFFF99"/>
                      </a:solidFill>
                      <a:ln w="38100">
                        <a:noFill/>
                        <a:miter/>
                      </a:ln>
                    </p:spPr>
                  </p:pic>
                </p:oleObj>
              </mc:Fallback>
            </mc:AlternateContent>
          </a:graphicData>
        </a:graphic>
      </p:graphicFrame>
      <p:graphicFrame>
        <p:nvGraphicFramePr>
          <p:cNvPr id="87058" name="Object 18"/>
          <p:cNvGraphicFramePr/>
          <p:nvPr/>
        </p:nvGraphicFramePr>
        <p:xfrm>
          <a:off x="1331913" y="5159375"/>
          <a:ext cx="1584325" cy="525463"/>
        </p:xfrm>
        <a:graphic>
          <a:graphicData uri="http://schemas.openxmlformats.org/presentationml/2006/ole">
            <mc:AlternateContent xmlns:mc="http://schemas.openxmlformats.org/markup-compatibility/2006">
              <mc:Choice xmlns:v="urn:schemas-microsoft-com:vml" Requires="v">
                <p:oleObj spid="_x0000_s3266" name="" r:id="rId15" imgW="723900" imgH="241300" progId="Equation.3">
                  <p:embed/>
                </p:oleObj>
              </mc:Choice>
              <mc:Fallback>
                <p:oleObj name="" r:id="rId15" imgW="723900" imgH="241300" progId="Equation.3">
                  <p:embed/>
                  <p:pic>
                    <p:nvPicPr>
                      <p:cNvPr id="0" name="图片 3265"/>
                      <p:cNvPicPr/>
                      <p:nvPr/>
                    </p:nvPicPr>
                    <p:blipFill>
                      <a:blip r:embed="rId16"/>
                      <a:stretch>
                        <a:fillRect/>
                      </a:stretch>
                    </p:blipFill>
                    <p:spPr>
                      <a:xfrm>
                        <a:off x="1331913" y="5159375"/>
                        <a:ext cx="1584325" cy="525463"/>
                      </a:xfrm>
                      <a:prstGeom prst="rect">
                        <a:avLst/>
                      </a:prstGeom>
                      <a:noFill/>
                      <a:ln w="38100">
                        <a:noFill/>
                        <a:miter/>
                      </a:ln>
                    </p:spPr>
                  </p:pic>
                </p:oleObj>
              </mc:Fallback>
            </mc:AlternateContent>
          </a:graphicData>
        </a:graphic>
      </p:graphicFrame>
      <p:graphicFrame>
        <p:nvGraphicFramePr>
          <p:cNvPr id="87059" name="Object 19"/>
          <p:cNvGraphicFramePr/>
          <p:nvPr/>
        </p:nvGraphicFramePr>
        <p:xfrm>
          <a:off x="5981700" y="4221163"/>
          <a:ext cx="2622550" cy="1049337"/>
        </p:xfrm>
        <a:graphic>
          <a:graphicData uri="http://schemas.openxmlformats.org/presentationml/2006/ole">
            <mc:AlternateContent xmlns:mc="http://schemas.openxmlformats.org/markup-compatibility/2006">
              <mc:Choice xmlns:v="urn:schemas-microsoft-com:vml" Requires="v">
                <p:oleObj spid="_x0000_s3260" name="" r:id="rId17" imgW="1143000" imgH="457200" progId="Equation.3">
                  <p:embed/>
                </p:oleObj>
              </mc:Choice>
              <mc:Fallback>
                <p:oleObj name="" r:id="rId17" imgW="1143000" imgH="457200" progId="Equation.3">
                  <p:embed/>
                  <p:pic>
                    <p:nvPicPr>
                      <p:cNvPr id="0" name="图片 3259"/>
                      <p:cNvPicPr/>
                      <p:nvPr/>
                    </p:nvPicPr>
                    <p:blipFill>
                      <a:blip r:embed="rId18"/>
                      <a:stretch>
                        <a:fillRect/>
                      </a:stretch>
                    </p:blipFill>
                    <p:spPr>
                      <a:xfrm>
                        <a:off x="5981700" y="4221163"/>
                        <a:ext cx="2622550" cy="1049337"/>
                      </a:xfrm>
                      <a:prstGeom prst="rect">
                        <a:avLst/>
                      </a:prstGeom>
                      <a:solidFill>
                        <a:srgbClr val="FFFF99"/>
                      </a:solidFill>
                      <a:ln w="38100">
                        <a:noFill/>
                        <a:miter/>
                      </a:ln>
                    </p:spPr>
                  </p:pic>
                </p:oleObj>
              </mc:Fallback>
            </mc:AlternateContent>
          </a:graphicData>
        </a:graphic>
      </p:graphicFrame>
      <p:graphicFrame>
        <p:nvGraphicFramePr>
          <p:cNvPr id="87060" name="Object 20"/>
          <p:cNvGraphicFramePr/>
          <p:nvPr/>
        </p:nvGraphicFramePr>
        <p:xfrm>
          <a:off x="1331913" y="5818188"/>
          <a:ext cx="1512887" cy="533400"/>
        </p:xfrm>
        <a:graphic>
          <a:graphicData uri="http://schemas.openxmlformats.org/presentationml/2006/ole">
            <mc:AlternateContent xmlns:mc="http://schemas.openxmlformats.org/markup-compatibility/2006">
              <mc:Choice xmlns:v="urn:schemas-microsoft-com:vml" Requires="v">
                <p:oleObj spid="_x0000_s3264" name="" r:id="rId19" imgW="546100" imgH="241300" progId="Equation.3">
                  <p:embed/>
                </p:oleObj>
              </mc:Choice>
              <mc:Fallback>
                <p:oleObj name="" r:id="rId19" imgW="546100" imgH="241300" progId="Equation.3">
                  <p:embed/>
                  <p:pic>
                    <p:nvPicPr>
                      <p:cNvPr id="0" name="图片 3263"/>
                      <p:cNvPicPr/>
                      <p:nvPr/>
                    </p:nvPicPr>
                    <p:blipFill>
                      <a:blip r:embed="rId20"/>
                      <a:stretch>
                        <a:fillRect/>
                      </a:stretch>
                    </p:blipFill>
                    <p:spPr>
                      <a:xfrm>
                        <a:off x="1331913" y="5818188"/>
                        <a:ext cx="1512887" cy="533400"/>
                      </a:xfrm>
                      <a:prstGeom prst="rect">
                        <a:avLst/>
                      </a:prstGeom>
                      <a:noFill/>
                      <a:ln w="38100">
                        <a:noFill/>
                        <a:miter/>
                      </a:ln>
                    </p:spPr>
                  </p:pic>
                </p:oleObj>
              </mc:Fallback>
            </mc:AlternateContent>
          </a:graphicData>
        </a:graphic>
      </p:graphicFrame>
      <p:grpSp>
        <p:nvGrpSpPr>
          <p:cNvPr id="5" name="Group 21"/>
          <p:cNvGrpSpPr/>
          <p:nvPr/>
        </p:nvGrpSpPr>
        <p:grpSpPr>
          <a:xfrm>
            <a:off x="3016250" y="5300663"/>
            <a:ext cx="2492375" cy="1008062"/>
            <a:chOff x="1900" y="3339"/>
            <a:chExt cx="1570" cy="635"/>
          </a:xfrm>
        </p:grpSpPr>
        <p:sp>
          <p:nvSpPr>
            <p:cNvPr id="45083" name="AutoShape 22"/>
            <p:cNvSpPr/>
            <p:nvPr/>
          </p:nvSpPr>
          <p:spPr>
            <a:xfrm>
              <a:off x="1900" y="3339"/>
              <a:ext cx="46" cy="635"/>
            </a:xfrm>
            <a:prstGeom prst="rightBrace">
              <a:avLst>
                <a:gd name="adj1" fmla="val 115036"/>
                <a:gd name="adj2" fmla="val 50000"/>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5084" name="AutoShape 23" descr="编织物"/>
            <p:cNvSpPr/>
            <p:nvPr/>
          </p:nvSpPr>
          <p:spPr>
            <a:xfrm>
              <a:off x="1973" y="3566"/>
              <a:ext cx="227" cy="181"/>
            </a:xfrm>
            <a:prstGeom prst="rightArrow">
              <a:avLst>
                <a:gd name="adj1" fmla="val 50000"/>
                <a:gd name="adj2" fmla="val 31353"/>
              </a:avLst>
            </a:prstGeom>
            <a:pattFill prst="weave">
              <a:fgClr>
                <a:schemeClr val="tx1"/>
              </a:fgClr>
              <a:bgClr>
                <a:schemeClr val="bg1"/>
              </a:bgClr>
            </a:patt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aphicFrame>
          <p:nvGraphicFramePr>
            <p:cNvPr id="45063" name="Object 24"/>
            <p:cNvGraphicFramePr/>
            <p:nvPr/>
          </p:nvGraphicFramePr>
          <p:xfrm>
            <a:off x="2245" y="3509"/>
            <a:ext cx="1225" cy="327"/>
          </p:xfrm>
          <a:graphic>
            <a:graphicData uri="http://schemas.openxmlformats.org/presentationml/2006/ole">
              <mc:AlternateContent xmlns:mc="http://schemas.openxmlformats.org/markup-compatibility/2006">
                <mc:Choice xmlns:v="urn:schemas-microsoft-com:vml" Requires="v">
                  <p:oleObj spid="_x0000_s3261" name="" r:id="rId21" imgW="812165" imgH="241300" progId="Equation.3">
                    <p:embed/>
                  </p:oleObj>
                </mc:Choice>
                <mc:Fallback>
                  <p:oleObj name="" r:id="rId21" imgW="812165" imgH="241300" progId="Equation.3">
                    <p:embed/>
                    <p:pic>
                      <p:nvPicPr>
                        <p:cNvPr id="0" name="图片 3260"/>
                        <p:cNvPicPr/>
                        <p:nvPr/>
                      </p:nvPicPr>
                      <p:blipFill>
                        <a:blip r:embed="rId22"/>
                        <a:stretch>
                          <a:fillRect/>
                        </a:stretch>
                      </p:blipFill>
                      <p:spPr>
                        <a:xfrm>
                          <a:off x="2245" y="3509"/>
                          <a:ext cx="1225" cy="327"/>
                        </a:xfrm>
                        <a:prstGeom prst="rect">
                          <a:avLst/>
                        </a:prstGeom>
                        <a:solidFill>
                          <a:srgbClr val="FFFF99"/>
                        </a:solidFill>
                        <a:ln w="38100">
                          <a:noFill/>
                          <a:miter/>
                        </a:ln>
                      </p:spPr>
                    </p:pic>
                  </p:oleObj>
                </mc:Fallback>
              </mc:AlternateContent>
            </a:graphicData>
          </a:graphic>
        </p:graphicFrame>
      </p:grpSp>
      <p:grpSp>
        <p:nvGrpSpPr>
          <p:cNvPr id="6" name="Group 25"/>
          <p:cNvGrpSpPr/>
          <p:nvPr/>
        </p:nvGrpSpPr>
        <p:grpSpPr>
          <a:xfrm>
            <a:off x="6010275" y="5418138"/>
            <a:ext cx="2520950" cy="531812"/>
            <a:chOff x="3741" y="3639"/>
            <a:chExt cx="1588" cy="335"/>
          </a:xfrm>
        </p:grpSpPr>
        <p:graphicFrame>
          <p:nvGraphicFramePr>
            <p:cNvPr id="45062" name="Object 26"/>
            <p:cNvGraphicFramePr/>
            <p:nvPr/>
          </p:nvGraphicFramePr>
          <p:xfrm>
            <a:off x="4195" y="3669"/>
            <a:ext cx="1134" cy="305"/>
          </p:xfrm>
          <a:graphic>
            <a:graphicData uri="http://schemas.openxmlformats.org/presentationml/2006/ole">
              <mc:AlternateContent xmlns:mc="http://schemas.openxmlformats.org/markup-compatibility/2006">
                <mc:Choice xmlns:v="urn:schemas-microsoft-com:vml" Requires="v">
                  <p:oleObj spid="_x0000_s3268" name="" r:id="rId23" imgW="850265" imgH="228600" progId="Equation.3">
                    <p:embed/>
                  </p:oleObj>
                </mc:Choice>
                <mc:Fallback>
                  <p:oleObj name="" r:id="rId23" imgW="850265" imgH="228600" progId="Equation.3">
                    <p:embed/>
                    <p:pic>
                      <p:nvPicPr>
                        <p:cNvPr id="0" name="图片 3267"/>
                        <p:cNvPicPr/>
                        <p:nvPr/>
                      </p:nvPicPr>
                      <p:blipFill>
                        <a:blip r:embed="rId24"/>
                        <a:stretch>
                          <a:fillRect/>
                        </a:stretch>
                      </p:blipFill>
                      <p:spPr>
                        <a:xfrm>
                          <a:off x="4195" y="3669"/>
                          <a:ext cx="1134" cy="305"/>
                        </a:xfrm>
                        <a:prstGeom prst="rect">
                          <a:avLst/>
                        </a:prstGeom>
                        <a:noFill/>
                        <a:ln w="38100">
                          <a:noFill/>
                          <a:miter/>
                        </a:ln>
                      </p:spPr>
                    </p:pic>
                  </p:oleObj>
                </mc:Fallback>
              </mc:AlternateContent>
            </a:graphicData>
          </a:graphic>
        </p:graphicFrame>
        <p:sp>
          <p:nvSpPr>
            <p:cNvPr id="45082" name="Text Box 27"/>
            <p:cNvSpPr txBox="1"/>
            <p:nvPr/>
          </p:nvSpPr>
          <p:spPr>
            <a:xfrm>
              <a:off x="3741" y="3639"/>
              <a:ext cx="499" cy="288"/>
            </a:xfrm>
            <a:prstGeom prst="rect">
              <a:avLst/>
            </a:prstGeom>
            <a:noFill/>
            <a:ln w="28575">
              <a:noFill/>
            </a:ln>
          </p:spPr>
          <p:txBody>
            <a:bodyPr lIns="0" rIns="0">
              <a:spAutoFit/>
            </a:bodyPr>
            <a:p>
              <a:pPr algn="ctr">
                <a:spcBef>
                  <a:spcPct val="50000"/>
                </a:spcBef>
              </a:pPr>
              <a:r>
                <a:rPr lang="zh-CN" altLang="en-US" sz="2400" dirty="0">
                  <a:latin typeface="宋体" panose="02010600030101010101" pitchFamily="2" charset="-122"/>
                </a:rPr>
                <a:t>式中</a:t>
              </a:r>
              <a:endParaRPr lang="zh-CN" altLang="en-US" sz="2400" dirty="0">
                <a:latin typeface="宋体" panose="02010600030101010101" pitchFamily="2" charset="-122"/>
              </a:endParaRPr>
            </a:p>
          </p:txBody>
        </p:sp>
      </p:grpSp>
      <p:grpSp>
        <p:nvGrpSpPr>
          <p:cNvPr id="7" name="Group 28"/>
          <p:cNvGrpSpPr/>
          <p:nvPr/>
        </p:nvGrpSpPr>
        <p:grpSpPr>
          <a:xfrm>
            <a:off x="2916238" y="4538663"/>
            <a:ext cx="2951162" cy="977900"/>
            <a:chOff x="1837" y="2859"/>
            <a:chExt cx="1859" cy="616"/>
          </a:xfrm>
        </p:grpSpPr>
        <p:sp>
          <p:nvSpPr>
            <p:cNvPr id="45079" name="Line 29"/>
            <p:cNvSpPr/>
            <p:nvPr/>
          </p:nvSpPr>
          <p:spPr>
            <a:xfrm>
              <a:off x="1837" y="2976"/>
              <a:ext cx="1406" cy="0"/>
            </a:xfrm>
            <a:prstGeom prst="line">
              <a:avLst/>
            </a:prstGeom>
            <a:ln w="28575" cap="flat" cmpd="sng">
              <a:solidFill>
                <a:schemeClr val="tx1"/>
              </a:solidFill>
              <a:prstDash val="solid"/>
              <a:headEnd type="none" w="med" len="med"/>
              <a:tailEnd type="none" w="med" len="med"/>
            </a:ln>
          </p:spPr>
        </p:sp>
        <p:sp>
          <p:nvSpPr>
            <p:cNvPr id="45080" name="Line 30"/>
            <p:cNvSpPr/>
            <p:nvPr/>
          </p:nvSpPr>
          <p:spPr>
            <a:xfrm flipV="1">
              <a:off x="2835" y="3022"/>
              <a:ext cx="408" cy="453"/>
            </a:xfrm>
            <a:prstGeom prst="line">
              <a:avLst/>
            </a:prstGeom>
            <a:ln w="28575" cap="flat" cmpd="sng">
              <a:solidFill>
                <a:schemeClr val="tx1"/>
              </a:solidFill>
              <a:prstDash val="solid"/>
              <a:headEnd type="none" w="med" len="med"/>
              <a:tailEnd type="none" w="med" len="med"/>
            </a:ln>
          </p:spPr>
        </p:sp>
        <p:sp>
          <p:nvSpPr>
            <p:cNvPr id="45081" name="AutoShape 31" descr="30%"/>
            <p:cNvSpPr/>
            <p:nvPr/>
          </p:nvSpPr>
          <p:spPr>
            <a:xfrm>
              <a:off x="3243" y="2859"/>
              <a:ext cx="453" cy="272"/>
            </a:xfrm>
            <a:prstGeom prst="rightArrow">
              <a:avLst>
                <a:gd name="adj1" fmla="val 50000"/>
                <a:gd name="adj2" fmla="val 41636"/>
              </a:avLst>
            </a:prstGeom>
            <a:pattFill prst="pct30">
              <a:fgClr>
                <a:schemeClr val="tx1"/>
              </a:fgClr>
              <a:bgClr>
                <a:schemeClr val="bg1"/>
              </a:bgClr>
            </a:patt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pSp>
      <p:sp>
        <p:nvSpPr>
          <p:cNvPr id="87072" name="AutoShape 32"/>
          <p:cNvSpPr/>
          <p:nvPr/>
        </p:nvSpPr>
        <p:spPr>
          <a:xfrm>
            <a:off x="4356100" y="3070225"/>
            <a:ext cx="3313113" cy="863600"/>
          </a:xfrm>
          <a:prstGeom prst="wedgeRoundRectCallout">
            <a:avLst>
              <a:gd name="adj1" fmla="val 47366"/>
              <a:gd name="adj2" fmla="val 116361"/>
              <a:gd name="adj3" fmla="val 16667"/>
            </a:avLst>
          </a:prstGeom>
          <a:solidFill>
            <a:srgbClr val="CCFF99"/>
          </a:solidFill>
          <a:ln w="28575" cap="flat" cmpd="sng">
            <a:solidFill>
              <a:srgbClr val="FF0000"/>
            </a:solidFill>
            <a:prstDash val="solid"/>
            <a:miter/>
            <a:headEnd type="none" w="med" len="med"/>
            <a:tailEnd type="none" w="med" len="med"/>
          </a:ln>
        </p:spPr>
        <p:txBody>
          <a:bodyPr anchor="ctr"/>
          <a:p>
            <a:pPr>
              <a:spcBef>
                <a:spcPct val="50000"/>
              </a:spcBef>
            </a:pPr>
            <a:r>
              <a:rPr lang="zh-CN" altLang="en-US" b="0" dirty="0">
                <a:latin typeface="隶书" panose="02010509060101010101" pitchFamily="49" charset="-122"/>
                <a:ea typeface="隶书" panose="02010509060101010101" pitchFamily="49" charset="-122"/>
              </a:rPr>
              <a:t>负号表示输出电压与输入电压反相</a:t>
            </a:r>
            <a:endParaRPr lang="zh-CN" altLang="en-US" b="0" dirty="0">
              <a:latin typeface="隶书" panose="02010509060101010101" pitchFamily="49" charset="-122"/>
              <a:ea typeface="隶书" panose="02010509060101010101" pitchFamily="49" charset="-122"/>
            </a:endParaRPr>
          </a:p>
        </p:txBody>
      </p:sp>
      <p:sp>
        <p:nvSpPr>
          <p:cNvPr id="87073" name="Oval 33"/>
          <p:cNvSpPr/>
          <p:nvPr/>
        </p:nvSpPr>
        <p:spPr>
          <a:xfrm>
            <a:off x="7380288" y="4437063"/>
            <a:ext cx="431800" cy="504825"/>
          </a:xfrm>
          <a:prstGeom prst="ellipse">
            <a:avLst/>
          </a:prstGeom>
          <a:noFill/>
          <a:ln w="28575" cap="flat" cmpd="sng">
            <a:solidFill>
              <a:srgbClr val="FF0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57"/>
                                        </p:tgtEl>
                                        <p:attrNameLst>
                                          <p:attrName>style.visibility</p:attrName>
                                        </p:attrNameLst>
                                      </p:cBhvr>
                                      <p:to>
                                        <p:strVal val="visible"/>
                                      </p:to>
                                    </p:set>
                                    <p:animEffect transition="in" filter="wipe(left)">
                                      <p:cBhvr>
                                        <p:cTn id="12" dur="1000"/>
                                        <p:tgtEl>
                                          <p:spTgt spid="87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58"/>
                                        </p:tgtEl>
                                        <p:attrNameLst>
                                          <p:attrName>style.visibility</p:attrName>
                                        </p:attrNameLst>
                                      </p:cBhvr>
                                      <p:to>
                                        <p:strVal val="visible"/>
                                      </p:to>
                                    </p:set>
                                    <p:animEffect transition="in" filter="wipe(left)">
                                      <p:cBhvr>
                                        <p:cTn id="17" dur="1000"/>
                                        <p:tgtEl>
                                          <p:spTgt spid="87058"/>
                                        </p:tgtEl>
                                      </p:cBhvr>
                                    </p:animEffect>
                                  </p:childTnLst>
                                </p:cTn>
                              </p:par>
                            </p:childTnLst>
                          </p:cTn>
                        </p:par>
                        <p:par>
                          <p:cTn id="18" fill="hold">
                            <p:stCondLst>
                              <p:cond delay="1000"/>
                            </p:stCondLst>
                            <p:childTnLst>
                              <p:par>
                                <p:cTn id="19" presetID="4"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7060"/>
                                        </p:tgtEl>
                                        <p:attrNameLst>
                                          <p:attrName>style.visibility</p:attrName>
                                        </p:attrNameLst>
                                      </p:cBhvr>
                                      <p:to>
                                        <p:strVal val="visible"/>
                                      </p:to>
                                    </p:set>
                                    <p:animEffect transition="in" filter="wipe(left)">
                                      <p:cBhvr>
                                        <p:cTn id="26" dur="1000"/>
                                        <p:tgtEl>
                                          <p:spTgt spid="870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1000"/>
                                        <p:tgtEl>
                                          <p:spTgt spid="7"/>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87059"/>
                                        </p:tgtEl>
                                        <p:attrNameLst>
                                          <p:attrName>style.visibility</p:attrName>
                                        </p:attrNameLst>
                                      </p:cBhvr>
                                      <p:to>
                                        <p:strVal val="visible"/>
                                      </p:to>
                                    </p:set>
                                    <p:animEffect transition="in" filter="wipe(left)">
                                      <p:cBhvr>
                                        <p:cTn id="40" dur="500"/>
                                        <p:tgtEl>
                                          <p:spTgt spid="8705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7073"/>
                                        </p:tgtEl>
                                        <p:attrNameLst>
                                          <p:attrName>style.visibility</p:attrName>
                                        </p:attrNameLst>
                                      </p:cBhvr>
                                      <p:to>
                                        <p:strVal val="visible"/>
                                      </p:to>
                                    </p:set>
                                    <p:animEffect transition="in" filter="box(in)">
                                      <p:cBhvr>
                                        <p:cTn id="45" dur="1000"/>
                                        <p:tgtEl>
                                          <p:spTgt spid="87073"/>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87072"/>
                                        </p:tgtEl>
                                        <p:attrNameLst>
                                          <p:attrName>style.visibility</p:attrName>
                                        </p:attrNameLst>
                                      </p:cBhvr>
                                      <p:to>
                                        <p:strVal val="visible"/>
                                      </p:to>
                                    </p:set>
                                    <p:animEffect transition="in" filter="wipe(up)">
                                      <p:cBhvr>
                                        <p:cTn id="49" dur="1000"/>
                                        <p:tgtEl>
                                          <p:spTgt spid="8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2" grpId="0" animBg="1"/>
      <p:bldP spid="8707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91"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46092" name="Group 2"/>
          <p:cNvGrpSpPr/>
          <p:nvPr/>
        </p:nvGrpSpPr>
        <p:grpSpPr>
          <a:xfrm>
            <a:off x="869950" y="1125538"/>
            <a:ext cx="7827963" cy="2217737"/>
            <a:chOff x="548" y="890"/>
            <a:chExt cx="4931" cy="1397"/>
          </a:xfrm>
        </p:grpSpPr>
        <p:graphicFrame>
          <p:nvGraphicFramePr>
            <p:cNvPr id="46087" name="Object 3"/>
            <p:cNvGraphicFramePr/>
            <p:nvPr/>
          </p:nvGraphicFramePr>
          <p:xfrm>
            <a:off x="569" y="890"/>
            <a:ext cx="4896" cy="1397"/>
          </p:xfrm>
          <a:graphic>
            <a:graphicData uri="http://schemas.openxmlformats.org/presentationml/2006/ole">
              <mc:AlternateContent xmlns:mc="http://schemas.openxmlformats.org/markup-compatibility/2006">
                <mc:Choice xmlns:v="urn:schemas-microsoft-com:vml" Requires="v">
                  <p:oleObj spid="_x0000_s3256" name="" r:id="rId1" imgW="10563225" imgH="3019425" progId="MSPhotoEd.3">
                    <p:embed/>
                  </p:oleObj>
                </mc:Choice>
                <mc:Fallback>
                  <p:oleObj name="" r:id="rId1" imgW="10563225" imgH="3019425" progId="MSPhotoEd.3">
                    <p:embed/>
                    <p:pic>
                      <p:nvPicPr>
                        <p:cNvPr id="0" name="图片 3255"/>
                        <p:cNvPicPr/>
                        <p:nvPr/>
                      </p:nvPicPr>
                      <p:blipFill>
                        <a:blip r:embed="rId2"/>
                        <a:stretch>
                          <a:fillRect/>
                        </a:stretch>
                      </p:blipFill>
                      <p:spPr>
                        <a:xfrm>
                          <a:off x="569" y="890"/>
                          <a:ext cx="4896" cy="1397"/>
                        </a:xfrm>
                        <a:prstGeom prst="rect">
                          <a:avLst/>
                        </a:prstGeom>
                        <a:noFill/>
                        <a:ln w="38100">
                          <a:noFill/>
                          <a:miter/>
                        </a:ln>
                      </p:spPr>
                    </p:pic>
                  </p:oleObj>
                </mc:Fallback>
              </mc:AlternateContent>
            </a:graphicData>
          </a:graphic>
        </p:graphicFrame>
        <p:sp>
          <p:nvSpPr>
            <p:cNvPr id="46102" name="Rectangle 4"/>
            <p:cNvSpPr/>
            <p:nvPr/>
          </p:nvSpPr>
          <p:spPr>
            <a:xfrm>
              <a:off x="567" y="1661"/>
              <a:ext cx="181" cy="31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6088" name="Object 5"/>
            <p:cNvGraphicFramePr/>
            <p:nvPr/>
          </p:nvGraphicFramePr>
          <p:xfrm>
            <a:off x="548" y="1706"/>
            <a:ext cx="222" cy="282"/>
          </p:xfrm>
          <a:graphic>
            <a:graphicData uri="http://schemas.openxmlformats.org/presentationml/2006/ole">
              <mc:AlternateContent xmlns:mc="http://schemas.openxmlformats.org/markup-compatibility/2006">
                <mc:Choice xmlns:v="urn:schemas-microsoft-com:vml" Requires="v">
                  <p:oleObj spid="_x0000_s3258" name="" r:id="rId3" imgW="190500" imgH="241300" progId="Equation.3">
                    <p:embed/>
                  </p:oleObj>
                </mc:Choice>
                <mc:Fallback>
                  <p:oleObj name="" r:id="rId3" imgW="190500" imgH="241300" progId="Equation.3">
                    <p:embed/>
                    <p:pic>
                      <p:nvPicPr>
                        <p:cNvPr id="0" name="图片 3257"/>
                        <p:cNvPicPr/>
                        <p:nvPr/>
                      </p:nvPicPr>
                      <p:blipFill>
                        <a:blip r:embed="rId4"/>
                        <a:stretch>
                          <a:fillRect/>
                        </a:stretch>
                      </p:blipFill>
                      <p:spPr>
                        <a:xfrm>
                          <a:off x="548" y="1706"/>
                          <a:ext cx="222" cy="282"/>
                        </a:xfrm>
                        <a:prstGeom prst="rect">
                          <a:avLst/>
                        </a:prstGeom>
                        <a:noFill/>
                        <a:ln w="38100">
                          <a:noFill/>
                          <a:miter/>
                        </a:ln>
                      </p:spPr>
                    </p:pic>
                  </p:oleObj>
                </mc:Fallback>
              </mc:AlternateContent>
            </a:graphicData>
          </a:graphic>
        </p:graphicFrame>
        <p:sp>
          <p:nvSpPr>
            <p:cNvPr id="46103" name="Rectangle 6"/>
            <p:cNvSpPr/>
            <p:nvPr/>
          </p:nvSpPr>
          <p:spPr>
            <a:xfrm>
              <a:off x="1202" y="1480"/>
              <a:ext cx="181" cy="22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6089" name="Object 7"/>
            <p:cNvGraphicFramePr/>
            <p:nvPr/>
          </p:nvGraphicFramePr>
          <p:xfrm>
            <a:off x="1202" y="1434"/>
            <a:ext cx="215" cy="327"/>
          </p:xfrm>
          <a:graphic>
            <a:graphicData uri="http://schemas.openxmlformats.org/presentationml/2006/ole">
              <mc:AlternateContent xmlns:mc="http://schemas.openxmlformats.org/markup-compatibility/2006">
                <mc:Choice xmlns:v="urn:schemas-microsoft-com:vml" Requires="v">
                  <p:oleObj spid="_x0000_s3259" name="" r:id="rId5" imgW="165100" imgH="241300" progId="Equation.3">
                    <p:embed/>
                  </p:oleObj>
                </mc:Choice>
                <mc:Fallback>
                  <p:oleObj name="" r:id="rId5" imgW="165100" imgH="241300" progId="Equation.3">
                    <p:embed/>
                    <p:pic>
                      <p:nvPicPr>
                        <p:cNvPr id="0" name="图片 3258"/>
                        <p:cNvPicPr/>
                        <p:nvPr/>
                      </p:nvPicPr>
                      <p:blipFill>
                        <a:blip r:embed="rId6"/>
                        <a:stretch>
                          <a:fillRect/>
                        </a:stretch>
                      </p:blipFill>
                      <p:spPr>
                        <a:xfrm>
                          <a:off x="1202" y="1434"/>
                          <a:ext cx="215" cy="327"/>
                        </a:xfrm>
                        <a:prstGeom prst="rect">
                          <a:avLst/>
                        </a:prstGeom>
                        <a:noFill/>
                        <a:ln w="38100">
                          <a:noFill/>
                          <a:miter/>
                        </a:ln>
                      </p:spPr>
                    </p:pic>
                  </p:oleObj>
                </mc:Fallback>
              </mc:AlternateContent>
            </a:graphicData>
          </a:graphic>
        </p:graphicFrame>
        <p:sp>
          <p:nvSpPr>
            <p:cNvPr id="46104" name="Rectangle 8"/>
            <p:cNvSpPr/>
            <p:nvPr/>
          </p:nvSpPr>
          <p:spPr>
            <a:xfrm>
              <a:off x="5284" y="1434"/>
              <a:ext cx="181"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6090" name="Object 9"/>
            <p:cNvGraphicFramePr/>
            <p:nvPr/>
          </p:nvGraphicFramePr>
          <p:xfrm>
            <a:off x="5269" y="1480"/>
            <a:ext cx="210" cy="327"/>
          </p:xfrm>
          <a:graphic>
            <a:graphicData uri="http://schemas.openxmlformats.org/presentationml/2006/ole">
              <mc:AlternateContent xmlns:mc="http://schemas.openxmlformats.org/markup-compatibility/2006">
                <mc:Choice xmlns:v="urn:schemas-microsoft-com:vml" Requires="v">
                  <p:oleObj spid="_x0000_s3265" name="" r:id="rId7" imgW="177800" imgH="240665" progId="Equation.3">
                    <p:embed/>
                  </p:oleObj>
                </mc:Choice>
                <mc:Fallback>
                  <p:oleObj name="" r:id="rId7" imgW="177800" imgH="240665" progId="Equation.3">
                    <p:embed/>
                    <p:pic>
                      <p:nvPicPr>
                        <p:cNvPr id="0" name="图片 3264"/>
                        <p:cNvPicPr/>
                        <p:nvPr/>
                      </p:nvPicPr>
                      <p:blipFill>
                        <a:blip r:embed="rId8"/>
                        <a:stretch>
                          <a:fillRect/>
                        </a:stretch>
                      </p:blipFill>
                      <p:spPr>
                        <a:xfrm>
                          <a:off x="5269" y="1480"/>
                          <a:ext cx="210" cy="327"/>
                        </a:xfrm>
                        <a:prstGeom prst="rect">
                          <a:avLst/>
                        </a:prstGeom>
                        <a:noFill/>
                        <a:ln w="38100">
                          <a:noFill/>
                          <a:miter/>
                        </a:ln>
                      </p:spPr>
                    </p:pic>
                  </p:oleObj>
                </mc:Fallback>
              </mc:AlternateContent>
            </a:graphicData>
          </a:graphic>
        </p:graphicFrame>
      </p:grpSp>
      <p:sp>
        <p:nvSpPr>
          <p:cNvPr id="46093" name="Text Box 10"/>
          <p:cNvSpPr>
            <a:spLocks noGrp="1" noChangeArrowheads="1"/>
          </p:cNvSpPr>
          <p:nvPr>
            <p:ph type="title"/>
          </p:nvPr>
        </p:nvSpPr>
        <p:spPr>
          <a:xfrm>
            <a:off x="568325" y="625475"/>
            <a:ext cx="2890838" cy="519113"/>
          </a:xfrm>
          <a:solidFill>
            <a:schemeClr val="tx2">
              <a:lumMod val="60000"/>
              <a:lumOff val="40000"/>
            </a:schemeClr>
          </a:solidFill>
        </p:spPr>
        <p:txBody>
          <a:bodyPr vert="horz" wrap="square" lIns="91440" tIns="45720" rIns="91440" bIns="45720" numCol="1" anchor="b" anchorCtr="0" compatLnSpc="1">
            <a:spAutoFit/>
          </a:bodyPr>
          <a:lstStyle/>
          <a:p>
            <a:pPr marL="457200" marR="0" lvl="0" indent="-457200" algn="ctr"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rPr>
              <a:t>求输入电阻</a:t>
            </a:r>
            <a:r>
              <a:rPr kumimoji="0" lang="en-US" altLang="zh-CN" sz="2800" b="1" i="0" u="none" strike="noStrike" kern="0" cap="none" spc="0" normalizeH="0" baseline="0" noProof="0" dirty="0" err="1" smtClean="0">
                <a:ln>
                  <a:noFill/>
                </a:ln>
                <a:solidFill>
                  <a:srgbClr val="FF0000"/>
                </a:solidFill>
                <a:effectLst/>
                <a:uLnTx/>
                <a:uFillTx/>
                <a:latin typeface="宋体" panose="02010600030101010101" pitchFamily="2" charset="-122"/>
                <a:ea typeface="+mj-ea"/>
                <a:cs typeface="+mj-cs"/>
              </a:rPr>
              <a:t>R</a:t>
            </a:r>
            <a:r>
              <a:rPr kumimoji="0" lang="en-US" altLang="zh-CN" sz="2800" b="1" i="0" u="none" strike="noStrike" kern="0" cap="none" spc="0" normalizeH="0" baseline="-25000" noProof="0" dirty="0" err="1" smtClean="0">
                <a:ln>
                  <a:noFill/>
                </a:ln>
                <a:solidFill>
                  <a:srgbClr val="FF0000"/>
                </a:solidFill>
                <a:effectLst/>
                <a:uLnTx/>
                <a:uFillTx/>
                <a:latin typeface="宋体" panose="02010600030101010101" pitchFamily="2" charset="-122"/>
                <a:ea typeface="+mj-ea"/>
                <a:cs typeface="+mj-cs"/>
              </a:rPr>
              <a:t>i</a:t>
            </a:r>
            <a:endParaRPr kumimoji="0" lang="en-US" altLang="zh-CN" sz="2800" b="1" i="0" u="none" strike="noStrike" kern="0" cap="none" spc="0" normalizeH="0" baseline="-25000" noProof="0" dirty="0" smtClean="0">
              <a:ln>
                <a:noFill/>
              </a:ln>
              <a:solidFill>
                <a:srgbClr val="FF0000"/>
              </a:solidFill>
              <a:effectLst/>
              <a:uLnTx/>
              <a:uFillTx/>
              <a:latin typeface="宋体" panose="02010600030101010101" pitchFamily="2" charset="-122"/>
              <a:ea typeface="+mj-ea"/>
              <a:cs typeface="+mj-cs"/>
            </a:endParaRPr>
          </a:p>
        </p:txBody>
      </p:sp>
      <p:sp>
        <p:nvSpPr>
          <p:cNvPr id="46094" name="Line 11"/>
          <p:cNvSpPr/>
          <p:nvPr/>
        </p:nvSpPr>
        <p:spPr>
          <a:xfrm>
            <a:off x="2411413" y="2852738"/>
            <a:ext cx="288925" cy="0"/>
          </a:xfrm>
          <a:prstGeom prst="line">
            <a:avLst/>
          </a:prstGeom>
          <a:ln w="28575" cap="flat" cmpd="sng">
            <a:solidFill>
              <a:srgbClr val="FF0000"/>
            </a:solidFill>
            <a:prstDash val="solid"/>
            <a:headEnd type="none" w="med" len="med"/>
            <a:tailEnd type="stealth" w="lg" len="lg"/>
          </a:ln>
        </p:spPr>
      </p:sp>
      <p:sp>
        <p:nvSpPr>
          <p:cNvPr id="46095" name="Line 12"/>
          <p:cNvSpPr/>
          <p:nvPr/>
        </p:nvSpPr>
        <p:spPr>
          <a:xfrm>
            <a:off x="2411413" y="2852738"/>
            <a:ext cx="0" cy="936625"/>
          </a:xfrm>
          <a:prstGeom prst="line">
            <a:avLst/>
          </a:prstGeom>
          <a:ln w="28575" cap="flat" cmpd="sng">
            <a:solidFill>
              <a:srgbClr val="FF0000"/>
            </a:solidFill>
            <a:prstDash val="solid"/>
            <a:headEnd type="none" w="med" len="med"/>
            <a:tailEnd type="none" w="med" len="med"/>
          </a:ln>
        </p:spPr>
      </p:sp>
      <p:sp>
        <p:nvSpPr>
          <p:cNvPr id="46096" name="Text Box 13"/>
          <p:cNvSpPr txBox="1"/>
          <p:nvPr/>
        </p:nvSpPr>
        <p:spPr>
          <a:xfrm>
            <a:off x="2411413" y="3357563"/>
            <a:ext cx="574675" cy="519112"/>
          </a:xfrm>
          <a:prstGeom prst="rect">
            <a:avLst/>
          </a:prstGeom>
          <a:noFill/>
          <a:ln w="28575">
            <a:noFill/>
          </a:ln>
        </p:spPr>
        <p:txBody>
          <a:bodyPr>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i</a:t>
            </a:r>
            <a:endParaRPr lang="en-US" altLang="zh-CN" i="1" dirty="0">
              <a:solidFill>
                <a:srgbClr val="FF0000"/>
              </a:solidFill>
              <a:latin typeface="Times New Roman" panose="02020603050405020304" pitchFamily="18" charset="0"/>
            </a:endParaRPr>
          </a:p>
        </p:txBody>
      </p:sp>
      <p:graphicFrame>
        <p:nvGraphicFramePr>
          <p:cNvPr id="88078" name="Object 14"/>
          <p:cNvGraphicFramePr/>
          <p:nvPr/>
        </p:nvGraphicFramePr>
        <p:xfrm>
          <a:off x="1187450" y="3716338"/>
          <a:ext cx="1081088" cy="990600"/>
        </p:xfrm>
        <a:graphic>
          <a:graphicData uri="http://schemas.openxmlformats.org/presentationml/2006/ole">
            <mc:AlternateContent xmlns:mc="http://schemas.openxmlformats.org/markup-compatibility/2006">
              <mc:Choice xmlns:v="urn:schemas-microsoft-com:vml" Requires="v">
                <p:oleObj spid="_x0000_s3276" name="" r:id="rId9" imgW="508000" imgH="457200" progId="Equation.3">
                  <p:embed/>
                </p:oleObj>
              </mc:Choice>
              <mc:Fallback>
                <p:oleObj name="" r:id="rId9" imgW="508000" imgH="457200" progId="Equation.3">
                  <p:embed/>
                  <p:pic>
                    <p:nvPicPr>
                      <p:cNvPr id="0" name="图片 3275"/>
                      <p:cNvPicPr/>
                      <p:nvPr/>
                    </p:nvPicPr>
                    <p:blipFill>
                      <a:blip r:embed="rId10"/>
                      <a:stretch>
                        <a:fillRect/>
                      </a:stretch>
                    </p:blipFill>
                    <p:spPr>
                      <a:xfrm>
                        <a:off x="1187450" y="3716338"/>
                        <a:ext cx="1081088" cy="990600"/>
                      </a:xfrm>
                      <a:prstGeom prst="rect">
                        <a:avLst/>
                      </a:prstGeom>
                      <a:noFill/>
                      <a:ln w="38100">
                        <a:noFill/>
                        <a:miter/>
                      </a:ln>
                    </p:spPr>
                  </p:pic>
                </p:oleObj>
              </mc:Fallback>
            </mc:AlternateContent>
          </a:graphicData>
        </a:graphic>
      </p:graphicFrame>
      <p:sp>
        <p:nvSpPr>
          <p:cNvPr id="46097" name="Line 15"/>
          <p:cNvSpPr/>
          <p:nvPr/>
        </p:nvSpPr>
        <p:spPr>
          <a:xfrm>
            <a:off x="3059113" y="1412875"/>
            <a:ext cx="0" cy="576263"/>
          </a:xfrm>
          <a:prstGeom prst="line">
            <a:avLst/>
          </a:prstGeom>
          <a:ln w="28575" cap="flat" cmpd="sng">
            <a:solidFill>
              <a:schemeClr val="tx1"/>
            </a:solidFill>
            <a:prstDash val="solid"/>
            <a:headEnd type="none" w="med" len="med"/>
            <a:tailEnd type="triangle" w="med" len="med"/>
          </a:ln>
        </p:spPr>
      </p:sp>
      <p:graphicFrame>
        <p:nvGraphicFramePr>
          <p:cNvPr id="46083" name="Object 16"/>
          <p:cNvGraphicFramePr/>
          <p:nvPr/>
        </p:nvGraphicFramePr>
        <p:xfrm>
          <a:off x="3132138" y="1412875"/>
          <a:ext cx="550862" cy="592138"/>
        </p:xfrm>
        <a:graphic>
          <a:graphicData uri="http://schemas.openxmlformats.org/presentationml/2006/ole">
            <mc:AlternateContent xmlns:mc="http://schemas.openxmlformats.org/markup-compatibility/2006">
              <mc:Choice xmlns:v="urn:schemas-microsoft-com:vml" Requires="v">
                <p:oleObj spid="_x0000_s3274" name="" r:id="rId11" imgW="228600" imgH="254000" progId="Equation.3">
                  <p:embed/>
                </p:oleObj>
              </mc:Choice>
              <mc:Fallback>
                <p:oleObj name="" r:id="rId11" imgW="228600" imgH="254000" progId="Equation.3">
                  <p:embed/>
                  <p:pic>
                    <p:nvPicPr>
                      <p:cNvPr id="0" name="图片 3273"/>
                      <p:cNvPicPr/>
                      <p:nvPr/>
                    </p:nvPicPr>
                    <p:blipFill>
                      <a:blip r:embed="rId12"/>
                      <a:stretch>
                        <a:fillRect/>
                      </a:stretch>
                    </p:blipFill>
                    <p:spPr>
                      <a:xfrm>
                        <a:off x="3132138" y="1412875"/>
                        <a:ext cx="550862" cy="592138"/>
                      </a:xfrm>
                      <a:prstGeom prst="rect">
                        <a:avLst/>
                      </a:prstGeom>
                      <a:noFill/>
                      <a:ln w="38100">
                        <a:noFill/>
                        <a:miter/>
                      </a:ln>
                    </p:spPr>
                  </p:pic>
                </p:oleObj>
              </mc:Fallback>
            </mc:AlternateContent>
          </a:graphicData>
        </a:graphic>
      </p:graphicFrame>
      <p:graphicFrame>
        <p:nvGraphicFramePr>
          <p:cNvPr id="88081" name="Object 17"/>
          <p:cNvGraphicFramePr/>
          <p:nvPr/>
        </p:nvGraphicFramePr>
        <p:xfrm>
          <a:off x="1187450" y="4724400"/>
          <a:ext cx="1584325" cy="628650"/>
        </p:xfrm>
        <a:graphic>
          <a:graphicData uri="http://schemas.openxmlformats.org/presentationml/2006/ole">
            <mc:AlternateContent xmlns:mc="http://schemas.openxmlformats.org/markup-compatibility/2006">
              <mc:Choice xmlns:v="urn:schemas-microsoft-com:vml" Requires="v">
                <p:oleObj spid="_x0000_s3279" name="" r:id="rId13" imgW="786765" imgH="254000" progId="Equation.3">
                  <p:embed/>
                </p:oleObj>
              </mc:Choice>
              <mc:Fallback>
                <p:oleObj name="" r:id="rId13" imgW="786765" imgH="254000" progId="Equation.3">
                  <p:embed/>
                  <p:pic>
                    <p:nvPicPr>
                      <p:cNvPr id="0" name="图片 3278"/>
                      <p:cNvPicPr/>
                      <p:nvPr/>
                    </p:nvPicPr>
                    <p:blipFill>
                      <a:blip r:embed="rId14"/>
                      <a:stretch>
                        <a:fillRect/>
                      </a:stretch>
                    </p:blipFill>
                    <p:spPr>
                      <a:xfrm>
                        <a:off x="1187450" y="4724400"/>
                        <a:ext cx="1584325" cy="628650"/>
                      </a:xfrm>
                      <a:prstGeom prst="rect">
                        <a:avLst/>
                      </a:prstGeom>
                      <a:noFill/>
                      <a:ln w="38100">
                        <a:noFill/>
                        <a:miter/>
                      </a:ln>
                    </p:spPr>
                  </p:pic>
                </p:oleObj>
              </mc:Fallback>
            </mc:AlternateContent>
          </a:graphicData>
        </a:graphic>
      </p:graphicFrame>
      <p:graphicFrame>
        <p:nvGraphicFramePr>
          <p:cNvPr id="88082" name="Object 18"/>
          <p:cNvGraphicFramePr/>
          <p:nvPr/>
        </p:nvGraphicFramePr>
        <p:xfrm>
          <a:off x="2800350" y="4506913"/>
          <a:ext cx="1608138" cy="1073150"/>
        </p:xfrm>
        <a:graphic>
          <a:graphicData uri="http://schemas.openxmlformats.org/presentationml/2006/ole">
            <mc:AlternateContent xmlns:mc="http://schemas.openxmlformats.org/markup-compatibility/2006">
              <mc:Choice xmlns:v="urn:schemas-microsoft-com:vml" Requires="v">
                <p:oleObj spid="_x0000_s3275" name="" r:id="rId15" imgW="673100" imgH="457200" progId="Equation.3">
                  <p:embed/>
                </p:oleObj>
              </mc:Choice>
              <mc:Fallback>
                <p:oleObj name="" r:id="rId15" imgW="673100" imgH="457200" progId="Equation.3">
                  <p:embed/>
                  <p:pic>
                    <p:nvPicPr>
                      <p:cNvPr id="0" name="图片 3274"/>
                      <p:cNvPicPr/>
                      <p:nvPr/>
                    </p:nvPicPr>
                    <p:blipFill>
                      <a:blip r:embed="rId16"/>
                      <a:stretch>
                        <a:fillRect/>
                      </a:stretch>
                    </p:blipFill>
                    <p:spPr>
                      <a:xfrm>
                        <a:off x="2800350" y="4506913"/>
                        <a:ext cx="1608138" cy="1073150"/>
                      </a:xfrm>
                      <a:prstGeom prst="rect">
                        <a:avLst/>
                      </a:prstGeom>
                      <a:noFill/>
                      <a:ln w="38100">
                        <a:noFill/>
                        <a:miter/>
                      </a:ln>
                    </p:spPr>
                  </p:pic>
                </p:oleObj>
              </mc:Fallback>
            </mc:AlternateContent>
          </a:graphicData>
        </a:graphic>
      </p:graphicFrame>
      <p:grpSp>
        <p:nvGrpSpPr>
          <p:cNvPr id="3" name="Group 19"/>
          <p:cNvGrpSpPr/>
          <p:nvPr/>
        </p:nvGrpSpPr>
        <p:grpSpPr>
          <a:xfrm>
            <a:off x="4500563" y="3932238"/>
            <a:ext cx="3024187" cy="1512887"/>
            <a:chOff x="2835" y="2477"/>
            <a:chExt cx="1905" cy="953"/>
          </a:xfrm>
        </p:grpSpPr>
        <p:sp>
          <p:nvSpPr>
            <p:cNvPr id="46100" name="AutoShape 20"/>
            <p:cNvSpPr/>
            <p:nvPr/>
          </p:nvSpPr>
          <p:spPr>
            <a:xfrm>
              <a:off x="2835" y="2477"/>
              <a:ext cx="91" cy="953"/>
            </a:xfrm>
            <a:prstGeom prst="rightBrace">
              <a:avLst>
                <a:gd name="adj1" fmla="val 87271"/>
                <a:gd name="adj2" fmla="val 50000"/>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6101" name="AutoShape 21" descr="60%"/>
            <p:cNvSpPr/>
            <p:nvPr/>
          </p:nvSpPr>
          <p:spPr>
            <a:xfrm>
              <a:off x="3016" y="2839"/>
              <a:ext cx="227" cy="273"/>
            </a:xfrm>
            <a:prstGeom prst="notchedRightArrow">
              <a:avLst>
                <a:gd name="adj1" fmla="val 50000"/>
                <a:gd name="adj2" fmla="val 25000"/>
              </a:avLst>
            </a:prstGeom>
            <a:pattFill prst="pct60">
              <a:fgClr>
                <a:schemeClr val="tx1"/>
              </a:fgClr>
              <a:bgClr>
                <a:schemeClr val="bg1"/>
              </a:bgClr>
            </a:patt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aphicFrame>
          <p:nvGraphicFramePr>
            <p:cNvPr id="46086" name="Object 22"/>
            <p:cNvGraphicFramePr/>
            <p:nvPr/>
          </p:nvGraphicFramePr>
          <p:xfrm>
            <a:off x="3275" y="2794"/>
            <a:ext cx="1465" cy="363"/>
          </p:xfrm>
          <a:graphic>
            <a:graphicData uri="http://schemas.openxmlformats.org/presentationml/2006/ole">
              <mc:AlternateContent xmlns:mc="http://schemas.openxmlformats.org/markup-compatibility/2006">
                <mc:Choice xmlns:v="urn:schemas-microsoft-com:vml" Requires="v">
                  <p:oleObj spid="_x0000_s3277" name="" r:id="rId17" imgW="1104900" imgH="228600" progId="Equation.3">
                    <p:embed/>
                  </p:oleObj>
                </mc:Choice>
                <mc:Fallback>
                  <p:oleObj name="" r:id="rId17" imgW="1104900" imgH="228600" progId="Equation.3">
                    <p:embed/>
                    <p:pic>
                      <p:nvPicPr>
                        <p:cNvPr id="0" name="图片 3276"/>
                        <p:cNvPicPr/>
                        <p:nvPr/>
                      </p:nvPicPr>
                      <p:blipFill>
                        <a:blip r:embed="rId18"/>
                        <a:stretch>
                          <a:fillRect/>
                        </a:stretch>
                      </p:blipFill>
                      <p:spPr>
                        <a:xfrm>
                          <a:off x="3275" y="2794"/>
                          <a:ext cx="1465" cy="363"/>
                        </a:xfrm>
                        <a:prstGeom prst="rect">
                          <a:avLst/>
                        </a:prstGeom>
                        <a:solidFill>
                          <a:srgbClr val="FFFF99"/>
                        </a:solidFill>
                        <a:ln w="38100">
                          <a:noFill/>
                          <a:miter/>
                        </a:ln>
                      </p:spPr>
                    </p:pic>
                  </p:oleObj>
                </mc:Fallback>
              </mc:AlternateContent>
            </a:graphicData>
          </a:graphic>
        </p:graphicFrame>
      </p:grpSp>
      <p:sp>
        <p:nvSpPr>
          <p:cNvPr id="88087" name="Text Box 23"/>
          <p:cNvSpPr txBox="1"/>
          <p:nvPr/>
        </p:nvSpPr>
        <p:spPr>
          <a:xfrm>
            <a:off x="900113" y="5661025"/>
            <a:ext cx="8058150" cy="946150"/>
          </a:xfrm>
          <a:prstGeom prst="rect">
            <a:avLst/>
          </a:prstGeom>
          <a:noFill/>
          <a:ln w="38100">
            <a:noFill/>
          </a:ln>
        </p:spPr>
        <p:txBody>
          <a:bodyPr lIns="90000" tIns="46800" rIns="90000" bIns="46800" anchor="ctr">
            <a:spAutoFit/>
          </a:bodyPr>
          <a:p>
            <a:pPr>
              <a:spcBef>
                <a:spcPct val="50000"/>
              </a:spcBef>
            </a:pPr>
            <a:r>
              <a:rPr lang="zh-CN" altLang="en-US" dirty="0">
                <a:solidFill>
                  <a:schemeClr val="tx2"/>
                </a:solidFill>
                <a:latin typeface="Times New Roman" panose="02020603050405020304" pitchFamily="18" charset="0"/>
              </a:rPr>
              <a:t>电路的输入电阻越大，从信号源取得的电流越小，因此一般总是希望得到较大的的输入电阻。</a:t>
            </a:r>
            <a:endParaRPr lang="zh-CN" altLang="en-US" dirty="0">
              <a:solidFill>
                <a:schemeClr val="tx2"/>
              </a:solidFill>
              <a:latin typeface="Times New Roman" panose="02020603050405020304"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78"/>
                                        </p:tgtEl>
                                        <p:attrNameLst>
                                          <p:attrName>style.visibility</p:attrName>
                                        </p:attrNameLst>
                                      </p:cBhvr>
                                      <p:to>
                                        <p:strVal val="visible"/>
                                      </p:to>
                                    </p:set>
                                    <p:animEffect transition="in" filter="wipe(left)">
                                      <p:cBhvr>
                                        <p:cTn id="7" dur="500"/>
                                        <p:tgtEl>
                                          <p:spTgt spid="880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081"/>
                                        </p:tgtEl>
                                        <p:attrNameLst>
                                          <p:attrName>style.visibility</p:attrName>
                                        </p:attrNameLst>
                                      </p:cBhvr>
                                      <p:to>
                                        <p:strVal val="visible"/>
                                      </p:to>
                                    </p:set>
                                    <p:animEffect transition="in" filter="wipe(left)">
                                      <p:cBhvr>
                                        <p:cTn id="12" dur="500"/>
                                        <p:tgtEl>
                                          <p:spTgt spid="880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82"/>
                                        </p:tgtEl>
                                        <p:attrNameLst>
                                          <p:attrName>style.visibility</p:attrName>
                                        </p:attrNameLst>
                                      </p:cBhvr>
                                      <p:to>
                                        <p:strVal val="visible"/>
                                      </p:to>
                                    </p:set>
                                    <p:animEffect transition="in" filter="wipe(left)">
                                      <p:cBhvr>
                                        <p:cTn id="17" dur="500"/>
                                        <p:tgtEl>
                                          <p:spTgt spid="880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8087"/>
                                        </p:tgtEl>
                                        <p:attrNameLst>
                                          <p:attrName>style.visibility</p:attrName>
                                        </p:attrNameLst>
                                      </p:cBhvr>
                                      <p:to>
                                        <p:strVal val="visible"/>
                                      </p:to>
                                    </p:set>
                                    <p:animEffect transition="in" filter="diamond(in)">
                                      <p:cBhvr>
                                        <p:cTn id="27" dur="1000"/>
                                        <p:tgtEl>
                                          <p:spTgt spid="8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89090" name="Text Box 2"/>
          <p:cNvSpPr txBox="1"/>
          <p:nvPr/>
        </p:nvSpPr>
        <p:spPr>
          <a:xfrm>
            <a:off x="914400" y="1109663"/>
            <a:ext cx="1447800" cy="519112"/>
          </a:xfrm>
          <a:prstGeom prst="rect">
            <a:avLst/>
          </a:prstGeom>
          <a:noFill/>
          <a:ln w="9525">
            <a:noFill/>
          </a:ln>
        </p:spPr>
        <p:txBody>
          <a:bodyPr>
            <a:spAutoFit/>
          </a:bodyPr>
          <a:p>
            <a:pPr>
              <a:spcBef>
                <a:spcPct val="50000"/>
              </a:spcBef>
            </a:pPr>
            <a:r>
              <a:rPr lang="zh-CN" altLang="en-US" dirty="0">
                <a:solidFill>
                  <a:srgbClr val="FF0000"/>
                </a:solidFill>
                <a:latin typeface="Times New Roman" panose="02020603050405020304" pitchFamily="18" charset="0"/>
              </a:rPr>
              <a:t>定义：</a:t>
            </a:r>
            <a:endParaRPr lang="zh-CN" altLang="en-US" dirty="0">
              <a:solidFill>
                <a:srgbClr val="FF0000"/>
              </a:solidFill>
              <a:latin typeface="Times New Roman" panose="02020603050405020304" pitchFamily="18" charset="0"/>
            </a:endParaRPr>
          </a:p>
        </p:txBody>
      </p:sp>
      <p:sp>
        <p:nvSpPr>
          <p:cNvPr id="47116" name="Text Box 3"/>
          <p:cNvSpPr txBox="1"/>
          <p:nvPr/>
        </p:nvSpPr>
        <p:spPr>
          <a:xfrm>
            <a:off x="900113" y="620713"/>
            <a:ext cx="3462337" cy="51911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当信号源有内阻时：</a:t>
            </a:r>
            <a:endParaRPr lang="zh-CN" altLang="en-US" dirty="0">
              <a:latin typeface="Times New Roman" panose="02020603050405020304" pitchFamily="18" charset="0"/>
            </a:endParaRPr>
          </a:p>
        </p:txBody>
      </p:sp>
      <p:graphicFrame>
        <p:nvGraphicFramePr>
          <p:cNvPr id="89092" name="Object 4"/>
          <p:cNvGraphicFramePr/>
          <p:nvPr/>
        </p:nvGraphicFramePr>
        <p:xfrm>
          <a:off x="1374775" y="1597025"/>
          <a:ext cx="1325563" cy="1143000"/>
        </p:xfrm>
        <a:graphic>
          <a:graphicData uri="http://schemas.openxmlformats.org/presentationml/2006/ole">
            <mc:AlternateContent xmlns:mc="http://schemas.openxmlformats.org/markup-compatibility/2006">
              <mc:Choice xmlns:v="urn:schemas-microsoft-com:vml" Requires="v">
                <p:oleObj spid="_x0000_s3278" name="" r:id="rId1" imgW="533400" imgH="457200" progId="Equation.3">
                  <p:embed/>
                </p:oleObj>
              </mc:Choice>
              <mc:Fallback>
                <p:oleObj name="" r:id="rId1" imgW="533400" imgH="457200" progId="Equation.3">
                  <p:embed/>
                  <p:pic>
                    <p:nvPicPr>
                      <p:cNvPr id="0" name="图片 3277"/>
                      <p:cNvPicPr/>
                      <p:nvPr/>
                    </p:nvPicPr>
                    <p:blipFill>
                      <a:blip r:embed="rId2">
                        <a:clrChange>
                          <a:clrFrom>
                            <a:srgbClr val="000000"/>
                          </a:clrFrom>
                          <a:clrTo>
                            <a:srgbClr val="007572"/>
                          </a:clrTo>
                        </a:clrChange>
                      </a:blip>
                      <a:stretch>
                        <a:fillRect/>
                      </a:stretch>
                    </p:blipFill>
                    <p:spPr>
                      <a:xfrm>
                        <a:off x="1374775" y="1597025"/>
                        <a:ext cx="1325563" cy="1143000"/>
                      </a:xfrm>
                      <a:prstGeom prst="rect">
                        <a:avLst/>
                      </a:prstGeom>
                      <a:noFill/>
                      <a:ln w="38100">
                        <a:noFill/>
                        <a:miter/>
                      </a:ln>
                    </p:spPr>
                  </p:pic>
                </p:oleObj>
              </mc:Fallback>
            </mc:AlternateContent>
          </a:graphicData>
        </a:graphic>
      </p:graphicFrame>
      <p:graphicFrame>
        <p:nvGraphicFramePr>
          <p:cNvPr id="89093" name="Object 5"/>
          <p:cNvGraphicFramePr/>
          <p:nvPr/>
        </p:nvGraphicFramePr>
        <p:xfrm>
          <a:off x="1331913" y="2749550"/>
          <a:ext cx="1419225" cy="1143000"/>
        </p:xfrm>
        <a:graphic>
          <a:graphicData uri="http://schemas.openxmlformats.org/presentationml/2006/ole">
            <mc:AlternateContent xmlns:mc="http://schemas.openxmlformats.org/markup-compatibility/2006">
              <mc:Choice xmlns:v="urn:schemas-microsoft-com:vml" Requires="v">
                <p:oleObj spid="_x0000_s3280" name="" r:id="rId3" imgW="571500" imgH="457200" progId="Equation.3">
                  <p:embed/>
                </p:oleObj>
              </mc:Choice>
              <mc:Fallback>
                <p:oleObj name="" r:id="rId3" imgW="571500" imgH="457200" progId="Equation.3">
                  <p:embed/>
                  <p:pic>
                    <p:nvPicPr>
                      <p:cNvPr id="0" name="图片 3279"/>
                      <p:cNvPicPr/>
                      <p:nvPr/>
                    </p:nvPicPr>
                    <p:blipFill>
                      <a:blip r:embed="rId4">
                        <a:clrChange>
                          <a:clrFrom>
                            <a:srgbClr val="000000"/>
                          </a:clrFrom>
                          <a:clrTo>
                            <a:srgbClr val="007572"/>
                          </a:clrTo>
                        </a:clrChange>
                      </a:blip>
                      <a:stretch>
                        <a:fillRect/>
                      </a:stretch>
                    </p:blipFill>
                    <p:spPr>
                      <a:xfrm>
                        <a:off x="1331913" y="2749550"/>
                        <a:ext cx="1419225" cy="1143000"/>
                      </a:xfrm>
                      <a:prstGeom prst="rect">
                        <a:avLst/>
                      </a:prstGeom>
                      <a:noFill/>
                      <a:ln w="38100">
                        <a:noFill/>
                        <a:miter/>
                      </a:ln>
                    </p:spPr>
                  </p:pic>
                </p:oleObj>
              </mc:Fallback>
            </mc:AlternateContent>
          </a:graphicData>
        </a:graphic>
      </p:graphicFrame>
      <p:sp>
        <p:nvSpPr>
          <p:cNvPr id="89094" name="Text Box 6"/>
          <p:cNvSpPr txBox="1"/>
          <p:nvPr/>
        </p:nvSpPr>
        <p:spPr>
          <a:xfrm>
            <a:off x="990600" y="4076700"/>
            <a:ext cx="1636713" cy="519113"/>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由图知：</a:t>
            </a:r>
            <a:endParaRPr lang="zh-CN" altLang="en-US" dirty="0">
              <a:latin typeface="Times New Roman" panose="02020603050405020304" pitchFamily="18" charset="0"/>
            </a:endParaRPr>
          </a:p>
        </p:txBody>
      </p:sp>
      <p:graphicFrame>
        <p:nvGraphicFramePr>
          <p:cNvPr id="89095" name="Object 7"/>
          <p:cNvGraphicFramePr/>
          <p:nvPr/>
        </p:nvGraphicFramePr>
        <p:xfrm>
          <a:off x="2832100" y="3886200"/>
          <a:ext cx="2332038" cy="1079500"/>
        </p:xfrm>
        <a:graphic>
          <a:graphicData uri="http://schemas.openxmlformats.org/presentationml/2006/ole">
            <mc:AlternateContent xmlns:mc="http://schemas.openxmlformats.org/markup-compatibility/2006">
              <mc:Choice xmlns:v="urn:schemas-microsoft-com:vml" Requires="v">
                <p:oleObj spid="_x0000_s3271" name="" r:id="rId5" imgW="939165" imgH="431800" progId="Equation.3">
                  <p:embed/>
                </p:oleObj>
              </mc:Choice>
              <mc:Fallback>
                <p:oleObj name="" r:id="rId5" imgW="939165" imgH="431800" progId="Equation.3">
                  <p:embed/>
                  <p:pic>
                    <p:nvPicPr>
                      <p:cNvPr id="0" name="图片 3270"/>
                      <p:cNvPicPr/>
                      <p:nvPr/>
                    </p:nvPicPr>
                    <p:blipFill>
                      <a:blip r:embed="rId6"/>
                      <a:stretch>
                        <a:fillRect/>
                      </a:stretch>
                    </p:blipFill>
                    <p:spPr>
                      <a:xfrm>
                        <a:off x="2832100" y="3886200"/>
                        <a:ext cx="2332038" cy="1079500"/>
                      </a:xfrm>
                      <a:prstGeom prst="rect">
                        <a:avLst/>
                      </a:prstGeom>
                      <a:noFill/>
                      <a:ln w="38100">
                        <a:noFill/>
                        <a:miter/>
                      </a:ln>
                    </p:spPr>
                  </p:pic>
                </p:oleObj>
              </mc:Fallback>
            </mc:AlternateContent>
          </a:graphicData>
        </a:graphic>
      </p:graphicFrame>
      <p:sp>
        <p:nvSpPr>
          <p:cNvPr id="89096" name="Text Box 8"/>
          <p:cNvSpPr txBox="1"/>
          <p:nvPr/>
        </p:nvSpPr>
        <p:spPr>
          <a:xfrm>
            <a:off x="1066800" y="5334000"/>
            <a:ext cx="1447800" cy="519113"/>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graphicFrame>
        <p:nvGraphicFramePr>
          <p:cNvPr id="89097" name="Object 9"/>
          <p:cNvGraphicFramePr/>
          <p:nvPr/>
        </p:nvGraphicFramePr>
        <p:xfrm>
          <a:off x="2108200" y="5032375"/>
          <a:ext cx="3105150" cy="1263650"/>
        </p:xfrm>
        <a:graphic>
          <a:graphicData uri="http://schemas.openxmlformats.org/presentationml/2006/ole">
            <mc:AlternateContent xmlns:mc="http://schemas.openxmlformats.org/markup-compatibility/2006">
              <mc:Choice xmlns:v="urn:schemas-microsoft-com:vml" Requires="v">
                <p:oleObj spid="_x0000_s3269" name="" r:id="rId7" imgW="1129665" imgH="457200" progId="Equation.3">
                  <p:embed/>
                </p:oleObj>
              </mc:Choice>
              <mc:Fallback>
                <p:oleObj name="" r:id="rId7" imgW="1129665" imgH="457200" progId="Equation.3">
                  <p:embed/>
                  <p:pic>
                    <p:nvPicPr>
                      <p:cNvPr id="0" name="图片 3268"/>
                      <p:cNvPicPr/>
                      <p:nvPr/>
                    </p:nvPicPr>
                    <p:blipFill>
                      <a:blip r:embed="rId8"/>
                      <a:stretch>
                        <a:fillRect/>
                      </a:stretch>
                    </p:blipFill>
                    <p:spPr>
                      <a:xfrm>
                        <a:off x="2108200" y="5032375"/>
                        <a:ext cx="3105150" cy="1263650"/>
                      </a:xfrm>
                      <a:prstGeom prst="rect">
                        <a:avLst/>
                      </a:prstGeom>
                      <a:solidFill>
                        <a:srgbClr val="FFFF99"/>
                      </a:solidFill>
                      <a:ln w="38100">
                        <a:noFill/>
                        <a:miter/>
                      </a:ln>
                    </p:spPr>
                  </p:pic>
                </p:oleObj>
              </mc:Fallback>
            </mc:AlternateContent>
          </a:graphicData>
        </a:graphic>
      </p:graphicFrame>
      <p:graphicFrame>
        <p:nvGraphicFramePr>
          <p:cNvPr id="89098" name="Object 10"/>
          <p:cNvGraphicFramePr/>
          <p:nvPr/>
        </p:nvGraphicFramePr>
        <p:xfrm>
          <a:off x="5121275" y="5105400"/>
          <a:ext cx="2114550" cy="1079500"/>
        </p:xfrm>
        <a:graphic>
          <a:graphicData uri="http://schemas.openxmlformats.org/presentationml/2006/ole">
            <mc:AlternateContent xmlns:mc="http://schemas.openxmlformats.org/markup-compatibility/2006">
              <mc:Choice xmlns:v="urn:schemas-microsoft-com:vml" Requires="v">
                <p:oleObj spid="_x0000_s3270" name="" r:id="rId9" imgW="850265" imgH="431800" progId="Equation.3">
                  <p:embed/>
                </p:oleObj>
              </mc:Choice>
              <mc:Fallback>
                <p:oleObj name="" r:id="rId9" imgW="850265" imgH="431800" progId="Equation.3">
                  <p:embed/>
                  <p:pic>
                    <p:nvPicPr>
                      <p:cNvPr id="0" name="图片 3269"/>
                      <p:cNvPicPr/>
                      <p:nvPr/>
                    </p:nvPicPr>
                    <p:blipFill>
                      <a:blip r:embed="rId10"/>
                      <a:stretch>
                        <a:fillRect/>
                      </a:stretch>
                    </p:blipFill>
                    <p:spPr>
                      <a:xfrm>
                        <a:off x="5121275" y="5105400"/>
                        <a:ext cx="2114550" cy="1079500"/>
                      </a:xfrm>
                      <a:prstGeom prst="rect">
                        <a:avLst/>
                      </a:prstGeom>
                      <a:solidFill>
                        <a:srgbClr val="FFFF99"/>
                      </a:solidFill>
                      <a:ln w="38100">
                        <a:noFill/>
                        <a:miter/>
                      </a:ln>
                    </p:spPr>
                  </p:pic>
                </p:oleObj>
              </mc:Fallback>
            </mc:AlternateContent>
          </a:graphicData>
        </a:graphic>
      </p:graphicFrame>
      <p:grpSp>
        <p:nvGrpSpPr>
          <p:cNvPr id="47119" name="Group 11"/>
          <p:cNvGrpSpPr/>
          <p:nvPr/>
        </p:nvGrpSpPr>
        <p:grpSpPr>
          <a:xfrm>
            <a:off x="3563938" y="1341438"/>
            <a:ext cx="5256212" cy="2376487"/>
            <a:chOff x="2336" y="572"/>
            <a:chExt cx="3311" cy="1497"/>
          </a:xfrm>
        </p:grpSpPr>
        <p:sp>
          <p:nvSpPr>
            <p:cNvPr id="47120" name="Rectangle 12"/>
            <p:cNvSpPr/>
            <p:nvPr/>
          </p:nvSpPr>
          <p:spPr>
            <a:xfrm>
              <a:off x="2336" y="572"/>
              <a:ext cx="3311" cy="1497"/>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pic>
          <p:nvPicPr>
            <p:cNvPr id="47121" name="Picture 13"/>
            <p:cNvPicPr>
              <a:picLocks noChangeAspect="1"/>
            </p:cNvPicPr>
            <p:nvPr/>
          </p:nvPicPr>
          <p:blipFill>
            <a:blip r:embed="rId11"/>
            <a:stretch>
              <a:fillRect/>
            </a:stretch>
          </p:blipFill>
          <p:spPr>
            <a:xfrm>
              <a:off x="2381" y="618"/>
              <a:ext cx="3216" cy="1333"/>
            </a:xfrm>
            <a:prstGeom prst="rect">
              <a:avLst/>
            </a:prstGeom>
            <a:noFill/>
            <a:ln w="9525">
              <a:noFill/>
            </a:ln>
          </p:spPr>
        </p:pic>
        <p:sp>
          <p:nvSpPr>
            <p:cNvPr id="47122" name="Rectangle 14"/>
            <p:cNvSpPr/>
            <p:nvPr/>
          </p:nvSpPr>
          <p:spPr>
            <a:xfrm>
              <a:off x="2426" y="1389"/>
              <a:ext cx="227" cy="22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7111" name="Object 15"/>
            <p:cNvGraphicFramePr/>
            <p:nvPr/>
          </p:nvGraphicFramePr>
          <p:xfrm>
            <a:off x="2426" y="1407"/>
            <a:ext cx="250" cy="317"/>
          </p:xfrm>
          <a:graphic>
            <a:graphicData uri="http://schemas.openxmlformats.org/presentationml/2006/ole">
              <mc:AlternateContent xmlns:mc="http://schemas.openxmlformats.org/markup-compatibility/2006">
                <mc:Choice xmlns:v="urn:schemas-microsoft-com:vml" Requires="v">
                  <p:oleObj spid="_x0000_s3272" name="" r:id="rId12" imgW="190500" imgH="241300" progId="Equation.3">
                    <p:embed/>
                  </p:oleObj>
                </mc:Choice>
                <mc:Fallback>
                  <p:oleObj name="" r:id="rId12" imgW="190500" imgH="241300" progId="Equation.3">
                    <p:embed/>
                    <p:pic>
                      <p:nvPicPr>
                        <p:cNvPr id="0" name="图片 3271"/>
                        <p:cNvPicPr/>
                        <p:nvPr/>
                      </p:nvPicPr>
                      <p:blipFill>
                        <a:blip r:embed="rId13"/>
                        <a:stretch>
                          <a:fillRect/>
                        </a:stretch>
                      </p:blipFill>
                      <p:spPr>
                        <a:xfrm>
                          <a:off x="2426" y="1407"/>
                          <a:ext cx="250" cy="317"/>
                        </a:xfrm>
                        <a:prstGeom prst="rect">
                          <a:avLst/>
                        </a:prstGeom>
                        <a:noFill/>
                        <a:ln w="38100">
                          <a:noFill/>
                          <a:miter/>
                        </a:ln>
                      </p:spPr>
                    </p:pic>
                  </p:oleObj>
                </mc:Fallback>
              </mc:AlternateContent>
            </a:graphicData>
          </a:graphic>
        </p:graphicFrame>
        <p:sp>
          <p:nvSpPr>
            <p:cNvPr id="47123" name="Rectangle 16"/>
            <p:cNvSpPr/>
            <p:nvPr/>
          </p:nvSpPr>
          <p:spPr>
            <a:xfrm>
              <a:off x="3152" y="1117"/>
              <a:ext cx="182" cy="31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7112" name="Object 17"/>
            <p:cNvGraphicFramePr/>
            <p:nvPr/>
          </p:nvGraphicFramePr>
          <p:xfrm>
            <a:off x="3107" y="1162"/>
            <a:ext cx="238" cy="348"/>
          </p:xfrm>
          <a:graphic>
            <a:graphicData uri="http://schemas.openxmlformats.org/presentationml/2006/ole">
              <mc:AlternateContent xmlns:mc="http://schemas.openxmlformats.org/markup-compatibility/2006">
                <mc:Choice xmlns:v="urn:schemas-microsoft-com:vml" Requires="v">
                  <p:oleObj spid="_x0000_s3273" name="" r:id="rId14" imgW="165100" imgH="241300" progId="Equation.3">
                    <p:embed/>
                  </p:oleObj>
                </mc:Choice>
                <mc:Fallback>
                  <p:oleObj name="" r:id="rId14" imgW="165100" imgH="241300" progId="Equation.3">
                    <p:embed/>
                    <p:pic>
                      <p:nvPicPr>
                        <p:cNvPr id="0" name="图片 3272"/>
                        <p:cNvPicPr/>
                        <p:nvPr/>
                      </p:nvPicPr>
                      <p:blipFill>
                        <a:blip r:embed="rId15"/>
                        <a:stretch>
                          <a:fillRect/>
                        </a:stretch>
                      </p:blipFill>
                      <p:spPr>
                        <a:xfrm>
                          <a:off x="3107" y="1162"/>
                          <a:ext cx="238" cy="348"/>
                        </a:xfrm>
                        <a:prstGeom prst="rect">
                          <a:avLst/>
                        </a:prstGeom>
                        <a:noFill/>
                        <a:ln w="38100">
                          <a:noFill/>
                          <a:miter/>
                        </a:ln>
                      </p:spPr>
                    </p:pic>
                  </p:oleObj>
                </mc:Fallback>
              </mc:AlternateContent>
            </a:graphicData>
          </a:graphic>
        </p:graphicFrame>
        <p:sp>
          <p:nvSpPr>
            <p:cNvPr id="47124" name="Rectangle 18"/>
            <p:cNvSpPr/>
            <p:nvPr/>
          </p:nvSpPr>
          <p:spPr>
            <a:xfrm>
              <a:off x="5284" y="1162"/>
              <a:ext cx="272" cy="272"/>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7113" name="Object 19"/>
            <p:cNvGraphicFramePr/>
            <p:nvPr/>
          </p:nvGraphicFramePr>
          <p:xfrm>
            <a:off x="5284" y="1162"/>
            <a:ext cx="256" cy="348"/>
          </p:xfrm>
          <a:graphic>
            <a:graphicData uri="http://schemas.openxmlformats.org/presentationml/2006/ole">
              <mc:AlternateContent xmlns:mc="http://schemas.openxmlformats.org/markup-compatibility/2006">
                <mc:Choice xmlns:v="urn:schemas-microsoft-com:vml" Requires="v">
                  <p:oleObj spid="_x0000_s3285" name="" r:id="rId16" imgW="177800" imgH="240665" progId="Equation.3">
                    <p:embed/>
                  </p:oleObj>
                </mc:Choice>
                <mc:Fallback>
                  <p:oleObj name="" r:id="rId16" imgW="177800" imgH="240665" progId="Equation.3">
                    <p:embed/>
                    <p:pic>
                      <p:nvPicPr>
                        <p:cNvPr id="0" name="图片 3284"/>
                        <p:cNvPicPr/>
                        <p:nvPr/>
                      </p:nvPicPr>
                      <p:blipFill>
                        <a:blip r:embed="rId17"/>
                        <a:stretch>
                          <a:fillRect/>
                        </a:stretch>
                      </p:blipFill>
                      <p:spPr>
                        <a:xfrm>
                          <a:off x="5284" y="1162"/>
                          <a:ext cx="256" cy="348"/>
                        </a:xfrm>
                        <a:prstGeom prst="rect">
                          <a:avLst/>
                        </a:prstGeom>
                        <a:noFill/>
                        <a:ln w="38100">
                          <a:noFill/>
                          <a:miter/>
                        </a:ln>
                      </p:spPr>
                    </p:pic>
                  </p:oleObj>
                </mc:Fallback>
              </mc:AlternateContent>
            </a:graphicData>
          </a:graphic>
        </p:graphicFrame>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linds(horizontal)">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blinds(horizontal)">
                                      <p:cBhvr>
                                        <p:cTn id="12" dur="500"/>
                                        <p:tgtEl>
                                          <p:spTgt spid="890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blinds(horizontal)">
                                      <p:cBhvr>
                                        <p:cTn id="17" dur="500"/>
                                        <p:tgtEl>
                                          <p:spTgt spid="890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blinds(horizontal)">
                                      <p:cBhvr>
                                        <p:cTn id="22" dur="500"/>
                                        <p:tgtEl>
                                          <p:spTgt spid="890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5"/>
                                        </p:tgtEl>
                                        <p:attrNameLst>
                                          <p:attrName>style.visibility</p:attrName>
                                        </p:attrNameLst>
                                      </p:cBhvr>
                                      <p:to>
                                        <p:strVal val="visible"/>
                                      </p:to>
                                    </p:set>
                                    <p:animEffect transition="in" filter="blinds(horizontal)">
                                      <p:cBhvr>
                                        <p:cTn id="27" dur="500"/>
                                        <p:tgtEl>
                                          <p:spTgt spid="8909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096"/>
                                        </p:tgtEl>
                                        <p:attrNameLst>
                                          <p:attrName>style.visibility</p:attrName>
                                        </p:attrNameLst>
                                      </p:cBhvr>
                                      <p:to>
                                        <p:strVal val="visible"/>
                                      </p:to>
                                    </p:set>
                                    <p:animEffect transition="in" filter="blinds(horizontal)">
                                      <p:cBhvr>
                                        <p:cTn id="32" dur="500"/>
                                        <p:tgtEl>
                                          <p:spTgt spid="890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97"/>
                                        </p:tgtEl>
                                        <p:attrNameLst>
                                          <p:attrName>style.visibility</p:attrName>
                                        </p:attrNameLst>
                                      </p:cBhvr>
                                      <p:to>
                                        <p:strVal val="visible"/>
                                      </p:to>
                                    </p:set>
                                    <p:animEffect transition="in" filter="blinds(horizontal)">
                                      <p:cBhvr>
                                        <p:cTn id="37" dur="500"/>
                                        <p:tgtEl>
                                          <p:spTgt spid="8909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9098"/>
                                        </p:tgtEl>
                                        <p:attrNameLst>
                                          <p:attrName>style.visibility</p:attrName>
                                        </p:attrNameLst>
                                      </p:cBhvr>
                                      <p:to>
                                        <p:strVal val="visible"/>
                                      </p:to>
                                    </p:set>
                                    <p:animEffect transition="in" filter="blinds(horizontal)">
                                      <p:cBhvr>
                                        <p:cTn id="42" dur="500"/>
                                        <p:tgtEl>
                                          <p:spTgt spid="89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4" grpId="0"/>
      <p:bldP spid="8909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8138" name="Rectangle 2"/>
          <p:cNvSpPr/>
          <p:nvPr/>
        </p:nvSpPr>
        <p:spPr>
          <a:xfrm>
            <a:off x="2916238" y="2493963"/>
            <a:ext cx="5976937" cy="3671887"/>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pic>
        <p:nvPicPr>
          <p:cNvPr id="48139" name="Picture 3"/>
          <p:cNvPicPr>
            <a:picLocks noChangeAspect="1"/>
          </p:cNvPicPr>
          <p:nvPr/>
        </p:nvPicPr>
        <p:blipFill>
          <a:blip r:embed="rId1"/>
          <a:stretch>
            <a:fillRect/>
          </a:stretch>
        </p:blipFill>
        <p:spPr>
          <a:xfrm>
            <a:off x="2971800" y="2895600"/>
            <a:ext cx="5715000" cy="3467100"/>
          </a:xfrm>
          <a:prstGeom prst="rect">
            <a:avLst/>
          </a:prstGeom>
          <a:noFill/>
          <a:ln w="9525">
            <a:noFill/>
          </a:ln>
        </p:spPr>
      </p:pic>
      <p:graphicFrame>
        <p:nvGraphicFramePr>
          <p:cNvPr id="90116" name="Object 4"/>
          <p:cNvGraphicFramePr/>
          <p:nvPr/>
        </p:nvGraphicFramePr>
        <p:xfrm>
          <a:off x="828675" y="3933825"/>
          <a:ext cx="1943100" cy="1136650"/>
        </p:xfrm>
        <a:graphic>
          <a:graphicData uri="http://schemas.openxmlformats.org/presentationml/2006/ole">
            <mc:AlternateContent xmlns:mc="http://schemas.openxmlformats.org/markup-compatibility/2006">
              <mc:Choice xmlns:v="urn:schemas-microsoft-com:vml" Requires="v">
                <p:oleObj spid="_x0000_s3283" name="" r:id="rId2" imgW="838200" imgH="457200" progId="Equation.3">
                  <p:embed/>
                </p:oleObj>
              </mc:Choice>
              <mc:Fallback>
                <p:oleObj name="" r:id="rId2" imgW="838200" imgH="457200" progId="Equation.3">
                  <p:embed/>
                  <p:pic>
                    <p:nvPicPr>
                      <p:cNvPr id="0" name="图片 3282"/>
                      <p:cNvPicPr/>
                      <p:nvPr/>
                    </p:nvPicPr>
                    <p:blipFill>
                      <a:blip r:embed="rId3"/>
                      <a:stretch>
                        <a:fillRect/>
                      </a:stretch>
                    </p:blipFill>
                    <p:spPr>
                      <a:xfrm>
                        <a:off x="828675" y="3933825"/>
                        <a:ext cx="1943100" cy="1136650"/>
                      </a:xfrm>
                      <a:prstGeom prst="rect">
                        <a:avLst/>
                      </a:prstGeom>
                      <a:noFill/>
                      <a:ln w="38100">
                        <a:noFill/>
                        <a:miter/>
                      </a:ln>
                    </p:spPr>
                  </p:pic>
                </p:oleObj>
              </mc:Fallback>
            </mc:AlternateContent>
          </a:graphicData>
        </a:graphic>
      </p:graphicFrame>
      <p:sp>
        <p:nvSpPr>
          <p:cNvPr id="90117" name="Text Box 5"/>
          <p:cNvSpPr txBox="1"/>
          <p:nvPr/>
        </p:nvSpPr>
        <p:spPr>
          <a:xfrm>
            <a:off x="835025" y="3284538"/>
            <a:ext cx="1289050" cy="519112"/>
          </a:xfrm>
          <a:prstGeom prst="rect">
            <a:avLst/>
          </a:prstGeom>
          <a:noFill/>
          <a:ln w="38100">
            <a:noFill/>
          </a:ln>
        </p:spPr>
        <p:txBody>
          <a:bodyPr lIns="90000" tIns="46800" rIns="90000" bIns="46800" anchor="ctr">
            <a:spAutoFit/>
          </a:bodyPr>
          <a:p>
            <a:pPr>
              <a:spcBef>
                <a:spcPct val="50000"/>
              </a:spcBef>
            </a:pPr>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sp>
        <p:nvSpPr>
          <p:cNvPr id="48141" name="Text Box 6"/>
          <p:cNvSpPr txBox="1">
            <a:spLocks noChangeArrowheads="1"/>
          </p:cNvSpPr>
          <p:nvPr/>
        </p:nvSpPr>
        <p:spPr bwMode="auto">
          <a:xfrm>
            <a:off x="827088" y="617538"/>
            <a:ext cx="2967038" cy="525463"/>
          </a:xfrm>
          <a:prstGeom prst="rect">
            <a:avLst/>
          </a:prstGeom>
          <a:solidFill>
            <a:schemeClr val="tx2">
              <a:lumMod val="60000"/>
              <a:lumOff val="40000"/>
            </a:schemeClr>
          </a:solidFill>
          <a:ln w="38100">
            <a:noFill/>
            <a:miter lim="800000"/>
          </a:ln>
        </p:spPr>
        <p:txBody>
          <a:bodyPr lIns="90000" tIns="46800" rIns="90000" bIns="46800" anchor="ctr">
            <a:spAutoFit/>
          </a:bodyPr>
          <a:lstStyle/>
          <a:p>
            <a:pPr marL="457200" marR="0" indent="-457200" defTabSz="914400">
              <a:spcBef>
                <a:spcPct val="50000"/>
              </a:spcBef>
              <a:buClrTx/>
              <a:buSzTx/>
              <a:buFontTx/>
              <a:buNone/>
              <a:defRPr/>
            </a:pPr>
            <a:r>
              <a:rPr kumimoji="1" lang="zh-CN" altLang="en-US" kern="1200" cap="none" spc="0" normalizeH="0" baseline="0" noProof="0" dirty="0">
                <a:solidFill>
                  <a:srgbClr val="FF0000"/>
                </a:solidFill>
                <a:latin typeface="宋体" panose="02010600030101010101" pitchFamily="2" charset="-122"/>
                <a:ea typeface="宋体" panose="02010600030101010101" pitchFamily="2" charset="-122"/>
                <a:cs typeface="+mn-cs"/>
              </a:rPr>
              <a:t>求输出电阻</a:t>
            </a:r>
            <a:r>
              <a:rPr kumimoji="1" lang="en-US" altLang="zh-CN" kern="1200" cap="none" spc="0" normalizeH="0" baseline="0" noProof="0" dirty="0">
                <a:solidFill>
                  <a:srgbClr val="FF0000"/>
                </a:solidFill>
                <a:latin typeface="宋体" panose="02010600030101010101" pitchFamily="2" charset="-122"/>
                <a:ea typeface="宋体" panose="02010600030101010101" pitchFamily="2" charset="-122"/>
                <a:cs typeface="+mn-cs"/>
              </a:rPr>
              <a:t>R</a:t>
            </a:r>
            <a:r>
              <a:rPr kumimoji="1" lang="en-US" altLang="zh-CN" kern="1200" cap="none" spc="0" normalizeH="0" baseline="-25000" noProof="0" dirty="0">
                <a:solidFill>
                  <a:srgbClr val="FF0000"/>
                </a:solidFill>
                <a:latin typeface="宋体" panose="02010600030101010101" pitchFamily="2" charset="-122"/>
                <a:ea typeface="宋体" panose="02010600030101010101" pitchFamily="2" charset="-122"/>
                <a:cs typeface="+mn-cs"/>
              </a:rPr>
              <a:t>o</a:t>
            </a:r>
            <a:endParaRPr kumimoji="1" lang="en-US" altLang="zh-CN" kern="1200" cap="none" spc="0" normalizeH="0" baseline="0" noProof="0" dirty="0">
              <a:solidFill>
                <a:srgbClr val="FF0000"/>
              </a:solidFill>
              <a:latin typeface="宋体" panose="02010600030101010101" pitchFamily="2" charset="-122"/>
              <a:ea typeface="宋体" panose="02010600030101010101" pitchFamily="2" charset="-122"/>
              <a:cs typeface="+mn-cs"/>
            </a:endParaRPr>
          </a:p>
        </p:txBody>
      </p:sp>
      <p:sp>
        <p:nvSpPr>
          <p:cNvPr id="90119" name="Text Box 7"/>
          <p:cNvSpPr txBox="1"/>
          <p:nvPr/>
        </p:nvSpPr>
        <p:spPr>
          <a:xfrm>
            <a:off x="1354138" y="1125538"/>
            <a:ext cx="2209800" cy="519112"/>
          </a:xfrm>
          <a:prstGeom prst="rect">
            <a:avLst/>
          </a:prstGeom>
          <a:noFill/>
          <a:ln w="38100">
            <a:noFill/>
          </a:ln>
        </p:spPr>
        <p:txBody>
          <a:bodyPr lIns="90000" tIns="46800" rIns="90000" bIns="46800" anchor="ctr">
            <a:spAutoFit/>
          </a:bodyPr>
          <a:p>
            <a:pPr>
              <a:spcBef>
                <a:spcPct val="50000"/>
              </a:spcBef>
            </a:pPr>
            <a:r>
              <a:rPr lang="zh-CN" altLang="en-US" dirty="0">
                <a:latin typeface="Times New Roman" panose="02020603050405020304" pitchFamily="18" charset="0"/>
              </a:rPr>
              <a:t>根据定义：</a:t>
            </a:r>
            <a:endParaRPr lang="zh-CN" altLang="en-US" dirty="0">
              <a:solidFill>
                <a:srgbClr val="FF0000"/>
              </a:solidFill>
              <a:latin typeface="Times New Roman" panose="02020603050405020304" pitchFamily="18" charset="0"/>
            </a:endParaRPr>
          </a:p>
        </p:txBody>
      </p:sp>
      <p:sp>
        <p:nvSpPr>
          <p:cNvPr id="90120" name="Line 8"/>
          <p:cNvSpPr/>
          <p:nvPr/>
        </p:nvSpPr>
        <p:spPr>
          <a:xfrm flipH="1">
            <a:off x="3200400" y="3886200"/>
            <a:ext cx="1588" cy="1828800"/>
          </a:xfrm>
          <a:prstGeom prst="line">
            <a:avLst/>
          </a:prstGeom>
          <a:ln w="38100" cap="flat" cmpd="sng">
            <a:solidFill>
              <a:srgbClr val="3333FF"/>
            </a:solidFill>
            <a:prstDash val="solid"/>
            <a:headEnd type="none" w="med" len="med"/>
            <a:tailEnd type="none" w="med" len="med"/>
          </a:ln>
        </p:spPr>
      </p:sp>
      <p:grpSp>
        <p:nvGrpSpPr>
          <p:cNvPr id="2" name="Group 9"/>
          <p:cNvGrpSpPr/>
          <p:nvPr/>
        </p:nvGrpSpPr>
        <p:grpSpPr>
          <a:xfrm>
            <a:off x="7924800" y="2879725"/>
            <a:ext cx="742950" cy="601663"/>
            <a:chOff x="4992" y="1814"/>
            <a:chExt cx="468" cy="379"/>
          </a:xfrm>
        </p:grpSpPr>
        <p:sp>
          <p:nvSpPr>
            <p:cNvPr id="48156" name="Line 10"/>
            <p:cNvSpPr/>
            <p:nvPr/>
          </p:nvSpPr>
          <p:spPr>
            <a:xfrm>
              <a:off x="4992" y="2188"/>
              <a:ext cx="407" cy="0"/>
            </a:xfrm>
            <a:prstGeom prst="line">
              <a:avLst/>
            </a:prstGeom>
            <a:ln w="38100" cap="flat" cmpd="sng">
              <a:solidFill>
                <a:srgbClr val="FF3300"/>
              </a:solidFill>
              <a:prstDash val="solid"/>
              <a:headEnd type="triangle" w="med" len="med"/>
              <a:tailEnd type="none" w="med" len="med"/>
            </a:ln>
          </p:spPr>
        </p:sp>
        <p:graphicFrame>
          <p:nvGraphicFramePr>
            <p:cNvPr id="48136" name="Object 11"/>
            <p:cNvGraphicFramePr/>
            <p:nvPr/>
          </p:nvGraphicFramePr>
          <p:xfrm>
            <a:off x="5202" y="1814"/>
            <a:ext cx="258" cy="379"/>
          </p:xfrm>
          <a:graphic>
            <a:graphicData uri="http://schemas.openxmlformats.org/presentationml/2006/ole">
              <mc:AlternateContent xmlns:mc="http://schemas.openxmlformats.org/markup-compatibility/2006">
                <mc:Choice xmlns:v="urn:schemas-microsoft-com:vml" Requires="v">
                  <p:oleObj spid="_x0000_s3282" name="" r:id="rId4" imgW="165100" imgH="241300" progId="Equation.3">
                    <p:embed/>
                  </p:oleObj>
                </mc:Choice>
                <mc:Fallback>
                  <p:oleObj name="" r:id="rId4" imgW="165100" imgH="241300" progId="Equation.3">
                    <p:embed/>
                    <p:pic>
                      <p:nvPicPr>
                        <p:cNvPr id="0" name="图片 3281"/>
                        <p:cNvPicPr/>
                        <p:nvPr/>
                      </p:nvPicPr>
                      <p:blipFill>
                        <a:blip r:embed="rId5"/>
                        <a:stretch>
                          <a:fillRect/>
                        </a:stretch>
                      </p:blipFill>
                      <p:spPr>
                        <a:xfrm>
                          <a:off x="5202" y="1814"/>
                          <a:ext cx="258" cy="379"/>
                        </a:xfrm>
                        <a:prstGeom prst="rect">
                          <a:avLst/>
                        </a:prstGeom>
                        <a:noFill/>
                        <a:ln w="38100">
                          <a:noFill/>
                          <a:miter/>
                        </a:ln>
                      </p:spPr>
                    </p:pic>
                  </p:oleObj>
                </mc:Fallback>
              </mc:AlternateContent>
            </a:graphicData>
          </a:graphic>
        </p:graphicFrame>
      </p:grpSp>
      <p:sp>
        <p:nvSpPr>
          <p:cNvPr id="90124" name="Rectangle 12"/>
          <p:cNvSpPr/>
          <p:nvPr/>
        </p:nvSpPr>
        <p:spPr>
          <a:xfrm>
            <a:off x="6172200" y="3810000"/>
            <a:ext cx="1160463" cy="1752600"/>
          </a:xfrm>
          <a:prstGeom prst="rect">
            <a:avLst/>
          </a:prstGeom>
          <a:solidFill>
            <a:srgbClr val="FFFFFF"/>
          </a:solidFill>
          <a:ln w="9525">
            <a:noFill/>
          </a:ln>
        </p:spPr>
        <p:txBody>
          <a:bodyPr wrap="none" anchor="ctr"/>
          <a:p>
            <a:endParaRPr lang="zh-CN" altLang="en-US" dirty="0">
              <a:latin typeface="Arial" panose="020B0604020202020204" pitchFamily="34" charset="0"/>
            </a:endParaRPr>
          </a:p>
        </p:txBody>
      </p:sp>
      <p:graphicFrame>
        <p:nvGraphicFramePr>
          <p:cNvPr id="90125" name="Object 13"/>
          <p:cNvGraphicFramePr/>
          <p:nvPr/>
        </p:nvGraphicFramePr>
        <p:xfrm>
          <a:off x="3386138" y="1236663"/>
          <a:ext cx="3130550" cy="1184275"/>
        </p:xfrm>
        <a:graphic>
          <a:graphicData uri="http://schemas.openxmlformats.org/presentationml/2006/ole">
            <mc:AlternateContent xmlns:mc="http://schemas.openxmlformats.org/markup-compatibility/2006">
              <mc:Choice xmlns:v="urn:schemas-microsoft-com:vml" Requires="v">
                <p:oleObj spid="_x0000_s3286" name="" r:id="rId6" imgW="1193800" imgH="457200" progId="Equation.3">
                  <p:embed/>
                </p:oleObj>
              </mc:Choice>
              <mc:Fallback>
                <p:oleObj name="" r:id="rId6" imgW="1193800" imgH="457200" progId="Equation.3">
                  <p:embed/>
                  <p:pic>
                    <p:nvPicPr>
                      <p:cNvPr id="0" name="图片 3285"/>
                      <p:cNvPicPr/>
                      <p:nvPr/>
                    </p:nvPicPr>
                    <p:blipFill>
                      <a:blip r:embed="rId7"/>
                      <a:stretch>
                        <a:fillRect/>
                      </a:stretch>
                    </p:blipFill>
                    <p:spPr>
                      <a:xfrm>
                        <a:off x="3386138" y="1236663"/>
                        <a:ext cx="3130550" cy="1184275"/>
                      </a:xfrm>
                      <a:prstGeom prst="rect">
                        <a:avLst/>
                      </a:prstGeom>
                      <a:noFill/>
                      <a:ln w="38100">
                        <a:noFill/>
                        <a:miter/>
                      </a:ln>
                    </p:spPr>
                  </p:pic>
                </p:oleObj>
              </mc:Fallback>
            </mc:AlternateContent>
          </a:graphicData>
        </a:graphic>
      </p:graphicFrame>
      <p:grpSp>
        <p:nvGrpSpPr>
          <p:cNvPr id="3" name="Group 14"/>
          <p:cNvGrpSpPr/>
          <p:nvPr/>
        </p:nvGrpSpPr>
        <p:grpSpPr>
          <a:xfrm>
            <a:off x="8297863" y="3962400"/>
            <a:ext cx="533400" cy="1627188"/>
            <a:chOff x="5227" y="2496"/>
            <a:chExt cx="336" cy="1025"/>
          </a:xfrm>
        </p:grpSpPr>
        <p:graphicFrame>
          <p:nvGraphicFramePr>
            <p:cNvPr id="48135" name="Object 15"/>
            <p:cNvGraphicFramePr/>
            <p:nvPr/>
          </p:nvGraphicFramePr>
          <p:xfrm>
            <a:off x="5239" y="2867"/>
            <a:ext cx="222" cy="336"/>
          </p:xfrm>
          <a:graphic>
            <a:graphicData uri="http://schemas.openxmlformats.org/presentationml/2006/ole">
              <mc:AlternateContent xmlns:mc="http://schemas.openxmlformats.org/markup-compatibility/2006">
                <mc:Choice xmlns:v="urn:schemas-microsoft-com:vml" Requires="v">
                  <p:oleObj spid="_x0000_s3287" name="" r:id="rId8" imgW="177800" imgH="240665" progId="Equation.3">
                    <p:embed/>
                  </p:oleObj>
                </mc:Choice>
                <mc:Fallback>
                  <p:oleObj name="" r:id="rId8" imgW="177800" imgH="240665" progId="Equation.3">
                    <p:embed/>
                    <p:pic>
                      <p:nvPicPr>
                        <p:cNvPr id="0" name="图片 3286"/>
                        <p:cNvPicPr/>
                        <p:nvPr/>
                      </p:nvPicPr>
                      <p:blipFill>
                        <a:blip r:embed="rId9"/>
                        <a:stretch>
                          <a:fillRect/>
                        </a:stretch>
                      </p:blipFill>
                      <p:spPr>
                        <a:xfrm>
                          <a:off x="5239" y="2867"/>
                          <a:ext cx="222" cy="336"/>
                        </a:xfrm>
                        <a:prstGeom prst="rect">
                          <a:avLst/>
                        </a:prstGeom>
                        <a:noFill/>
                        <a:ln w="38100">
                          <a:noFill/>
                          <a:miter/>
                        </a:ln>
                      </p:spPr>
                    </p:pic>
                  </p:oleObj>
                </mc:Fallback>
              </mc:AlternateContent>
            </a:graphicData>
          </a:graphic>
        </p:graphicFrame>
        <p:sp>
          <p:nvSpPr>
            <p:cNvPr id="48154" name="Text Box 16"/>
            <p:cNvSpPr txBox="1"/>
            <p:nvPr/>
          </p:nvSpPr>
          <p:spPr>
            <a:xfrm>
              <a:off x="5227" y="2496"/>
              <a:ext cx="288" cy="288"/>
            </a:xfrm>
            <a:prstGeom prst="rect">
              <a:avLst/>
            </a:prstGeom>
            <a:noFill/>
            <a:ln w="38100">
              <a:noFill/>
            </a:ln>
          </p:spPr>
          <p:txBody>
            <a:bodyPr lIns="90000" tIns="46800" rIns="90000" bIns="46800" anchor="ctr">
              <a:spAutoFit/>
            </a:bodyPr>
            <a:p>
              <a:pPr>
                <a:spcBef>
                  <a:spcPct val="50000"/>
                </a:spcBef>
              </a:pPr>
              <a:r>
                <a:rPr lang="en-US" altLang="zh-CN" sz="2400" dirty="0">
                  <a:latin typeface="Verdana" panose="020B0604030504040204" pitchFamily="34" charset="0"/>
                  <a:ea typeface="楷体_GB2312" pitchFamily="49" charset="-122"/>
                </a:rPr>
                <a:t>+</a:t>
              </a:r>
              <a:endParaRPr lang="en-US" altLang="zh-CN" sz="2400" dirty="0">
                <a:solidFill>
                  <a:srgbClr val="FF0000"/>
                </a:solidFill>
                <a:latin typeface="Verdana" panose="020B0604030504040204" pitchFamily="34" charset="0"/>
                <a:ea typeface="楷体_GB2312" pitchFamily="49" charset="-122"/>
              </a:endParaRPr>
            </a:p>
          </p:txBody>
        </p:sp>
        <p:sp>
          <p:nvSpPr>
            <p:cNvPr id="48155" name="Text Box 17"/>
            <p:cNvSpPr txBox="1"/>
            <p:nvPr/>
          </p:nvSpPr>
          <p:spPr>
            <a:xfrm>
              <a:off x="5275" y="3233"/>
              <a:ext cx="288" cy="288"/>
            </a:xfrm>
            <a:prstGeom prst="rect">
              <a:avLst/>
            </a:prstGeom>
            <a:noFill/>
            <a:ln w="38100">
              <a:noFill/>
            </a:ln>
          </p:spPr>
          <p:txBody>
            <a:bodyPr lIns="90000" tIns="46800" rIns="90000" bIns="46800" anchor="ctr">
              <a:spAutoFit/>
            </a:bodyPr>
            <a:p>
              <a:pPr>
                <a:spcBef>
                  <a:spcPct val="50000"/>
                </a:spcBef>
              </a:pPr>
              <a:r>
                <a:rPr lang="en-US" altLang="zh-CN" sz="2400" dirty="0">
                  <a:latin typeface="Verdana" panose="020B0604030504040204" pitchFamily="34" charset="0"/>
                  <a:ea typeface="楷体_GB2312" pitchFamily="49" charset="-122"/>
                </a:rPr>
                <a:t>-</a:t>
              </a:r>
              <a:endParaRPr lang="en-US" altLang="zh-CN" sz="2400" dirty="0">
                <a:solidFill>
                  <a:srgbClr val="FF0000"/>
                </a:solidFill>
                <a:latin typeface="Verdana" panose="020B0604030504040204" pitchFamily="34" charset="0"/>
                <a:ea typeface="楷体_GB2312" pitchFamily="49" charset="-122"/>
              </a:endParaRPr>
            </a:p>
          </p:txBody>
        </p:sp>
      </p:grpSp>
      <p:sp>
        <p:nvSpPr>
          <p:cNvPr id="48147" name="Rectangle 18"/>
          <p:cNvSpPr/>
          <p:nvPr/>
        </p:nvSpPr>
        <p:spPr>
          <a:xfrm>
            <a:off x="2987675" y="3068638"/>
            <a:ext cx="431800" cy="43180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8132" name="Object 19"/>
          <p:cNvGraphicFramePr/>
          <p:nvPr/>
        </p:nvGraphicFramePr>
        <p:xfrm>
          <a:off x="3271838" y="3068638"/>
          <a:ext cx="363537" cy="576262"/>
        </p:xfrm>
        <a:graphic>
          <a:graphicData uri="http://schemas.openxmlformats.org/presentationml/2006/ole">
            <mc:AlternateContent xmlns:mc="http://schemas.openxmlformats.org/markup-compatibility/2006">
              <mc:Choice xmlns:v="urn:schemas-microsoft-com:vml" Requires="v">
                <p:oleObj spid="_x0000_s3281" name="" r:id="rId10" imgW="152400" imgH="241300" progId="Equation.3">
                  <p:embed/>
                </p:oleObj>
              </mc:Choice>
              <mc:Fallback>
                <p:oleObj name="" r:id="rId10" imgW="152400" imgH="241300" progId="Equation.3">
                  <p:embed/>
                  <p:pic>
                    <p:nvPicPr>
                      <p:cNvPr id="0" name="图片 3280"/>
                      <p:cNvPicPr/>
                      <p:nvPr/>
                    </p:nvPicPr>
                    <p:blipFill>
                      <a:blip r:embed="rId11"/>
                      <a:stretch>
                        <a:fillRect/>
                      </a:stretch>
                    </p:blipFill>
                    <p:spPr>
                      <a:xfrm>
                        <a:off x="3271838" y="3068638"/>
                        <a:ext cx="363537" cy="576262"/>
                      </a:xfrm>
                      <a:prstGeom prst="rect">
                        <a:avLst/>
                      </a:prstGeom>
                      <a:noFill/>
                      <a:ln w="38100">
                        <a:noFill/>
                        <a:miter/>
                      </a:ln>
                    </p:spPr>
                  </p:pic>
                </p:oleObj>
              </mc:Fallback>
            </mc:AlternateContent>
          </a:graphicData>
        </a:graphic>
      </p:graphicFrame>
      <p:sp>
        <p:nvSpPr>
          <p:cNvPr id="48148" name="Rectangle 20"/>
          <p:cNvSpPr/>
          <p:nvPr/>
        </p:nvSpPr>
        <p:spPr>
          <a:xfrm>
            <a:off x="4356100" y="3170238"/>
            <a:ext cx="503238" cy="35877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8133" name="Object 21"/>
          <p:cNvGraphicFramePr/>
          <p:nvPr/>
        </p:nvGraphicFramePr>
        <p:xfrm>
          <a:off x="4364038" y="3068638"/>
          <a:ext cx="423862" cy="576262"/>
        </p:xfrm>
        <a:graphic>
          <a:graphicData uri="http://schemas.openxmlformats.org/presentationml/2006/ole">
            <mc:AlternateContent xmlns:mc="http://schemas.openxmlformats.org/markup-compatibility/2006">
              <mc:Choice xmlns:v="urn:schemas-microsoft-com:vml" Requires="v">
                <p:oleObj spid="_x0000_s3284" name="" r:id="rId12" imgW="177800" imgH="240665" progId="Equation.3">
                  <p:embed/>
                </p:oleObj>
              </mc:Choice>
              <mc:Fallback>
                <p:oleObj name="" r:id="rId12" imgW="177800" imgH="240665" progId="Equation.3">
                  <p:embed/>
                  <p:pic>
                    <p:nvPicPr>
                      <p:cNvPr id="0" name="图片 3283"/>
                      <p:cNvPicPr/>
                      <p:nvPr/>
                    </p:nvPicPr>
                    <p:blipFill>
                      <a:blip r:embed="rId13"/>
                      <a:stretch>
                        <a:fillRect/>
                      </a:stretch>
                    </p:blipFill>
                    <p:spPr>
                      <a:xfrm>
                        <a:off x="4364038" y="3068638"/>
                        <a:ext cx="423862" cy="576262"/>
                      </a:xfrm>
                      <a:prstGeom prst="rect">
                        <a:avLst/>
                      </a:prstGeom>
                      <a:noFill/>
                      <a:ln w="38100">
                        <a:noFill/>
                        <a:miter/>
                      </a:ln>
                    </p:spPr>
                  </p:pic>
                </p:oleObj>
              </mc:Fallback>
            </mc:AlternateContent>
          </a:graphicData>
        </a:graphic>
      </p:graphicFrame>
      <p:grpSp>
        <p:nvGrpSpPr>
          <p:cNvPr id="4" name="Group 22"/>
          <p:cNvGrpSpPr/>
          <p:nvPr/>
        </p:nvGrpSpPr>
        <p:grpSpPr>
          <a:xfrm>
            <a:off x="4211638" y="2595563"/>
            <a:ext cx="1265237" cy="977900"/>
            <a:chOff x="3397" y="21"/>
            <a:chExt cx="1479" cy="1191"/>
          </a:xfrm>
        </p:grpSpPr>
        <p:sp>
          <p:nvSpPr>
            <p:cNvPr id="48151" name="Oval 23"/>
            <p:cNvSpPr/>
            <p:nvPr/>
          </p:nvSpPr>
          <p:spPr>
            <a:xfrm>
              <a:off x="3397" y="720"/>
              <a:ext cx="898" cy="492"/>
            </a:xfrm>
            <a:prstGeom prst="ellipse">
              <a:avLst/>
            </a:prstGeom>
            <a:noFill/>
            <a:ln w="38100" cap="flat" cmpd="sng">
              <a:solidFill>
                <a:srgbClr val="FF3300"/>
              </a:solidFill>
              <a:prstDash val="solid"/>
              <a:headEnd type="none" w="med" len="med"/>
              <a:tailEnd type="none" w="med" len="med"/>
            </a:ln>
          </p:spPr>
          <p:txBody>
            <a:bodyPr wrap="none" lIns="90000" tIns="46800" rIns="90000" bIns="46800" anchor="ctr">
              <a:spAutoFit/>
            </a:bodyPr>
            <a:p>
              <a:endParaRPr lang="zh-CN" altLang="en-US" dirty="0">
                <a:latin typeface="Arial" panose="020B0604020202020204" pitchFamily="34" charset="0"/>
              </a:endParaRPr>
            </a:p>
          </p:txBody>
        </p:sp>
        <p:sp>
          <p:nvSpPr>
            <p:cNvPr id="48152" name="Oval 24"/>
            <p:cNvSpPr/>
            <p:nvPr/>
          </p:nvSpPr>
          <p:spPr>
            <a:xfrm>
              <a:off x="4367" y="21"/>
              <a:ext cx="509" cy="789"/>
            </a:xfrm>
            <a:prstGeom prst="ellipse">
              <a:avLst/>
            </a:prstGeom>
            <a:noFill/>
            <a:ln w="38100" cap="flat" cmpd="sng">
              <a:solidFill>
                <a:srgbClr val="FF3300"/>
              </a:solidFill>
              <a:prstDash val="solid"/>
              <a:headEnd type="none" w="med" len="med"/>
              <a:tailEnd type="none" w="med" len="med"/>
            </a:ln>
          </p:spPr>
          <p:txBody>
            <a:bodyPr wrap="none" lIns="90000" tIns="46800" rIns="90000" bIns="46800" anchor="ctr">
              <a:spAutoFit/>
            </a:bodyPr>
            <a:p>
              <a:pPr algn="ctr">
                <a:spcBef>
                  <a:spcPct val="50000"/>
                </a:spcBef>
              </a:pPr>
              <a:r>
                <a:rPr lang="en-US" altLang="zh-CN" sz="2400" b="0" dirty="0">
                  <a:latin typeface="Times New Roman" panose="02020603050405020304" pitchFamily="18" charset="0"/>
                  <a:ea typeface="长城楷体" pitchFamily="49" charset="-122"/>
                </a:rPr>
                <a:t>0</a:t>
              </a:r>
              <a:endParaRPr lang="en-US" altLang="zh-CN" sz="2400" b="0" dirty="0">
                <a:latin typeface="Times New Roman" panose="02020603050405020304" pitchFamily="18" charset="0"/>
                <a:ea typeface="长城楷体" pitchFamily="49" charset="-122"/>
              </a:endParaRPr>
            </a:p>
          </p:txBody>
        </p:sp>
        <p:cxnSp>
          <p:nvCxnSpPr>
            <p:cNvPr id="48153" name="AutoShape 25"/>
            <p:cNvCxnSpPr>
              <a:stCxn id="48151" idx="0"/>
              <a:endCxn id="48152" idx="2"/>
            </p:cNvCxnSpPr>
            <p:nvPr/>
          </p:nvCxnSpPr>
          <p:spPr>
            <a:xfrm rot="-5400000">
              <a:off x="4001" y="259"/>
              <a:ext cx="293" cy="604"/>
            </a:xfrm>
            <a:prstGeom prst="curvedConnector2">
              <a:avLst/>
            </a:prstGeom>
            <a:ln w="38100" cap="flat" cmpd="sng">
              <a:solidFill>
                <a:srgbClr val="FF0000"/>
              </a:solidFill>
              <a:prstDash val="solid"/>
              <a:headEnd type="none" w="med" len="med"/>
              <a:tailEnd type="triangle" w="med" len="med"/>
            </a:ln>
          </p:spPr>
        </p:cxnSp>
      </p:grpSp>
      <p:sp>
        <p:nvSpPr>
          <p:cNvPr id="48150" name="Rectangle 26"/>
          <p:cNvSpPr/>
          <p:nvPr/>
        </p:nvSpPr>
        <p:spPr>
          <a:xfrm>
            <a:off x="6877050" y="3141663"/>
            <a:ext cx="431800" cy="43180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48134" name="Object 27"/>
          <p:cNvGraphicFramePr/>
          <p:nvPr/>
        </p:nvGraphicFramePr>
        <p:xfrm>
          <a:off x="6840538" y="3068638"/>
          <a:ext cx="395287" cy="576262"/>
        </p:xfrm>
        <a:graphic>
          <a:graphicData uri="http://schemas.openxmlformats.org/presentationml/2006/ole">
            <mc:AlternateContent xmlns:mc="http://schemas.openxmlformats.org/markup-compatibility/2006">
              <mc:Choice xmlns:v="urn:schemas-microsoft-com:vml" Requires="v">
                <p:oleObj spid="_x0000_s3288" name="" r:id="rId14" imgW="165100" imgH="241300" progId="Equation.3">
                  <p:embed/>
                </p:oleObj>
              </mc:Choice>
              <mc:Fallback>
                <p:oleObj name="" r:id="rId14" imgW="165100" imgH="241300" progId="Equation.3">
                  <p:embed/>
                  <p:pic>
                    <p:nvPicPr>
                      <p:cNvPr id="0" name="图片 3287"/>
                      <p:cNvPicPr/>
                      <p:nvPr/>
                    </p:nvPicPr>
                    <p:blipFill>
                      <a:blip r:embed="rId15"/>
                      <a:stretch>
                        <a:fillRect/>
                      </a:stretch>
                    </p:blipFill>
                    <p:spPr>
                      <a:xfrm>
                        <a:off x="6840538" y="3068638"/>
                        <a:ext cx="395287" cy="576262"/>
                      </a:xfrm>
                      <a:prstGeom prst="rect">
                        <a:avLst/>
                      </a:prstGeom>
                      <a:noFill/>
                      <a:ln w="38100">
                        <a:noFill/>
                        <a:miter/>
                      </a:ln>
                    </p:spPr>
                  </p:pic>
                </p:oleObj>
              </mc:Fallback>
            </mc:AlternateContent>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9"/>
                                        </p:tgtEl>
                                        <p:attrNameLst>
                                          <p:attrName>style.visibility</p:attrName>
                                        </p:attrNameLst>
                                      </p:cBhvr>
                                      <p:to>
                                        <p:strVal val="visible"/>
                                      </p:to>
                                    </p:set>
                                    <p:anim calcmode="lin" valueType="num">
                                      <p:cBhvr additive="base">
                                        <p:cTn id="7" dur="500" fill="hold"/>
                                        <p:tgtEl>
                                          <p:spTgt spid="90119"/>
                                        </p:tgtEl>
                                        <p:attrNameLst>
                                          <p:attrName>ppt_x</p:attrName>
                                        </p:attrNameLst>
                                      </p:cBhvr>
                                      <p:tavLst>
                                        <p:tav tm="0">
                                          <p:val>
                                            <p:strVal val="0-#ppt_w/2"/>
                                          </p:val>
                                        </p:tav>
                                        <p:tav tm="100000">
                                          <p:val>
                                            <p:strVal val="#ppt_x"/>
                                          </p:val>
                                        </p:tav>
                                      </p:tavLst>
                                    </p:anim>
                                    <p:anim calcmode="lin" valueType="num">
                                      <p:cBhvr additive="base">
                                        <p:cTn id="8" dur="500" fill="hold"/>
                                        <p:tgtEl>
                                          <p:spTgt spid="901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90125"/>
                                        </p:tgtEl>
                                        <p:attrNameLst>
                                          <p:attrName>style.visibility</p:attrName>
                                        </p:attrNameLst>
                                      </p:cBhvr>
                                      <p:to>
                                        <p:strVal val="visible"/>
                                      </p:to>
                                    </p:set>
                                    <p:anim calcmode="lin" valueType="num">
                                      <p:cBhvr>
                                        <p:cTn id="12" dur="500" fill="hold"/>
                                        <p:tgtEl>
                                          <p:spTgt spid="90125"/>
                                        </p:tgtEl>
                                        <p:attrNameLst>
                                          <p:attrName>ppt_w</p:attrName>
                                        </p:attrNameLst>
                                      </p:cBhvr>
                                      <p:tavLst>
                                        <p:tav tm="0">
                                          <p:val>
                                            <p:fltVal val="0.000000"/>
                                          </p:val>
                                        </p:tav>
                                        <p:tav tm="100000">
                                          <p:val>
                                            <p:strVal val="#ppt_w"/>
                                          </p:val>
                                        </p:tav>
                                      </p:tavLst>
                                    </p:anim>
                                    <p:anim calcmode="lin" valueType="num">
                                      <p:cBhvr>
                                        <p:cTn id="13" dur="500" fill="hold"/>
                                        <p:tgtEl>
                                          <p:spTgt spid="9012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0120"/>
                                        </p:tgtEl>
                                        <p:attrNameLst>
                                          <p:attrName>style.visibility</p:attrName>
                                        </p:attrNameLst>
                                      </p:cBhvr>
                                      <p:to>
                                        <p:strVal val="visible"/>
                                      </p:to>
                                    </p:set>
                                    <p:animEffect transition="in" filter="wipe(up)">
                                      <p:cBhvr>
                                        <p:cTn id="29" dur="500"/>
                                        <p:tgtEl>
                                          <p:spTgt spid="9012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upRigh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0124"/>
                                        </p:tgtEl>
                                        <p:attrNameLst>
                                          <p:attrName>style.visibility</p:attrName>
                                        </p:attrNameLst>
                                      </p:cBhvr>
                                      <p:to>
                                        <p:strVal val="visible"/>
                                      </p:to>
                                    </p:set>
                                    <p:animEffect transition="in" filter="blinds(horizontal)">
                                      <p:cBhvr>
                                        <p:cTn id="39" dur="500"/>
                                        <p:tgtEl>
                                          <p:spTgt spid="901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0117">
                                            <p:txEl>
                                              <p:charRg st="0" end="4"/>
                                            </p:txEl>
                                          </p:spTgt>
                                        </p:tgtEl>
                                        <p:attrNameLst>
                                          <p:attrName>style.visibility</p:attrName>
                                        </p:attrNameLst>
                                      </p:cBhvr>
                                      <p:to>
                                        <p:strVal val="visible"/>
                                      </p:to>
                                    </p:set>
                                    <p:animEffect transition="in" filter="wipe(left)">
                                      <p:cBhvr>
                                        <p:cTn id="44" dur="500"/>
                                        <p:tgtEl>
                                          <p:spTgt spid="90117">
                                            <p:txEl>
                                              <p:charRg st="0" end="4"/>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90116"/>
                                        </p:tgtEl>
                                        <p:attrNameLst>
                                          <p:attrName>style.visibility</p:attrName>
                                        </p:attrNameLst>
                                      </p:cBhvr>
                                      <p:to>
                                        <p:strVal val="visible"/>
                                      </p:to>
                                    </p:set>
                                    <p:animEffect transition="in" filter="wipe(left)">
                                      <p:cBhvr>
                                        <p:cTn id="48"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p:bldP spid="90119" grpId="0"/>
      <p:bldP spid="901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63"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49164" name="Rectangle 2"/>
          <p:cNvSpPr>
            <a:spLocks noGrp="1" noRot="1" noChangeArrowheads="1"/>
          </p:cNvSpPr>
          <p:nvPr>
            <p:ph type="title"/>
          </p:nvPr>
        </p:nvSpPr>
        <p:spPr>
          <a:xfrm>
            <a:off x="755650" y="404813"/>
            <a:ext cx="4679950" cy="658813"/>
          </a:xfrm>
          <a:solidFill>
            <a:schemeClr val="tx2">
              <a:lumMod val="60000"/>
              <a:lumOff val="40000"/>
            </a:schemeClr>
          </a:solidFill>
        </p:spPr>
        <p:txBody>
          <a:bodyPr vert="horz" wrap="square" lIns="91440" tIns="45720" rIns="91440" bIns="45720" numCol="1" anchor="ctr" anchorCtr="0" compatLnSpc="1"/>
          <a:lstStyle/>
          <a:p>
            <a:pPr marL="530225" marR="0" lvl="0" indent="-530225"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rPr>
              <a:t>分析时为什么要讨论</a:t>
            </a:r>
            <a:r>
              <a:rPr kumimoji="0" lang="en-US" altLang="zh-CN" sz="2800" b="1" i="0" u="none" strike="noStrike" kern="0" cap="none" spc="0" normalizeH="0" baseline="0" noProof="0" dirty="0" err="1" smtClean="0">
                <a:ln>
                  <a:noFill/>
                </a:ln>
                <a:solidFill>
                  <a:srgbClr val="FF0000"/>
                </a:solidFill>
                <a:effectLst/>
                <a:uLnTx/>
                <a:uFillTx/>
                <a:latin typeface="宋体" panose="02010600030101010101" pitchFamily="2" charset="-122"/>
                <a:ea typeface="+mj-ea"/>
                <a:cs typeface="+mj-cs"/>
              </a:rPr>
              <a:t>R</a:t>
            </a:r>
            <a:r>
              <a:rPr kumimoji="0" lang="en-US" altLang="zh-CN" sz="2800" b="1" i="0" u="none" strike="noStrike" kern="0" cap="none" spc="0" normalizeH="0" baseline="-25000" noProof="0" dirty="0" err="1" smtClean="0">
                <a:ln>
                  <a:noFill/>
                </a:ln>
                <a:solidFill>
                  <a:srgbClr val="FF0000"/>
                </a:solidFill>
                <a:effectLst/>
                <a:uLnTx/>
                <a:uFillTx/>
                <a:latin typeface="宋体" panose="02010600030101010101" pitchFamily="2" charset="-122"/>
                <a:ea typeface="+mj-ea"/>
                <a:cs typeface="+mj-cs"/>
              </a:rPr>
              <a:t>i</a:t>
            </a:r>
            <a:r>
              <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rPr>
              <a:t>和</a:t>
            </a:r>
            <a:r>
              <a:rPr kumimoji="0" lang="en-US" altLang="zh-CN"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rPr>
              <a:t>R</a:t>
            </a:r>
            <a:r>
              <a:rPr kumimoji="0" lang="en-US" altLang="zh-CN" sz="2800" b="1" i="0" u="none" strike="noStrike" kern="0" cap="none" spc="0" normalizeH="0" baseline="-25000" noProof="0" dirty="0" smtClean="0">
                <a:ln>
                  <a:noFill/>
                </a:ln>
                <a:solidFill>
                  <a:srgbClr val="FF0000"/>
                </a:solidFill>
                <a:effectLst/>
                <a:uLnTx/>
                <a:uFillTx/>
                <a:latin typeface="宋体" panose="02010600030101010101" pitchFamily="2" charset="-122"/>
                <a:ea typeface="+mj-ea"/>
                <a:cs typeface="+mj-cs"/>
              </a:rPr>
              <a:t>o</a:t>
            </a:r>
            <a:r>
              <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rPr>
              <a:t>？</a:t>
            </a:r>
            <a:endParaRPr kumimoji="0" lang="zh-CN" altLang="en-US" sz="2800" b="1" i="0" u="none" strike="noStrike" kern="0" cap="none" spc="0" normalizeH="0" baseline="0" noProof="0" dirty="0" smtClean="0">
              <a:ln>
                <a:noFill/>
              </a:ln>
              <a:solidFill>
                <a:srgbClr val="FF0000"/>
              </a:solidFill>
              <a:effectLst/>
              <a:uLnTx/>
              <a:uFillTx/>
              <a:latin typeface="宋体" panose="02010600030101010101" pitchFamily="2" charset="-122"/>
              <a:ea typeface="+mj-ea"/>
              <a:cs typeface="+mj-cs"/>
            </a:endParaRPr>
          </a:p>
        </p:txBody>
      </p:sp>
      <p:grpSp>
        <p:nvGrpSpPr>
          <p:cNvPr id="49165" name="Group 3"/>
          <p:cNvGrpSpPr/>
          <p:nvPr/>
        </p:nvGrpSpPr>
        <p:grpSpPr>
          <a:xfrm>
            <a:off x="644525" y="1052513"/>
            <a:ext cx="8181975" cy="1944687"/>
            <a:chOff x="406" y="663"/>
            <a:chExt cx="5154" cy="1225"/>
          </a:xfrm>
        </p:grpSpPr>
        <p:graphicFrame>
          <p:nvGraphicFramePr>
            <p:cNvPr id="49157" name="Object 4"/>
            <p:cNvGraphicFramePr/>
            <p:nvPr/>
          </p:nvGraphicFramePr>
          <p:xfrm>
            <a:off x="1637" y="1253"/>
            <a:ext cx="203" cy="305"/>
          </p:xfrm>
          <a:graphic>
            <a:graphicData uri="http://schemas.openxmlformats.org/presentationml/2006/ole">
              <mc:AlternateContent xmlns:mc="http://schemas.openxmlformats.org/markup-compatibility/2006">
                <mc:Choice xmlns:v="urn:schemas-microsoft-com:vml" Requires="v">
                  <p:oleObj spid="_x0000_s3289" name="" r:id="rId1" imgW="152400" imgH="228600" progId="Equation.3">
                    <p:embed/>
                  </p:oleObj>
                </mc:Choice>
                <mc:Fallback>
                  <p:oleObj name="" r:id="rId1" imgW="152400" imgH="228600" progId="Equation.3">
                    <p:embed/>
                    <p:pic>
                      <p:nvPicPr>
                        <p:cNvPr id="0" name="图片 3288"/>
                        <p:cNvPicPr/>
                        <p:nvPr/>
                      </p:nvPicPr>
                      <p:blipFill>
                        <a:blip r:embed="rId2"/>
                        <a:stretch>
                          <a:fillRect/>
                        </a:stretch>
                      </p:blipFill>
                      <p:spPr>
                        <a:xfrm>
                          <a:off x="1637" y="1253"/>
                          <a:ext cx="203" cy="305"/>
                        </a:xfrm>
                        <a:prstGeom prst="rect">
                          <a:avLst/>
                        </a:prstGeom>
                        <a:noFill/>
                        <a:ln w="38100">
                          <a:noFill/>
                          <a:miter/>
                        </a:ln>
                      </p:spPr>
                    </p:pic>
                  </p:oleObj>
                </mc:Fallback>
              </mc:AlternateContent>
            </a:graphicData>
          </a:graphic>
        </p:graphicFrame>
        <p:graphicFrame>
          <p:nvGraphicFramePr>
            <p:cNvPr id="49158" name="Object 5"/>
            <p:cNvGraphicFramePr/>
            <p:nvPr/>
          </p:nvGraphicFramePr>
          <p:xfrm>
            <a:off x="3988" y="1207"/>
            <a:ext cx="218" cy="318"/>
          </p:xfrm>
          <a:graphic>
            <a:graphicData uri="http://schemas.openxmlformats.org/presentationml/2006/ole">
              <mc:AlternateContent xmlns:mc="http://schemas.openxmlformats.org/markup-compatibility/2006">
                <mc:Choice xmlns:v="urn:schemas-microsoft-com:vml" Requires="v">
                  <p:oleObj spid="_x0000_s3290" name="" r:id="rId3" imgW="165100" imgH="241300" progId="Equation.3">
                    <p:embed/>
                  </p:oleObj>
                </mc:Choice>
                <mc:Fallback>
                  <p:oleObj name="" r:id="rId3" imgW="165100" imgH="241300" progId="Equation.3">
                    <p:embed/>
                    <p:pic>
                      <p:nvPicPr>
                        <p:cNvPr id="0" name="图片 3289"/>
                        <p:cNvPicPr/>
                        <p:nvPr/>
                      </p:nvPicPr>
                      <p:blipFill>
                        <a:blip r:embed="rId4"/>
                        <a:stretch>
                          <a:fillRect/>
                        </a:stretch>
                      </p:blipFill>
                      <p:spPr>
                        <a:xfrm>
                          <a:off x="3988" y="1207"/>
                          <a:ext cx="218" cy="318"/>
                        </a:xfrm>
                        <a:prstGeom prst="rect">
                          <a:avLst/>
                        </a:prstGeom>
                        <a:noFill/>
                        <a:ln w="38100">
                          <a:noFill/>
                          <a:miter/>
                        </a:ln>
                      </p:spPr>
                    </p:pic>
                  </p:oleObj>
                </mc:Fallback>
              </mc:AlternateContent>
            </a:graphicData>
          </a:graphic>
        </p:graphicFrame>
        <p:graphicFrame>
          <p:nvGraphicFramePr>
            <p:cNvPr id="49159" name="Object 6"/>
            <p:cNvGraphicFramePr/>
            <p:nvPr/>
          </p:nvGraphicFramePr>
          <p:xfrm>
            <a:off x="4306" y="663"/>
            <a:ext cx="207" cy="302"/>
          </p:xfrm>
          <a:graphic>
            <a:graphicData uri="http://schemas.openxmlformats.org/presentationml/2006/ole">
              <mc:AlternateContent xmlns:mc="http://schemas.openxmlformats.org/markup-compatibility/2006">
                <mc:Choice xmlns:v="urn:schemas-microsoft-com:vml" Requires="v">
                  <p:oleObj spid="_x0000_s3292" name="" r:id="rId5" imgW="165100" imgH="241300" progId="Equation.3">
                    <p:embed/>
                  </p:oleObj>
                </mc:Choice>
                <mc:Fallback>
                  <p:oleObj name="" r:id="rId5" imgW="165100" imgH="241300" progId="Equation.3">
                    <p:embed/>
                    <p:pic>
                      <p:nvPicPr>
                        <p:cNvPr id="0" name="图片 3291"/>
                        <p:cNvPicPr/>
                        <p:nvPr/>
                      </p:nvPicPr>
                      <p:blipFill>
                        <a:blip r:embed="rId6"/>
                        <a:stretch>
                          <a:fillRect/>
                        </a:stretch>
                      </p:blipFill>
                      <p:spPr>
                        <a:xfrm>
                          <a:off x="4306" y="663"/>
                          <a:ext cx="207" cy="302"/>
                        </a:xfrm>
                        <a:prstGeom prst="rect">
                          <a:avLst/>
                        </a:prstGeom>
                        <a:noFill/>
                        <a:ln w="38100">
                          <a:noFill/>
                          <a:miter/>
                        </a:ln>
                      </p:spPr>
                    </p:pic>
                  </p:oleObj>
                </mc:Fallback>
              </mc:AlternateContent>
            </a:graphicData>
          </a:graphic>
        </p:graphicFrame>
        <p:sp>
          <p:nvSpPr>
            <p:cNvPr id="49174" name="Rectangle 7"/>
            <p:cNvSpPr/>
            <p:nvPr/>
          </p:nvSpPr>
          <p:spPr>
            <a:xfrm>
              <a:off x="2018" y="935"/>
              <a:ext cx="1769" cy="907"/>
            </a:xfrm>
            <a:prstGeom prst="rect">
              <a:avLst/>
            </a:prstGeom>
            <a:noFill/>
            <a:ln w="19050" cap="flat" cmpd="sng">
              <a:solidFill>
                <a:schemeClr val="folHlink"/>
              </a:solidFill>
              <a:prstDash val="solid"/>
              <a:miter/>
              <a:headEnd type="none" w="med" len="med"/>
              <a:tailEnd type="none" w="med" len="med"/>
            </a:ln>
          </p:spPr>
          <p:txBody>
            <a:bodyPr wrap="none" anchor="ctr"/>
            <a:p>
              <a:pPr algn="ctr"/>
              <a:endParaRPr lang="en-US" altLang="zh-CN" b="0" dirty="0">
                <a:latin typeface="Verdana" panose="020B0604030504040204" pitchFamily="34" charset="0"/>
                <a:ea typeface="隶书" panose="02010509060101010101" pitchFamily="49" charset="-122"/>
              </a:endParaRPr>
            </a:p>
            <a:p>
              <a:pPr algn="ctr"/>
              <a:endParaRPr lang="en-US" altLang="zh-CN" b="0" dirty="0">
                <a:latin typeface="Verdana" panose="020B0604030504040204" pitchFamily="34" charset="0"/>
                <a:ea typeface="隶书" panose="02010509060101010101" pitchFamily="49" charset="-122"/>
              </a:endParaRPr>
            </a:p>
          </p:txBody>
        </p:sp>
        <p:sp>
          <p:nvSpPr>
            <p:cNvPr id="49175" name="Oval 8"/>
            <p:cNvSpPr>
              <a:spLocks noChangeAspect="1"/>
            </p:cNvSpPr>
            <p:nvPr/>
          </p:nvSpPr>
          <p:spPr>
            <a:xfrm>
              <a:off x="1699" y="109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76" name="Oval 9"/>
            <p:cNvSpPr>
              <a:spLocks noChangeAspect="1"/>
            </p:cNvSpPr>
            <p:nvPr/>
          </p:nvSpPr>
          <p:spPr>
            <a:xfrm>
              <a:off x="1699" y="165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77" name="Rectangle 10"/>
            <p:cNvSpPr/>
            <p:nvPr/>
          </p:nvSpPr>
          <p:spPr>
            <a:xfrm>
              <a:off x="1064" y="1049"/>
              <a:ext cx="272" cy="136"/>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78" name="Line 11"/>
            <p:cNvSpPr/>
            <p:nvPr/>
          </p:nvSpPr>
          <p:spPr>
            <a:xfrm>
              <a:off x="1336" y="1116"/>
              <a:ext cx="363" cy="0"/>
            </a:xfrm>
            <a:prstGeom prst="line">
              <a:avLst/>
            </a:prstGeom>
            <a:ln w="19050" cap="flat" cmpd="sng">
              <a:solidFill>
                <a:schemeClr val="tx1"/>
              </a:solidFill>
              <a:prstDash val="solid"/>
              <a:miter/>
              <a:headEnd type="none" w="med" len="med"/>
              <a:tailEnd type="none" w="med" len="med"/>
            </a:ln>
          </p:spPr>
        </p:sp>
        <p:sp>
          <p:nvSpPr>
            <p:cNvPr id="49179" name="Line 12"/>
            <p:cNvSpPr/>
            <p:nvPr/>
          </p:nvSpPr>
          <p:spPr>
            <a:xfrm>
              <a:off x="792" y="1116"/>
              <a:ext cx="272" cy="0"/>
            </a:xfrm>
            <a:prstGeom prst="line">
              <a:avLst/>
            </a:prstGeom>
            <a:ln w="19050" cap="flat" cmpd="sng">
              <a:solidFill>
                <a:schemeClr val="tx1"/>
              </a:solidFill>
              <a:prstDash val="solid"/>
              <a:miter/>
              <a:headEnd type="none" w="med" len="med"/>
              <a:tailEnd type="none" w="med" len="med"/>
            </a:ln>
          </p:spPr>
        </p:sp>
        <p:sp>
          <p:nvSpPr>
            <p:cNvPr id="49180" name="Line 13"/>
            <p:cNvSpPr/>
            <p:nvPr/>
          </p:nvSpPr>
          <p:spPr>
            <a:xfrm>
              <a:off x="792" y="1116"/>
              <a:ext cx="0" cy="567"/>
            </a:xfrm>
            <a:prstGeom prst="line">
              <a:avLst/>
            </a:prstGeom>
            <a:ln w="19050" cap="flat" cmpd="sng">
              <a:solidFill>
                <a:schemeClr val="tx1"/>
              </a:solidFill>
              <a:prstDash val="solid"/>
              <a:miter/>
              <a:headEnd type="none" w="med" len="med"/>
              <a:tailEnd type="none" w="med" len="med"/>
            </a:ln>
          </p:spPr>
        </p:sp>
        <p:sp>
          <p:nvSpPr>
            <p:cNvPr id="49181" name="Line 14"/>
            <p:cNvSpPr/>
            <p:nvPr/>
          </p:nvSpPr>
          <p:spPr>
            <a:xfrm flipH="1">
              <a:off x="792" y="1676"/>
              <a:ext cx="907" cy="0"/>
            </a:xfrm>
            <a:prstGeom prst="line">
              <a:avLst/>
            </a:prstGeom>
            <a:ln w="19050" cap="flat" cmpd="sng">
              <a:solidFill>
                <a:schemeClr val="tx1"/>
              </a:solidFill>
              <a:prstDash val="solid"/>
              <a:miter/>
              <a:headEnd type="none" w="med" len="med"/>
              <a:tailEnd type="none" w="med" len="med"/>
            </a:ln>
          </p:spPr>
        </p:sp>
        <p:sp>
          <p:nvSpPr>
            <p:cNvPr id="49182" name="Oval 15"/>
            <p:cNvSpPr/>
            <p:nvPr/>
          </p:nvSpPr>
          <p:spPr>
            <a:xfrm>
              <a:off x="656" y="1282"/>
              <a:ext cx="272" cy="272"/>
            </a:xfrm>
            <a:prstGeom prst="ellipse">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83" name="Line 16"/>
            <p:cNvSpPr/>
            <p:nvPr/>
          </p:nvSpPr>
          <p:spPr>
            <a:xfrm>
              <a:off x="3560" y="1116"/>
              <a:ext cx="491" cy="0"/>
            </a:xfrm>
            <a:prstGeom prst="line">
              <a:avLst/>
            </a:prstGeom>
            <a:ln w="19050" cap="flat" cmpd="sng">
              <a:solidFill>
                <a:schemeClr val="tx1"/>
              </a:solidFill>
              <a:prstDash val="solid"/>
              <a:miter/>
              <a:headEnd type="none" w="med" len="med"/>
              <a:tailEnd type="none" w="med" len="med"/>
            </a:ln>
          </p:spPr>
        </p:sp>
        <p:sp>
          <p:nvSpPr>
            <p:cNvPr id="49184" name="Oval 17"/>
            <p:cNvSpPr>
              <a:spLocks noChangeAspect="1"/>
            </p:cNvSpPr>
            <p:nvPr/>
          </p:nvSpPr>
          <p:spPr>
            <a:xfrm>
              <a:off x="4055" y="109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85" name="Line 18"/>
            <p:cNvSpPr/>
            <p:nvPr/>
          </p:nvSpPr>
          <p:spPr>
            <a:xfrm>
              <a:off x="3560" y="1676"/>
              <a:ext cx="491" cy="0"/>
            </a:xfrm>
            <a:prstGeom prst="line">
              <a:avLst/>
            </a:prstGeom>
            <a:ln w="19050" cap="flat" cmpd="sng">
              <a:solidFill>
                <a:schemeClr val="tx1"/>
              </a:solidFill>
              <a:prstDash val="solid"/>
              <a:miter/>
              <a:headEnd type="none" w="med" len="med"/>
              <a:tailEnd type="none" w="med" len="med"/>
            </a:ln>
          </p:spPr>
        </p:sp>
        <p:sp>
          <p:nvSpPr>
            <p:cNvPr id="49186" name="Oval 19"/>
            <p:cNvSpPr>
              <a:spLocks noChangeAspect="1"/>
            </p:cNvSpPr>
            <p:nvPr/>
          </p:nvSpPr>
          <p:spPr>
            <a:xfrm>
              <a:off x="4055" y="165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87" name="Line 20"/>
            <p:cNvSpPr/>
            <p:nvPr/>
          </p:nvSpPr>
          <p:spPr>
            <a:xfrm flipH="1">
              <a:off x="4100" y="1676"/>
              <a:ext cx="907" cy="0"/>
            </a:xfrm>
            <a:prstGeom prst="line">
              <a:avLst/>
            </a:prstGeom>
            <a:ln w="19050" cap="flat" cmpd="sng">
              <a:solidFill>
                <a:schemeClr val="tx1"/>
              </a:solidFill>
              <a:prstDash val="solid"/>
              <a:miter/>
              <a:headEnd type="none" w="med" len="med"/>
              <a:tailEnd type="none" w="med" len="med"/>
            </a:ln>
          </p:spPr>
        </p:sp>
        <p:sp>
          <p:nvSpPr>
            <p:cNvPr id="49188" name="Line 21"/>
            <p:cNvSpPr/>
            <p:nvPr/>
          </p:nvSpPr>
          <p:spPr>
            <a:xfrm flipH="1">
              <a:off x="4100" y="1116"/>
              <a:ext cx="907" cy="0"/>
            </a:xfrm>
            <a:prstGeom prst="line">
              <a:avLst/>
            </a:prstGeom>
            <a:ln w="19050" cap="flat" cmpd="sng">
              <a:solidFill>
                <a:schemeClr val="tx1"/>
              </a:solidFill>
              <a:prstDash val="solid"/>
              <a:miter/>
              <a:headEnd type="none" w="med" len="med"/>
              <a:tailEnd type="none" w="med" len="med"/>
            </a:ln>
          </p:spPr>
        </p:sp>
        <p:sp>
          <p:nvSpPr>
            <p:cNvPr id="49189" name="Rectangle 22"/>
            <p:cNvSpPr/>
            <p:nvPr/>
          </p:nvSpPr>
          <p:spPr>
            <a:xfrm>
              <a:off x="4941" y="1252"/>
              <a:ext cx="136" cy="272"/>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190" name="Line 23"/>
            <p:cNvSpPr/>
            <p:nvPr/>
          </p:nvSpPr>
          <p:spPr>
            <a:xfrm>
              <a:off x="5010" y="1116"/>
              <a:ext cx="0" cy="136"/>
            </a:xfrm>
            <a:prstGeom prst="line">
              <a:avLst/>
            </a:prstGeom>
            <a:ln w="19050" cap="flat" cmpd="sng">
              <a:solidFill>
                <a:schemeClr val="tx1"/>
              </a:solidFill>
              <a:prstDash val="solid"/>
              <a:miter/>
              <a:headEnd type="none" w="med" len="med"/>
              <a:tailEnd type="none" w="med" len="med"/>
            </a:ln>
          </p:spPr>
        </p:sp>
        <p:sp>
          <p:nvSpPr>
            <p:cNvPr id="49191" name="Line 24"/>
            <p:cNvSpPr/>
            <p:nvPr/>
          </p:nvSpPr>
          <p:spPr>
            <a:xfrm>
              <a:off x="5010" y="1519"/>
              <a:ext cx="0" cy="159"/>
            </a:xfrm>
            <a:prstGeom prst="line">
              <a:avLst/>
            </a:prstGeom>
            <a:ln w="19050" cap="flat" cmpd="sng">
              <a:solidFill>
                <a:schemeClr val="tx1"/>
              </a:solidFill>
              <a:prstDash val="solid"/>
              <a:miter/>
              <a:headEnd type="none" w="med" len="med"/>
              <a:tailEnd type="none" w="med" len="med"/>
            </a:ln>
          </p:spPr>
        </p:sp>
        <p:graphicFrame>
          <p:nvGraphicFramePr>
            <p:cNvPr id="49160" name="Object 25"/>
            <p:cNvGraphicFramePr/>
            <p:nvPr/>
          </p:nvGraphicFramePr>
          <p:xfrm>
            <a:off x="406" y="1253"/>
            <a:ext cx="234" cy="318"/>
          </p:xfrm>
          <a:graphic>
            <a:graphicData uri="http://schemas.openxmlformats.org/presentationml/2006/ole">
              <mc:AlternateContent xmlns:mc="http://schemas.openxmlformats.org/markup-compatibility/2006">
                <mc:Choice xmlns:v="urn:schemas-microsoft-com:vml" Requires="v">
                  <p:oleObj spid="_x0000_s3293" name="" r:id="rId7" imgW="177800" imgH="240665" progId="Equation.3">
                    <p:embed/>
                  </p:oleObj>
                </mc:Choice>
                <mc:Fallback>
                  <p:oleObj name="" r:id="rId7" imgW="177800" imgH="240665" progId="Equation.3">
                    <p:embed/>
                    <p:pic>
                      <p:nvPicPr>
                        <p:cNvPr id="0" name="图片 3292"/>
                        <p:cNvPicPr/>
                        <p:nvPr/>
                      </p:nvPicPr>
                      <p:blipFill>
                        <a:blip r:embed="rId8"/>
                        <a:stretch>
                          <a:fillRect/>
                        </a:stretch>
                      </p:blipFill>
                      <p:spPr>
                        <a:xfrm>
                          <a:off x="406" y="1253"/>
                          <a:ext cx="234" cy="318"/>
                        </a:xfrm>
                        <a:prstGeom prst="rect">
                          <a:avLst/>
                        </a:prstGeom>
                        <a:noFill/>
                        <a:ln w="38100">
                          <a:noFill/>
                          <a:miter/>
                        </a:ln>
                      </p:spPr>
                    </p:pic>
                  </p:oleObj>
                </mc:Fallback>
              </mc:AlternateContent>
            </a:graphicData>
          </a:graphic>
        </p:graphicFrame>
        <p:sp>
          <p:nvSpPr>
            <p:cNvPr id="49192" name="Text Box 26"/>
            <p:cNvSpPr txBox="1"/>
            <p:nvPr/>
          </p:nvSpPr>
          <p:spPr>
            <a:xfrm>
              <a:off x="550" y="957"/>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3" name="Text Box 27"/>
            <p:cNvSpPr txBox="1"/>
            <p:nvPr/>
          </p:nvSpPr>
          <p:spPr>
            <a:xfrm>
              <a:off x="594" y="1570"/>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4" name="Text Box 28"/>
            <p:cNvSpPr txBox="1"/>
            <p:nvPr/>
          </p:nvSpPr>
          <p:spPr>
            <a:xfrm>
              <a:off x="1048" y="1153"/>
              <a:ext cx="49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endParaRPr lang="en-US" altLang="zh-CN" i="1" dirty="0">
                <a:latin typeface="Times New Roman" panose="02020603050405020304" pitchFamily="18" charset="0"/>
              </a:endParaRPr>
            </a:p>
          </p:txBody>
        </p:sp>
        <p:sp>
          <p:nvSpPr>
            <p:cNvPr id="49195" name="Text Box 29"/>
            <p:cNvSpPr txBox="1"/>
            <p:nvPr/>
          </p:nvSpPr>
          <p:spPr>
            <a:xfrm>
              <a:off x="1638" y="848"/>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6" name="Text Box 30"/>
            <p:cNvSpPr txBox="1"/>
            <p:nvPr/>
          </p:nvSpPr>
          <p:spPr>
            <a:xfrm>
              <a:off x="1684" y="1619"/>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7" name="Text Box 31"/>
            <p:cNvSpPr txBox="1"/>
            <p:nvPr/>
          </p:nvSpPr>
          <p:spPr>
            <a:xfrm>
              <a:off x="3982" y="848"/>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8" name="Text Box 32"/>
            <p:cNvSpPr txBox="1"/>
            <p:nvPr/>
          </p:nvSpPr>
          <p:spPr>
            <a:xfrm>
              <a:off x="4028" y="1619"/>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49199" name="Line 33"/>
            <p:cNvSpPr/>
            <p:nvPr/>
          </p:nvSpPr>
          <p:spPr>
            <a:xfrm>
              <a:off x="957" y="981"/>
              <a:ext cx="454" cy="0"/>
            </a:xfrm>
            <a:prstGeom prst="line">
              <a:avLst/>
            </a:prstGeom>
            <a:ln w="19050" cap="flat" cmpd="sng">
              <a:solidFill>
                <a:schemeClr val="tx1"/>
              </a:solidFill>
              <a:prstDash val="solid"/>
              <a:miter/>
              <a:headEnd type="none" w="med" len="med"/>
              <a:tailEnd type="triangle" w="med" len="med"/>
            </a:ln>
          </p:spPr>
        </p:sp>
        <p:sp>
          <p:nvSpPr>
            <p:cNvPr id="49200" name="Line 34"/>
            <p:cNvSpPr/>
            <p:nvPr/>
          </p:nvSpPr>
          <p:spPr>
            <a:xfrm>
              <a:off x="4260" y="981"/>
              <a:ext cx="454" cy="0"/>
            </a:xfrm>
            <a:prstGeom prst="line">
              <a:avLst/>
            </a:prstGeom>
            <a:ln w="19050" cap="flat" cmpd="sng">
              <a:solidFill>
                <a:schemeClr val="tx1"/>
              </a:solidFill>
              <a:prstDash val="solid"/>
              <a:miter/>
              <a:headEnd type="none" w="med" len="med"/>
              <a:tailEnd type="triangle" w="med" len="med"/>
            </a:ln>
          </p:spPr>
        </p:sp>
        <p:sp>
          <p:nvSpPr>
            <p:cNvPr id="49201" name="Text Box 35"/>
            <p:cNvSpPr txBox="1"/>
            <p:nvPr/>
          </p:nvSpPr>
          <p:spPr>
            <a:xfrm>
              <a:off x="5061" y="1229"/>
              <a:ext cx="49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endParaRPr lang="en-US" altLang="zh-CN" i="1" dirty="0">
                <a:latin typeface="Times New Roman" panose="02020603050405020304" pitchFamily="18" charset="0"/>
              </a:endParaRPr>
            </a:p>
          </p:txBody>
        </p:sp>
        <p:graphicFrame>
          <p:nvGraphicFramePr>
            <p:cNvPr id="49161" name="Object 36"/>
            <p:cNvGraphicFramePr/>
            <p:nvPr/>
          </p:nvGraphicFramePr>
          <p:xfrm>
            <a:off x="1139" y="663"/>
            <a:ext cx="194" cy="318"/>
          </p:xfrm>
          <a:graphic>
            <a:graphicData uri="http://schemas.openxmlformats.org/presentationml/2006/ole">
              <mc:AlternateContent xmlns:mc="http://schemas.openxmlformats.org/markup-compatibility/2006">
                <mc:Choice xmlns:v="urn:schemas-microsoft-com:vml" Requires="v">
                  <p:oleObj spid="_x0000_s3291" name="" r:id="rId9" imgW="139700" imgH="228600" progId="Equation.3">
                    <p:embed/>
                  </p:oleObj>
                </mc:Choice>
                <mc:Fallback>
                  <p:oleObj name="" r:id="rId9" imgW="139700" imgH="228600" progId="Equation.3">
                    <p:embed/>
                    <p:pic>
                      <p:nvPicPr>
                        <p:cNvPr id="0" name="图片 3290"/>
                        <p:cNvPicPr/>
                        <p:nvPr/>
                      </p:nvPicPr>
                      <p:blipFill>
                        <a:blip r:embed="rId10"/>
                        <a:stretch>
                          <a:fillRect/>
                        </a:stretch>
                      </p:blipFill>
                      <p:spPr>
                        <a:xfrm>
                          <a:off x="1139" y="663"/>
                          <a:ext cx="194" cy="318"/>
                        </a:xfrm>
                        <a:prstGeom prst="rect">
                          <a:avLst/>
                        </a:prstGeom>
                        <a:noFill/>
                        <a:ln w="38100">
                          <a:noFill/>
                          <a:miter/>
                        </a:ln>
                      </p:spPr>
                    </p:pic>
                  </p:oleObj>
                </mc:Fallback>
              </mc:AlternateContent>
            </a:graphicData>
          </a:graphic>
        </p:graphicFrame>
        <p:sp>
          <p:nvSpPr>
            <p:cNvPr id="49202" name="Line 37"/>
            <p:cNvSpPr/>
            <p:nvPr/>
          </p:nvSpPr>
          <p:spPr>
            <a:xfrm>
              <a:off x="3563" y="1110"/>
              <a:ext cx="0" cy="567"/>
            </a:xfrm>
            <a:prstGeom prst="line">
              <a:avLst/>
            </a:prstGeom>
            <a:ln w="19050" cap="flat" cmpd="sng">
              <a:solidFill>
                <a:schemeClr val="tx1"/>
              </a:solidFill>
              <a:prstDash val="solid"/>
              <a:miter/>
              <a:headEnd type="none" w="med" len="med"/>
              <a:tailEnd type="none" w="med" len="med"/>
            </a:ln>
          </p:spPr>
        </p:sp>
        <p:sp>
          <p:nvSpPr>
            <p:cNvPr id="49203" name="Rectangle 38"/>
            <p:cNvSpPr/>
            <p:nvPr/>
          </p:nvSpPr>
          <p:spPr>
            <a:xfrm>
              <a:off x="3515" y="1162"/>
              <a:ext cx="91" cy="182"/>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204" name="Oval 39"/>
            <p:cNvSpPr/>
            <p:nvPr/>
          </p:nvSpPr>
          <p:spPr>
            <a:xfrm>
              <a:off x="3470" y="1434"/>
              <a:ext cx="181" cy="181"/>
            </a:xfrm>
            <a:prstGeom prst="ellipse">
              <a:avLst/>
            </a:prstGeom>
            <a:noFill/>
            <a:ln w="19050" cap="flat" cmpd="sng">
              <a:solidFill>
                <a:srgbClr val="FF0000"/>
              </a:solidFill>
              <a:prstDash val="solid"/>
              <a:miter/>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49205" name="Text Box 40"/>
            <p:cNvSpPr txBox="1"/>
            <p:nvPr/>
          </p:nvSpPr>
          <p:spPr>
            <a:xfrm>
              <a:off x="2562" y="1065"/>
              <a:ext cx="590" cy="596"/>
            </a:xfrm>
            <a:prstGeom prst="rect">
              <a:avLst/>
            </a:prstGeom>
            <a:noFill/>
            <a:ln w="9525">
              <a:noFill/>
            </a:ln>
          </p:spPr>
          <p:txBody>
            <a:bodyPr>
              <a:spAutoFit/>
            </a:bodyPr>
            <a:p>
              <a:r>
                <a:rPr lang="zh-CN" altLang="en-US" b="0" dirty="0">
                  <a:latin typeface="Verdana" panose="020B0604030504040204" pitchFamily="34" charset="0"/>
                  <a:ea typeface="隶书" panose="02010509060101010101" pitchFamily="49" charset="-122"/>
                </a:rPr>
                <a:t>放大</a:t>
              </a:r>
              <a:endParaRPr lang="zh-CN" altLang="en-US" b="0" dirty="0">
                <a:latin typeface="Verdana" panose="020B0604030504040204" pitchFamily="34" charset="0"/>
                <a:ea typeface="隶书" panose="02010509060101010101" pitchFamily="49" charset="-122"/>
              </a:endParaRPr>
            </a:p>
            <a:p>
              <a:r>
                <a:rPr lang="zh-CN" altLang="en-US" b="0" dirty="0">
                  <a:latin typeface="Verdana" panose="020B0604030504040204" pitchFamily="34" charset="0"/>
                  <a:ea typeface="隶书" panose="02010509060101010101" pitchFamily="49" charset="-122"/>
                </a:rPr>
                <a:t>电路</a:t>
              </a:r>
              <a:endParaRPr lang="zh-CN" altLang="en-US" b="0" dirty="0">
                <a:latin typeface="Verdana" panose="020B0604030504040204" pitchFamily="34" charset="0"/>
                <a:ea typeface="隶书" panose="02010509060101010101" pitchFamily="49" charset="-122"/>
              </a:endParaRPr>
            </a:p>
          </p:txBody>
        </p:sp>
        <p:sp>
          <p:nvSpPr>
            <p:cNvPr id="49206" name="Text Box 41"/>
            <p:cNvSpPr txBox="1"/>
            <p:nvPr/>
          </p:nvSpPr>
          <p:spPr>
            <a:xfrm>
              <a:off x="3243" y="1071"/>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o</a:t>
              </a:r>
              <a:endParaRPr lang="en-US" altLang="zh-CN" i="1" dirty="0">
                <a:solidFill>
                  <a:srgbClr val="FF0000"/>
                </a:solidFill>
                <a:latin typeface="Times New Roman" panose="02020603050405020304" pitchFamily="18" charset="0"/>
              </a:endParaRPr>
            </a:p>
          </p:txBody>
        </p:sp>
        <p:sp>
          <p:nvSpPr>
            <p:cNvPr id="49207" name="Text Box 42"/>
            <p:cNvSpPr txBox="1"/>
            <p:nvPr/>
          </p:nvSpPr>
          <p:spPr>
            <a:xfrm>
              <a:off x="3615" y="1225"/>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sp>
          <p:nvSpPr>
            <p:cNvPr id="49208" name="Text Box 43"/>
            <p:cNvSpPr txBox="1"/>
            <p:nvPr/>
          </p:nvSpPr>
          <p:spPr>
            <a:xfrm>
              <a:off x="3651" y="1452"/>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graphicFrame>
          <p:nvGraphicFramePr>
            <p:cNvPr id="49162" name="Object 44"/>
            <p:cNvGraphicFramePr/>
            <p:nvPr/>
          </p:nvGraphicFramePr>
          <p:xfrm>
            <a:off x="3234" y="1362"/>
            <a:ext cx="279" cy="373"/>
          </p:xfrm>
          <a:graphic>
            <a:graphicData uri="http://schemas.openxmlformats.org/presentationml/2006/ole">
              <mc:AlternateContent xmlns:mc="http://schemas.openxmlformats.org/markup-compatibility/2006">
                <mc:Choice xmlns:v="urn:schemas-microsoft-com:vml" Requires="v">
                  <p:oleObj spid="_x0000_s3300" name="" r:id="rId11" imgW="203200" imgH="241300" progId="Equation.3">
                    <p:embed/>
                  </p:oleObj>
                </mc:Choice>
                <mc:Fallback>
                  <p:oleObj name="" r:id="rId11" imgW="203200" imgH="241300" progId="Equation.3">
                    <p:embed/>
                    <p:pic>
                      <p:nvPicPr>
                        <p:cNvPr id="0" name="图片 3299"/>
                        <p:cNvPicPr/>
                        <p:nvPr/>
                      </p:nvPicPr>
                      <p:blipFill>
                        <a:blip r:embed="rId12">
                          <a:clrChange>
                            <a:clrFrom>
                              <a:srgbClr val="000000"/>
                            </a:clrFrom>
                            <a:clrTo>
                              <a:srgbClr val="FF0000"/>
                            </a:clrTo>
                          </a:clrChange>
                        </a:blip>
                        <a:stretch>
                          <a:fillRect/>
                        </a:stretch>
                      </p:blipFill>
                      <p:spPr>
                        <a:xfrm>
                          <a:off x="3234" y="1362"/>
                          <a:ext cx="279" cy="373"/>
                        </a:xfrm>
                        <a:prstGeom prst="rect">
                          <a:avLst/>
                        </a:prstGeom>
                        <a:noFill/>
                        <a:ln w="38100">
                          <a:noFill/>
                          <a:miter/>
                        </a:ln>
                      </p:spPr>
                    </p:pic>
                  </p:oleObj>
                </mc:Fallback>
              </mc:AlternateContent>
            </a:graphicData>
          </a:graphic>
        </p:graphicFrame>
        <p:sp>
          <p:nvSpPr>
            <p:cNvPr id="49209" name="Line 45"/>
            <p:cNvSpPr/>
            <p:nvPr/>
          </p:nvSpPr>
          <p:spPr>
            <a:xfrm>
              <a:off x="2150" y="1108"/>
              <a:ext cx="0" cy="567"/>
            </a:xfrm>
            <a:prstGeom prst="line">
              <a:avLst/>
            </a:prstGeom>
            <a:ln w="19050" cap="flat" cmpd="sng">
              <a:solidFill>
                <a:schemeClr val="tx1"/>
              </a:solidFill>
              <a:prstDash val="solid"/>
              <a:miter/>
              <a:headEnd type="none" w="med" len="med"/>
              <a:tailEnd type="none" w="med" len="med"/>
            </a:ln>
          </p:spPr>
        </p:sp>
        <p:sp>
          <p:nvSpPr>
            <p:cNvPr id="49210" name="Line 46"/>
            <p:cNvSpPr/>
            <p:nvPr/>
          </p:nvSpPr>
          <p:spPr>
            <a:xfrm>
              <a:off x="1737" y="1108"/>
              <a:ext cx="413" cy="0"/>
            </a:xfrm>
            <a:prstGeom prst="line">
              <a:avLst/>
            </a:prstGeom>
            <a:ln w="19050" cap="flat" cmpd="sng">
              <a:solidFill>
                <a:schemeClr val="tx1"/>
              </a:solidFill>
              <a:prstDash val="solid"/>
              <a:miter/>
              <a:headEnd type="none" w="med" len="med"/>
              <a:tailEnd type="none" w="med" len="med"/>
            </a:ln>
          </p:spPr>
        </p:sp>
        <p:sp>
          <p:nvSpPr>
            <p:cNvPr id="49211" name="Line 47"/>
            <p:cNvSpPr/>
            <p:nvPr/>
          </p:nvSpPr>
          <p:spPr>
            <a:xfrm>
              <a:off x="1737" y="1668"/>
              <a:ext cx="413" cy="0"/>
            </a:xfrm>
            <a:prstGeom prst="line">
              <a:avLst/>
            </a:prstGeom>
            <a:ln w="19050" cap="flat" cmpd="sng">
              <a:solidFill>
                <a:schemeClr val="tx1"/>
              </a:solidFill>
              <a:prstDash val="solid"/>
              <a:miter/>
              <a:headEnd type="none" w="med" len="med"/>
              <a:tailEnd type="none" w="med" len="med"/>
            </a:ln>
          </p:spPr>
        </p:sp>
        <p:sp>
          <p:nvSpPr>
            <p:cNvPr id="49212" name="Rectangle 48"/>
            <p:cNvSpPr/>
            <p:nvPr/>
          </p:nvSpPr>
          <p:spPr>
            <a:xfrm>
              <a:off x="2075" y="1244"/>
              <a:ext cx="136" cy="272"/>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9213" name="Text Box 49"/>
            <p:cNvSpPr txBox="1"/>
            <p:nvPr/>
          </p:nvSpPr>
          <p:spPr>
            <a:xfrm>
              <a:off x="2200" y="1207"/>
              <a:ext cx="363" cy="327"/>
            </a:xfrm>
            <a:prstGeom prst="rect">
              <a:avLst/>
            </a:prstGeom>
            <a:noFill/>
            <a:ln w="9525">
              <a:noFill/>
            </a:ln>
          </p:spPr>
          <p:txBody>
            <a:bodyPr>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i</a:t>
              </a:r>
              <a:endParaRPr lang="en-US" altLang="zh-CN" i="1" dirty="0">
                <a:solidFill>
                  <a:srgbClr val="FF0000"/>
                </a:solidFill>
                <a:latin typeface="Times New Roman" panose="02020603050405020304" pitchFamily="18" charset="0"/>
              </a:endParaRPr>
            </a:p>
          </p:txBody>
        </p:sp>
      </p:grpSp>
      <p:sp>
        <p:nvSpPr>
          <p:cNvPr id="49166" name="Text Box 50"/>
          <p:cNvSpPr txBox="1"/>
          <p:nvPr/>
        </p:nvSpPr>
        <p:spPr>
          <a:xfrm>
            <a:off x="1042988" y="3141663"/>
            <a:ext cx="576262" cy="519112"/>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49167" name="Text Box 51"/>
          <p:cNvSpPr txBox="1"/>
          <p:nvPr/>
        </p:nvSpPr>
        <p:spPr>
          <a:xfrm>
            <a:off x="1042988" y="3646488"/>
            <a:ext cx="576262" cy="519112"/>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49168" name="AutoShape 52" descr="大纸屑"/>
          <p:cNvSpPr/>
          <p:nvPr/>
        </p:nvSpPr>
        <p:spPr>
          <a:xfrm>
            <a:off x="1547813" y="3444875"/>
            <a:ext cx="431800" cy="504825"/>
          </a:xfrm>
          <a:prstGeom prst="chevron">
            <a:avLst>
              <a:gd name="adj" fmla="val 25000"/>
            </a:avLst>
          </a:prstGeom>
          <a:pattFill prst="lgConfetti">
            <a:fgClr>
              <a:srgbClr val="FF0000"/>
            </a:fgClr>
            <a:bgClr>
              <a:schemeClr val="bg1"/>
            </a:bgClr>
          </a:pattFill>
          <a:ln w="19050" cap="flat" cmpd="sng">
            <a:solidFill>
              <a:srgbClr val="FF0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49169" name="Text Box 53"/>
          <p:cNvSpPr txBox="1"/>
          <p:nvPr/>
        </p:nvSpPr>
        <p:spPr>
          <a:xfrm>
            <a:off x="1908175" y="3402013"/>
            <a:ext cx="6696075" cy="519112"/>
          </a:xfrm>
          <a:prstGeom prst="rect">
            <a:avLst/>
          </a:prstGeom>
          <a:noFill/>
          <a:ln w="28575">
            <a:noFill/>
          </a:ln>
        </p:spPr>
        <p:txBody>
          <a:bodyPr>
            <a:spAutoFit/>
          </a:bodyPr>
          <a:p>
            <a:pPr algn="ctr">
              <a:spcBef>
                <a:spcPct val="50000"/>
              </a:spcBef>
            </a:pPr>
            <a:r>
              <a:rPr lang="zh-CN" altLang="en-US" dirty="0">
                <a:latin typeface="宋体" panose="02010600030101010101" pitchFamily="2" charset="-122"/>
              </a:rPr>
              <a:t>用来评价放大电路对信号源和负载的作用</a:t>
            </a:r>
            <a:endParaRPr lang="zh-CN" altLang="en-US" dirty="0">
              <a:latin typeface="宋体" panose="02010600030101010101" pitchFamily="2" charset="-122"/>
            </a:endParaRPr>
          </a:p>
        </p:txBody>
      </p:sp>
      <p:sp>
        <p:nvSpPr>
          <p:cNvPr id="49170" name="Text Box 54"/>
          <p:cNvSpPr txBox="1"/>
          <p:nvPr/>
        </p:nvSpPr>
        <p:spPr>
          <a:xfrm>
            <a:off x="971550" y="4321175"/>
            <a:ext cx="2592388" cy="519113"/>
          </a:xfrm>
          <a:prstGeom prst="rect">
            <a:avLst/>
          </a:prstGeom>
          <a:noFill/>
          <a:ln w="28575">
            <a:noFill/>
          </a:ln>
        </p:spPr>
        <p:txBody>
          <a:bodyPr>
            <a:spAutoFit/>
          </a:bodyPr>
          <a:p>
            <a:pPr>
              <a:spcBef>
                <a:spcPct val="50000"/>
              </a:spcBef>
            </a:pPr>
            <a:r>
              <a:rPr lang="zh-CN" altLang="en-US" dirty="0">
                <a:latin typeface="宋体" panose="02010600030101010101" pitchFamily="2" charset="-122"/>
              </a:rPr>
              <a:t>如图：输入端</a:t>
            </a:r>
            <a:endParaRPr lang="zh-CN" altLang="en-US" dirty="0">
              <a:latin typeface="宋体" panose="02010600030101010101" pitchFamily="2" charset="-122"/>
            </a:endParaRPr>
          </a:p>
        </p:txBody>
      </p:sp>
      <p:graphicFrame>
        <p:nvGraphicFramePr>
          <p:cNvPr id="49154" name="Object 55"/>
          <p:cNvGraphicFramePr/>
          <p:nvPr/>
        </p:nvGraphicFramePr>
        <p:xfrm>
          <a:off x="3324225" y="4183063"/>
          <a:ext cx="2111375" cy="974725"/>
        </p:xfrm>
        <a:graphic>
          <a:graphicData uri="http://schemas.openxmlformats.org/presentationml/2006/ole">
            <mc:AlternateContent xmlns:mc="http://schemas.openxmlformats.org/markup-compatibility/2006">
              <mc:Choice xmlns:v="urn:schemas-microsoft-com:vml" Requires="v">
                <p:oleObj spid="_x0000_s3298" name="" r:id="rId13" imgW="1053465" imgH="431800" progId="Equation.3">
                  <p:embed/>
                </p:oleObj>
              </mc:Choice>
              <mc:Fallback>
                <p:oleObj name="" r:id="rId13" imgW="1053465" imgH="431800" progId="Equation.3">
                  <p:embed/>
                  <p:pic>
                    <p:nvPicPr>
                      <p:cNvPr id="0" name="图片 3297"/>
                      <p:cNvPicPr/>
                      <p:nvPr/>
                    </p:nvPicPr>
                    <p:blipFill>
                      <a:blip r:embed="rId14"/>
                      <a:stretch>
                        <a:fillRect/>
                      </a:stretch>
                    </p:blipFill>
                    <p:spPr>
                      <a:xfrm>
                        <a:off x="3324225" y="4183063"/>
                        <a:ext cx="2111375" cy="974725"/>
                      </a:xfrm>
                      <a:prstGeom prst="rect">
                        <a:avLst/>
                      </a:prstGeom>
                      <a:noFill/>
                      <a:ln w="38100">
                        <a:noFill/>
                        <a:miter/>
                      </a:ln>
                    </p:spPr>
                  </p:pic>
                </p:oleObj>
              </mc:Fallback>
            </mc:AlternateContent>
          </a:graphicData>
        </a:graphic>
      </p:graphicFrame>
      <p:sp>
        <p:nvSpPr>
          <p:cNvPr id="49171" name="Text Box 56"/>
          <p:cNvSpPr txBox="1"/>
          <p:nvPr/>
        </p:nvSpPr>
        <p:spPr>
          <a:xfrm>
            <a:off x="2124075" y="5300663"/>
            <a:ext cx="2592388" cy="519112"/>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dirty="0">
                <a:latin typeface="宋体" panose="02010600030101010101" pitchFamily="2" charset="-122"/>
              </a:rPr>
              <a:t>当</a:t>
            </a:r>
            <a:r>
              <a:rPr lang="en-US" altLang="zh-CN" dirty="0">
                <a:latin typeface="宋体" panose="02010600030101010101" pitchFamily="2" charset="-122"/>
              </a:rPr>
              <a:t>R</a:t>
            </a:r>
            <a:r>
              <a:rPr lang="en-US" altLang="zh-CN" baseline="-25000" dirty="0">
                <a:latin typeface="宋体" panose="02010600030101010101" pitchFamily="2" charset="-122"/>
              </a:rPr>
              <a:t>i</a:t>
            </a:r>
            <a:r>
              <a:rPr lang="en-US" altLang="zh-CN" dirty="0">
                <a:latin typeface="宋体" panose="02010600030101010101" pitchFamily="2" charset="-122"/>
              </a:rPr>
              <a:t>》R</a:t>
            </a:r>
            <a:r>
              <a:rPr lang="en-US" altLang="zh-CN" baseline="-25000" dirty="0">
                <a:latin typeface="宋体" panose="02010600030101010101" pitchFamily="2" charset="-122"/>
              </a:rPr>
              <a:t>S</a:t>
            </a:r>
            <a:r>
              <a:rPr lang="zh-CN" altLang="en-US" dirty="0">
                <a:latin typeface="宋体" panose="02010600030101010101" pitchFamily="2" charset="-122"/>
              </a:rPr>
              <a:t>时，</a:t>
            </a:r>
            <a:endParaRPr lang="zh-CN" altLang="en-US" dirty="0">
              <a:latin typeface="宋体" panose="02010600030101010101" pitchFamily="2" charset="-122"/>
            </a:endParaRPr>
          </a:p>
        </p:txBody>
      </p:sp>
      <p:graphicFrame>
        <p:nvGraphicFramePr>
          <p:cNvPr id="49155" name="Object 57"/>
          <p:cNvGraphicFramePr/>
          <p:nvPr/>
        </p:nvGraphicFramePr>
        <p:xfrm>
          <a:off x="4500563" y="5300663"/>
          <a:ext cx="865187" cy="576262"/>
        </p:xfrm>
        <a:graphic>
          <a:graphicData uri="http://schemas.openxmlformats.org/presentationml/2006/ole">
            <mc:AlternateContent xmlns:mc="http://schemas.openxmlformats.org/markup-compatibility/2006">
              <mc:Choice xmlns:v="urn:schemas-microsoft-com:vml" Requires="v">
                <p:oleObj spid="_x0000_s3294" name="" r:id="rId15" imgW="482600" imgH="241300" progId="Equation.3">
                  <p:embed/>
                </p:oleObj>
              </mc:Choice>
              <mc:Fallback>
                <p:oleObj name="" r:id="rId15" imgW="482600" imgH="241300" progId="Equation.3">
                  <p:embed/>
                  <p:pic>
                    <p:nvPicPr>
                      <p:cNvPr id="0" name="图片 3293"/>
                      <p:cNvPicPr/>
                      <p:nvPr/>
                    </p:nvPicPr>
                    <p:blipFill>
                      <a:blip r:embed="rId16"/>
                      <a:stretch>
                        <a:fillRect/>
                      </a:stretch>
                    </p:blipFill>
                    <p:spPr>
                      <a:xfrm>
                        <a:off x="4500563" y="5300663"/>
                        <a:ext cx="865187" cy="576262"/>
                      </a:xfrm>
                      <a:prstGeom prst="rect">
                        <a:avLst/>
                      </a:prstGeom>
                      <a:noFill/>
                      <a:ln w="38100">
                        <a:noFill/>
                        <a:miter/>
                      </a:ln>
                    </p:spPr>
                  </p:pic>
                </p:oleObj>
              </mc:Fallback>
            </mc:AlternateContent>
          </a:graphicData>
        </a:graphic>
      </p:graphicFrame>
      <p:sp>
        <p:nvSpPr>
          <p:cNvPr id="49172" name="Text Box 58"/>
          <p:cNvSpPr txBox="1"/>
          <p:nvPr/>
        </p:nvSpPr>
        <p:spPr>
          <a:xfrm>
            <a:off x="2124075" y="6092825"/>
            <a:ext cx="4752975"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dirty="0">
                <a:latin typeface="宋体" panose="02010600030101010101" pitchFamily="2" charset="-122"/>
              </a:rPr>
              <a:t>假设某一值，如</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i</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r>
              <a:rPr lang="zh-CN" altLang="en-US" dirty="0">
                <a:latin typeface="Times New Roman" panose="02020603050405020304" pitchFamily="18" charset="0"/>
              </a:rPr>
              <a:t>，则</a:t>
            </a:r>
            <a:endParaRPr lang="zh-CN" altLang="en-US" i="1" dirty="0">
              <a:latin typeface="Times New Roman" panose="02020603050405020304" pitchFamily="18" charset="0"/>
            </a:endParaRPr>
          </a:p>
        </p:txBody>
      </p:sp>
      <p:graphicFrame>
        <p:nvGraphicFramePr>
          <p:cNvPr id="49156" name="Object 59"/>
          <p:cNvGraphicFramePr/>
          <p:nvPr/>
        </p:nvGraphicFramePr>
        <p:xfrm>
          <a:off x="6778625" y="5957888"/>
          <a:ext cx="1465263" cy="827087"/>
        </p:xfrm>
        <a:graphic>
          <a:graphicData uri="http://schemas.openxmlformats.org/presentationml/2006/ole">
            <mc:AlternateContent xmlns:mc="http://schemas.openxmlformats.org/markup-compatibility/2006">
              <mc:Choice xmlns:v="urn:schemas-microsoft-com:vml" Requires="v">
                <p:oleObj spid="_x0000_s3297" name="" r:id="rId17" imgW="596900" imgH="393700" progId="Equation.3">
                  <p:embed/>
                </p:oleObj>
              </mc:Choice>
              <mc:Fallback>
                <p:oleObj name="" r:id="rId17" imgW="596900" imgH="393700" progId="Equation.3">
                  <p:embed/>
                  <p:pic>
                    <p:nvPicPr>
                      <p:cNvPr id="0" name="图片 3296"/>
                      <p:cNvPicPr/>
                      <p:nvPr/>
                    </p:nvPicPr>
                    <p:blipFill>
                      <a:blip r:embed="rId18"/>
                      <a:stretch>
                        <a:fillRect/>
                      </a:stretch>
                    </p:blipFill>
                    <p:spPr>
                      <a:xfrm>
                        <a:off x="6778625" y="5957888"/>
                        <a:ext cx="1465263" cy="827087"/>
                      </a:xfrm>
                      <a:prstGeom prst="rect">
                        <a:avLst/>
                      </a:prstGeom>
                      <a:noFill/>
                      <a:ln w="38100">
                        <a:noFill/>
                        <a:miter/>
                      </a:ln>
                    </p:spPr>
                  </p:pic>
                </p:oleObj>
              </mc:Fallback>
            </mc:AlternateContent>
          </a:graphicData>
        </a:graphic>
      </p:graphicFrame>
      <p:sp>
        <p:nvSpPr>
          <p:cNvPr id="49173" name="Text Box 60"/>
          <p:cNvSpPr txBox="1"/>
          <p:nvPr/>
        </p:nvSpPr>
        <p:spPr>
          <a:xfrm>
            <a:off x="179388" y="6381750"/>
            <a:ext cx="504825" cy="304800"/>
          </a:xfrm>
          <a:prstGeom prst="rect">
            <a:avLst/>
          </a:prstGeom>
          <a:noFill/>
          <a:ln w="9525">
            <a:noFill/>
          </a:ln>
        </p:spPr>
        <p:txBody>
          <a:bodyPr>
            <a:spAutoFit/>
          </a:bodyPr>
          <a:p>
            <a:pPr>
              <a:spcBef>
                <a:spcPct val="50000"/>
              </a:spcBef>
            </a:pPr>
            <a:r>
              <a:rPr lang="en-US" altLang="zh-CN" sz="1400" dirty="0">
                <a:latin typeface="Arial" panose="020B0604020202020204" pitchFamily="34" charset="0"/>
              </a:rPr>
              <a:t>59</a:t>
            </a:r>
            <a:endParaRPr lang="en-US" altLang="zh-CN" sz="1400" dirty="0">
              <a:latin typeface="Arial" panose="020B0604020202020204" pitchFamily="34" charset="0"/>
            </a:endParaRPr>
          </a:p>
        </p:txBody>
      </p:sp>
    </p:spTree>
  </p:cSld>
  <p:clrMapOvr>
    <a:masterClrMapping/>
  </p:clrMapOvr>
  <p:transition spd="med">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0188" name="Group 3"/>
          <p:cNvGrpSpPr/>
          <p:nvPr/>
        </p:nvGrpSpPr>
        <p:grpSpPr>
          <a:xfrm>
            <a:off x="644525" y="765175"/>
            <a:ext cx="8181975" cy="1944688"/>
            <a:chOff x="406" y="663"/>
            <a:chExt cx="5154" cy="1225"/>
          </a:xfrm>
        </p:grpSpPr>
        <p:graphicFrame>
          <p:nvGraphicFramePr>
            <p:cNvPr id="50181" name="Object 4"/>
            <p:cNvGraphicFramePr/>
            <p:nvPr/>
          </p:nvGraphicFramePr>
          <p:xfrm>
            <a:off x="1637" y="1253"/>
            <a:ext cx="203" cy="305"/>
          </p:xfrm>
          <a:graphic>
            <a:graphicData uri="http://schemas.openxmlformats.org/presentationml/2006/ole">
              <mc:AlternateContent xmlns:mc="http://schemas.openxmlformats.org/markup-compatibility/2006">
                <mc:Choice xmlns:v="urn:schemas-microsoft-com:vml" Requires="v">
                  <p:oleObj spid="_x0000_s3295" name="" r:id="rId1" imgW="152400" imgH="228600" progId="Equation.3">
                    <p:embed/>
                  </p:oleObj>
                </mc:Choice>
                <mc:Fallback>
                  <p:oleObj name="" r:id="rId1" imgW="152400" imgH="228600" progId="Equation.3">
                    <p:embed/>
                    <p:pic>
                      <p:nvPicPr>
                        <p:cNvPr id="0" name="图片 3294"/>
                        <p:cNvPicPr/>
                        <p:nvPr/>
                      </p:nvPicPr>
                      <p:blipFill>
                        <a:blip r:embed="rId2"/>
                        <a:stretch>
                          <a:fillRect/>
                        </a:stretch>
                      </p:blipFill>
                      <p:spPr>
                        <a:xfrm>
                          <a:off x="1637" y="1253"/>
                          <a:ext cx="203" cy="305"/>
                        </a:xfrm>
                        <a:prstGeom prst="rect">
                          <a:avLst/>
                        </a:prstGeom>
                        <a:noFill/>
                        <a:ln w="38100">
                          <a:noFill/>
                          <a:miter/>
                        </a:ln>
                      </p:spPr>
                    </p:pic>
                  </p:oleObj>
                </mc:Fallback>
              </mc:AlternateContent>
            </a:graphicData>
          </a:graphic>
        </p:graphicFrame>
        <p:graphicFrame>
          <p:nvGraphicFramePr>
            <p:cNvPr id="50182" name="Object 5"/>
            <p:cNvGraphicFramePr/>
            <p:nvPr/>
          </p:nvGraphicFramePr>
          <p:xfrm>
            <a:off x="3988" y="1207"/>
            <a:ext cx="218" cy="318"/>
          </p:xfrm>
          <a:graphic>
            <a:graphicData uri="http://schemas.openxmlformats.org/presentationml/2006/ole">
              <mc:AlternateContent xmlns:mc="http://schemas.openxmlformats.org/markup-compatibility/2006">
                <mc:Choice xmlns:v="urn:schemas-microsoft-com:vml" Requires="v">
                  <p:oleObj spid="_x0000_s3296" name="" r:id="rId3" imgW="165100" imgH="241300" progId="Equation.3">
                    <p:embed/>
                  </p:oleObj>
                </mc:Choice>
                <mc:Fallback>
                  <p:oleObj name="" r:id="rId3" imgW="165100" imgH="241300" progId="Equation.3">
                    <p:embed/>
                    <p:pic>
                      <p:nvPicPr>
                        <p:cNvPr id="0" name="图片 3295"/>
                        <p:cNvPicPr/>
                        <p:nvPr/>
                      </p:nvPicPr>
                      <p:blipFill>
                        <a:blip r:embed="rId4"/>
                        <a:stretch>
                          <a:fillRect/>
                        </a:stretch>
                      </p:blipFill>
                      <p:spPr>
                        <a:xfrm>
                          <a:off x="3988" y="1207"/>
                          <a:ext cx="218" cy="318"/>
                        </a:xfrm>
                        <a:prstGeom prst="rect">
                          <a:avLst/>
                        </a:prstGeom>
                        <a:noFill/>
                        <a:ln w="38100">
                          <a:noFill/>
                          <a:miter/>
                        </a:ln>
                      </p:spPr>
                    </p:pic>
                  </p:oleObj>
                </mc:Fallback>
              </mc:AlternateContent>
            </a:graphicData>
          </a:graphic>
        </p:graphicFrame>
        <p:graphicFrame>
          <p:nvGraphicFramePr>
            <p:cNvPr id="50183" name="Object 6"/>
            <p:cNvGraphicFramePr/>
            <p:nvPr/>
          </p:nvGraphicFramePr>
          <p:xfrm>
            <a:off x="4306" y="663"/>
            <a:ext cx="207" cy="302"/>
          </p:xfrm>
          <a:graphic>
            <a:graphicData uri="http://schemas.openxmlformats.org/presentationml/2006/ole">
              <mc:AlternateContent xmlns:mc="http://schemas.openxmlformats.org/markup-compatibility/2006">
                <mc:Choice xmlns:v="urn:schemas-microsoft-com:vml" Requires="v">
                  <p:oleObj spid="_x0000_s3299" name="" r:id="rId5" imgW="165100" imgH="241300" progId="Equation.3">
                    <p:embed/>
                  </p:oleObj>
                </mc:Choice>
                <mc:Fallback>
                  <p:oleObj name="" r:id="rId5" imgW="165100" imgH="241300" progId="Equation.3">
                    <p:embed/>
                    <p:pic>
                      <p:nvPicPr>
                        <p:cNvPr id="0" name="图片 3298"/>
                        <p:cNvPicPr/>
                        <p:nvPr/>
                      </p:nvPicPr>
                      <p:blipFill>
                        <a:blip r:embed="rId6"/>
                        <a:stretch>
                          <a:fillRect/>
                        </a:stretch>
                      </p:blipFill>
                      <p:spPr>
                        <a:xfrm>
                          <a:off x="4306" y="663"/>
                          <a:ext cx="207" cy="302"/>
                        </a:xfrm>
                        <a:prstGeom prst="rect">
                          <a:avLst/>
                        </a:prstGeom>
                        <a:noFill/>
                        <a:ln w="38100">
                          <a:noFill/>
                          <a:miter/>
                        </a:ln>
                      </p:spPr>
                    </p:pic>
                  </p:oleObj>
                </mc:Fallback>
              </mc:AlternateContent>
            </a:graphicData>
          </a:graphic>
        </p:graphicFrame>
        <p:sp>
          <p:nvSpPr>
            <p:cNvPr id="50201" name="Rectangle 7"/>
            <p:cNvSpPr/>
            <p:nvPr/>
          </p:nvSpPr>
          <p:spPr>
            <a:xfrm>
              <a:off x="2018" y="935"/>
              <a:ext cx="1769" cy="907"/>
            </a:xfrm>
            <a:prstGeom prst="rect">
              <a:avLst/>
            </a:prstGeom>
            <a:noFill/>
            <a:ln w="19050" cap="flat" cmpd="sng">
              <a:solidFill>
                <a:schemeClr val="folHlink"/>
              </a:solidFill>
              <a:prstDash val="solid"/>
              <a:miter/>
              <a:headEnd type="none" w="med" len="med"/>
              <a:tailEnd type="none" w="med" len="med"/>
            </a:ln>
          </p:spPr>
          <p:txBody>
            <a:bodyPr wrap="none" anchor="ctr"/>
            <a:p>
              <a:pPr algn="ctr"/>
              <a:endParaRPr lang="en-US" altLang="zh-CN" b="0" dirty="0">
                <a:latin typeface="Verdana" panose="020B0604030504040204" pitchFamily="34" charset="0"/>
                <a:ea typeface="隶书" panose="02010509060101010101" pitchFamily="49" charset="-122"/>
              </a:endParaRPr>
            </a:p>
            <a:p>
              <a:pPr algn="ctr"/>
              <a:endParaRPr lang="en-US" altLang="zh-CN" b="0" dirty="0">
                <a:latin typeface="Verdana" panose="020B0604030504040204" pitchFamily="34" charset="0"/>
                <a:ea typeface="隶书" panose="02010509060101010101" pitchFamily="49" charset="-122"/>
              </a:endParaRPr>
            </a:p>
          </p:txBody>
        </p:sp>
        <p:sp>
          <p:nvSpPr>
            <p:cNvPr id="50202" name="Oval 8"/>
            <p:cNvSpPr>
              <a:spLocks noChangeAspect="1"/>
            </p:cNvSpPr>
            <p:nvPr/>
          </p:nvSpPr>
          <p:spPr>
            <a:xfrm>
              <a:off x="1699" y="109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03" name="Oval 9"/>
            <p:cNvSpPr>
              <a:spLocks noChangeAspect="1"/>
            </p:cNvSpPr>
            <p:nvPr/>
          </p:nvSpPr>
          <p:spPr>
            <a:xfrm>
              <a:off x="1699" y="165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04" name="Rectangle 10"/>
            <p:cNvSpPr/>
            <p:nvPr/>
          </p:nvSpPr>
          <p:spPr>
            <a:xfrm>
              <a:off x="1064" y="1049"/>
              <a:ext cx="272" cy="136"/>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05" name="Line 11"/>
            <p:cNvSpPr/>
            <p:nvPr/>
          </p:nvSpPr>
          <p:spPr>
            <a:xfrm>
              <a:off x="1336" y="1116"/>
              <a:ext cx="363" cy="0"/>
            </a:xfrm>
            <a:prstGeom prst="line">
              <a:avLst/>
            </a:prstGeom>
            <a:ln w="19050" cap="flat" cmpd="sng">
              <a:solidFill>
                <a:schemeClr val="tx1"/>
              </a:solidFill>
              <a:prstDash val="solid"/>
              <a:miter/>
              <a:headEnd type="none" w="med" len="med"/>
              <a:tailEnd type="none" w="med" len="med"/>
            </a:ln>
          </p:spPr>
        </p:sp>
        <p:sp>
          <p:nvSpPr>
            <p:cNvPr id="50206" name="Line 12"/>
            <p:cNvSpPr/>
            <p:nvPr/>
          </p:nvSpPr>
          <p:spPr>
            <a:xfrm>
              <a:off x="792" y="1116"/>
              <a:ext cx="272" cy="0"/>
            </a:xfrm>
            <a:prstGeom prst="line">
              <a:avLst/>
            </a:prstGeom>
            <a:ln w="19050" cap="flat" cmpd="sng">
              <a:solidFill>
                <a:schemeClr val="tx1"/>
              </a:solidFill>
              <a:prstDash val="solid"/>
              <a:miter/>
              <a:headEnd type="none" w="med" len="med"/>
              <a:tailEnd type="none" w="med" len="med"/>
            </a:ln>
          </p:spPr>
        </p:sp>
        <p:sp>
          <p:nvSpPr>
            <p:cNvPr id="50207" name="Line 13"/>
            <p:cNvSpPr/>
            <p:nvPr/>
          </p:nvSpPr>
          <p:spPr>
            <a:xfrm>
              <a:off x="792" y="1116"/>
              <a:ext cx="0" cy="567"/>
            </a:xfrm>
            <a:prstGeom prst="line">
              <a:avLst/>
            </a:prstGeom>
            <a:ln w="19050" cap="flat" cmpd="sng">
              <a:solidFill>
                <a:schemeClr val="tx1"/>
              </a:solidFill>
              <a:prstDash val="solid"/>
              <a:miter/>
              <a:headEnd type="none" w="med" len="med"/>
              <a:tailEnd type="none" w="med" len="med"/>
            </a:ln>
          </p:spPr>
        </p:sp>
        <p:sp>
          <p:nvSpPr>
            <p:cNvPr id="50208" name="Line 14"/>
            <p:cNvSpPr/>
            <p:nvPr/>
          </p:nvSpPr>
          <p:spPr>
            <a:xfrm flipH="1">
              <a:off x="792" y="1676"/>
              <a:ext cx="907" cy="0"/>
            </a:xfrm>
            <a:prstGeom prst="line">
              <a:avLst/>
            </a:prstGeom>
            <a:ln w="19050" cap="flat" cmpd="sng">
              <a:solidFill>
                <a:schemeClr val="tx1"/>
              </a:solidFill>
              <a:prstDash val="solid"/>
              <a:miter/>
              <a:headEnd type="none" w="med" len="med"/>
              <a:tailEnd type="none" w="med" len="med"/>
            </a:ln>
          </p:spPr>
        </p:sp>
        <p:sp>
          <p:nvSpPr>
            <p:cNvPr id="50209" name="Oval 15"/>
            <p:cNvSpPr/>
            <p:nvPr/>
          </p:nvSpPr>
          <p:spPr>
            <a:xfrm>
              <a:off x="656" y="1282"/>
              <a:ext cx="272" cy="272"/>
            </a:xfrm>
            <a:prstGeom prst="ellipse">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10" name="Line 16"/>
            <p:cNvSpPr/>
            <p:nvPr/>
          </p:nvSpPr>
          <p:spPr>
            <a:xfrm>
              <a:off x="3560" y="1116"/>
              <a:ext cx="491" cy="0"/>
            </a:xfrm>
            <a:prstGeom prst="line">
              <a:avLst/>
            </a:prstGeom>
            <a:ln w="19050" cap="flat" cmpd="sng">
              <a:solidFill>
                <a:schemeClr val="tx1"/>
              </a:solidFill>
              <a:prstDash val="solid"/>
              <a:miter/>
              <a:headEnd type="none" w="med" len="med"/>
              <a:tailEnd type="none" w="med" len="med"/>
            </a:ln>
          </p:spPr>
        </p:sp>
        <p:sp>
          <p:nvSpPr>
            <p:cNvPr id="50211" name="Oval 17"/>
            <p:cNvSpPr>
              <a:spLocks noChangeAspect="1"/>
            </p:cNvSpPr>
            <p:nvPr/>
          </p:nvSpPr>
          <p:spPr>
            <a:xfrm>
              <a:off x="4055" y="109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12" name="Line 18"/>
            <p:cNvSpPr/>
            <p:nvPr/>
          </p:nvSpPr>
          <p:spPr>
            <a:xfrm>
              <a:off x="3560" y="1676"/>
              <a:ext cx="491" cy="0"/>
            </a:xfrm>
            <a:prstGeom prst="line">
              <a:avLst/>
            </a:prstGeom>
            <a:ln w="19050" cap="flat" cmpd="sng">
              <a:solidFill>
                <a:schemeClr val="tx1"/>
              </a:solidFill>
              <a:prstDash val="solid"/>
              <a:miter/>
              <a:headEnd type="none" w="med" len="med"/>
              <a:tailEnd type="none" w="med" len="med"/>
            </a:ln>
          </p:spPr>
        </p:sp>
        <p:sp>
          <p:nvSpPr>
            <p:cNvPr id="50213" name="Oval 19"/>
            <p:cNvSpPr>
              <a:spLocks noChangeAspect="1"/>
            </p:cNvSpPr>
            <p:nvPr/>
          </p:nvSpPr>
          <p:spPr>
            <a:xfrm>
              <a:off x="4055" y="1652"/>
              <a:ext cx="45" cy="45"/>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14" name="Line 20"/>
            <p:cNvSpPr/>
            <p:nvPr/>
          </p:nvSpPr>
          <p:spPr>
            <a:xfrm flipH="1">
              <a:off x="4100" y="1676"/>
              <a:ext cx="907" cy="0"/>
            </a:xfrm>
            <a:prstGeom prst="line">
              <a:avLst/>
            </a:prstGeom>
            <a:ln w="19050" cap="flat" cmpd="sng">
              <a:solidFill>
                <a:schemeClr val="tx1"/>
              </a:solidFill>
              <a:prstDash val="solid"/>
              <a:miter/>
              <a:headEnd type="none" w="med" len="med"/>
              <a:tailEnd type="none" w="med" len="med"/>
            </a:ln>
          </p:spPr>
        </p:sp>
        <p:sp>
          <p:nvSpPr>
            <p:cNvPr id="50215" name="Line 21"/>
            <p:cNvSpPr/>
            <p:nvPr/>
          </p:nvSpPr>
          <p:spPr>
            <a:xfrm flipH="1">
              <a:off x="4100" y="1116"/>
              <a:ext cx="907" cy="0"/>
            </a:xfrm>
            <a:prstGeom prst="line">
              <a:avLst/>
            </a:prstGeom>
            <a:ln w="19050" cap="flat" cmpd="sng">
              <a:solidFill>
                <a:schemeClr val="tx1"/>
              </a:solidFill>
              <a:prstDash val="solid"/>
              <a:miter/>
              <a:headEnd type="none" w="med" len="med"/>
              <a:tailEnd type="none" w="med" len="med"/>
            </a:ln>
          </p:spPr>
        </p:sp>
        <p:sp>
          <p:nvSpPr>
            <p:cNvPr id="50216" name="Rectangle 22"/>
            <p:cNvSpPr/>
            <p:nvPr/>
          </p:nvSpPr>
          <p:spPr>
            <a:xfrm>
              <a:off x="4941" y="1252"/>
              <a:ext cx="136" cy="272"/>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17" name="Line 23"/>
            <p:cNvSpPr/>
            <p:nvPr/>
          </p:nvSpPr>
          <p:spPr>
            <a:xfrm>
              <a:off x="5010" y="1116"/>
              <a:ext cx="0" cy="136"/>
            </a:xfrm>
            <a:prstGeom prst="line">
              <a:avLst/>
            </a:prstGeom>
            <a:ln w="19050" cap="flat" cmpd="sng">
              <a:solidFill>
                <a:schemeClr val="tx1"/>
              </a:solidFill>
              <a:prstDash val="solid"/>
              <a:miter/>
              <a:headEnd type="none" w="med" len="med"/>
              <a:tailEnd type="none" w="med" len="med"/>
            </a:ln>
          </p:spPr>
        </p:sp>
        <p:sp>
          <p:nvSpPr>
            <p:cNvPr id="50218" name="Line 24"/>
            <p:cNvSpPr/>
            <p:nvPr/>
          </p:nvSpPr>
          <p:spPr>
            <a:xfrm>
              <a:off x="5010" y="1519"/>
              <a:ext cx="0" cy="159"/>
            </a:xfrm>
            <a:prstGeom prst="line">
              <a:avLst/>
            </a:prstGeom>
            <a:ln w="19050" cap="flat" cmpd="sng">
              <a:solidFill>
                <a:schemeClr val="tx1"/>
              </a:solidFill>
              <a:prstDash val="solid"/>
              <a:miter/>
              <a:headEnd type="none" w="med" len="med"/>
              <a:tailEnd type="none" w="med" len="med"/>
            </a:ln>
          </p:spPr>
        </p:sp>
        <p:graphicFrame>
          <p:nvGraphicFramePr>
            <p:cNvPr id="50184" name="Object 25"/>
            <p:cNvGraphicFramePr/>
            <p:nvPr/>
          </p:nvGraphicFramePr>
          <p:xfrm>
            <a:off x="406" y="1253"/>
            <a:ext cx="234" cy="318"/>
          </p:xfrm>
          <a:graphic>
            <a:graphicData uri="http://schemas.openxmlformats.org/presentationml/2006/ole">
              <mc:AlternateContent xmlns:mc="http://schemas.openxmlformats.org/markup-compatibility/2006">
                <mc:Choice xmlns:v="urn:schemas-microsoft-com:vml" Requires="v">
                  <p:oleObj spid="_x0000_s3301" name="" r:id="rId7" imgW="177800" imgH="240665" progId="Equation.3">
                    <p:embed/>
                  </p:oleObj>
                </mc:Choice>
                <mc:Fallback>
                  <p:oleObj name="" r:id="rId7" imgW="177800" imgH="240665" progId="Equation.3">
                    <p:embed/>
                    <p:pic>
                      <p:nvPicPr>
                        <p:cNvPr id="0" name="图片 3300"/>
                        <p:cNvPicPr/>
                        <p:nvPr/>
                      </p:nvPicPr>
                      <p:blipFill>
                        <a:blip r:embed="rId8"/>
                        <a:stretch>
                          <a:fillRect/>
                        </a:stretch>
                      </p:blipFill>
                      <p:spPr>
                        <a:xfrm>
                          <a:off x="406" y="1253"/>
                          <a:ext cx="234" cy="318"/>
                        </a:xfrm>
                        <a:prstGeom prst="rect">
                          <a:avLst/>
                        </a:prstGeom>
                        <a:noFill/>
                        <a:ln w="38100">
                          <a:noFill/>
                          <a:miter/>
                        </a:ln>
                      </p:spPr>
                    </p:pic>
                  </p:oleObj>
                </mc:Fallback>
              </mc:AlternateContent>
            </a:graphicData>
          </a:graphic>
        </p:graphicFrame>
        <p:sp>
          <p:nvSpPr>
            <p:cNvPr id="50219" name="Text Box 26"/>
            <p:cNvSpPr txBox="1"/>
            <p:nvPr/>
          </p:nvSpPr>
          <p:spPr>
            <a:xfrm>
              <a:off x="550" y="957"/>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0" name="Text Box 27"/>
            <p:cNvSpPr txBox="1"/>
            <p:nvPr/>
          </p:nvSpPr>
          <p:spPr>
            <a:xfrm>
              <a:off x="594" y="1570"/>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1" name="Text Box 28"/>
            <p:cNvSpPr txBox="1"/>
            <p:nvPr/>
          </p:nvSpPr>
          <p:spPr>
            <a:xfrm>
              <a:off x="1048" y="1153"/>
              <a:ext cx="49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endParaRPr lang="en-US" altLang="zh-CN" i="1" dirty="0">
                <a:latin typeface="Times New Roman" panose="02020603050405020304" pitchFamily="18" charset="0"/>
              </a:endParaRPr>
            </a:p>
          </p:txBody>
        </p:sp>
        <p:sp>
          <p:nvSpPr>
            <p:cNvPr id="50222" name="Text Box 29"/>
            <p:cNvSpPr txBox="1"/>
            <p:nvPr/>
          </p:nvSpPr>
          <p:spPr>
            <a:xfrm>
              <a:off x="1638" y="848"/>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3" name="Text Box 30"/>
            <p:cNvSpPr txBox="1"/>
            <p:nvPr/>
          </p:nvSpPr>
          <p:spPr>
            <a:xfrm>
              <a:off x="1684" y="1619"/>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4" name="Text Box 31"/>
            <p:cNvSpPr txBox="1"/>
            <p:nvPr/>
          </p:nvSpPr>
          <p:spPr>
            <a:xfrm>
              <a:off x="3982" y="848"/>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5" name="Text Box 32"/>
            <p:cNvSpPr txBox="1"/>
            <p:nvPr/>
          </p:nvSpPr>
          <p:spPr>
            <a:xfrm>
              <a:off x="4028" y="1619"/>
              <a:ext cx="226" cy="269"/>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50226" name="Line 33"/>
            <p:cNvSpPr/>
            <p:nvPr/>
          </p:nvSpPr>
          <p:spPr>
            <a:xfrm>
              <a:off x="957" y="981"/>
              <a:ext cx="454" cy="0"/>
            </a:xfrm>
            <a:prstGeom prst="line">
              <a:avLst/>
            </a:prstGeom>
            <a:ln w="19050" cap="flat" cmpd="sng">
              <a:solidFill>
                <a:schemeClr val="tx1"/>
              </a:solidFill>
              <a:prstDash val="solid"/>
              <a:miter/>
              <a:headEnd type="none" w="med" len="med"/>
              <a:tailEnd type="triangle" w="med" len="med"/>
            </a:ln>
          </p:spPr>
        </p:sp>
        <p:sp>
          <p:nvSpPr>
            <p:cNvPr id="50227" name="Line 34"/>
            <p:cNvSpPr/>
            <p:nvPr/>
          </p:nvSpPr>
          <p:spPr>
            <a:xfrm>
              <a:off x="4260" y="981"/>
              <a:ext cx="454" cy="0"/>
            </a:xfrm>
            <a:prstGeom prst="line">
              <a:avLst/>
            </a:prstGeom>
            <a:ln w="19050" cap="flat" cmpd="sng">
              <a:solidFill>
                <a:schemeClr val="tx1"/>
              </a:solidFill>
              <a:prstDash val="solid"/>
              <a:miter/>
              <a:headEnd type="none" w="med" len="med"/>
              <a:tailEnd type="triangle" w="med" len="med"/>
            </a:ln>
          </p:spPr>
        </p:sp>
        <p:sp>
          <p:nvSpPr>
            <p:cNvPr id="50228" name="Text Box 35"/>
            <p:cNvSpPr txBox="1"/>
            <p:nvPr/>
          </p:nvSpPr>
          <p:spPr>
            <a:xfrm>
              <a:off x="5061" y="1229"/>
              <a:ext cx="49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endParaRPr lang="en-US" altLang="zh-CN" i="1" dirty="0">
                <a:latin typeface="Times New Roman" panose="02020603050405020304" pitchFamily="18" charset="0"/>
              </a:endParaRPr>
            </a:p>
          </p:txBody>
        </p:sp>
        <p:graphicFrame>
          <p:nvGraphicFramePr>
            <p:cNvPr id="50185" name="Object 36"/>
            <p:cNvGraphicFramePr/>
            <p:nvPr/>
          </p:nvGraphicFramePr>
          <p:xfrm>
            <a:off x="1139" y="663"/>
            <a:ext cx="194" cy="318"/>
          </p:xfrm>
          <a:graphic>
            <a:graphicData uri="http://schemas.openxmlformats.org/presentationml/2006/ole">
              <mc:AlternateContent xmlns:mc="http://schemas.openxmlformats.org/markup-compatibility/2006">
                <mc:Choice xmlns:v="urn:schemas-microsoft-com:vml" Requires="v">
                  <p:oleObj spid="_x0000_s3302" name="" r:id="rId9" imgW="139700" imgH="228600" progId="Equation.3">
                    <p:embed/>
                  </p:oleObj>
                </mc:Choice>
                <mc:Fallback>
                  <p:oleObj name="" r:id="rId9" imgW="139700" imgH="228600" progId="Equation.3">
                    <p:embed/>
                    <p:pic>
                      <p:nvPicPr>
                        <p:cNvPr id="0" name="图片 3301"/>
                        <p:cNvPicPr/>
                        <p:nvPr/>
                      </p:nvPicPr>
                      <p:blipFill>
                        <a:blip r:embed="rId10"/>
                        <a:stretch>
                          <a:fillRect/>
                        </a:stretch>
                      </p:blipFill>
                      <p:spPr>
                        <a:xfrm>
                          <a:off x="1139" y="663"/>
                          <a:ext cx="194" cy="318"/>
                        </a:xfrm>
                        <a:prstGeom prst="rect">
                          <a:avLst/>
                        </a:prstGeom>
                        <a:noFill/>
                        <a:ln w="38100">
                          <a:noFill/>
                          <a:miter/>
                        </a:ln>
                      </p:spPr>
                    </p:pic>
                  </p:oleObj>
                </mc:Fallback>
              </mc:AlternateContent>
            </a:graphicData>
          </a:graphic>
        </p:graphicFrame>
        <p:sp>
          <p:nvSpPr>
            <p:cNvPr id="50229" name="Line 37"/>
            <p:cNvSpPr/>
            <p:nvPr/>
          </p:nvSpPr>
          <p:spPr>
            <a:xfrm>
              <a:off x="3563" y="1110"/>
              <a:ext cx="0" cy="567"/>
            </a:xfrm>
            <a:prstGeom prst="line">
              <a:avLst/>
            </a:prstGeom>
            <a:ln w="19050" cap="flat" cmpd="sng">
              <a:solidFill>
                <a:schemeClr val="tx1"/>
              </a:solidFill>
              <a:prstDash val="solid"/>
              <a:miter/>
              <a:headEnd type="none" w="med" len="med"/>
              <a:tailEnd type="none" w="med" len="med"/>
            </a:ln>
          </p:spPr>
        </p:sp>
        <p:sp>
          <p:nvSpPr>
            <p:cNvPr id="50230" name="Rectangle 38"/>
            <p:cNvSpPr/>
            <p:nvPr/>
          </p:nvSpPr>
          <p:spPr>
            <a:xfrm>
              <a:off x="3515" y="1162"/>
              <a:ext cx="91" cy="182"/>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31" name="Oval 39"/>
            <p:cNvSpPr/>
            <p:nvPr/>
          </p:nvSpPr>
          <p:spPr>
            <a:xfrm>
              <a:off x="3470" y="1434"/>
              <a:ext cx="181" cy="181"/>
            </a:xfrm>
            <a:prstGeom prst="ellipse">
              <a:avLst/>
            </a:prstGeom>
            <a:noFill/>
            <a:ln w="19050" cap="flat" cmpd="sng">
              <a:solidFill>
                <a:srgbClr val="FF0000"/>
              </a:solidFill>
              <a:prstDash val="solid"/>
              <a:miter/>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50232" name="Text Box 40"/>
            <p:cNvSpPr txBox="1"/>
            <p:nvPr/>
          </p:nvSpPr>
          <p:spPr>
            <a:xfrm>
              <a:off x="2562" y="1065"/>
              <a:ext cx="590" cy="596"/>
            </a:xfrm>
            <a:prstGeom prst="rect">
              <a:avLst/>
            </a:prstGeom>
            <a:noFill/>
            <a:ln w="9525">
              <a:noFill/>
            </a:ln>
          </p:spPr>
          <p:txBody>
            <a:bodyPr>
              <a:spAutoFit/>
            </a:bodyPr>
            <a:p>
              <a:r>
                <a:rPr lang="zh-CN" altLang="en-US" b="0" dirty="0">
                  <a:latin typeface="Verdana" panose="020B0604030504040204" pitchFamily="34" charset="0"/>
                  <a:ea typeface="隶书" panose="02010509060101010101" pitchFamily="49" charset="-122"/>
                </a:rPr>
                <a:t>放大</a:t>
              </a:r>
              <a:endParaRPr lang="zh-CN" altLang="en-US" b="0" dirty="0">
                <a:latin typeface="Verdana" panose="020B0604030504040204" pitchFamily="34" charset="0"/>
                <a:ea typeface="隶书" panose="02010509060101010101" pitchFamily="49" charset="-122"/>
              </a:endParaRPr>
            </a:p>
            <a:p>
              <a:r>
                <a:rPr lang="zh-CN" altLang="en-US" b="0" dirty="0">
                  <a:latin typeface="Verdana" panose="020B0604030504040204" pitchFamily="34" charset="0"/>
                  <a:ea typeface="隶书" panose="02010509060101010101" pitchFamily="49" charset="-122"/>
                </a:rPr>
                <a:t>电路</a:t>
              </a:r>
              <a:endParaRPr lang="zh-CN" altLang="en-US" b="0" dirty="0">
                <a:latin typeface="Verdana" panose="020B0604030504040204" pitchFamily="34" charset="0"/>
                <a:ea typeface="隶书" panose="02010509060101010101" pitchFamily="49" charset="-122"/>
              </a:endParaRPr>
            </a:p>
          </p:txBody>
        </p:sp>
        <p:sp>
          <p:nvSpPr>
            <p:cNvPr id="50233" name="Text Box 41"/>
            <p:cNvSpPr txBox="1"/>
            <p:nvPr/>
          </p:nvSpPr>
          <p:spPr>
            <a:xfrm>
              <a:off x="3243" y="1071"/>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o</a:t>
              </a:r>
              <a:endParaRPr lang="en-US" altLang="zh-CN" i="1" dirty="0">
                <a:solidFill>
                  <a:srgbClr val="FF0000"/>
                </a:solidFill>
                <a:latin typeface="Times New Roman" panose="02020603050405020304" pitchFamily="18" charset="0"/>
              </a:endParaRPr>
            </a:p>
          </p:txBody>
        </p:sp>
        <p:sp>
          <p:nvSpPr>
            <p:cNvPr id="50234" name="Text Box 42"/>
            <p:cNvSpPr txBox="1"/>
            <p:nvPr/>
          </p:nvSpPr>
          <p:spPr>
            <a:xfrm>
              <a:off x="3615" y="1225"/>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sp>
          <p:nvSpPr>
            <p:cNvPr id="50235" name="Text Box 43"/>
            <p:cNvSpPr txBox="1"/>
            <p:nvPr/>
          </p:nvSpPr>
          <p:spPr>
            <a:xfrm>
              <a:off x="3651" y="1452"/>
              <a:ext cx="273" cy="327"/>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graphicFrame>
          <p:nvGraphicFramePr>
            <p:cNvPr id="50186" name="Object 44"/>
            <p:cNvGraphicFramePr/>
            <p:nvPr/>
          </p:nvGraphicFramePr>
          <p:xfrm>
            <a:off x="3234" y="1362"/>
            <a:ext cx="279" cy="373"/>
          </p:xfrm>
          <a:graphic>
            <a:graphicData uri="http://schemas.openxmlformats.org/presentationml/2006/ole">
              <mc:AlternateContent xmlns:mc="http://schemas.openxmlformats.org/markup-compatibility/2006">
                <mc:Choice xmlns:v="urn:schemas-microsoft-com:vml" Requires="v">
                  <p:oleObj spid="_x0000_s3079" name="" r:id="rId11" imgW="203200" imgH="241300" progId="Equation.3">
                    <p:embed/>
                  </p:oleObj>
                </mc:Choice>
                <mc:Fallback>
                  <p:oleObj name="" r:id="rId11" imgW="203200" imgH="241300" progId="Equation.3">
                    <p:embed/>
                    <p:pic>
                      <p:nvPicPr>
                        <p:cNvPr id="0" name="图片 3078"/>
                        <p:cNvPicPr/>
                        <p:nvPr/>
                      </p:nvPicPr>
                      <p:blipFill>
                        <a:blip r:embed="rId12">
                          <a:clrChange>
                            <a:clrFrom>
                              <a:srgbClr val="000000"/>
                            </a:clrFrom>
                            <a:clrTo>
                              <a:srgbClr val="FF0000"/>
                            </a:clrTo>
                          </a:clrChange>
                        </a:blip>
                        <a:stretch>
                          <a:fillRect/>
                        </a:stretch>
                      </p:blipFill>
                      <p:spPr>
                        <a:xfrm>
                          <a:off x="3234" y="1362"/>
                          <a:ext cx="279" cy="373"/>
                        </a:xfrm>
                        <a:prstGeom prst="rect">
                          <a:avLst/>
                        </a:prstGeom>
                        <a:noFill/>
                        <a:ln w="38100">
                          <a:noFill/>
                          <a:miter/>
                        </a:ln>
                      </p:spPr>
                    </p:pic>
                  </p:oleObj>
                </mc:Fallback>
              </mc:AlternateContent>
            </a:graphicData>
          </a:graphic>
        </p:graphicFrame>
        <p:sp>
          <p:nvSpPr>
            <p:cNvPr id="50236" name="Line 45"/>
            <p:cNvSpPr/>
            <p:nvPr/>
          </p:nvSpPr>
          <p:spPr>
            <a:xfrm>
              <a:off x="2150" y="1108"/>
              <a:ext cx="0" cy="567"/>
            </a:xfrm>
            <a:prstGeom prst="line">
              <a:avLst/>
            </a:prstGeom>
            <a:ln w="19050" cap="flat" cmpd="sng">
              <a:solidFill>
                <a:schemeClr val="tx1"/>
              </a:solidFill>
              <a:prstDash val="solid"/>
              <a:miter/>
              <a:headEnd type="none" w="med" len="med"/>
              <a:tailEnd type="none" w="med" len="med"/>
            </a:ln>
          </p:spPr>
        </p:sp>
        <p:sp>
          <p:nvSpPr>
            <p:cNvPr id="50237" name="Line 46"/>
            <p:cNvSpPr/>
            <p:nvPr/>
          </p:nvSpPr>
          <p:spPr>
            <a:xfrm>
              <a:off x="1737" y="1108"/>
              <a:ext cx="413" cy="0"/>
            </a:xfrm>
            <a:prstGeom prst="line">
              <a:avLst/>
            </a:prstGeom>
            <a:ln w="19050" cap="flat" cmpd="sng">
              <a:solidFill>
                <a:schemeClr val="tx1"/>
              </a:solidFill>
              <a:prstDash val="solid"/>
              <a:miter/>
              <a:headEnd type="none" w="med" len="med"/>
              <a:tailEnd type="none" w="med" len="med"/>
            </a:ln>
          </p:spPr>
        </p:sp>
        <p:sp>
          <p:nvSpPr>
            <p:cNvPr id="50238" name="Line 47"/>
            <p:cNvSpPr/>
            <p:nvPr/>
          </p:nvSpPr>
          <p:spPr>
            <a:xfrm>
              <a:off x="1737" y="1668"/>
              <a:ext cx="413" cy="0"/>
            </a:xfrm>
            <a:prstGeom prst="line">
              <a:avLst/>
            </a:prstGeom>
            <a:ln w="19050" cap="flat" cmpd="sng">
              <a:solidFill>
                <a:schemeClr val="tx1"/>
              </a:solidFill>
              <a:prstDash val="solid"/>
              <a:miter/>
              <a:headEnd type="none" w="med" len="med"/>
              <a:tailEnd type="none" w="med" len="med"/>
            </a:ln>
          </p:spPr>
        </p:sp>
        <p:sp>
          <p:nvSpPr>
            <p:cNvPr id="50239" name="Rectangle 48"/>
            <p:cNvSpPr/>
            <p:nvPr/>
          </p:nvSpPr>
          <p:spPr>
            <a:xfrm>
              <a:off x="2075" y="1244"/>
              <a:ext cx="136" cy="272"/>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50240" name="Text Box 49"/>
            <p:cNvSpPr txBox="1"/>
            <p:nvPr/>
          </p:nvSpPr>
          <p:spPr>
            <a:xfrm>
              <a:off x="2200" y="1207"/>
              <a:ext cx="363" cy="327"/>
            </a:xfrm>
            <a:prstGeom prst="rect">
              <a:avLst/>
            </a:prstGeom>
            <a:noFill/>
            <a:ln w="9525">
              <a:noFill/>
            </a:ln>
          </p:spPr>
          <p:txBody>
            <a:bodyPr>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i</a:t>
              </a:r>
              <a:endParaRPr lang="en-US" altLang="zh-CN" i="1" dirty="0">
                <a:solidFill>
                  <a:srgbClr val="FF0000"/>
                </a:solidFill>
                <a:latin typeface="Times New Roman" panose="02020603050405020304" pitchFamily="18" charset="0"/>
              </a:endParaRPr>
            </a:p>
          </p:txBody>
        </p:sp>
      </p:grpSp>
      <p:grpSp>
        <p:nvGrpSpPr>
          <p:cNvPr id="3" name="Group 50"/>
          <p:cNvGrpSpPr/>
          <p:nvPr/>
        </p:nvGrpSpPr>
        <p:grpSpPr>
          <a:xfrm>
            <a:off x="971550" y="3160713"/>
            <a:ext cx="3348038" cy="974725"/>
            <a:chOff x="612" y="1991"/>
            <a:chExt cx="2109" cy="614"/>
          </a:xfrm>
        </p:grpSpPr>
        <p:sp>
          <p:nvSpPr>
            <p:cNvPr id="50200" name="Text Box 51"/>
            <p:cNvSpPr txBox="1"/>
            <p:nvPr/>
          </p:nvSpPr>
          <p:spPr>
            <a:xfrm>
              <a:off x="612" y="2069"/>
              <a:ext cx="862" cy="327"/>
            </a:xfrm>
            <a:prstGeom prst="rect">
              <a:avLst/>
            </a:prstGeom>
            <a:noFill/>
            <a:ln w="28575">
              <a:noFill/>
            </a:ln>
          </p:spPr>
          <p:txBody>
            <a:bodyPr>
              <a:spAutoFit/>
            </a:bodyPr>
            <a:p>
              <a:pPr>
                <a:spcBef>
                  <a:spcPct val="50000"/>
                </a:spcBef>
              </a:pPr>
              <a:r>
                <a:rPr lang="zh-CN" altLang="en-US" dirty="0">
                  <a:latin typeface="宋体" panose="02010600030101010101" pitchFamily="2" charset="-122"/>
                </a:rPr>
                <a:t>输出端</a:t>
              </a:r>
              <a:endParaRPr lang="zh-CN" altLang="en-US" dirty="0">
                <a:latin typeface="宋体" panose="02010600030101010101" pitchFamily="2" charset="-122"/>
              </a:endParaRPr>
            </a:p>
          </p:txBody>
        </p:sp>
        <p:graphicFrame>
          <p:nvGraphicFramePr>
            <p:cNvPr id="50180" name="Object 52"/>
            <p:cNvGraphicFramePr/>
            <p:nvPr/>
          </p:nvGraphicFramePr>
          <p:xfrm>
            <a:off x="1375" y="1991"/>
            <a:ext cx="1346" cy="614"/>
          </p:xfrm>
          <a:graphic>
            <a:graphicData uri="http://schemas.openxmlformats.org/presentationml/2006/ole">
              <mc:AlternateContent xmlns:mc="http://schemas.openxmlformats.org/markup-compatibility/2006">
                <mc:Choice xmlns:v="urn:schemas-microsoft-com:vml" Requires="v">
                  <p:oleObj spid="_x0000_s3078" name="" r:id="rId13" imgW="1066165" imgH="431800" progId="Equation.3">
                    <p:embed/>
                  </p:oleObj>
                </mc:Choice>
                <mc:Fallback>
                  <p:oleObj name="" r:id="rId13" imgW="1066165" imgH="431800" progId="Equation.3">
                    <p:embed/>
                    <p:pic>
                      <p:nvPicPr>
                        <p:cNvPr id="0" name="图片 3077"/>
                        <p:cNvPicPr/>
                        <p:nvPr/>
                      </p:nvPicPr>
                      <p:blipFill>
                        <a:blip r:embed="rId14"/>
                        <a:stretch>
                          <a:fillRect/>
                        </a:stretch>
                      </p:blipFill>
                      <p:spPr>
                        <a:xfrm>
                          <a:off x="1375" y="1991"/>
                          <a:ext cx="1346" cy="614"/>
                        </a:xfrm>
                        <a:prstGeom prst="rect">
                          <a:avLst/>
                        </a:prstGeom>
                        <a:noFill/>
                        <a:ln w="38100">
                          <a:noFill/>
                          <a:miter/>
                        </a:ln>
                      </p:spPr>
                    </p:pic>
                  </p:oleObj>
                </mc:Fallback>
              </mc:AlternateContent>
            </a:graphicData>
          </a:graphic>
        </p:graphicFrame>
      </p:grpSp>
      <p:grpSp>
        <p:nvGrpSpPr>
          <p:cNvPr id="4" name="Group 53"/>
          <p:cNvGrpSpPr/>
          <p:nvPr/>
        </p:nvGrpSpPr>
        <p:grpSpPr>
          <a:xfrm>
            <a:off x="1042988" y="4249738"/>
            <a:ext cx="3241675" cy="576262"/>
            <a:chOff x="657" y="2677"/>
            <a:chExt cx="2042" cy="363"/>
          </a:xfrm>
        </p:grpSpPr>
        <p:sp>
          <p:nvSpPr>
            <p:cNvPr id="50199" name="Text Box 54"/>
            <p:cNvSpPr txBox="1"/>
            <p:nvPr/>
          </p:nvSpPr>
          <p:spPr>
            <a:xfrm>
              <a:off x="657" y="2677"/>
              <a:ext cx="1633" cy="327"/>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dirty="0">
                  <a:latin typeface="宋体" panose="02010600030101010101" pitchFamily="2" charset="-122"/>
                </a:rPr>
                <a:t>当</a:t>
              </a:r>
              <a:r>
                <a:rPr lang="en-US" altLang="zh-CN" dirty="0">
                  <a:latin typeface="宋体" panose="02010600030101010101" pitchFamily="2" charset="-122"/>
                </a:rPr>
                <a:t>R</a:t>
              </a:r>
              <a:r>
                <a:rPr lang="en-US" altLang="zh-CN" baseline="-25000" dirty="0">
                  <a:latin typeface="宋体" panose="02010600030101010101" pitchFamily="2" charset="-122"/>
                </a:rPr>
                <a:t>o</a:t>
              </a:r>
              <a:r>
                <a:rPr lang="en-US" altLang="zh-CN" dirty="0">
                  <a:latin typeface="宋体" panose="02010600030101010101" pitchFamily="2" charset="-122"/>
                </a:rPr>
                <a:t>《R</a:t>
              </a:r>
              <a:r>
                <a:rPr lang="en-US" altLang="zh-CN" baseline="-25000" dirty="0">
                  <a:latin typeface="宋体" panose="02010600030101010101" pitchFamily="2" charset="-122"/>
                </a:rPr>
                <a:t>L</a:t>
              </a:r>
              <a:r>
                <a:rPr lang="zh-CN" altLang="en-US" dirty="0">
                  <a:latin typeface="宋体" panose="02010600030101010101" pitchFamily="2" charset="-122"/>
                </a:rPr>
                <a:t>时，</a:t>
              </a:r>
              <a:endParaRPr lang="zh-CN" altLang="en-US" dirty="0">
                <a:latin typeface="宋体" panose="02010600030101010101" pitchFamily="2" charset="-122"/>
              </a:endParaRPr>
            </a:p>
          </p:txBody>
        </p:sp>
        <p:graphicFrame>
          <p:nvGraphicFramePr>
            <p:cNvPr id="50179" name="Object 55"/>
            <p:cNvGraphicFramePr/>
            <p:nvPr/>
          </p:nvGraphicFramePr>
          <p:xfrm>
            <a:off x="2154" y="2677"/>
            <a:ext cx="545" cy="363"/>
          </p:xfrm>
          <a:graphic>
            <a:graphicData uri="http://schemas.openxmlformats.org/presentationml/2006/ole">
              <mc:AlternateContent xmlns:mc="http://schemas.openxmlformats.org/markup-compatibility/2006">
                <mc:Choice xmlns:v="urn:schemas-microsoft-com:vml" Requires="v">
                  <p:oleObj spid="_x0000_s3080" name="" r:id="rId15" imgW="482600" imgH="241300" progId="Equation.3">
                    <p:embed/>
                  </p:oleObj>
                </mc:Choice>
                <mc:Fallback>
                  <p:oleObj name="" r:id="rId15" imgW="482600" imgH="241300" progId="Equation.3">
                    <p:embed/>
                    <p:pic>
                      <p:nvPicPr>
                        <p:cNvPr id="0" name="图片 3079"/>
                        <p:cNvPicPr/>
                        <p:nvPr/>
                      </p:nvPicPr>
                      <p:blipFill>
                        <a:blip r:embed="rId16"/>
                        <a:stretch>
                          <a:fillRect/>
                        </a:stretch>
                      </p:blipFill>
                      <p:spPr>
                        <a:xfrm>
                          <a:off x="2154" y="2677"/>
                          <a:ext cx="545" cy="363"/>
                        </a:xfrm>
                        <a:prstGeom prst="rect">
                          <a:avLst/>
                        </a:prstGeom>
                        <a:noFill/>
                        <a:ln w="38100">
                          <a:noFill/>
                          <a:miter/>
                        </a:ln>
                      </p:spPr>
                    </p:pic>
                  </p:oleObj>
                </mc:Fallback>
              </mc:AlternateContent>
            </a:graphicData>
          </a:graphic>
        </p:graphicFrame>
      </p:grpSp>
      <p:grpSp>
        <p:nvGrpSpPr>
          <p:cNvPr id="5" name="Group 56"/>
          <p:cNvGrpSpPr/>
          <p:nvPr/>
        </p:nvGrpSpPr>
        <p:grpSpPr>
          <a:xfrm>
            <a:off x="1042988" y="5041900"/>
            <a:ext cx="2736850" cy="1411288"/>
            <a:chOff x="657" y="3176"/>
            <a:chExt cx="1724" cy="889"/>
          </a:xfrm>
        </p:grpSpPr>
        <p:sp>
          <p:nvSpPr>
            <p:cNvPr id="50198" name="Text Box 57"/>
            <p:cNvSpPr txBox="1"/>
            <p:nvPr/>
          </p:nvSpPr>
          <p:spPr>
            <a:xfrm>
              <a:off x="657" y="3176"/>
              <a:ext cx="1724" cy="327"/>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dirty="0">
                  <a:latin typeface="宋体" panose="02010600030101010101" pitchFamily="2" charset="-122"/>
                </a:rPr>
                <a:t>若</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o</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r>
                <a:rPr lang="zh-CN" altLang="en-US" dirty="0">
                  <a:latin typeface="Times New Roman" panose="02020603050405020304" pitchFamily="18" charset="0"/>
                </a:rPr>
                <a:t>，则</a:t>
              </a:r>
              <a:endParaRPr lang="zh-CN" altLang="en-US" i="1" dirty="0">
                <a:latin typeface="Times New Roman" panose="02020603050405020304" pitchFamily="18" charset="0"/>
              </a:endParaRPr>
            </a:p>
          </p:txBody>
        </p:sp>
        <p:graphicFrame>
          <p:nvGraphicFramePr>
            <p:cNvPr id="50178" name="Object 58"/>
            <p:cNvGraphicFramePr/>
            <p:nvPr/>
          </p:nvGraphicFramePr>
          <p:xfrm>
            <a:off x="1373" y="3544"/>
            <a:ext cx="943" cy="521"/>
          </p:xfrm>
          <a:graphic>
            <a:graphicData uri="http://schemas.openxmlformats.org/presentationml/2006/ole">
              <mc:AlternateContent xmlns:mc="http://schemas.openxmlformats.org/markup-compatibility/2006">
                <mc:Choice xmlns:v="urn:schemas-microsoft-com:vml" Requires="v">
                  <p:oleObj spid="_x0000_s3076" name="" r:id="rId17" imgW="609600" imgH="393700" progId="Equation.3">
                    <p:embed/>
                  </p:oleObj>
                </mc:Choice>
                <mc:Fallback>
                  <p:oleObj name="" r:id="rId17" imgW="609600" imgH="393700" progId="Equation.3">
                    <p:embed/>
                    <p:pic>
                      <p:nvPicPr>
                        <p:cNvPr id="0" name="图片 3075"/>
                        <p:cNvPicPr/>
                        <p:nvPr/>
                      </p:nvPicPr>
                      <p:blipFill>
                        <a:blip r:embed="rId18"/>
                        <a:stretch>
                          <a:fillRect/>
                        </a:stretch>
                      </p:blipFill>
                      <p:spPr>
                        <a:xfrm>
                          <a:off x="1373" y="3544"/>
                          <a:ext cx="943" cy="521"/>
                        </a:xfrm>
                        <a:prstGeom prst="rect">
                          <a:avLst/>
                        </a:prstGeom>
                        <a:noFill/>
                        <a:ln w="38100">
                          <a:noFill/>
                          <a:miter/>
                        </a:ln>
                      </p:spPr>
                    </p:pic>
                  </p:oleObj>
                </mc:Fallback>
              </mc:AlternateContent>
            </a:graphicData>
          </a:graphic>
        </p:graphicFrame>
      </p:grpSp>
      <p:grpSp>
        <p:nvGrpSpPr>
          <p:cNvPr id="6" name="Group 59"/>
          <p:cNvGrpSpPr/>
          <p:nvPr/>
        </p:nvGrpSpPr>
        <p:grpSpPr>
          <a:xfrm>
            <a:off x="5105400" y="3141663"/>
            <a:ext cx="3211513" cy="3124200"/>
            <a:chOff x="3216" y="1979"/>
            <a:chExt cx="2023" cy="1968"/>
          </a:xfrm>
        </p:grpSpPr>
        <p:sp>
          <p:nvSpPr>
            <p:cNvPr id="50193" name="Rectangle 60"/>
            <p:cNvSpPr/>
            <p:nvPr/>
          </p:nvSpPr>
          <p:spPr>
            <a:xfrm>
              <a:off x="3216" y="2088"/>
              <a:ext cx="1996" cy="1859"/>
            </a:xfrm>
            <a:prstGeom prst="rect">
              <a:avLst/>
            </a:prstGeom>
            <a:solidFill>
              <a:srgbClr val="FFFF99"/>
            </a:solidFill>
            <a:ln w="28575" cap="flat" cmpd="sng">
              <a:solidFill>
                <a:srgbClr val="0000CC"/>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0194" name="Text Box 61"/>
            <p:cNvSpPr txBox="1"/>
            <p:nvPr/>
          </p:nvSpPr>
          <p:spPr>
            <a:xfrm>
              <a:off x="3243" y="1979"/>
              <a:ext cx="1996" cy="866"/>
            </a:xfrm>
            <a:prstGeom prst="rect">
              <a:avLst/>
            </a:prstGeom>
            <a:noFill/>
            <a:ln w="28575">
              <a:noFill/>
            </a:ln>
          </p:spPr>
          <p:txBody>
            <a:bodyPr>
              <a:spAutoFit/>
            </a:bodyPr>
            <a:p>
              <a:pPr>
                <a:lnSpc>
                  <a:spcPct val="150000"/>
                </a:lnSpc>
                <a:spcBef>
                  <a:spcPct val="50000"/>
                </a:spcBef>
              </a:pPr>
              <a:r>
                <a:rPr lang="zh-CN" altLang="en-US" dirty="0">
                  <a:latin typeface="宋体" panose="02010600030101010101" pitchFamily="2" charset="-122"/>
                </a:rPr>
                <a:t>故对于放大电路而言，一般情况希望</a:t>
              </a:r>
              <a:endParaRPr lang="zh-CN" altLang="en-US" dirty="0">
                <a:latin typeface="宋体" panose="02010600030101010101" pitchFamily="2" charset="-122"/>
              </a:endParaRPr>
            </a:p>
          </p:txBody>
        </p:sp>
        <p:sp>
          <p:nvSpPr>
            <p:cNvPr id="50195" name="AutoShape 62"/>
            <p:cNvSpPr/>
            <p:nvPr/>
          </p:nvSpPr>
          <p:spPr>
            <a:xfrm>
              <a:off x="3519" y="3067"/>
              <a:ext cx="44" cy="726"/>
            </a:xfrm>
            <a:prstGeom prst="leftBrace">
              <a:avLst>
                <a:gd name="adj1" fmla="val 137500"/>
                <a:gd name="adj2" fmla="val 50000"/>
              </a:avLst>
            </a:prstGeom>
            <a:noFill/>
            <a:ln w="28575" cap="flat" cmpd="sng">
              <a:solidFill>
                <a:schemeClr val="tx1"/>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0196" name="Text Box 63"/>
            <p:cNvSpPr txBox="1"/>
            <p:nvPr/>
          </p:nvSpPr>
          <p:spPr>
            <a:xfrm>
              <a:off x="3560" y="2976"/>
              <a:ext cx="1270" cy="327"/>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i</a:t>
              </a:r>
              <a:r>
                <a:rPr lang="zh-CN" altLang="en-US" dirty="0">
                  <a:latin typeface="宋体" panose="02010600030101010101" pitchFamily="2" charset="-122"/>
                </a:rPr>
                <a:t>越大越好</a:t>
              </a:r>
              <a:endParaRPr lang="zh-CN" altLang="en-US" dirty="0">
                <a:latin typeface="宋体" panose="02010600030101010101" pitchFamily="2" charset="-122"/>
              </a:endParaRPr>
            </a:p>
          </p:txBody>
        </p:sp>
        <p:sp>
          <p:nvSpPr>
            <p:cNvPr id="50197" name="Text Box 64"/>
            <p:cNvSpPr txBox="1"/>
            <p:nvPr/>
          </p:nvSpPr>
          <p:spPr>
            <a:xfrm>
              <a:off x="3560" y="3557"/>
              <a:ext cx="1270" cy="327"/>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o</a:t>
              </a:r>
              <a:r>
                <a:rPr lang="zh-CN" altLang="en-US" dirty="0">
                  <a:latin typeface="宋体" panose="02010600030101010101" pitchFamily="2" charset="-122"/>
                </a:rPr>
                <a:t>越小越好</a:t>
              </a:r>
              <a:endParaRPr lang="zh-CN" altLang="en-US" dirty="0">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pic>
        <p:nvPicPr>
          <p:cNvPr id="51204" name="Picture 2" descr="~AUT0001"/>
          <p:cNvPicPr>
            <a:picLocks noChangeAspect="1"/>
          </p:cNvPicPr>
          <p:nvPr/>
        </p:nvPicPr>
        <p:blipFill>
          <a:blip r:embed="rId1"/>
          <a:stretch>
            <a:fillRect/>
          </a:stretch>
        </p:blipFill>
        <p:spPr>
          <a:xfrm>
            <a:off x="5638800" y="838200"/>
            <a:ext cx="3276600" cy="2895600"/>
          </a:xfrm>
          <a:prstGeom prst="rect">
            <a:avLst/>
          </a:prstGeom>
          <a:noFill/>
          <a:ln w="9525">
            <a:noFill/>
          </a:ln>
        </p:spPr>
      </p:pic>
      <p:sp>
        <p:nvSpPr>
          <p:cNvPr id="93187" name="Text Box 3"/>
          <p:cNvSpPr txBox="1"/>
          <p:nvPr/>
        </p:nvSpPr>
        <p:spPr>
          <a:xfrm>
            <a:off x="468313" y="3357563"/>
            <a:ext cx="4648200" cy="519112"/>
          </a:xfrm>
          <a:prstGeom prst="rect">
            <a:avLst/>
          </a:prstGeom>
          <a:noFill/>
          <a:ln w="9525">
            <a:noFill/>
          </a:ln>
        </p:spPr>
        <p:txBody>
          <a:bodyPr>
            <a:spAutoFit/>
          </a:bodyPr>
          <a:p>
            <a:pPr>
              <a:spcBef>
                <a:spcPct val="50000"/>
              </a:spcBef>
            </a:pPr>
            <a:r>
              <a:rPr lang="zh-CN" altLang="en-US" dirty="0">
                <a:solidFill>
                  <a:srgbClr val="FF0000"/>
                </a:solidFill>
                <a:latin typeface="宋体" panose="02010600030101010101" pitchFamily="2" charset="-122"/>
              </a:rPr>
              <a:t>解</a:t>
            </a:r>
            <a:r>
              <a:rPr lang="zh-CN" altLang="en-US" dirty="0">
                <a:solidFill>
                  <a:srgbClr val="FF0000"/>
                </a:solidFill>
                <a:latin typeface="宋体" panose="02010600030101010101" pitchFamily="2" charset="-122"/>
                <a:sym typeface="Wingdings" panose="05000000000000000000" pitchFamily="2" charset="2"/>
              </a:rPr>
              <a:t>（</a:t>
            </a:r>
            <a:r>
              <a:rPr lang="en-US" altLang="zh-CN" dirty="0">
                <a:solidFill>
                  <a:srgbClr val="FF0000"/>
                </a:solidFill>
                <a:latin typeface="宋体" panose="02010600030101010101" pitchFamily="2" charset="-122"/>
                <a:sym typeface="Wingdings" panose="05000000000000000000" pitchFamily="2" charset="2"/>
              </a:rPr>
              <a:t>1</a:t>
            </a:r>
            <a:r>
              <a:rPr lang="zh-CN" altLang="en-US" dirty="0">
                <a:solidFill>
                  <a:srgbClr val="FF0000"/>
                </a:solidFill>
                <a:latin typeface="宋体" panose="02010600030101010101" pitchFamily="2" charset="-122"/>
                <a:sym typeface="Wingdings" panose="05000000000000000000" pitchFamily="2" charset="2"/>
              </a:rPr>
              <a:t>）求</a:t>
            </a:r>
            <a:r>
              <a:rPr lang="en-US" altLang="zh-CN" dirty="0">
                <a:solidFill>
                  <a:srgbClr val="FF0000"/>
                </a:solidFill>
                <a:latin typeface="宋体" panose="02010600030101010101" pitchFamily="2" charset="-122"/>
                <a:sym typeface="Wingdings" panose="05000000000000000000" pitchFamily="2" charset="2"/>
              </a:rPr>
              <a:t>Q</a:t>
            </a:r>
            <a:r>
              <a:rPr lang="zh-CN" altLang="en-US" dirty="0">
                <a:solidFill>
                  <a:srgbClr val="FF0000"/>
                </a:solidFill>
                <a:latin typeface="宋体" panose="02010600030101010101" pitchFamily="2" charset="-122"/>
                <a:sym typeface="Wingdings" panose="05000000000000000000" pitchFamily="2" charset="2"/>
              </a:rPr>
              <a:t>点，作直流通路</a:t>
            </a:r>
            <a:endParaRPr lang="zh-CN" altLang="en-US" dirty="0">
              <a:solidFill>
                <a:srgbClr val="FF0000"/>
              </a:solidFill>
              <a:latin typeface="宋体" panose="02010600030101010101" pitchFamily="2" charset="-122"/>
            </a:endParaRPr>
          </a:p>
        </p:txBody>
      </p:sp>
      <p:graphicFrame>
        <p:nvGraphicFramePr>
          <p:cNvPr id="93188" name="Object 4"/>
          <p:cNvGraphicFramePr/>
          <p:nvPr/>
        </p:nvGraphicFramePr>
        <p:xfrm>
          <a:off x="468313" y="4005263"/>
          <a:ext cx="5181600" cy="2133600"/>
        </p:xfrm>
        <a:graphic>
          <a:graphicData uri="http://schemas.openxmlformats.org/presentationml/2006/ole">
            <mc:AlternateContent xmlns:mc="http://schemas.openxmlformats.org/markup-compatibility/2006">
              <mc:Choice xmlns:v="urn:schemas-microsoft-com:vml" Requires="v">
                <p:oleObj spid="_x0000_s3077" name="" r:id="rId2" imgW="3148330" imgH="1180465" progId="Equation.3">
                  <p:embed/>
                </p:oleObj>
              </mc:Choice>
              <mc:Fallback>
                <p:oleObj name="" r:id="rId2" imgW="3148330" imgH="1180465" progId="Equation.3">
                  <p:embed/>
                  <p:pic>
                    <p:nvPicPr>
                      <p:cNvPr id="0" name="图片 3076"/>
                      <p:cNvPicPr/>
                      <p:nvPr/>
                    </p:nvPicPr>
                    <p:blipFill>
                      <a:blip r:embed="rId3"/>
                      <a:stretch>
                        <a:fillRect/>
                      </a:stretch>
                    </p:blipFill>
                    <p:spPr>
                      <a:xfrm>
                        <a:off x="468313" y="4005263"/>
                        <a:ext cx="5181600" cy="2133600"/>
                      </a:xfrm>
                      <a:prstGeom prst="rect">
                        <a:avLst/>
                      </a:prstGeom>
                      <a:noFill/>
                      <a:ln w="38100">
                        <a:noFill/>
                        <a:miter/>
                      </a:ln>
                    </p:spPr>
                  </p:pic>
                </p:oleObj>
              </mc:Fallback>
            </mc:AlternateContent>
          </a:graphicData>
        </a:graphic>
      </p:graphicFrame>
      <p:sp>
        <p:nvSpPr>
          <p:cNvPr id="51206" name="Rectangle 5"/>
          <p:cNvSpPr/>
          <p:nvPr/>
        </p:nvSpPr>
        <p:spPr>
          <a:xfrm>
            <a:off x="323850" y="1341438"/>
            <a:ext cx="5761038" cy="2165350"/>
          </a:xfrm>
          <a:prstGeom prst="rect">
            <a:avLst/>
          </a:prstGeom>
          <a:noFill/>
          <a:ln w="9525">
            <a:noFill/>
          </a:ln>
        </p:spPr>
        <p:txBody>
          <a:bodyPr>
            <a:spAutoFit/>
          </a:bodyPr>
          <a:p>
            <a:pPr algn="just" defTabSz="0">
              <a:tabLst>
                <a:tab pos="228600" algn="l"/>
                <a:tab pos="2667000" algn="l"/>
              </a:tabLst>
            </a:pPr>
            <a:r>
              <a:rPr lang="en-GB" altLang="zh-CN" sz="2400" dirty="0">
                <a:latin typeface="宋体" panose="02010600030101010101" pitchFamily="2" charset="-122"/>
              </a:rPr>
              <a:t>（</a:t>
            </a:r>
            <a:r>
              <a:rPr lang="en-GB" altLang="zh-CN" dirty="0">
                <a:latin typeface="宋体" panose="02010600030101010101" pitchFamily="2" charset="-122"/>
              </a:rPr>
              <a:t>1）</a:t>
            </a:r>
            <a:r>
              <a:rPr lang="zh-CN" altLang="en-GB" dirty="0">
                <a:latin typeface="宋体" panose="02010600030101010101" pitchFamily="2" charset="-122"/>
              </a:rPr>
              <a:t>试求该电路的静态工作点；</a:t>
            </a:r>
            <a:endParaRPr lang="zh-CN" altLang="en-GB" dirty="0">
              <a:latin typeface="宋体" panose="02010600030101010101" pitchFamily="2" charset="-122"/>
            </a:endParaRPr>
          </a:p>
          <a:p>
            <a:pPr algn="just" defTabSz="0">
              <a:tabLst>
                <a:tab pos="228600" algn="l"/>
                <a:tab pos="2667000" algn="l"/>
              </a:tabLst>
            </a:pPr>
            <a:r>
              <a:rPr lang="zh-CN" altLang="en-GB" dirty="0">
                <a:latin typeface="宋体" panose="02010600030101010101" pitchFamily="2" charset="-122"/>
              </a:rPr>
              <a:t>（2）画出简化的小信号等效电路；</a:t>
            </a:r>
            <a:endParaRPr lang="zh-CN" altLang="en-GB" dirty="0">
              <a:latin typeface="宋体" panose="02010600030101010101" pitchFamily="2" charset="-122"/>
            </a:endParaRPr>
          </a:p>
          <a:p>
            <a:pPr algn="just" defTabSz="0">
              <a:tabLst>
                <a:tab pos="228600" algn="l"/>
                <a:tab pos="2667000" algn="l"/>
              </a:tabLst>
            </a:pPr>
            <a:r>
              <a:rPr lang="zh-CN" altLang="en-GB" dirty="0">
                <a:latin typeface="宋体" panose="02010600030101010101" pitchFamily="2" charset="-122"/>
              </a:rPr>
              <a:t>（3）求该电路的电压增益</a:t>
            </a:r>
            <a:r>
              <a:rPr lang="en-GB" altLang="zh-CN" i="1" dirty="0">
                <a:latin typeface="宋体" panose="02010600030101010101" pitchFamily="2" charset="-122"/>
              </a:rPr>
              <a:t>A</a:t>
            </a:r>
            <a:r>
              <a:rPr lang="en-GB" altLang="zh-CN" i="1" baseline="-30000" dirty="0">
                <a:latin typeface="宋体" panose="02010600030101010101" pitchFamily="2" charset="-122"/>
              </a:rPr>
              <a:t>V</a:t>
            </a:r>
            <a:r>
              <a:rPr lang="en-GB" altLang="zh-CN" dirty="0">
                <a:latin typeface="宋体" panose="02010600030101010101" pitchFamily="2" charset="-122"/>
              </a:rPr>
              <a:t>，</a:t>
            </a:r>
            <a:endParaRPr lang="en-GB" altLang="zh-CN" dirty="0">
              <a:latin typeface="宋体" panose="02010600030101010101" pitchFamily="2" charset="-122"/>
            </a:endParaRPr>
          </a:p>
          <a:p>
            <a:pPr algn="just" defTabSz="0">
              <a:tabLst>
                <a:tab pos="228600" algn="l"/>
                <a:tab pos="2667000" algn="l"/>
              </a:tabLst>
            </a:pPr>
            <a:r>
              <a:rPr lang="zh-CN" altLang="en-GB" dirty="0">
                <a:latin typeface="宋体" panose="02010600030101010101" pitchFamily="2" charset="-122"/>
              </a:rPr>
              <a:t>     输出电阻</a:t>
            </a:r>
            <a:r>
              <a:rPr lang="en-GB" altLang="zh-CN" i="1" dirty="0">
                <a:latin typeface="宋体" panose="02010600030101010101" pitchFamily="2" charset="-122"/>
              </a:rPr>
              <a:t>R</a:t>
            </a:r>
            <a:r>
              <a:rPr lang="en-GB" altLang="zh-CN" i="1" baseline="-30000" dirty="0">
                <a:latin typeface="宋体" panose="02010600030101010101" pitchFamily="2" charset="-122"/>
              </a:rPr>
              <a:t>o</a:t>
            </a:r>
            <a:r>
              <a:rPr lang="en-GB" altLang="zh-CN" dirty="0">
                <a:latin typeface="宋体" panose="02010600030101010101" pitchFamily="2" charset="-122"/>
              </a:rPr>
              <a:t>、</a:t>
            </a:r>
            <a:r>
              <a:rPr lang="zh-CN" altLang="en-GB" dirty="0">
                <a:latin typeface="宋体" panose="02010600030101010101" pitchFamily="2" charset="-122"/>
              </a:rPr>
              <a:t>输入电阻</a:t>
            </a:r>
            <a:r>
              <a:rPr lang="en-GB" altLang="zh-CN" i="1" dirty="0">
                <a:latin typeface="宋体" panose="02010600030101010101" pitchFamily="2" charset="-122"/>
              </a:rPr>
              <a:t>R</a:t>
            </a:r>
            <a:r>
              <a:rPr lang="en-GB" altLang="zh-CN" i="1" baseline="-30000" dirty="0">
                <a:latin typeface="宋体" panose="02010600030101010101" pitchFamily="2" charset="-122"/>
              </a:rPr>
              <a:t>i</a:t>
            </a:r>
            <a:r>
              <a:rPr lang="en-GB" altLang="zh-CN" dirty="0">
                <a:latin typeface="宋体" panose="02010600030101010101" pitchFamily="2" charset="-122"/>
              </a:rPr>
              <a:t>。</a:t>
            </a:r>
            <a:endParaRPr lang="zh-CN" altLang="en-US" dirty="0">
              <a:latin typeface="Times New Roman" panose="02020603050405020304" pitchFamily="18" charset="0"/>
            </a:endParaRPr>
          </a:p>
          <a:p>
            <a:pPr defTabSz="0" eaLnBrk="0" hangingPunct="0">
              <a:tabLst>
                <a:tab pos="228600" algn="l"/>
                <a:tab pos="2667000" algn="l"/>
              </a:tabLst>
            </a:pPr>
            <a:endParaRPr lang="en-US" altLang="zh-CN" sz="2400" dirty="0">
              <a:latin typeface="Times New Roman" panose="02020603050405020304" pitchFamily="18" charset="0"/>
            </a:endParaRPr>
          </a:p>
        </p:txBody>
      </p:sp>
      <p:sp>
        <p:nvSpPr>
          <p:cNvPr id="51207" name="Rectangle 6"/>
          <p:cNvSpPr/>
          <p:nvPr/>
        </p:nvSpPr>
        <p:spPr>
          <a:xfrm>
            <a:off x="611188" y="549275"/>
            <a:ext cx="6869112" cy="519113"/>
          </a:xfrm>
          <a:prstGeom prst="rect">
            <a:avLst/>
          </a:prstGeom>
          <a:noFill/>
          <a:ln w="9525">
            <a:noFill/>
          </a:ln>
        </p:spPr>
        <p:txBody>
          <a:bodyPr wrap="none">
            <a:spAutoFit/>
          </a:bodyPr>
          <a:p>
            <a:r>
              <a:rPr lang="zh-CN" altLang="en-GB" dirty="0">
                <a:solidFill>
                  <a:srgbClr val="A50021"/>
                </a:solidFill>
                <a:latin typeface="宋体" panose="02010600030101010101" pitchFamily="2" charset="-122"/>
              </a:rPr>
              <a:t>例　如图，已知</a:t>
            </a:r>
            <a:r>
              <a:rPr lang="en-GB" altLang="zh-CN" dirty="0">
                <a:solidFill>
                  <a:srgbClr val="A50021"/>
                </a:solidFill>
                <a:latin typeface="宋体" panose="02010600030101010101" pitchFamily="2" charset="-122"/>
              </a:rPr>
              <a:t>BJT</a:t>
            </a:r>
            <a:r>
              <a:rPr lang="zh-CN" altLang="en-GB" dirty="0">
                <a:solidFill>
                  <a:srgbClr val="A50021"/>
                </a:solidFill>
                <a:latin typeface="宋体" panose="02010600030101010101" pitchFamily="2" charset="-122"/>
              </a:rPr>
              <a:t>的</a:t>
            </a:r>
            <a:r>
              <a:rPr lang="en-GB" altLang="zh-CN" dirty="0">
                <a:solidFill>
                  <a:srgbClr val="A50021"/>
                </a:solidFill>
                <a:latin typeface="宋体" panose="02010600030101010101" pitchFamily="2" charset="-122"/>
              </a:rPr>
              <a:t>β=100，U</a:t>
            </a:r>
            <a:r>
              <a:rPr lang="en-GB" altLang="zh-CN" baseline="-30000" dirty="0">
                <a:solidFill>
                  <a:srgbClr val="A50021"/>
                </a:solidFill>
                <a:latin typeface="宋体" panose="02010600030101010101" pitchFamily="2" charset="-122"/>
              </a:rPr>
              <a:t>BE</a:t>
            </a:r>
            <a:r>
              <a:rPr lang="en-GB" altLang="zh-CN" dirty="0">
                <a:solidFill>
                  <a:srgbClr val="A50021"/>
                </a:solidFill>
                <a:latin typeface="宋体" panose="02010600030101010101" pitchFamily="2" charset="-122"/>
              </a:rPr>
              <a:t>=-0.7V。</a:t>
            </a:r>
            <a:endParaRPr lang="en-GB" altLang="zh-CN" dirty="0">
              <a:solidFill>
                <a:srgbClr val="A50021"/>
              </a:solidFill>
              <a:latin typeface="宋体" panose="02010600030101010101" pitchFamily="2" charset="-122"/>
            </a:endParaRPr>
          </a:p>
        </p:txBody>
      </p:sp>
      <p:sp>
        <p:nvSpPr>
          <p:cNvPr id="51208" name="Text Box 7"/>
          <p:cNvSpPr txBox="1"/>
          <p:nvPr/>
        </p:nvSpPr>
        <p:spPr>
          <a:xfrm>
            <a:off x="7696200" y="4495800"/>
            <a:ext cx="914400" cy="457200"/>
          </a:xfrm>
          <a:prstGeom prst="rect">
            <a:avLst/>
          </a:prstGeom>
          <a:solidFill>
            <a:schemeClr val="bg1"/>
          </a:solidFill>
          <a:ln w="9525">
            <a:noFill/>
          </a:ln>
        </p:spPr>
        <p:txBody>
          <a:bodyPr>
            <a:spAutoFit/>
          </a:bodyPr>
          <a:p>
            <a:pPr algn="ctr">
              <a:spcBef>
                <a:spcPct val="50000"/>
              </a:spcBef>
            </a:pPr>
            <a:endParaRPr lang="zh-CN" altLang="zh-CN" sz="2400" b="0" dirty="0">
              <a:latin typeface="Times New Roman" panose="02020603050405020304" pitchFamily="18" charset="0"/>
            </a:endParaRPr>
          </a:p>
        </p:txBody>
      </p:sp>
      <p:grpSp>
        <p:nvGrpSpPr>
          <p:cNvPr id="2" name="Group 8"/>
          <p:cNvGrpSpPr/>
          <p:nvPr/>
        </p:nvGrpSpPr>
        <p:grpSpPr>
          <a:xfrm>
            <a:off x="5638800" y="3733800"/>
            <a:ext cx="3276600" cy="2557463"/>
            <a:chOff x="3552" y="2352"/>
            <a:chExt cx="2064" cy="1611"/>
          </a:xfrm>
        </p:grpSpPr>
        <p:grpSp>
          <p:nvGrpSpPr>
            <p:cNvPr id="51210" name="Group 9"/>
            <p:cNvGrpSpPr/>
            <p:nvPr/>
          </p:nvGrpSpPr>
          <p:grpSpPr>
            <a:xfrm>
              <a:off x="3552" y="2352"/>
              <a:ext cx="2064" cy="1611"/>
              <a:chOff x="3552" y="2352"/>
              <a:chExt cx="2064" cy="1611"/>
            </a:xfrm>
          </p:grpSpPr>
          <p:grpSp>
            <p:nvGrpSpPr>
              <p:cNvPr id="51217" name="Group 10"/>
              <p:cNvGrpSpPr/>
              <p:nvPr/>
            </p:nvGrpSpPr>
            <p:grpSpPr>
              <a:xfrm>
                <a:off x="3552" y="2352"/>
                <a:ext cx="2064" cy="1611"/>
                <a:chOff x="3552" y="2400"/>
                <a:chExt cx="2016" cy="1611"/>
              </a:xfrm>
            </p:grpSpPr>
            <p:pic>
              <p:nvPicPr>
                <p:cNvPr id="51219" name="Picture 11" descr="~AUT0001"/>
                <p:cNvPicPr>
                  <a:picLocks noChangeAspect="1"/>
                </p:cNvPicPr>
                <p:nvPr/>
              </p:nvPicPr>
              <p:blipFill>
                <a:blip r:embed="rId1"/>
                <a:stretch>
                  <a:fillRect/>
                </a:stretch>
              </p:blipFill>
              <p:spPr>
                <a:xfrm>
                  <a:off x="3552" y="2400"/>
                  <a:ext cx="2016" cy="1584"/>
                </a:xfrm>
                <a:prstGeom prst="rect">
                  <a:avLst/>
                </a:prstGeom>
                <a:noFill/>
                <a:ln w="9525">
                  <a:noFill/>
                </a:ln>
              </p:spPr>
            </p:pic>
            <p:sp>
              <p:nvSpPr>
                <p:cNvPr id="51220" name="Text Box 12"/>
                <p:cNvSpPr txBox="1"/>
                <p:nvPr/>
              </p:nvSpPr>
              <p:spPr>
                <a:xfrm>
                  <a:off x="3600" y="2928"/>
                  <a:ext cx="720" cy="978"/>
                </a:xfrm>
                <a:prstGeom prst="rect">
                  <a:avLst/>
                </a:prstGeom>
                <a:solidFill>
                  <a:schemeClr val="bg1"/>
                </a:solidFill>
                <a:ln w="9525">
                  <a:noFill/>
                </a:ln>
              </p:spPr>
              <p:txBody>
                <a:bodyPr>
                  <a:spAutoFit/>
                </a:bodyPr>
                <a:p>
                  <a:pPr algn="ctr">
                    <a:spcBef>
                      <a:spcPct val="50000"/>
                    </a:spcBef>
                  </a:pPr>
                  <a:endParaRPr lang="en-US" altLang="zh-CN" sz="2400" b="0" dirty="0">
                    <a:latin typeface="Times New Roman" panose="02020603050405020304" pitchFamily="18" charset="0"/>
                  </a:endParaRPr>
                </a:p>
                <a:p>
                  <a:pPr algn="ctr">
                    <a:spcBef>
                      <a:spcPct val="50000"/>
                    </a:spcBef>
                  </a:pPr>
                  <a:endParaRPr lang="en-US" altLang="zh-CN" sz="2400" b="0" dirty="0">
                    <a:latin typeface="Times New Roman" panose="02020603050405020304" pitchFamily="18" charset="0"/>
                  </a:endParaRPr>
                </a:p>
                <a:p>
                  <a:pPr algn="ctr">
                    <a:spcBef>
                      <a:spcPct val="50000"/>
                    </a:spcBef>
                  </a:pPr>
                  <a:endParaRPr lang="en-US" altLang="zh-CN" sz="2400" b="0" dirty="0">
                    <a:latin typeface="Times New Roman" panose="02020603050405020304" pitchFamily="18" charset="0"/>
                  </a:endParaRPr>
                </a:p>
              </p:txBody>
            </p:sp>
            <p:sp>
              <p:nvSpPr>
                <p:cNvPr id="51221" name="Text Box 13"/>
                <p:cNvSpPr txBox="1"/>
                <p:nvPr/>
              </p:nvSpPr>
              <p:spPr>
                <a:xfrm>
                  <a:off x="4224" y="3696"/>
                  <a:ext cx="432" cy="288"/>
                </a:xfrm>
                <a:prstGeom prst="rect">
                  <a:avLst/>
                </a:prstGeom>
                <a:solidFill>
                  <a:schemeClr val="bg1"/>
                </a:solidFill>
                <a:ln w="9525">
                  <a:noFill/>
                </a:ln>
              </p:spPr>
              <p:txBody>
                <a:bodyPr>
                  <a:spAutoFit/>
                </a:bodyPr>
                <a:p>
                  <a:pPr algn="ctr">
                    <a:spcBef>
                      <a:spcPct val="50000"/>
                    </a:spcBef>
                  </a:pPr>
                  <a:endParaRPr lang="zh-CN" altLang="zh-CN" sz="2400" b="0" dirty="0">
                    <a:latin typeface="Times New Roman" panose="02020603050405020304" pitchFamily="18" charset="0"/>
                  </a:endParaRPr>
                </a:p>
              </p:txBody>
            </p:sp>
            <p:sp>
              <p:nvSpPr>
                <p:cNvPr id="51222" name="Text Box 14"/>
                <p:cNvSpPr txBox="1"/>
                <p:nvPr/>
              </p:nvSpPr>
              <p:spPr>
                <a:xfrm>
                  <a:off x="4752" y="2832"/>
                  <a:ext cx="144" cy="250"/>
                </a:xfrm>
                <a:prstGeom prst="rect">
                  <a:avLst/>
                </a:prstGeom>
                <a:solidFill>
                  <a:schemeClr val="bg1"/>
                </a:solidFill>
                <a:ln w="9525">
                  <a:noFill/>
                </a:ln>
              </p:spPr>
              <p:txBody>
                <a:bodyPr>
                  <a:spAutoFit/>
                </a:bodyPr>
                <a:p>
                  <a:pPr algn="ctr">
                    <a:spcBef>
                      <a:spcPct val="50000"/>
                    </a:spcBef>
                  </a:pPr>
                  <a:endParaRPr lang="zh-CN" altLang="zh-CN" sz="2000" b="0" dirty="0">
                    <a:latin typeface="Times New Roman" panose="02020603050405020304" pitchFamily="18" charset="0"/>
                  </a:endParaRPr>
                </a:p>
              </p:txBody>
            </p:sp>
            <p:sp>
              <p:nvSpPr>
                <p:cNvPr id="51223" name="Text Box 15"/>
                <p:cNvSpPr txBox="1"/>
                <p:nvPr/>
              </p:nvSpPr>
              <p:spPr>
                <a:xfrm>
                  <a:off x="4896" y="2688"/>
                  <a:ext cx="576" cy="1323"/>
                </a:xfrm>
                <a:prstGeom prst="rect">
                  <a:avLst/>
                </a:prstGeom>
                <a:solidFill>
                  <a:schemeClr val="bg1"/>
                </a:solidFill>
                <a:ln w="9525">
                  <a:noFill/>
                </a:ln>
              </p:spPr>
              <p:txBody>
                <a:bodyPr>
                  <a:spAutoFit/>
                </a:bodyPr>
                <a:p>
                  <a:pPr algn="ctr">
                    <a:spcBef>
                      <a:spcPct val="50000"/>
                    </a:spcBef>
                  </a:pPr>
                  <a:endParaRPr lang="en-US" altLang="zh-CN" sz="2400" b="0" dirty="0">
                    <a:latin typeface="Times New Roman" panose="02020603050405020304" pitchFamily="18" charset="0"/>
                  </a:endParaRPr>
                </a:p>
                <a:p>
                  <a:pPr algn="ctr">
                    <a:spcBef>
                      <a:spcPct val="50000"/>
                    </a:spcBef>
                  </a:pPr>
                  <a:endParaRPr lang="en-US" altLang="zh-CN" sz="2400" b="0" dirty="0">
                    <a:latin typeface="Times New Roman" panose="02020603050405020304" pitchFamily="18" charset="0"/>
                  </a:endParaRPr>
                </a:p>
                <a:p>
                  <a:pPr algn="ctr">
                    <a:spcBef>
                      <a:spcPct val="50000"/>
                    </a:spcBef>
                  </a:pPr>
                  <a:endParaRPr lang="en-US" altLang="zh-CN" sz="2400" b="0" dirty="0">
                    <a:latin typeface="Times New Roman" panose="02020603050405020304" pitchFamily="18" charset="0"/>
                  </a:endParaRPr>
                </a:p>
                <a:p>
                  <a:pPr algn="ctr">
                    <a:spcBef>
                      <a:spcPct val="50000"/>
                    </a:spcBef>
                  </a:pPr>
                  <a:endParaRPr lang="en-US" altLang="zh-CN" sz="2400" b="0" dirty="0">
                    <a:latin typeface="Times New Roman" panose="02020603050405020304" pitchFamily="18" charset="0"/>
                  </a:endParaRPr>
                </a:p>
              </p:txBody>
            </p:sp>
          </p:grpSp>
          <p:sp>
            <p:nvSpPr>
              <p:cNvPr id="51218" name="Text Box 16"/>
              <p:cNvSpPr txBox="1"/>
              <p:nvPr/>
            </p:nvSpPr>
            <p:spPr>
              <a:xfrm>
                <a:off x="4752" y="3552"/>
                <a:ext cx="240" cy="288"/>
              </a:xfrm>
              <a:prstGeom prst="rect">
                <a:avLst/>
              </a:prstGeom>
              <a:solidFill>
                <a:schemeClr val="bg1"/>
              </a:solidFill>
              <a:ln w="9525">
                <a:noFill/>
              </a:ln>
            </p:spPr>
            <p:txBody>
              <a:bodyPr>
                <a:spAutoFit/>
              </a:bodyPr>
              <a:p>
                <a:pPr algn="ctr">
                  <a:spcBef>
                    <a:spcPct val="50000"/>
                  </a:spcBef>
                </a:pPr>
                <a:endParaRPr lang="zh-CN" altLang="zh-CN" sz="2400" b="0" dirty="0">
                  <a:latin typeface="Times New Roman" panose="02020603050405020304" pitchFamily="18" charset="0"/>
                </a:endParaRPr>
              </a:p>
            </p:txBody>
          </p:sp>
        </p:grpSp>
        <p:sp>
          <p:nvSpPr>
            <p:cNvPr id="51211" name="Line 17"/>
            <p:cNvSpPr/>
            <p:nvPr/>
          </p:nvSpPr>
          <p:spPr>
            <a:xfrm>
              <a:off x="4272" y="3120"/>
              <a:ext cx="192" cy="0"/>
            </a:xfrm>
            <a:prstGeom prst="line">
              <a:avLst/>
            </a:prstGeom>
            <a:ln w="9525" cap="flat" cmpd="sng">
              <a:solidFill>
                <a:srgbClr val="FF3300"/>
              </a:solidFill>
              <a:prstDash val="solid"/>
              <a:headEnd type="none" w="med" len="med"/>
              <a:tailEnd type="triangle" w="med" len="med"/>
            </a:ln>
          </p:spPr>
        </p:sp>
        <p:sp>
          <p:nvSpPr>
            <p:cNvPr id="51212" name="Line 18"/>
            <p:cNvSpPr/>
            <p:nvPr/>
          </p:nvSpPr>
          <p:spPr>
            <a:xfrm>
              <a:off x="4848" y="2544"/>
              <a:ext cx="0" cy="336"/>
            </a:xfrm>
            <a:prstGeom prst="line">
              <a:avLst/>
            </a:prstGeom>
            <a:ln w="9525" cap="flat" cmpd="sng">
              <a:solidFill>
                <a:srgbClr val="FF3300"/>
              </a:solidFill>
              <a:prstDash val="solid"/>
              <a:headEnd type="none" w="med" len="med"/>
              <a:tailEnd type="triangle" w="med" len="med"/>
            </a:ln>
          </p:spPr>
        </p:sp>
        <p:sp>
          <p:nvSpPr>
            <p:cNvPr id="51213" name="Rectangle 19"/>
            <p:cNvSpPr/>
            <p:nvPr/>
          </p:nvSpPr>
          <p:spPr>
            <a:xfrm>
              <a:off x="4320" y="3120"/>
              <a:ext cx="249" cy="250"/>
            </a:xfrm>
            <a:prstGeom prst="rect">
              <a:avLst/>
            </a:prstGeom>
            <a:noFill/>
            <a:ln w="9525">
              <a:noFill/>
            </a:ln>
          </p:spPr>
          <p:txBody>
            <a:bodyPr wrap="none">
              <a:spAutoFit/>
            </a:bodyPr>
            <a:p>
              <a:pPr algn="ctr"/>
              <a:r>
                <a:rPr lang="en-GB" altLang="zh-CN" sz="2000" dirty="0">
                  <a:latin typeface="宋体" panose="02010600030101010101" pitchFamily="2" charset="-122"/>
                </a:rPr>
                <a:t>I</a:t>
              </a:r>
              <a:r>
                <a:rPr lang="en-GB" altLang="zh-CN" sz="2000" baseline="-30000" dirty="0">
                  <a:latin typeface="宋体" panose="02010600030101010101" pitchFamily="2" charset="-122"/>
                </a:rPr>
                <a:t>B</a:t>
              </a:r>
              <a:endParaRPr lang="en-US" altLang="zh-CN" sz="2000" baseline="-30000" dirty="0">
                <a:latin typeface="宋体" panose="02010600030101010101" pitchFamily="2" charset="-122"/>
              </a:endParaRPr>
            </a:p>
          </p:txBody>
        </p:sp>
        <p:sp>
          <p:nvSpPr>
            <p:cNvPr id="51214" name="Rectangle 20"/>
            <p:cNvSpPr/>
            <p:nvPr/>
          </p:nvSpPr>
          <p:spPr>
            <a:xfrm>
              <a:off x="4896" y="2544"/>
              <a:ext cx="288" cy="250"/>
            </a:xfrm>
            <a:prstGeom prst="rect">
              <a:avLst/>
            </a:prstGeom>
            <a:noFill/>
            <a:ln w="9525">
              <a:noFill/>
            </a:ln>
          </p:spPr>
          <p:txBody>
            <a:bodyPr>
              <a:spAutoFit/>
            </a:bodyPr>
            <a:p>
              <a:pPr algn="ctr"/>
              <a:r>
                <a:rPr lang="en-GB" altLang="zh-CN" sz="2000" dirty="0">
                  <a:latin typeface="宋体" panose="02010600030101010101" pitchFamily="2" charset="-122"/>
                </a:rPr>
                <a:t>I</a:t>
              </a:r>
              <a:r>
                <a:rPr lang="en-GB" altLang="zh-CN" sz="2000" baseline="-30000" dirty="0">
                  <a:latin typeface="宋体" panose="02010600030101010101" pitchFamily="2" charset="-122"/>
                </a:rPr>
                <a:t>C</a:t>
              </a:r>
              <a:endParaRPr lang="en-US" altLang="zh-CN" sz="2000" baseline="-30000" dirty="0">
                <a:latin typeface="宋体" panose="02010600030101010101" pitchFamily="2" charset="-122"/>
              </a:endParaRPr>
            </a:p>
          </p:txBody>
        </p:sp>
        <p:sp>
          <p:nvSpPr>
            <p:cNvPr id="51215" name="Rectangle 21"/>
            <p:cNvSpPr/>
            <p:nvPr/>
          </p:nvSpPr>
          <p:spPr>
            <a:xfrm>
              <a:off x="4896" y="2966"/>
              <a:ext cx="384" cy="250"/>
            </a:xfrm>
            <a:prstGeom prst="rect">
              <a:avLst/>
            </a:prstGeom>
            <a:noFill/>
            <a:ln w="9525">
              <a:noFill/>
            </a:ln>
          </p:spPr>
          <p:txBody>
            <a:bodyPr>
              <a:spAutoFit/>
            </a:bodyPr>
            <a:p>
              <a:pPr algn="ctr"/>
              <a:r>
                <a:rPr lang="en-GB" altLang="zh-CN" sz="2000" dirty="0">
                  <a:latin typeface="宋体" panose="02010600030101010101" pitchFamily="2" charset="-122"/>
                </a:rPr>
                <a:t>U</a:t>
              </a:r>
              <a:r>
                <a:rPr lang="en-GB" altLang="zh-CN" sz="2000" baseline="-30000" dirty="0">
                  <a:latin typeface="宋体" panose="02010600030101010101" pitchFamily="2" charset="-122"/>
                </a:rPr>
                <a:t>CE</a:t>
              </a:r>
              <a:endParaRPr lang="en-US" altLang="zh-CN" sz="2000" baseline="-30000" dirty="0">
                <a:latin typeface="宋体" panose="02010600030101010101" pitchFamily="2" charset="-122"/>
              </a:endParaRPr>
            </a:p>
          </p:txBody>
        </p:sp>
        <p:sp>
          <p:nvSpPr>
            <p:cNvPr id="51216" name="Line 22"/>
            <p:cNvSpPr/>
            <p:nvPr/>
          </p:nvSpPr>
          <p:spPr>
            <a:xfrm>
              <a:off x="4848" y="2976"/>
              <a:ext cx="0" cy="336"/>
            </a:xfrm>
            <a:prstGeom prst="line">
              <a:avLst/>
            </a:prstGeom>
            <a:ln w="9525" cap="flat" cmpd="sng">
              <a:solidFill>
                <a:srgbClr val="A50021"/>
              </a:solidFill>
              <a:prstDash val="solid"/>
              <a:headEnd type="none" w="med" len="med"/>
              <a:tailEnd type="triangle" w="med" len="med"/>
            </a:ln>
          </p:spPr>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187">
                                            <p:txEl>
                                              <p:charRg st="0" end="14"/>
                                            </p:txEl>
                                          </p:spTgt>
                                        </p:tgtEl>
                                        <p:attrNameLst>
                                          <p:attrName>style.visibility</p:attrName>
                                        </p:attrNameLst>
                                      </p:cBhvr>
                                      <p:to>
                                        <p:strVal val="visible"/>
                                      </p:to>
                                    </p:set>
                                    <p:animEffect transition="in" filter="box(out)">
                                      <p:cBhvr>
                                        <p:cTn id="7" dur="500"/>
                                        <p:tgtEl>
                                          <p:spTgt spid="93187">
                                            <p:txEl>
                                              <p:charRg st="0" end="14"/>
                                            </p:txEl>
                                          </p:spTgt>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box(out)">
                                      <p:cBhvr>
                                        <p:cTn id="17" dur="500"/>
                                        <p:tgtEl>
                                          <p:spTgt spid="93188"/>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35"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2236" name="Rectangle 2"/>
          <p:cNvSpPr/>
          <p:nvPr/>
        </p:nvSpPr>
        <p:spPr>
          <a:xfrm>
            <a:off x="611188" y="549275"/>
            <a:ext cx="4337050" cy="523875"/>
          </a:xfrm>
          <a:prstGeom prst="rect">
            <a:avLst/>
          </a:prstGeom>
          <a:noFill/>
          <a:ln w="9525">
            <a:noFill/>
          </a:ln>
        </p:spPr>
        <p:txBody>
          <a:bodyPr wrap="none">
            <a:spAutoFit/>
          </a:bodyPr>
          <a:p>
            <a:r>
              <a:rPr lang="en-US" altLang="zh-CN" dirty="0">
                <a:solidFill>
                  <a:srgbClr val="FF0000"/>
                </a:solidFill>
                <a:latin typeface="宋体" panose="02010600030101010101" pitchFamily="2" charset="-122"/>
              </a:rPr>
              <a:t>(2). </a:t>
            </a:r>
            <a:r>
              <a:rPr lang="zh-CN" altLang="en-US" dirty="0">
                <a:solidFill>
                  <a:srgbClr val="FF0000"/>
                </a:solidFill>
                <a:latin typeface="宋体" panose="02010600030101010101" pitchFamily="2" charset="-122"/>
              </a:rPr>
              <a:t>画出小信号等效电路</a:t>
            </a:r>
            <a:endParaRPr lang="zh-CN" altLang="en-US" dirty="0">
              <a:solidFill>
                <a:srgbClr val="FF0000"/>
              </a:solidFill>
              <a:latin typeface="宋体" panose="02010600030101010101" pitchFamily="2" charset="-122"/>
            </a:endParaRPr>
          </a:p>
        </p:txBody>
      </p:sp>
      <p:sp>
        <p:nvSpPr>
          <p:cNvPr id="94212" name="Rectangle 4"/>
          <p:cNvSpPr/>
          <p:nvPr/>
        </p:nvSpPr>
        <p:spPr>
          <a:xfrm>
            <a:off x="250825" y="1341438"/>
            <a:ext cx="3455988" cy="519112"/>
          </a:xfrm>
          <a:prstGeom prst="rect">
            <a:avLst/>
          </a:prstGeom>
          <a:solidFill>
            <a:schemeClr val="bg1"/>
          </a:solidFill>
          <a:ln w="9525">
            <a:noFill/>
          </a:ln>
        </p:spPr>
        <p:txBody>
          <a:bodyPr lIns="92075" tIns="46038" rIns="92075" bIns="46038" anchor="ctr">
            <a:spAutoFit/>
          </a:bodyPr>
          <a:p>
            <a:pPr marL="381000" indent="-381000" algn="ctr"/>
            <a:r>
              <a:rPr lang="en-US" altLang="zh-CN" dirty="0">
                <a:solidFill>
                  <a:srgbClr val="FF0000"/>
                </a:solidFill>
                <a:latin typeface="宋体" panose="02010600030101010101" pitchFamily="2" charset="-122"/>
              </a:rPr>
              <a:t>(3).  </a:t>
            </a:r>
            <a:r>
              <a:rPr lang="zh-CN" altLang="en-US" dirty="0">
                <a:solidFill>
                  <a:srgbClr val="FF0000"/>
                </a:solidFill>
                <a:latin typeface="宋体" panose="02010600030101010101" pitchFamily="2" charset="-122"/>
              </a:rPr>
              <a:t>求电压增益</a:t>
            </a:r>
            <a:endParaRPr lang="zh-CN" altLang="en-US" dirty="0">
              <a:solidFill>
                <a:srgbClr val="FF0000"/>
              </a:solidFill>
              <a:latin typeface="宋体" panose="02010600030101010101" pitchFamily="2" charset="-122"/>
            </a:endParaRPr>
          </a:p>
        </p:txBody>
      </p:sp>
      <p:grpSp>
        <p:nvGrpSpPr>
          <p:cNvPr id="2" name="Group 5"/>
          <p:cNvGrpSpPr/>
          <p:nvPr/>
        </p:nvGrpSpPr>
        <p:grpSpPr>
          <a:xfrm>
            <a:off x="0" y="1989138"/>
            <a:ext cx="3743325" cy="792162"/>
            <a:chOff x="384" y="3237"/>
            <a:chExt cx="2928" cy="602"/>
          </a:xfrm>
        </p:grpSpPr>
        <p:sp>
          <p:nvSpPr>
            <p:cNvPr id="52271" name="Text Box 6"/>
            <p:cNvSpPr txBox="1"/>
            <p:nvPr/>
          </p:nvSpPr>
          <p:spPr>
            <a:xfrm>
              <a:off x="384" y="3338"/>
              <a:ext cx="528" cy="460"/>
            </a:xfrm>
            <a:prstGeom prst="rect">
              <a:avLst/>
            </a:prstGeom>
            <a:noFill/>
            <a:ln w="12700">
              <a:noFill/>
            </a:ln>
          </p:spPr>
          <p:txBody>
            <a:bodyPr>
              <a:spAutoFit/>
            </a:bodyPr>
            <a:p>
              <a:pPr>
                <a:lnSpc>
                  <a:spcPct val="120000"/>
                </a:lnSpc>
              </a:pPr>
              <a:r>
                <a:rPr lang="en-US" altLang="zh-CN" baseline="-25000" dirty="0">
                  <a:latin typeface="Times New Roman" panose="02020603050405020304" pitchFamily="18" charset="0"/>
                </a:rPr>
                <a:t>       </a:t>
              </a:r>
              <a:r>
                <a:rPr lang="en-US" altLang="zh-CN" i="1" dirty="0">
                  <a:latin typeface="Times New Roman" panose="02020603050405020304" pitchFamily="18" charset="0"/>
                </a:rPr>
                <a:t> </a:t>
              </a:r>
              <a:endParaRPr lang="en-US" altLang="zh-CN" baseline="-25000" dirty="0">
                <a:latin typeface="Times New Roman" panose="02020603050405020304" pitchFamily="18" charset="0"/>
              </a:endParaRPr>
            </a:p>
          </p:txBody>
        </p:sp>
        <p:graphicFrame>
          <p:nvGraphicFramePr>
            <p:cNvPr id="52234" name="Object 7"/>
            <p:cNvGraphicFramePr/>
            <p:nvPr/>
          </p:nvGraphicFramePr>
          <p:xfrm>
            <a:off x="807" y="3237"/>
            <a:ext cx="2505" cy="602"/>
          </p:xfrm>
          <a:graphic>
            <a:graphicData uri="http://schemas.openxmlformats.org/presentationml/2006/ole">
              <mc:AlternateContent xmlns:mc="http://schemas.openxmlformats.org/markup-compatibility/2006">
                <mc:Choice xmlns:v="urn:schemas-microsoft-com:vml" Requires="v">
                  <p:oleObj spid="_x0000_s3088" name="" r:id="rId1" imgW="1727200" imgH="419100" progId="Equation.3">
                    <p:embed/>
                  </p:oleObj>
                </mc:Choice>
                <mc:Fallback>
                  <p:oleObj name="" r:id="rId1" imgW="1727200" imgH="419100" progId="Equation.3">
                    <p:embed/>
                    <p:pic>
                      <p:nvPicPr>
                        <p:cNvPr id="0" name="图片 3087"/>
                        <p:cNvPicPr/>
                        <p:nvPr/>
                      </p:nvPicPr>
                      <p:blipFill>
                        <a:blip r:embed="rId2"/>
                        <a:stretch>
                          <a:fillRect/>
                        </a:stretch>
                      </p:blipFill>
                      <p:spPr>
                        <a:xfrm>
                          <a:off x="807" y="3237"/>
                          <a:ext cx="2505" cy="602"/>
                        </a:xfrm>
                        <a:prstGeom prst="rect">
                          <a:avLst/>
                        </a:prstGeom>
                        <a:solidFill>
                          <a:srgbClr val="00FFFF"/>
                        </a:solidFill>
                        <a:ln w="38100">
                          <a:noFill/>
                          <a:miter/>
                        </a:ln>
                      </p:spPr>
                    </p:pic>
                  </p:oleObj>
                </mc:Fallback>
              </mc:AlternateContent>
            </a:graphicData>
          </a:graphic>
        </p:graphicFrame>
      </p:grpSp>
      <p:grpSp>
        <p:nvGrpSpPr>
          <p:cNvPr id="3" name="Group 9"/>
          <p:cNvGrpSpPr/>
          <p:nvPr/>
        </p:nvGrpSpPr>
        <p:grpSpPr>
          <a:xfrm>
            <a:off x="3810000" y="3848100"/>
            <a:ext cx="4953000" cy="2590800"/>
            <a:chOff x="2400" y="480"/>
            <a:chExt cx="3120" cy="1728"/>
          </a:xfrm>
        </p:grpSpPr>
        <p:grpSp>
          <p:nvGrpSpPr>
            <p:cNvPr id="52256" name="Group 10"/>
            <p:cNvGrpSpPr/>
            <p:nvPr/>
          </p:nvGrpSpPr>
          <p:grpSpPr>
            <a:xfrm>
              <a:off x="2400" y="480"/>
              <a:ext cx="3120" cy="1728"/>
              <a:chOff x="1056" y="2064"/>
              <a:chExt cx="4027" cy="1518"/>
            </a:xfrm>
          </p:grpSpPr>
          <p:grpSp>
            <p:nvGrpSpPr>
              <p:cNvPr id="52263" name="Group 11"/>
              <p:cNvGrpSpPr/>
              <p:nvPr/>
            </p:nvGrpSpPr>
            <p:grpSpPr>
              <a:xfrm>
                <a:off x="1056" y="2064"/>
                <a:ext cx="4027" cy="1518"/>
                <a:chOff x="864" y="2112"/>
                <a:chExt cx="4027" cy="1518"/>
              </a:xfrm>
            </p:grpSpPr>
            <p:graphicFrame>
              <p:nvGraphicFramePr>
                <p:cNvPr id="52233" name="Object 12"/>
                <p:cNvGraphicFramePr/>
                <p:nvPr/>
              </p:nvGraphicFramePr>
              <p:xfrm>
                <a:off x="864" y="2112"/>
                <a:ext cx="4027" cy="1518"/>
              </p:xfrm>
              <a:graphic>
                <a:graphicData uri="http://schemas.openxmlformats.org/presentationml/2006/ole">
                  <mc:AlternateContent xmlns:mc="http://schemas.openxmlformats.org/markup-compatibility/2006">
                    <mc:Choice xmlns:v="urn:schemas-microsoft-com:vml" Requires="v">
                      <p:oleObj spid="_x0000_s3087" name="" r:id="rId3" imgW="6391275" imgH="2418715" progId="Paint.Picture">
                        <p:embed/>
                      </p:oleObj>
                    </mc:Choice>
                    <mc:Fallback>
                      <p:oleObj name="" r:id="rId3" imgW="6391275" imgH="2418715" progId="Paint.Picture">
                        <p:embed/>
                        <p:pic>
                          <p:nvPicPr>
                            <p:cNvPr id="0" name="图片 3086"/>
                            <p:cNvPicPr/>
                            <p:nvPr/>
                          </p:nvPicPr>
                          <p:blipFill>
                            <a:blip r:embed="rId4"/>
                            <a:stretch>
                              <a:fillRect/>
                            </a:stretch>
                          </p:blipFill>
                          <p:spPr>
                            <a:xfrm>
                              <a:off x="864" y="2112"/>
                              <a:ext cx="4027" cy="1518"/>
                            </a:xfrm>
                            <a:prstGeom prst="rect">
                              <a:avLst/>
                            </a:prstGeom>
                            <a:noFill/>
                            <a:ln w="38100">
                              <a:noFill/>
                              <a:miter/>
                            </a:ln>
                          </p:spPr>
                        </p:pic>
                      </p:oleObj>
                    </mc:Fallback>
                  </mc:AlternateContent>
                </a:graphicData>
              </a:graphic>
            </p:graphicFrame>
            <p:sp>
              <p:nvSpPr>
                <p:cNvPr id="52267" name="Text Box 13"/>
                <p:cNvSpPr txBox="1"/>
                <p:nvPr/>
              </p:nvSpPr>
              <p:spPr>
                <a:xfrm>
                  <a:off x="1826" y="2832"/>
                  <a:ext cx="287" cy="214"/>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b</a:t>
                  </a:r>
                  <a:endParaRPr lang="en-US" altLang="zh-CN" dirty="0">
                    <a:solidFill>
                      <a:srgbClr val="CC0000"/>
                    </a:solidFill>
                    <a:latin typeface="Times New Roman" panose="02020603050405020304" pitchFamily="18" charset="0"/>
                    <a:ea typeface="黑体" panose="02010609060101010101" pitchFamily="49" charset="-122"/>
                  </a:endParaRPr>
                </a:p>
              </p:txBody>
            </p:sp>
            <p:sp>
              <p:nvSpPr>
                <p:cNvPr id="52268" name="Text Box 14"/>
                <p:cNvSpPr txBox="1"/>
                <p:nvPr/>
              </p:nvSpPr>
              <p:spPr>
                <a:xfrm>
                  <a:off x="1249" y="2783"/>
                  <a:ext cx="287" cy="215"/>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v</a:t>
                  </a:r>
                  <a:r>
                    <a:rPr lang="en-US" altLang="zh-CN" sz="2400" baseline="-25000" dirty="0">
                      <a:solidFill>
                        <a:srgbClr val="000000"/>
                      </a:solidFill>
                      <a:latin typeface="Times New Roman" panose="02020603050405020304" pitchFamily="18" charset="0"/>
                      <a:ea typeface="黑体" panose="02010609060101010101" pitchFamily="49" charset="-122"/>
                    </a:rPr>
                    <a:t>i</a:t>
                  </a:r>
                  <a:endParaRPr lang="en-US" altLang="zh-CN" dirty="0">
                    <a:solidFill>
                      <a:srgbClr val="CC0000"/>
                    </a:solidFill>
                    <a:latin typeface="Times New Roman" panose="02020603050405020304" pitchFamily="18" charset="0"/>
                    <a:ea typeface="黑体" panose="02010609060101010101" pitchFamily="49" charset="-122"/>
                  </a:endParaRPr>
                </a:p>
              </p:txBody>
            </p:sp>
            <p:sp>
              <p:nvSpPr>
                <p:cNvPr id="52269" name="Text Box 15"/>
                <p:cNvSpPr txBox="1"/>
                <p:nvPr/>
              </p:nvSpPr>
              <p:spPr>
                <a:xfrm>
                  <a:off x="3695" y="2832"/>
                  <a:ext cx="289" cy="214"/>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c</a:t>
                  </a:r>
                  <a:endParaRPr lang="en-US" altLang="zh-CN" dirty="0">
                    <a:solidFill>
                      <a:srgbClr val="CC0000"/>
                    </a:solidFill>
                    <a:latin typeface="Times New Roman" panose="02020603050405020304" pitchFamily="18" charset="0"/>
                    <a:ea typeface="黑体" panose="02010609060101010101" pitchFamily="49" charset="-122"/>
                  </a:endParaRPr>
                </a:p>
              </p:txBody>
            </p:sp>
            <p:sp>
              <p:nvSpPr>
                <p:cNvPr id="52270" name="Text Box 16"/>
                <p:cNvSpPr txBox="1"/>
                <p:nvPr/>
              </p:nvSpPr>
              <p:spPr>
                <a:xfrm>
                  <a:off x="4224" y="2832"/>
                  <a:ext cx="288" cy="214"/>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L</a:t>
                  </a:r>
                  <a:endParaRPr lang="en-US" altLang="zh-CN" dirty="0">
                    <a:solidFill>
                      <a:srgbClr val="CC0000"/>
                    </a:solidFill>
                    <a:latin typeface="Times New Roman" panose="02020603050405020304" pitchFamily="18" charset="0"/>
                    <a:ea typeface="黑体" panose="02010609060101010101" pitchFamily="49" charset="-122"/>
                  </a:endParaRPr>
                </a:p>
              </p:txBody>
            </p:sp>
          </p:grpSp>
          <p:grpSp>
            <p:nvGrpSpPr>
              <p:cNvPr id="52264" name="Group 17"/>
              <p:cNvGrpSpPr/>
              <p:nvPr/>
            </p:nvGrpSpPr>
            <p:grpSpPr>
              <a:xfrm>
                <a:off x="1392" y="2064"/>
                <a:ext cx="3640" cy="1008"/>
                <a:chOff x="1392" y="2064"/>
                <a:chExt cx="3640" cy="1008"/>
              </a:xfrm>
            </p:grpSpPr>
            <p:graphicFrame>
              <p:nvGraphicFramePr>
                <p:cNvPr id="52228" name="Object 18"/>
                <p:cNvGraphicFramePr/>
                <p:nvPr/>
              </p:nvGraphicFramePr>
              <p:xfrm>
                <a:off x="1392" y="2688"/>
                <a:ext cx="280" cy="336"/>
              </p:xfrm>
              <a:graphic>
                <a:graphicData uri="http://schemas.openxmlformats.org/presentationml/2006/ole">
                  <mc:AlternateContent xmlns:mc="http://schemas.openxmlformats.org/markup-compatibility/2006">
                    <mc:Choice xmlns:v="urn:schemas-microsoft-com:vml" Requires="v">
                      <p:oleObj spid="_x0000_s3083" name="" r:id="rId5" imgW="139700" imgH="215900" progId="Equation.3">
                        <p:embed/>
                      </p:oleObj>
                    </mc:Choice>
                    <mc:Fallback>
                      <p:oleObj name="" r:id="rId5" imgW="139700" imgH="215900" progId="Equation.3">
                        <p:embed/>
                        <p:pic>
                          <p:nvPicPr>
                            <p:cNvPr id="0" name="图片 3082"/>
                            <p:cNvPicPr/>
                            <p:nvPr/>
                          </p:nvPicPr>
                          <p:blipFill>
                            <a:blip r:embed="rId6"/>
                            <a:stretch>
                              <a:fillRect/>
                            </a:stretch>
                          </p:blipFill>
                          <p:spPr>
                            <a:xfrm>
                              <a:off x="1392" y="2688"/>
                              <a:ext cx="280" cy="336"/>
                            </a:xfrm>
                            <a:prstGeom prst="rect">
                              <a:avLst/>
                            </a:prstGeom>
                            <a:solidFill>
                              <a:schemeClr val="bg1"/>
                            </a:solidFill>
                            <a:ln w="38100">
                              <a:noFill/>
                              <a:miter/>
                            </a:ln>
                          </p:spPr>
                        </p:pic>
                      </p:oleObj>
                    </mc:Fallback>
                  </mc:AlternateContent>
                </a:graphicData>
              </a:graphic>
            </p:graphicFrame>
            <p:graphicFrame>
              <p:nvGraphicFramePr>
                <p:cNvPr id="52229" name="Object 19"/>
                <p:cNvGraphicFramePr/>
                <p:nvPr/>
              </p:nvGraphicFramePr>
              <p:xfrm>
                <a:off x="3456" y="2688"/>
                <a:ext cx="272" cy="384"/>
              </p:xfrm>
              <a:graphic>
                <a:graphicData uri="http://schemas.openxmlformats.org/presentationml/2006/ole">
                  <mc:AlternateContent xmlns:mc="http://schemas.openxmlformats.org/markup-compatibility/2006">
                    <mc:Choice xmlns:v="urn:schemas-microsoft-com:vml" Requires="v">
                      <p:oleObj spid="_x0000_s3085" name="" r:id="rId7" imgW="139700" imgH="215900" progId="Equation.3">
                        <p:embed/>
                      </p:oleObj>
                    </mc:Choice>
                    <mc:Fallback>
                      <p:oleObj name="" r:id="rId7" imgW="139700" imgH="215900" progId="Equation.3">
                        <p:embed/>
                        <p:pic>
                          <p:nvPicPr>
                            <p:cNvPr id="0" name="图片 3084"/>
                            <p:cNvPicPr/>
                            <p:nvPr/>
                          </p:nvPicPr>
                          <p:blipFill>
                            <a:blip r:embed="rId8"/>
                            <a:stretch>
                              <a:fillRect/>
                            </a:stretch>
                          </p:blipFill>
                          <p:spPr>
                            <a:xfrm>
                              <a:off x="3456" y="2688"/>
                              <a:ext cx="272" cy="384"/>
                            </a:xfrm>
                            <a:prstGeom prst="rect">
                              <a:avLst/>
                            </a:prstGeom>
                            <a:solidFill>
                              <a:schemeClr val="bg1"/>
                            </a:solidFill>
                            <a:ln w="38100">
                              <a:noFill/>
                              <a:miter/>
                            </a:ln>
                          </p:spPr>
                        </p:pic>
                      </p:oleObj>
                    </mc:Fallback>
                  </mc:AlternateContent>
                </a:graphicData>
              </a:graphic>
            </p:graphicFrame>
            <p:graphicFrame>
              <p:nvGraphicFramePr>
                <p:cNvPr id="52230" name="Object 20"/>
                <p:cNvGraphicFramePr/>
                <p:nvPr/>
              </p:nvGraphicFramePr>
              <p:xfrm>
                <a:off x="3312" y="2064"/>
                <a:ext cx="320" cy="384"/>
              </p:xfrm>
              <a:graphic>
                <a:graphicData uri="http://schemas.openxmlformats.org/presentationml/2006/ole">
                  <mc:AlternateContent xmlns:mc="http://schemas.openxmlformats.org/markup-compatibility/2006">
                    <mc:Choice xmlns:v="urn:schemas-microsoft-com:vml" Requires="v">
                      <p:oleObj spid="_x0000_s3081" name="" r:id="rId9" imgW="139700" imgH="215900" progId="Equation.3">
                        <p:embed/>
                      </p:oleObj>
                    </mc:Choice>
                    <mc:Fallback>
                      <p:oleObj name="" r:id="rId9" imgW="139700" imgH="215900" progId="Equation.3">
                        <p:embed/>
                        <p:pic>
                          <p:nvPicPr>
                            <p:cNvPr id="0" name="图片 3080"/>
                            <p:cNvPicPr/>
                            <p:nvPr/>
                          </p:nvPicPr>
                          <p:blipFill>
                            <a:blip r:embed="rId10"/>
                            <a:stretch>
                              <a:fillRect/>
                            </a:stretch>
                          </p:blipFill>
                          <p:spPr>
                            <a:xfrm>
                              <a:off x="3312" y="2064"/>
                              <a:ext cx="320" cy="384"/>
                            </a:xfrm>
                            <a:prstGeom prst="rect">
                              <a:avLst/>
                            </a:prstGeom>
                            <a:solidFill>
                              <a:schemeClr val="bg1"/>
                            </a:solidFill>
                            <a:ln w="38100">
                              <a:noFill/>
                              <a:miter/>
                            </a:ln>
                          </p:spPr>
                        </p:pic>
                      </p:oleObj>
                    </mc:Fallback>
                  </mc:AlternateContent>
                </a:graphicData>
              </a:graphic>
            </p:graphicFrame>
            <p:sp>
              <p:nvSpPr>
                <p:cNvPr id="52265" name="Line 21"/>
                <p:cNvSpPr/>
                <p:nvPr/>
              </p:nvSpPr>
              <p:spPr>
                <a:xfrm flipH="1">
                  <a:off x="3216" y="2400"/>
                  <a:ext cx="192" cy="0"/>
                </a:xfrm>
                <a:prstGeom prst="line">
                  <a:avLst/>
                </a:prstGeom>
                <a:ln w="19050" cap="flat" cmpd="sng">
                  <a:solidFill>
                    <a:schemeClr val="tx1"/>
                  </a:solidFill>
                  <a:prstDash val="solid"/>
                  <a:headEnd type="none" w="med" len="med"/>
                  <a:tailEnd type="arrow" w="sm" len="med"/>
                </a:ln>
              </p:spPr>
            </p:sp>
            <p:graphicFrame>
              <p:nvGraphicFramePr>
                <p:cNvPr id="52231" name="Object 22"/>
                <p:cNvGraphicFramePr/>
                <p:nvPr/>
              </p:nvGraphicFramePr>
              <p:xfrm>
                <a:off x="4704" y="2736"/>
                <a:ext cx="328" cy="336"/>
              </p:xfrm>
              <a:graphic>
                <a:graphicData uri="http://schemas.openxmlformats.org/presentationml/2006/ole">
                  <mc:AlternateContent xmlns:mc="http://schemas.openxmlformats.org/markup-compatibility/2006">
                    <mc:Choice xmlns:v="urn:schemas-microsoft-com:vml" Requires="v">
                      <p:oleObj spid="_x0000_s3084" name="" r:id="rId11" imgW="165100" imgH="215900" progId="Equation.3">
                        <p:embed/>
                      </p:oleObj>
                    </mc:Choice>
                    <mc:Fallback>
                      <p:oleObj name="" r:id="rId11" imgW="165100" imgH="215900" progId="Equation.3">
                        <p:embed/>
                        <p:pic>
                          <p:nvPicPr>
                            <p:cNvPr id="0" name="图片 3083"/>
                            <p:cNvPicPr/>
                            <p:nvPr/>
                          </p:nvPicPr>
                          <p:blipFill>
                            <a:blip r:embed="rId12"/>
                            <a:stretch>
                              <a:fillRect/>
                            </a:stretch>
                          </p:blipFill>
                          <p:spPr>
                            <a:xfrm>
                              <a:off x="4704" y="2736"/>
                              <a:ext cx="328" cy="336"/>
                            </a:xfrm>
                            <a:prstGeom prst="rect">
                              <a:avLst/>
                            </a:prstGeom>
                            <a:solidFill>
                              <a:schemeClr val="bg1"/>
                            </a:solidFill>
                            <a:ln w="38100">
                              <a:noFill/>
                              <a:miter/>
                            </a:ln>
                          </p:spPr>
                        </p:pic>
                      </p:oleObj>
                    </mc:Fallback>
                  </mc:AlternateContent>
                </a:graphicData>
              </a:graphic>
            </p:graphicFrame>
            <p:graphicFrame>
              <p:nvGraphicFramePr>
                <p:cNvPr id="52232" name="Object 23"/>
                <p:cNvGraphicFramePr/>
                <p:nvPr/>
              </p:nvGraphicFramePr>
              <p:xfrm>
                <a:off x="1968" y="2064"/>
                <a:ext cx="288" cy="384"/>
              </p:xfrm>
              <a:graphic>
                <a:graphicData uri="http://schemas.openxmlformats.org/presentationml/2006/ole">
                  <mc:AlternateContent xmlns:mc="http://schemas.openxmlformats.org/markup-compatibility/2006">
                    <mc:Choice xmlns:v="urn:schemas-microsoft-com:vml" Requires="v">
                      <p:oleObj spid="_x0000_s3082" name="" r:id="rId13" imgW="139700" imgH="215900" progId="Equation.3">
                        <p:embed/>
                      </p:oleObj>
                    </mc:Choice>
                    <mc:Fallback>
                      <p:oleObj name="" r:id="rId13" imgW="139700" imgH="215900" progId="Equation.3">
                        <p:embed/>
                        <p:pic>
                          <p:nvPicPr>
                            <p:cNvPr id="0" name="图片 3081"/>
                            <p:cNvPicPr/>
                            <p:nvPr/>
                          </p:nvPicPr>
                          <p:blipFill>
                            <a:blip r:embed="rId8"/>
                            <a:stretch>
                              <a:fillRect/>
                            </a:stretch>
                          </p:blipFill>
                          <p:spPr>
                            <a:xfrm>
                              <a:off x="1968" y="2064"/>
                              <a:ext cx="288" cy="384"/>
                            </a:xfrm>
                            <a:prstGeom prst="rect">
                              <a:avLst/>
                            </a:prstGeom>
                            <a:solidFill>
                              <a:schemeClr val="bg1"/>
                            </a:solidFill>
                            <a:ln w="38100">
                              <a:noFill/>
                              <a:miter/>
                            </a:ln>
                          </p:spPr>
                        </p:pic>
                      </p:oleObj>
                    </mc:Fallback>
                  </mc:AlternateContent>
                </a:graphicData>
              </a:graphic>
            </p:graphicFrame>
            <p:sp>
              <p:nvSpPr>
                <p:cNvPr id="52266" name="Line 24"/>
                <p:cNvSpPr/>
                <p:nvPr/>
              </p:nvSpPr>
              <p:spPr>
                <a:xfrm>
                  <a:off x="2208" y="2400"/>
                  <a:ext cx="192" cy="0"/>
                </a:xfrm>
                <a:prstGeom prst="line">
                  <a:avLst/>
                </a:prstGeom>
                <a:ln w="19050" cap="flat" cmpd="sng">
                  <a:solidFill>
                    <a:schemeClr val="tx1"/>
                  </a:solidFill>
                  <a:prstDash val="solid"/>
                  <a:headEnd type="none" w="med" len="med"/>
                  <a:tailEnd type="arrow" w="sm" len="med"/>
                </a:ln>
              </p:spPr>
            </p:sp>
          </p:grpSp>
        </p:grpSp>
        <p:grpSp>
          <p:nvGrpSpPr>
            <p:cNvPr id="52257" name="Group 25"/>
            <p:cNvGrpSpPr/>
            <p:nvPr/>
          </p:nvGrpSpPr>
          <p:grpSpPr>
            <a:xfrm>
              <a:off x="2688" y="1248"/>
              <a:ext cx="331" cy="305"/>
              <a:chOff x="2688" y="1248"/>
              <a:chExt cx="331" cy="305"/>
            </a:xfrm>
          </p:grpSpPr>
          <p:sp>
            <p:nvSpPr>
              <p:cNvPr id="52261" name="Rectangle 26"/>
              <p:cNvSpPr/>
              <p:nvPr/>
            </p:nvSpPr>
            <p:spPr>
              <a:xfrm>
                <a:off x="2688" y="1248"/>
                <a:ext cx="331" cy="305"/>
              </a:xfrm>
              <a:prstGeom prst="rect">
                <a:avLst/>
              </a:prstGeom>
              <a:solidFill>
                <a:schemeClr val="bg1"/>
              </a:solidFill>
              <a:ln w="9525">
                <a:noFill/>
              </a:ln>
            </p:spPr>
            <p:txBody>
              <a:bodyPr>
                <a:spAutoFit/>
              </a:bodyPr>
              <a:p>
                <a:pPr algn="ctr"/>
                <a:r>
                  <a:rPr lang="en-GB" altLang="zh-CN" sz="2400" dirty="0">
                    <a:solidFill>
                      <a:srgbClr val="A50021"/>
                    </a:solidFill>
                    <a:latin typeface="宋体" panose="02010600030101010101" pitchFamily="2" charset="-122"/>
                  </a:rPr>
                  <a:t>U</a:t>
                </a:r>
                <a:r>
                  <a:rPr lang="en-GB" altLang="zh-CN" sz="2400" baseline="-30000" dirty="0">
                    <a:solidFill>
                      <a:srgbClr val="A50021"/>
                    </a:solidFill>
                    <a:latin typeface="宋体" panose="02010600030101010101" pitchFamily="2" charset="-122"/>
                  </a:rPr>
                  <a:t>i</a:t>
                </a:r>
                <a:endParaRPr lang="en-US" altLang="zh-CN" sz="2400" baseline="-30000" dirty="0">
                  <a:solidFill>
                    <a:srgbClr val="A50021"/>
                  </a:solidFill>
                  <a:latin typeface="宋体" panose="02010600030101010101" pitchFamily="2" charset="-122"/>
                </a:endParaRPr>
              </a:p>
            </p:txBody>
          </p:sp>
          <p:sp>
            <p:nvSpPr>
              <p:cNvPr id="52262" name="Oval 27"/>
              <p:cNvSpPr/>
              <p:nvPr/>
            </p:nvSpPr>
            <p:spPr>
              <a:xfrm>
                <a:off x="2784" y="1248"/>
                <a:ext cx="48" cy="48"/>
              </a:xfrm>
              <a:prstGeom prst="ellipse">
                <a:avLst/>
              </a:prstGeom>
              <a:solidFill>
                <a:srgbClr val="A50021"/>
              </a:solidFill>
              <a:ln w="9525" cap="flat" cmpd="sng">
                <a:solidFill>
                  <a:srgbClr val="A5002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52258" name="Group 28"/>
            <p:cNvGrpSpPr/>
            <p:nvPr/>
          </p:nvGrpSpPr>
          <p:grpSpPr>
            <a:xfrm>
              <a:off x="5189" y="1296"/>
              <a:ext cx="331" cy="305"/>
              <a:chOff x="2688" y="1248"/>
              <a:chExt cx="331" cy="305"/>
            </a:xfrm>
          </p:grpSpPr>
          <p:sp>
            <p:nvSpPr>
              <p:cNvPr id="52259" name="Rectangle 29"/>
              <p:cNvSpPr/>
              <p:nvPr/>
            </p:nvSpPr>
            <p:spPr>
              <a:xfrm>
                <a:off x="2688" y="1248"/>
                <a:ext cx="331" cy="305"/>
              </a:xfrm>
              <a:prstGeom prst="rect">
                <a:avLst/>
              </a:prstGeom>
              <a:solidFill>
                <a:schemeClr val="bg1"/>
              </a:solidFill>
              <a:ln w="9525">
                <a:noFill/>
              </a:ln>
            </p:spPr>
            <p:txBody>
              <a:bodyPr>
                <a:spAutoFit/>
              </a:bodyPr>
              <a:p>
                <a:pPr algn="ctr"/>
                <a:r>
                  <a:rPr lang="en-GB" altLang="zh-CN" sz="2400" dirty="0">
                    <a:solidFill>
                      <a:srgbClr val="A50021"/>
                    </a:solidFill>
                    <a:latin typeface="宋体" panose="02010600030101010101" pitchFamily="2" charset="-122"/>
                  </a:rPr>
                  <a:t>U</a:t>
                </a:r>
                <a:r>
                  <a:rPr lang="en-GB" altLang="zh-CN" sz="2400" baseline="-30000" dirty="0">
                    <a:solidFill>
                      <a:srgbClr val="A50021"/>
                    </a:solidFill>
                    <a:latin typeface="宋体" panose="02010600030101010101" pitchFamily="2" charset="-122"/>
                  </a:rPr>
                  <a:t>o</a:t>
                </a:r>
                <a:endParaRPr lang="en-US" altLang="zh-CN" sz="2400" baseline="-30000" dirty="0">
                  <a:solidFill>
                    <a:srgbClr val="A50021"/>
                  </a:solidFill>
                  <a:latin typeface="宋体" panose="02010600030101010101" pitchFamily="2" charset="-122"/>
                </a:endParaRPr>
              </a:p>
            </p:txBody>
          </p:sp>
          <p:sp>
            <p:nvSpPr>
              <p:cNvPr id="52260" name="Oval 30"/>
              <p:cNvSpPr/>
              <p:nvPr/>
            </p:nvSpPr>
            <p:spPr>
              <a:xfrm>
                <a:off x="2784" y="1248"/>
                <a:ext cx="48" cy="48"/>
              </a:xfrm>
              <a:prstGeom prst="ellipse">
                <a:avLst/>
              </a:prstGeom>
              <a:solidFill>
                <a:srgbClr val="A50021"/>
              </a:solidFill>
              <a:ln w="9525" cap="flat" cmpd="sng">
                <a:solidFill>
                  <a:srgbClr val="A5002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grpSp>
        <p:nvGrpSpPr>
          <p:cNvPr id="9" name="Group 31"/>
          <p:cNvGrpSpPr/>
          <p:nvPr/>
        </p:nvGrpSpPr>
        <p:grpSpPr>
          <a:xfrm>
            <a:off x="1116013" y="4076700"/>
            <a:ext cx="7556500" cy="2527300"/>
            <a:chOff x="336" y="2592"/>
            <a:chExt cx="4760" cy="1388"/>
          </a:xfrm>
        </p:grpSpPr>
        <p:graphicFrame>
          <p:nvGraphicFramePr>
            <p:cNvPr id="52227" name="Object 32" descr="蓝色砂纸"/>
            <p:cNvGraphicFramePr/>
            <p:nvPr/>
          </p:nvGraphicFramePr>
          <p:xfrm>
            <a:off x="336" y="2592"/>
            <a:ext cx="4760" cy="1388"/>
          </p:xfrm>
          <a:graphic>
            <a:graphicData uri="http://schemas.openxmlformats.org/presentationml/2006/ole">
              <mc:AlternateContent xmlns:mc="http://schemas.openxmlformats.org/markup-compatibility/2006">
                <mc:Choice xmlns:v="urn:schemas-microsoft-com:vml" Requires="v">
                  <p:oleObj spid="_x0000_s3086" name="" r:id="rId14" imgW="3911600" imgH="1193800" progId="Equation.3">
                    <p:embed/>
                  </p:oleObj>
                </mc:Choice>
                <mc:Fallback>
                  <p:oleObj name="" r:id="rId14" imgW="3911600" imgH="1193800" progId="Equation.3">
                    <p:embed/>
                    <p:pic>
                      <p:nvPicPr>
                        <p:cNvPr id="0" name="图片 3085"/>
                        <p:cNvPicPr/>
                        <p:nvPr/>
                      </p:nvPicPr>
                      <p:blipFill>
                        <a:blip r:embed="rId15"/>
                        <a:stretch>
                          <a:fillRect/>
                        </a:stretch>
                      </p:blipFill>
                      <p:spPr>
                        <a:xfrm>
                          <a:off x="336" y="2592"/>
                          <a:ext cx="4760" cy="1388"/>
                        </a:xfrm>
                        <a:prstGeom prst="rect">
                          <a:avLst/>
                        </a:prstGeom>
                        <a:blipFill rotWithShape="0">
                          <a:blip r:embed="rId16"/>
                        </a:blipFill>
                        <a:ln w="38100">
                          <a:noFill/>
                          <a:miter/>
                        </a:ln>
                      </p:spPr>
                    </p:pic>
                  </p:oleObj>
                </mc:Fallback>
              </mc:AlternateContent>
            </a:graphicData>
          </a:graphic>
        </p:graphicFrame>
        <p:sp>
          <p:nvSpPr>
            <p:cNvPr id="52254" name="Oval 33"/>
            <p:cNvSpPr/>
            <p:nvPr/>
          </p:nvSpPr>
          <p:spPr>
            <a:xfrm>
              <a:off x="960" y="259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52255" name="Oval 34"/>
            <p:cNvSpPr/>
            <p:nvPr/>
          </p:nvSpPr>
          <p:spPr>
            <a:xfrm>
              <a:off x="972" y="29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52241" name="Group 60"/>
          <p:cNvGrpSpPr/>
          <p:nvPr/>
        </p:nvGrpSpPr>
        <p:grpSpPr>
          <a:xfrm>
            <a:off x="3781425" y="765175"/>
            <a:ext cx="5362575" cy="2735263"/>
            <a:chOff x="794" y="2478"/>
            <a:chExt cx="3378" cy="1723"/>
          </a:xfrm>
        </p:grpSpPr>
        <p:grpSp>
          <p:nvGrpSpPr>
            <p:cNvPr id="52243" name="Group 61"/>
            <p:cNvGrpSpPr/>
            <p:nvPr/>
          </p:nvGrpSpPr>
          <p:grpSpPr>
            <a:xfrm>
              <a:off x="794" y="2614"/>
              <a:ext cx="3039" cy="1587"/>
              <a:chOff x="2899" y="2750"/>
              <a:chExt cx="2839" cy="1451"/>
            </a:xfrm>
          </p:grpSpPr>
          <p:graphicFrame>
            <p:nvGraphicFramePr>
              <p:cNvPr id="52226" name="Object 62"/>
              <p:cNvGraphicFramePr/>
              <p:nvPr/>
            </p:nvGraphicFramePr>
            <p:xfrm>
              <a:off x="2899" y="2750"/>
              <a:ext cx="2768" cy="1451"/>
            </p:xfrm>
            <a:graphic>
              <a:graphicData uri="http://schemas.openxmlformats.org/presentationml/2006/ole">
                <mc:AlternateContent xmlns:mc="http://schemas.openxmlformats.org/markup-compatibility/2006">
                  <mc:Choice xmlns:v="urn:schemas-microsoft-com:vml" Requires="v">
                    <p:oleObj spid="_x0000_s3089" name="" r:id="rId17" imgW="21288375" imgH="8705850" progId="MSPhotoEd.3">
                      <p:embed/>
                    </p:oleObj>
                  </mc:Choice>
                  <mc:Fallback>
                    <p:oleObj name="" r:id="rId17" imgW="21288375" imgH="8705850" progId="MSPhotoEd.3">
                      <p:embed/>
                      <p:pic>
                        <p:nvPicPr>
                          <p:cNvPr id="0" name="图片 3088"/>
                          <p:cNvPicPr/>
                          <p:nvPr/>
                        </p:nvPicPr>
                        <p:blipFill>
                          <a:blip r:embed="rId18"/>
                          <a:srcRect l="43465" t="6943" b="20580"/>
                          <a:stretch>
                            <a:fillRect/>
                          </a:stretch>
                        </p:blipFill>
                        <p:spPr>
                          <a:xfrm>
                            <a:off x="2899" y="2750"/>
                            <a:ext cx="2768" cy="1451"/>
                          </a:xfrm>
                          <a:prstGeom prst="rect">
                            <a:avLst/>
                          </a:prstGeom>
                          <a:noFill/>
                          <a:ln w="38100">
                            <a:noFill/>
                            <a:miter/>
                          </a:ln>
                        </p:spPr>
                      </p:pic>
                    </p:oleObj>
                  </mc:Fallback>
                </mc:AlternateContent>
              </a:graphicData>
            </a:graphic>
          </p:graphicFrame>
          <p:sp>
            <p:nvSpPr>
              <p:cNvPr id="52251" name="Text Box 63"/>
              <p:cNvSpPr txBox="1"/>
              <p:nvPr/>
            </p:nvSpPr>
            <p:spPr>
              <a:xfrm>
                <a:off x="2990" y="3384"/>
                <a:ext cx="317" cy="263"/>
              </a:xfrm>
              <a:prstGeom prst="rect">
                <a:avLst/>
              </a:prstGeom>
              <a:solidFill>
                <a:schemeClr val="accent1"/>
              </a:solid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i</a:t>
                </a:r>
                <a:endParaRPr lang="en-US" altLang="zh-CN" sz="2400" i="1" dirty="0">
                  <a:latin typeface="Times New Roman" panose="02020603050405020304" pitchFamily="18" charset="0"/>
                </a:endParaRPr>
              </a:p>
            </p:txBody>
          </p:sp>
          <p:sp>
            <p:nvSpPr>
              <p:cNvPr id="52252" name="Rectangle 64"/>
              <p:cNvSpPr/>
              <p:nvPr/>
            </p:nvSpPr>
            <p:spPr>
              <a:xfrm>
                <a:off x="5448" y="3248"/>
                <a:ext cx="227" cy="363"/>
              </a:xfrm>
              <a:prstGeom prst="rect">
                <a:avLst/>
              </a:prstGeom>
              <a:solidFill>
                <a:schemeClr val="accent1"/>
              </a:solidFill>
              <a:ln w="9525">
                <a:noFill/>
              </a:ln>
            </p:spPr>
            <p:txBody>
              <a:bodyPr wrap="none" anchor="ctr">
                <a:spAutoFit/>
              </a:bodyPr>
              <a:p>
                <a:endParaRPr lang="zh-CN" altLang="en-US" dirty="0">
                  <a:latin typeface="Arial" panose="020B0604020202020204" pitchFamily="34" charset="0"/>
                </a:endParaRPr>
              </a:p>
            </p:txBody>
          </p:sp>
          <p:sp>
            <p:nvSpPr>
              <p:cNvPr id="52253" name="Text Box 65"/>
              <p:cNvSpPr txBox="1"/>
              <p:nvPr/>
            </p:nvSpPr>
            <p:spPr>
              <a:xfrm>
                <a:off x="5421" y="3249"/>
                <a:ext cx="317" cy="264"/>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o</a:t>
                </a:r>
                <a:endParaRPr lang="en-US" altLang="zh-CN" sz="2400" i="1" dirty="0">
                  <a:latin typeface="Times New Roman" panose="02020603050405020304" pitchFamily="18" charset="0"/>
                </a:endParaRPr>
              </a:p>
            </p:txBody>
          </p:sp>
        </p:grpSp>
        <p:sp>
          <p:nvSpPr>
            <p:cNvPr id="52244" name="Text Box 66"/>
            <p:cNvSpPr txBox="1"/>
            <p:nvPr/>
          </p:nvSpPr>
          <p:spPr>
            <a:xfrm>
              <a:off x="3787" y="2886"/>
              <a:ext cx="385" cy="998"/>
            </a:xfrm>
            <a:prstGeom prst="rect">
              <a:avLst/>
            </a:prstGeom>
            <a:noFill/>
            <a:ln w="9525">
              <a:noFill/>
            </a:ln>
          </p:spPr>
          <p:txBody>
            <a:bodyPr vert="eaVert">
              <a:spAutoFit/>
            </a:bodyPr>
            <a:p>
              <a:pPr>
                <a:spcBef>
                  <a:spcPct val="50000"/>
                </a:spcBef>
              </a:pPr>
              <a:r>
                <a:rPr lang="zh-CN" altLang="en-US" dirty="0">
                  <a:latin typeface="宋体" panose="02010600030101010101" pitchFamily="2" charset="-122"/>
                </a:rPr>
                <a:t>交流通路</a:t>
              </a:r>
              <a:endParaRPr lang="zh-CN" altLang="en-US" dirty="0">
                <a:latin typeface="宋体" panose="02010600030101010101" pitchFamily="2" charset="-122"/>
              </a:endParaRPr>
            </a:p>
          </p:txBody>
        </p:sp>
        <p:sp>
          <p:nvSpPr>
            <p:cNvPr id="52245" name="Line 67"/>
            <p:cNvSpPr/>
            <p:nvPr/>
          </p:nvSpPr>
          <p:spPr>
            <a:xfrm flipH="1">
              <a:off x="2245" y="2659"/>
              <a:ext cx="318" cy="0"/>
            </a:xfrm>
            <a:prstGeom prst="line">
              <a:avLst/>
            </a:prstGeom>
            <a:ln w="28575" cap="flat" cmpd="sng">
              <a:solidFill>
                <a:schemeClr val="tx1"/>
              </a:solidFill>
              <a:prstDash val="solid"/>
              <a:headEnd type="none" w="med" len="med"/>
              <a:tailEnd type="stealth" w="lg" len="lg"/>
            </a:ln>
          </p:spPr>
        </p:sp>
        <p:sp>
          <p:nvSpPr>
            <p:cNvPr id="52246" name="Line 68"/>
            <p:cNvSpPr/>
            <p:nvPr/>
          </p:nvSpPr>
          <p:spPr>
            <a:xfrm>
              <a:off x="1565" y="3022"/>
              <a:ext cx="317" cy="0"/>
            </a:xfrm>
            <a:prstGeom prst="line">
              <a:avLst/>
            </a:prstGeom>
            <a:ln w="28575" cap="flat" cmpd="sng">
              <a:solidFill>
                <a:schemeClr val="tx1"/>
              </a:solidFill>
              <a:prstDash val="solid"/>
              <a:headEnd type="none" w="med" len="med"/>
              <a:tailEnd type="stealth" w="lg" len="lg"/>
            </a:ln>
          </p:spPr>
        </p:sp>
        <p:sp>
          <p:nvSpPr>
            <p:cNvPr id="52247" name="Text Box 69"/>
            <p:cNvSpPr txBox="1"/>
            <p:nvPr/>
          </p:nvSpPr>
          <p:spPr>
            <a:xfrm>
              <a:off x="1610" y="3022"/>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b</a:t>
              </a:r>
              <a:endParaRPr lang="en-US" altLang="zh-CN" sz="2400" i="1" dirty="0">
                <a:latin typeface="Times New Roman" panose="02020603050405020304" pitchFamily="18" charset="0"/>
              </a:endParaRPr>
            </a:p>
          </p:txBody>
        </p:sp>
        <p:sp>
          <p:nvSpPr>
            <p:cNvPr id="52248" name="Line 70"/>
            <p:cNvSpPr/>
            <p:nvPr/>
          </p:nvSpPr>
          <p:spPr>
            <a:xfrm>
              <a:off x="2290" y="3158"/>
              <a:ext cx="0" cy="272"/>
            </a:xfrm>
            <a:prstGeom prst="line">
              <a:avLst/>
            </a:prstGeom>
            <a:ln w="28575" cap="flat" cmpd="sng">
              <a:solidFill>
                <a:schemeClr val="tx1"/>
              </a:solidFill>
              <a:prstDash val="solid"/>
              <a:headEnd type="none" w="med" len="med"/>
              <a:tailEnd type="stealth" w="lg" len="lg"/>
            </a:ln>
          </p:spPr>
        </p:sp>
        <p:sp>
          <p:nvSpPr>
            <p:cNvPr id="52249" name="Text Box 71"/>
            <p:cNvSpPr txBox="1"/>
            <p:nvPr/>
          </p:nvSpPr>
          <p:spPr>
            <a:xfrm>
              <a:off x="2290" y="3113"/>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e</a:t>
              </a:r>
              <a:endParaRPr lang="en-US" altLang="zh-CN" sz="2400" i="1" dirty="0">
                <a:latin typeface="Times New Roman" panose="02020603050405020304" pitchFamily="18" charset="0"/>
              </a:endParaRPr>
            </a:p>
          </p:txBody>
        </p:sp>
        <p:sp>
          <p:nvSpPr>
            <p:cNvPr id="52250" name="Text Box 72"/>
            <p:cNvSpPr txBox="1"/>
            <p:nvPr/>
          </p:nvSpPr>
          <p:spPr>
            <a:xfrm>
              <a:off x="2563" y="2478"/>
              <a:ext cx="272" cy="288"/>
            </a:xfrm>
            <a:prstGeom prst="rect">
              <a:avLst/>
            </a:prstGeom>
            <a:noFill/>
            <a:ln w="9525">
              <a:noFill/>
            </a:ln>
          </p:spPr>
          <p:txBody>
            <a:bodyPr>
              <a:spAutoFit/>
            </a:bodyPr>
            <a:p>
              <a:pPr>
                <a:spcBef>
                  <a:spcPct val="50000"/>
                </a:spcBef>
              </a:pP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c</a:t>
              </a:r>
              <a:endParaRPr lang="en-US" altLang="zh-CN" sz="2400" i="1" dirty="0">
                <a:latin typeface="Times New Roman" panose="02020603050405020304" pitchFamily="18" charset="0"/>
              </a:endParaRPr>
            </a:p>
          </p:txBody>
        </p:sp>
      </p:grpSp>
      <p:sp>
        <p:nvSpPr>
          <p:cNvPr id="94216" name="Text Box 8"/>
          <p:cNvSpPr txBox="1"/>
          <p:nvPr/>
        </p:nvSpPr>
        <p:spPr>
          <a:xfrm>
            <a:off x="381000" y="2895600"/>
            <a:ext cx="3975100" cy="1160463"/>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200+</a:t>
            </a:r>
            <a:r>
              <a:rPr lang="zh-CN" altLang="en-US" dirty="0">
                <a:latin typeface="宋体" panose="02010600030101010101" pitchFamily="2" charset="-122"/>
              </a:rPr>
              <a:t>（</a:t>
            </a:r>
            <a:r>
              <a:rPr lang="en-US" altLang="zh-CN" dirty="0">
                <a:latin typeface="宋体" panose="02010600030101010101" pitchFamily="2" charset="-122"/>
              </a:rPr>
              <a:t>1+100</a:t>
            </a:r>
            <a:r>
              <a:rPr lang="zh-CN" altLang="en-US" dirty="0">
                <a:latin typeface="宋体" panose="02010600030101010101" pitchFamily="2" charset="-122"/>
              </a:rPr>
              <a:t>）</a:t>
            </a:r>
            <a:r>
              <a:rPr lang="en-US" altLang="zh-CN" dirty="0">
                <a:latin typeface="宋体" panose="02010600030101010101" pitchFamily="2" charset="-122"/>
              </a:rPr>
              <a:t>26/4</a:t>
            </a:r>
            <a:endParaRPr lang="en-US" altLang="zh-CN" dirty="0">
              <a:latin typeface="宋体" panose="02010600030101010101" pitchFamily="2" charset="-122"/>
            </a:endParaRPr>
          </a:p>
          <a:p>
            <a:pPr>
              <a:spcBef>
                <a:spcPct val="50000"/>
              </a:spcBef>
            </a:pPr>
            <a:r>
              <a:rPr lang="en-US" altLang="zh-CN" dirty="0">
                <a:latin typeface="宋体" panose="02010600030101010101" pitchFamily="2" charset="-122"/>
              </a:rPr>
              <a:t>=865</a:t>
            </a:r>
            <a:r>
              <a:rPr lang="zh-CN" altLang="en-US" dirty="0">
                <a:latin typeface="宋体" panose="02010600030101010101" pitchFamily="2" charset="-122"/>
              </a:rPr>
              <a:t>欧</a:t>
            </a:r>
            <a:endParaRPr lang="zh-CN" altLang="en-US" dirty="0">
              <a:latin typeface="宋体" panose="02010600030101010101" pitchFamily="2" charset="-122"/>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212">
                                            <p:txEl>
                                              <p:charRg st="0" end="12"/>
                                            </p:txEl>
                                          </p:spTgt>
                                        </p:tgtEl>
                                        <p:attrNameLst>
                                          <p:attrName>style.visibility</p:attrName>
                                        </p:attrNameLst>
                                      </p:cBhvr>
                                      <p:to>
                                        <p:strVal val="visible"/>
                                      </p:to>
                                    </p:set>
                                    <p:animEffect transition="in" filter="box(out)">
                                      <p:cBhvr>
                                        <p:cTn id="12" dur="500"/>
                                        <p:tgtEl>
                                          <p:spTgt spid="94212">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000000"/>
                                          </p:val>
                                        </p:tav>
                                        <p:tav tm="100000">
                                          <p:val>
                                            <p:strVal val="#ppt_w"/>
                                          </p:val>
                                        </p:tav>
                                      </p:tavLst>
                                    </p:anim>
                                    <p:anim calcmode="lin" valueType="num">
                                      <p:cBhvr>
                                        <p:cTn id="1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4216"/>
                                        </p:tgtEl>
                                        <p:attrNameLst>
                                          <p:attrName>style.visibility</p:attrName>
                                        </p:attrNameLst>
                                      </p:cBhvr>
                                      <p:to>
                                        <p:strVal val="visible"/>
                                      </p:to>
                                    </p:set>
                                    <p:anim calcmode="lin" valueType="num">
                                      <p:cBhvr additive="base">
                                        <p:cTn id="23" dur="500" fill="hold"/>
                                        <p:tgtEl>
                                          <p:spTgt spid="94216"/>
                                        </p:tgtEl>
                                        <p:attrNameLst>
                                          <p:attrName>ppt_x</p:attrName>
                                        </p:attrNameLst>
                                      </p:cBhvr>
                                      <p:tavLst>
                                        <p:tav tm="0">
                                          <p:val>
                                            <p:strVal val="0-#ppt_w/2"/>
                                          </p:val>
                                        </p:tav>
                                        <p:tav tm="100000">
                                          <p:val>
                                            <p:strVal val="#ppt_x"/>
                                          </p:val>
                                        </p:tav>
                                      </p:tavLst>
                                    </p:anim>
                                    <p:anim calcmode="lin" valueType="num">
                                      <p:cBhvr additive="base">
                                        <p:cTn id="24" dur="500" fill="hold"/>
                                        <p:tgtEl>
                                          <p:spTgt spid="942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ou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p:bldP spid="942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53259" name="Rectangle 2"/>
          <p:cNvSpPr/>
          <p:nvPr/>
        </p:nvSpPr>
        <p:spPr>
          <a:xfrm>
            <a:off x="539750" y="549275"/>
            <a:ext cx="3390900" cy="523875"/>
          </a:xfrm>
          <a:prstGeom prst="rect">
            <a:avLst/>
          </a:prstGeom>
          <a:noFill/>
          <a:ln w="9525">
            <a:noFill/>
          </a:ln>
        </p:spPr>
        <p:txBody>
          <a:bodyPr lIns="92075" tIns="46038" rIns="92075" bIns="46038" anchor="ctr">
            <a:spAutoFit/>
          </a:bodyPr>
          <a:p>
            <a:pPr marL="381000" indent="-381000" algn="ctr"/>
            <a:r>
              <a:rPr lang="en-US" altLang="zh-CN" dirty="0">
                <a:solidFill>
                  <a:srgbClr val="FF0000"/>
                </a:solidFill>
                <a:latin typeface="宋体" panose="02010600030101010101" pitchFamily="2" charset="-122"/>
              </a:rPr>
              <a:t>(4).  </a:t>
            </a:r>
            <a:r>
              <a:rPr lang="zh-CN" altLang="en-US" dirty="0">
                <a:solidFill>
                  <a:srgbClr val="FF0000"/>
                </a:solidFill>
                <a:latin typeface="宋体" panose="02010600030101010101" pitchFamily="2" charset="-122"/>
              </a:rPr>
              <a:t>求输入电阻</a:t>
            </a:r>
            <a:endParaRPr lang="zh-CN" altLang="en-US" dirty="0">
              <a:solidFill>
                <a:srgbClr val="FF0000"/>
              </a:solidFill>
              <a:latin typeface="宋体" panose="02010600030101010101" pitchFamily="2" charset="-122"/>
            </a:endParaRPr>
          </a:p>
        </p:txBody>
      </p:sp>
      <p:sp>
        <p:nvSpPr>
          <p:cNvPr id="95235" name="Rectangle 3"/>
          <p:cNvSpPr/>
          <p:nvPr/>
        </p:nvSpPr>
        <p:spPr>
          <a:xfrm>
            <a:off x="755650" y="3429000"/>
            <a:ext cx="2921000" cy="523875"/>
          </a:xfrm>
          <a:prstGeom prst="rect">
            <a:avLst/>
          </a:prstGeom>
          <a:noFill/>
          <a:ln w="9525">
            <a:noFill/>
          </a:ln>
        </p:spPr>
        <p:txBody>
          <a:bodyPr wrap="none">
            <a:spAutoFit/>
          </a:bodyPr>
          <a:p>
            <a:r>
              <a:rPr lang="en-US" altLang="zh-CN" sz="2400" dirty="0">
                <a:solidFill>
                  <a:srgbClr val="FF0000"/>
                </a:solidFill>
                <a:latin typeface="宋体" panose="02010600030101010101" pitchFamily="2" charset="-122"/>
              </a:rPr>
              <a:t>(5).  </a:t>
            </a:r>
            <a:r>
              <a:rPr lang="zh-CN" altLang="en-US" dirty="0">
                <a:solidFill>
                  <a:srgbClr val="FF0000"/>
                </a:solidFill>
                <a:latin typeface="宋体" panose="02010600030101010101" pitchFamily="2" charset="-122"/>
              </a:rPr>
              <a:t>求输出电阻</a:t>
            </a:r>
            <a:endParaRPr lang="zh-CN" altLang="en-US" dirty="0">
              <a:solidFill>
                <a:srgbClr val="FF0000"/>
              </a:solidFill>
              <a:latin typeface="宋体" panose="02010600030101010101" pitchFamily="2" charset="-122"/>
            </a:endParaRPr>
          </a:p>
        </p:txBody>
      </p:sp>
      <p:sp>
        <p:nvSpPr>
          <p:cNvPr id="95236" name="Text Box 4" descr="蓝色砂纸"/>
          <p:cNvSpPr txBox="1"/>
          <p:nvPr/>
        </p:nvSpPr>
        <p:spPr>
          <a:xfrm>
            <a:off x="3276600" y="3500438"/>
            <a:ext cx="2374900" cy="427037"/>
          </a:xfrm>
          <a:prstGeom prst="rect">
            <a:avLst/>
          </a:prstGeom>
          <a:blipFill rotWithShape="0">
            <a:blip r:embed="rId1"/>
          </a:blipFill>
          <a:ln w="9525">
            <a:noFill/>
          </a:ln>
        </p:spPr>
        <p:txBody>
          <a:bodyPr lIns="0" tIns="0" rIns="0" bIns="0">
            <a:spAutoFit/>
          </a:bodyPr>
          <a:p>
            <a:pPr algn="ctr">
              <a:spcBef>
                <a:spcPct val="50000"/>
              </a:spcBef>
            </a:pPr>
            <a:r>
              <a:rPr lang="en-US" altLang="zh-CN" i="1" dirty="0">
                <a:solidFill>
                  <a:srgbClr val="000000"/>
                </a:solidFill>
                <a:latin typeface="Times New Roman" panose="02020603050405020304" pitchFamily="18" charset="0"/>
                <a:ea typeface="黑体" panose="02010609060101010101" pitchFamily="49" charset="-122"/>
              </a:rPr>
              <a:t>R</a:t>
            </a:r>
            <a:r>
              <a:rPr lang="en-US" altLang="zh-CN" baseline="-25000" dirty="0">
                <a:solidFill>
                  <a:srgbClr val="000000"/>
                </a:solidFill>
                <a:latin typeface="Times New Roman" panose="02020603050405020304" pitchFamily="18" charset="0"/>
                <a:ea typeface="黑体" panose="02010609060101010101" pitchFamily="49" charset="-122"/>
              </a:rPr>
              <a:t>o </a:t>
            </a:r>
            <a:r>
              <a:rPr lang="en-US" altLang="zh-CN" dirty="0">
                <a:solidFill>
                  <a:srgbClr val="000000"/>
                </a:solidFill>
                <a:latin typeface="Times New Roman" panose="02020603050405020304" pitchFamily="18" charset="0"/>
                <a:ea typeface="黑体" panose="02010609060101010101" pitchFamily="49" charset="-122"/>
              </a:rPr>
              <a:t>=  </a:t>
            </a:r>
            <a:r>
              <a:rPr lang="en-US" altLang="zh-CN" i="1" dirty="0">
                <a:solidFill>
                  <a:srgbClr val="000000"/>
                </a:solidFill>
                <a:latin typeface="Times New Roman" panose="02020603050405020304" pitchFamily="18" charset="0"/>
                <a:ea typeface="黑体" panose="02010609060101010101" pitchFamily="49" charset="-122"/>
              </a:rPr>
              <a:t>R</a:t>
            </a:r>
            <a:r>
              <a:rPr lang="en-US" altLang="zh-CN" baseline="-25000" dirty="0">
                <a:solidFill>
                  <a:srgbClr val="000000"/>
                </a:solidFill>
                <a:latin typeface="Times New Roman" panose="02020603050405020304" pitchFamily="18" charset="0"/>
                <a:ea typeface="黑体" panose="02010609060101010101" pitchFamily="49" charset="-122"/>
              </a:rPr>
              <a:t>c </a:t>
            </a:r>
            <a:r>
              <a:rPr lang="en-US" altLang="zh-CN" dirty="0">
                <a:solidFill>
                  <a:srgbClr val="000000"/>
                </a:solidFill>
                <a:latin typeface="Times New Roman" panose="02020603050405020304" pitchFamily="18" charset="0"/>
                <a:ea typeface="黑体" panose="02010609060101010101" pitchFamily="49" charset="-122"/>
              </a:rPr>
              <a:t>=  </a:t>
            </a:r>
            <a:r>
              <a:rPr lang="en-US" altLang="zh-CN" i="1" dirty="0">
                <a:solidFill>
                  <a:srgbClr val="000000"/>
                </a:solidFill>
                <a:latin typeface="Times New Roman" panose="02020603050405020304" pitchFamily="18" charset="0"/>
                <a:ea typeface="黑体" panose="02010609060101010101" pitchFamily="49" charset="-122"/>
              </a:rPr>
              <a:t>2K</a:t>
            </a:r>
            <a:endParaRPr lang="en-US" altLang="zh-CN" baseline="-25000" dirty="0">
              <a:solidFill>
                <a:srgbClr val="000000"/>
              </a:solidFill>
              <a:latin typeface="Times New Roman" panose="02020603050405020304" pitchFamily="18" charset="0"/>
              <a:ea typeface="黑体" panose="02010609060101010101" pitchFamily="49" charset="-122"/>
            </a:endParaRPr>
          </a:p>
        </p:txBody>
      </p:sp>
      <p:sp>
        <p:nvSpPr>
          <p:cNvPr id="95238" name="Text Box 6"/>
          <p:cNvSpPr txBox="1"/>
          <p:nvPr/>
        </p:nvSpPr>
        <p:spPr>
          <a:xfrm>
            <a:off x="755650" y="4149725"/>
            <a:ext cx="3671888" cy="523875"/>
          </a:xfrm>
          <a:prstGeom prst="rect">
            <a:avLst/>
          </a:prstGeom>
          <a:noFill/>
          <a:ln w="9525">
            <a:noFill/>
          </a:ln>
        </p:spPr>
        <p:txBody>
          <a:bodyPr>
            <a:spAutoFit/>
          </a:bodyPr>
          <a:p>
            <a:pPr>
              <a:spcBef>
                <a:spcPct val="50000"/>
              </a:spcBef>
            </a:pPr>
            <a:r>
              <a:rPr lang="en-US" altLang="zh-CN" dirty="0">
                <a:solidFill>
                  <a:srgbClr val="FF0000"/>
                </a:solidFill>
                <a:latin typeface="宋体" panose="02010600030101010101" pitchFamily="2" charset="-122"/>
              </a:rPr>
              <a:t>(6).</a:t>
            </a:r>
            <a:r>
              <a:rPr lang="zh-CN" altLang="en-US" dirty="0">
                <a:solidFill>
                  <a:srgbClr val="FF0000"/>
                </a:solidFill>
                <a:latin typeface="宋体" panose="02010600030101010101" pitchFamily="2" charset="-122"/>
              </a:rPr>
              <a:t>非线性失真判断</a:t>
            </a:r>
            <a:endParaRPr lang="zh-CN" altLang="en-US" dirty="0">
              <a:solidFill>
                <a:srgbClr val="FF0000"/>
              </a:solidFill>
              <a:latin typeface="宋体" panose="02010600030101010101" pitchFamily="2" charset="-122"/>
            </a:endParaRPr>
          </a:p>
        </p:txBody>
      </p:sp>
      <p:grpSp>
        <p:nvGrpSpPr>
          <p:cNvPr id="2" name="Group 7"/>
          <p:cNvGrpSpPr/>
          <p:nvPr/>
        </p:nvGrpSpPr>
        <p:grpSpPr>
          <a:xfrm>
            <a:off x="5486400" y="3429000"/>
            <a:ext cx="2895600" cy="1616075"/>
            <a:chOff x="3552" y="2256"/>
            <a:chExt cx="1824" cy="1018"/>
          </a:xfrm>
        </p:grpSpPr>
        <p:sp>
          <p:nvSpPr>
            <p:cNvPr id="53300" name="Line 8"/>
            <p:cNvSpPr/>
            <p:nvPr/>
          </p:nvSpPr>
          <p:spPr>
            <a:xfrm>
              <a:off x="3552" y="2832"/>
              <a:ext cx="1632" cy="0"/>
            </a:xfrm>
            <a:prstGeom prst="line">
              <a:avLst/>
            </a:prstGeom>
            <a:ln w="9525" cap="flat" cmpd="sng">
              <a:solidFill>
                <a:schemeClr val="tx1"/>
              </a:solidFill>
              <a:prstDash val="solid"/>
              <a:headEnd type="none" w="med" len="med"/>
              <a:tailEnd type="triangle" w="med" len="med"/>
            </a:ln>
          </p:spPr>
        </p:sp>
        <p:sp>
          <p:nvSpPr>
            <p:cNvPr id="53301" name="Line 9"/>
            <p:cNvSpPr/>
            <p:nvPr/>
          </p:nvSpPr>
          <p:spPr>
            <a:xfrm flipV="1">
              <a:off x="3840" y="2352"/>
              <a:ext cx="0" cy="912"/>
            </a:xfrm>
            <a:prstGeom prst="line">
              <a:avLst/>
            </a:prstGeom>
            <a:ln w="9525" cap="flat" cmpd="sng">
              <a:solidFill>
                <a:schemeClr val="tx1"/>
              </a:solidFill>
              <a:prstDash val="solid"/>
              <a:headEnd type="none" w="med" len="med"/>
              <a:tailEnd type="triangle" w="med" len="med"/>
            </a:ln>
          </p:spPr>
        </p:sp>
        <p:sp>
          <p:nvSpPr>
            <p:cNvPr id="53302" name="Text Box 10"/>
            <p:cNvSpPr txBox="1"/>
            <p:nvPr/>
          </p:nvSpPr>
          <p:spPr>
            <a:xfrm>
              <a:off x="3936" y="2256"/>
              <a:ext cx="384" cy="250"/>
            </a:xfrm>
            <a:prstGeom prst="rect">
              <a:avLst/>
            </a:prstGeom>
            <a:noFill/>
            <a:ln w="9525">
              <a:noFill/>
            </a:ln>
          </p:spPr>
          <p:txBody>
            <a:bodyPr>
              <a:spAutoFit/>
            </a:bodyPr>
            <a:p>
              <a:pPr>
                <a:spcBef>
                  <a:spcPct val="50000"/>
                </a:spcBef>
              </a:pPr>
              <a:r>
                <a:rPr lang="en-US" altLang="zh-CN" sz="2000" b="0" dirty="0">
                  <a:latin typeface="Times New Roman" panose="02020603050405020304" pitchFamily="18" charset="0"/>
                </a:rPr>
                <a:t>ui</a:t>
              </a:r>
              <a:endParaRPr lang="en-US" altLang="zh-CN" sz="2000" b="0" dirty="0">
                <a:latin typeface="Times New Roman" panose="02020603050405020304" pitchFamily="18" charset="0"/>
              </a:endParaRPr>
            </a:p>
          </p:txBody>
        </p:sp>
        <p:sp>
          <p:nvSpPr>
            <p:cNvPr id="53303" name="Freeform 11"/>
            <p:cNvSpPr/>
            <p:nvPr/>
          </p:nvSpPr>
          <p:spPr>
            <a:xfrm>
              <a:off x="3840" y="2544"/>
              <a:ext cx="720" cy="576"/>
            </a:xfrm>
            <a:custGeom>
              <a:avLst/>
              <a:gdLst>
                <a:gd name="txL" fmla="*/ 0 w 720"/>
                <a:gd name="txT" fmla="*/ 0 h 576"/>
                <a:gd name="txR" fmla="*/ 720 w 720"/>
                <a:gd name="txB" fmla="*/ 576 h 576"/>
              </a:gdLst>
              <a:ahLst/>
              <a:cxnLst>
                <a:cxn ang="0">
                  <a:pos x="0" y="288"/>
                </a:cxn>
                <a:cxn ang="0">
                  <a:pos x="192" y="0"/>
                </a:cxn>
                <a:cxn ang="0">
                  <a:pos x="384" y="288"/>
                </a:cxn>
                <a:cxn ang="0">
                  <a:pos x="528" y="576"/>
                </a:cxn>
                <a:cxn ang="0">
                  <a:pos x="720" y="288"/>
                </a:cxn>
              </a:cxnLst>
              <a:rect l="txL" t="txT" r="txR" b="txB"/>
              <a:pathLst>
                <a:path w="720" h="576">
                  <a:moveTo>
                    <a:pt x="0" y="288"/>
                  </a:moveTo>
                  <a:cubicBezTo>
                    <a:pt x="64" y="144"/>
                    <a:pt x="128" y="0"/>
                    <a:pt x="192" y="0"/>
                  </a:cubicBezTo>
                  <a:cubicBezTo>
                    <a:pt x="256" y="0"/>
                    <a:pt x="328" y="192"/>
                    <a:pt x="384" y="288"/>
                  </a:cubicBezTo>
                  <a:cubicBezTo>
                    <a:pt x="440" y="384"/>
                    <a:pt x="472" y="576"/>
                    <a:pt x="528" y="576"/>
                  </a:cubicBezTo>
                  <a:cubicBezTo>
                    <a:pt x="584" y="576"/>
                    <a:pt x="688" y="336"/>
                    <a:pt x="720" y="288"/>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53304" name="Text Box 12"/>
            <p:cNvSpPr txBox="1"/>
            <p:nvPr/>
          </p:nvSpPr>
          <p:spPr>
            <a:xfrm>
              <a:off x="5088" y="3024"/>
              <a:ext cx="288" cy="250"/>
            </a:xfrm>
            <a:prstGeom prst="rect">
              <a:avLst/>
            </a:prstGeom>
            <a:noFill/>
            <a:ln w="9525">
              <a:noFill/>
            </a:ln>
          </p:spPr>
          <p:txBody>
            <a:bodyPr>
              <a:spAutoFit/>
            </a:bodyPr>
            <a:p>
              <a:pPr>
                <a:spcBef>
                  <a:spcPct val="50000"/>
                </a:spcBef>
              </a:pPr>
              <a:r>
                <a:rPr lang="en-US" altLang="zh-CN" sz="2000" b="0" dirty="0">
                  <a:latin typeface="Times New Roman" panose="02020603050405020304" pitchFamily="18" charset="0"/>
                </a:rPr>
                <a:t>t</a:t>
              </a:r>
              <a:endParaRPr lang="en-US" altLang="zh-CN" sz="2000" b="0" dirty="0">
                <a:latin typeface="Times New Roman" panose="02020603050405020304" pitchFamily="18" charset="0"/>
              </a:endParaRPr>
            </a:p>
          </p:txBody>
        </p:sp>
      </p:grpSp>
      <p:grpSp>
        <p:nvGrpSpPr>
          <p:cNvPr id="3" name="Group 13"/>
          <p:cNvGrpSpPr/>
          <p:nvPr/>
        </p:nvGrpSpPr>
        <p:grpSpPr>
          <a:xfrm>
            <a:off x="5461000" y="4343400"/>
            <a:ext cx="2768600" cy="2514600"/>
            <a:chOff x="2832" y="2736"/>
            <a:chExt cx="1744" cy="1584"/>
          </a:xfrm>
        </p:grpSpPr>
        <p:sp>
          <p:nvSpPr>
            <p:cNvPr id="53287" name="Line 14"/>
            <p:cNvSpPr/>
            <p:nvPr/>
          </p:nvSpPr>
          <p:spPr>
            <a:xfrm>
              <a:off x="3504" y="2736"/>
              <a:ext cx="0" cy="1392"/>
            </a:xfrm>
            <a:prstGeom prst="line">
              <a:avLst/>
            </a:prstGeom>
            <a:ln w="9525" cap="rnd" cmpd="sng">
              <a:solidFill>
                <a:schemeClr val="tx1"/>
              </a:solidFill>
              <a:prstDash val="sysDot"/>
              <a:headEnd type="none" w="med" len="med"/>
              <a:tailEnd type="none" w="med" len="med"/>
            </a:ln>
          </p:spPr>
        </p:sp>
        <p:sp>
          <p:nvSpPr>
            <p:cNvPr id="53288" name="Line 15"/>
            <p:cNvSpPr/>
            <p:nvPr/>
          </p:nvSpPr>
          <p:spPr>
            <a:xfrm>
              <a:off x="3840" y="2736"/>
              <a:ext cx="0" cy="1584"/>
            </a:xfrm>
            <a:prstGeom prst="line">
              <a:avLst/>
            </a:prstGeom>
            <a:ln w="9525" cap="rnd" cmpd="sng">
              <a:solidFill>
                <a:schemeClr val="tx1"/>
              </a:solidFill>
              <a:prstDash val="sysDot"/>
              <a:headEnd type="none" w="med" len="med"/>
              <a:tailEnd type="none" w="med" len="med"/>
            </a:ln>
          </p:spPr>
        </p:sp>
        <p:grpSp>
          <p:nvGrpSpPr>
            <p:cNvPr id="53289" name="Group 16"/>
            <p:cNvGrpSpPr/>
            <p:nvPr/>
          </p:nvGrpSpPr>
          <p:grpSpPr>
            <a:xfrm>
              <a:off x="2832" y="3216"/>
              <a:ext cx="1744" cy="912"/>
              <a:chOff x="2832" y="3216"/>
              <a:chExt cx="1744" cy="912"/>
            </a:xfrm>
          </p:grpSpPr>
          <p:grpSp>
            <p:nvGrpSpPr>
              <p:cNvPr id="53290" name="Group 17"/>
              <p:cNvGrpSpPr/>
              <p:nvPr/>
            </p:nvGrpSpPr>
            <p:grpSpPr>
              <a:xfrm>
                <a:off x="2832" y="3312"/>
                <a:ext cx="1632" cy="816"/>
                <a:chOff x="2832" y="3312"/>
                <a:chExt cx="1632" cy="816"/>
              </a:xfrm>
            </p:grpSpPr>
            <p:sp>
              <p:nvSpPr>
                <p:cNvPr id="53298" name="Line 18"/>
                <p:cNvSpPr/>
                <p:nvPr/>
              </p:nvSpPr>
              <p:spPr>
                <a:xfrm>
                  <a:off x="2832" y="3696"/>
                  <a:ext cx="1632" cy="0"/>
                </a:xfrm>
                <a:prstGeom prst="line">
                  <a:avLst/>
                </a:prstGeom>
                <a:ln w="9525" cap="flat" cmpd="sng">
                  <a:solidFill>
                    <a:schemeClr val="tx1"/>
                  </a:solidFill>
                  <a:prstDash val="solid"/>
                  <a:headEnd type="none" w="med" len="med"/>
                  <a:tailEnd type="triangle" w="med" len="med"/>
                </a:ln>
              </p:spPr>
            </p:sp>
            <p:sp>
              <p:nvSpPr>
                <p:cNvPr id="53299" name="Line 19"/>
                <p:cNvSpPr/>
                <p:nvPr/>
              </p:nvSpPr>
              <p:spPr>
                <a:xfrm flipV="1">
                  <a:off x="3120" y="3312"/>
                  <a:ext cx="0" cy="816"/>
                </a:xfrm>
                <a:prstGeom prst="line">
                  <a:avLst/>
                </a:prstGeom>
                <a:ln w="9525" cap="flat" cmpd="sng">
                  <a:solidFill>
                    <a:schemeClr val="tx1"/>
                  </a:solidFill>
                  <a:prstDash val="solid"/>
                  <a:headEnd type="none" w="med" len="med"/>
                  <a:tailEnd type="triangle" w="med" len="med"/>
                </a:ln>
              </p:spPr>
            </p:sp>
          </p:grpSp>
          <p:grpSp>
            <p:nvGrpSpPr>
              <p:cNvPr id="53291" name="Group 20"/>
              <p:cNvGrpSpPr/>
              <p:nvPr/>
            </p:nvGrpSpPr>
            <p:grpSpPr>
              <a:xfrm>
                <a:off x="3120" y="3312"/>
                <a:ext cx="720" cy="528"/>
                <a:chOff x="3120" y="3312"/>
                <a:chExt cx="720" cy="528"/>
              </a:xfrm>
            </p:grpSpPr>
            <p:sp>
              <p:nvSpPr>
                <p:cNvPr id="53294" name="Line 21"/>
                <p:cNvSpPr/>
                <p:nvPr/>
              </p:nvSpPr>
              <p:spPr>
                <a:xfrm>
                  <a:off x="3120" y="3696"/>
                  <a:ext cx="48" cy="144"/>
                </a:xfrm>
                <a:prstGeom prst="line">
                  <a:avLst/>
                </a:prstGeom>
                <a:ln w="38100" cap="flat" cmpd="sng">
                  <a:solidFill>
                    <a:schemeClr val="tx1"/>
                  </a:solidFill>
                  <a:prstDash val="solid"/>
                  <a:headEnd type="none" w="med" len="med"/>
                  <a:tailEnd type="none" w="med" len="med"/>
                </a:ln>
              </p:spPr>
            </p:sp>
            <p:sp>
              <p:nvSpPr>
                <p:cNvPr id="53295" name="Line 22"/>
                <p:cNvSpPr/>
                <p:nvPr/>
              </p:nvSpPr>
              <p:spPr>
                <a:xfrm>
                  <a:off x="3168" y="3840"/>
                  <a:ext cx="288" cy="0"/>
                </a:xfrm>
                <a:prstGeom prst="line">
                  <a:avLst/>
                </a:prstGeom>
                <a:ln w="38100" cap="flat" cmpd="sng">
                  <a:solidFill>
                    <a:schemeClr val="tx1"/>
                  </a:solidFill>
                  <a:prstDash val="solid"/>
                  <a:headEnd type="none" w="med" len="med"/>
                  <a:tailEnd type="none" w="med" len="med"/>
                </a:ln>
              </p:spPr>
            </p:sp>
            <p:sp>
              <p:nvSpPr>
                <p:cNvPr id="53296" name="Line 23"/>
                <p:cNvSpPr/>
                <p:nvPr/>
              </p:nvSpPr>
              <p:spPr>
                <a:xfrm flipV="1">
                  <a:off x="3456" y="3696"/>
                  <a:ext cx="48" cy="144"/>
                </a:xfrm>
                <a:prstGeom prst="line">
                  <a:avLst/>
                </a:prstGeom>
                <a:ln w="38100" cap="flat" cmpd="sng">
                  <a:solidFill>
                    <a:schemeClr val="tx1"/>
                  </a:solidFill>
                  <a:prstDash val="solid"/>
                  <a:headEnd type="none" w="med" len="med"/>
                  <a:tailEnd type="none" w="med" len="med"/>
                </a:ln>
              </p:spPr>
            </p:sp>
            <p:sp>
              <p:nvSpPr>
                <p:cNvPr id="53297" name="Freeform 24"/>
                <p:cNvSpPr/>
                <p:nvPr/>
              </p:nvSpPr>
              <p:spPr>
                <a:xfrm>
                  <a:off x="3504" y="3312"/>
                  <a:ext cx="336" cy="384"/>
                </a:xfrm>
                <a:custGeom>
                  <a:avLst/>
                  <a:gdLst>
                    <a:gd name="txL" fmla="*/ 0 w 336"/>
                    <a:gd name="txT" fmla="*/ 0 h 384"/>
                    <a:gd name="txR" fmla="*/ 336 w 336"/>
                    <a:gd name="txB" fmla="*/ 384 h 384"/>
                  </a:gdLst>
                  <a:ahLst/>
                  <a:cxnLst>
                    <a:cxn ang="0">
                      <a:pos x="0" y="384"/>
                    </a:cxn>
                    <a:cxn ang="0">
                      <a:pos x="144" y="0"/>
                    </a:cxn>
                    <a:cxn ang="0">
                      <a:pos x="336" y="384"/>
                    </a:cxn>
                  </a:cxnLst>
                  <a:rect l="txL" t="txT" r="txR" b="txB"/>
                  <a:pathLst>
                    <a:path w="336" h="384">
                      <a:moveTo>
                        <a:pt x="0" y="384"/>
                      </a:moveTo>
                      <a:cubicBezTo>
                        <a:pt x="44" y="192"/>
                        <a:pt x="88" y="0"/>
                        <a:pt x="144" y="0"/>
                      </a:cubicBezTo>
                      <a:cubicBezTo>
                        <a:pt x="200" y="0"/>
                        <a:pt x="304" y="320"/>
                        <a:pt x="336" y="384"/>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grpSp>
          <p:sp>
            <p:nvSpPr>
              <p:cNvPr id="53292" name="Rectangle 25"/>
              <p:cNvSpPr/>
              <p:nvPr/>
            </p:nvSpPr>
            <p:spPr>
              <a:xfrm>
                <a:off x="3168" y="3216"/>
                <a:ext cx="276" cy="250"/>
              </a:xfrm>
              <a:prstGeom prst="rect">
                <a:avLst/>
              </a:prstGeom>
              <a:noFill/>
              <a:ln w="9525">
                <a:noFill/>
              </a:ln>
            </p:spPr>
            <p:txBody>
              <a:bodyPr wrap="none">
                <a:spAutoFit/>
              </a:bodyPr>
              <a:p>
                <a:pPr>
                  <a:spcBef>
                    <a:spcPct val="50000"/>
                  </a:spcBef>
                </a:pPr>
                <a:r>
                  <a:rPr lang="en-US" altLang="zh-CN" sz="2000" b="0" dirty="0">
                    <a:latin typeface="Times New Roman" panose="02020603050405020304" pitchFamily="18" charset="0"/>
                  </a:rPr>
                  <a:t>uo</a:t>
                </a:r>
                <a:endParaRPr lang="en-US" altLang="zh-CN" sz="2000" b="0" dirty="0">
                  <a:latin typeface="Times New Roman" panose="02020603050405020304" pitchFamily="18" charset="0"/>
                </a:endParaRPr>
              </a:p>
            </p:txBody>
          </p:sp>
          <p:sp>
            <p:nvSpPr>
              <p:cNvPr id="53293" name="Rectangle 26"/>
              <p:cNvSpPr/>
              <p:nvPr/>
            </p:nvSpPr>
            <p:spPr>
              <a:xfrm>
                <a:off x="4416" y="3792"/>
                <a:ext cx="160" cy="250"/>
              </a:xfrm>
              <a:prstGeom prst="rect">
                <a:avLst/>
              </a:prstGeom>
              <a:noFill/>
              <a:ln w="9525">
                <a:noFill/>
              </a:ln>
            </p:spPr>
            <p:txBody>
              <a:bodyPr wrap="none">
                <a:spAutoFit/>
              </a:bodyPr>
              <a:p>
                <a:pPr>
                  <a:spcBef>
                    <a:spcPct val="50000"/>
                  </a:spcBef>
                </a:pPr>
                <a:r>
                  <a:rPr lang="en-US" altLang="zh-CN" sz="2000" b="0" dirty="0">
                    <a:latin typeface="Times New Roman" panose="02020603050405020304" pitchFamily="18" charset="0"/>
                  </a:rPr>
                  <a:t>t</a:t>
                </a:r>
                <a:endParaRPr lang="en-US" altLang="zh-CN" sz="2000" b="0" dirty="0">
                  <a:latin typeface="Times New Roman" panose="02020603050405020304" pitchFamily="18" charset="0"/>
                </a:endParaRPr>
              </a:p>
            </p:txBody>
          </p:sp>
        </p:grpSp>
      </p:grpSp>
      <p:sp>
        <p:nvSpPr>
          <p:cNvPr id="95259" name="Text Box 27"/>
          <p:cNvSpPr txBox="1"/>
          <p:nvPr/>
        </p:nvSpPr>
        <p:spPr>
          <a:xfrm>
            <a:off x="755650" y="4652963"/>
            <a:ext cx="3505200" cy="15875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底部失真即饱和失真</a:t>
            </a:r>
            <a:endParaRPr lang="zh-CN" altLang="en-US" dirty="0">
              <a:latin typeface="Times New Roman" panose="02020603050405020304" pitchFamily="18" charset="0"/>
            </a:endParaRPr>
          </a:p>
          <a:p>
            <a:pPr>
              <a:spcBef>
                <a:spcPct val="50000"/>
              </a:spcBef>
            </a:pPr>
            <a:r>
              <a:rPr lang="zh-CN" altLang="en-US" dirty="0">
                <a:latin typeface="Times New Roman" panose="02020603050405020304" pitchFamily="18" charset="0"/>
              </a:rPr>
              <a:t>基极电流太大，应增大基极电阻。</a:t>
            </a:r>
            <a:endParaRPr lang="zh-CN" altLang="en-US" dirty="0">
              <a:latin typeface="Times New Roman" panose="02020603050405020304" pitchFamily="18" charset="0"/>
            </a:endParaRPr>
          </a:p>
        </p:txBody>
      </p:sp>
      <p:grpSp>
        <p:nvGrpSpPr>
          <p:cNvPr id="53266" name="Group 28"/>
          <p:cNvGrpSpPr/>
          <p:nvPr/>
        </p:nvGrpSpPr>
        <p:grpSpPr>
          <a:xfrm>
            <a:off x="3429000" y="990600"/>
            <a:ext cx="5562600" cy="2422525"/>
            <a:chOff x="2160" y="624"/>
            <a:chExt cx="3504" cy="1526"/>
          </a:xfrm>
        </p:grpSpPr>
        <p:grpSp>
          <p:nvGrpSpPr>
            <p:cNvPr id="53270" name="Group 29"/>
            <p:cNvGrpSpPr/>
            <p:nvPr/>
          </p:nvGrpSpPr>
          <p:grpSpPr>
            <a:xfrm>
              <a:off x="2160" y="624"/>
              <a:ext cx="3504" cy="1526"/>
              <a:chOff x="1104" y="1008"/>
              <a:chExt cx="4027" cy="1526"/>
            </a:xfrm>
          </p:grpSpPr>
          <p:grpSp>
            <p:nvGrpSpPr>
              <p:cNvPr id="53275" name="Group 30"/>
              <p:cNvGrpSpPr/>
              <p:nvPr/>
            </p:nvGrpSpPr>
            <p:grpSpPr>
              <a:xfrm>
                <a:off x="1104" y="1008"/>
                <a:ext cx="4027" cy="1526"/>
                <a:chOff x="1104" y="384"/>
                <a:chExt cx="4027" cy="1526"/>
              </a:xfrm>
            </p:grpSpPr>
            <p:grpSp>
              <p:nvGrpSpPr>
                <p:cNvPr id="53277" name="Group 31"/>
                <p:cNvGrpSpPr/>
                <p:nvPr/>
              </p:nvGrpSpPr>
              <p:grpSpPr>
                <a:xfrm>
                  <a:off x="1104" y="384"/>
                  <a:ext cx="4027" cy="1518"/>
                  <a:chOff x="1104" y="384"/>
                  <a:chExt cx="4027" cy="1518"/>
                </a:xfrm>
              </p:grpSpPr>
              <p:graphicFrame>
                <p:nvGraphicFramePr>
                  <p:cNvPr id="53252" name="Object 32"/>
                  <p:cNvGraphicFramePr/>
                  <p:nvPr/>
                </p:nvGraphicFramePr>
                <p:xfrm>
                  <a:off x="1104" y="384"/>
                  <a:ext cx="4027" cy="1518"/>
                </p:xfrm>
                <a:graphic>
                  <a:graphicData uri="http://schemas.openxmlformats.org/presentationml/2006/ole">
                    <mc:AlternateContent xmlns:mc="http://schemas.openxmlformats.org/markup-compatibility/2006">
                      <mc:Choice xmlns:v="urn:schemas-microsoft-com:vml" Requires="v">
                        <p:oleObj spid="_x0000_s3095" name="" r:id="rId2" imgW="6391275" imgH="2418715" progId="Paint.Picture">
                          <p:embed/>
                        </p:oleObj>
                      </mc:Choice>
                      <mc:Fallback>
                        <p:oleObj name="" r:id="rId2" imgW="6391275" imgH="2418715" progId="Paint.Picture">
                          <p:embed/>
                          <p:pic>
                            <p:nvPicPr>
                              <p:cNvPr id="0" name="图片 3094"/>
                              <p:cNvPicPr/>
                              <p:nvPr/>
                            </p:nvPicPr>
                            <p:blipFill>
                              <a:blip r:embed="rId3"/>
                              <a:stretch>
                                <a:fillRect/>
                              </a:stretch>
                            </p:blipFill>
                            <p:spPr>
                              <a:xfrm>
                                <a:off x="1104" y="384"/>
                                <a:ext cx="4027" cy="1518"/>
                              </a:xfrm>
                              <a:prstGeom prst="rect">
                                <a:avLst/>
                              </a:prstGeom>
                              <a:noFill/>
                              <a:ln w="38100">
                                <a:noFill/>
                                <a:miter/>
                              </a:ln>
                            </p:spPr>
                          </p:pic>
                        </p:oleObj>
                      </mc:Fallback>
                    </mc:AlternateContent>
                  </a:graphicData>
                </a:graphic>
              </p:graphicFrame>
              <p:sp>
                <p:nvSpPr>
                  <p:cNvPr id="53279" name="Text Box 33"/>
                  <p:cNvSpPr txBox="1"/>
                  <p:nvPr/>
                </p:nvSpPr>
                <p:spPr>
                  <a:xfrm>
                    <a:off x="2064" y="1104"/>
                    <a:ext cx="288" cy="230"/>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b</a:t>
                    </a:r>
                    <a:endParaRPr lang="en-US" altLang="zh-CN" dirty="0">
                      <a:solidFill>
                        <a:srgbClr val="CC0000"/>
                      </a:solidFill>
                      <a:latin typeface="Times New Roman" panose="02020603050405020304" pitchFamily="18" charset="0"/>
                      <a:ea typeface="黑体" panose="02010609060101010101" pitchFamily="49" charset="-122"/>
                    </a:endParaRPr>
                  </a:p>
                </p:txBody>
              </p:sp>
              <p:sp>
                <p:nvSpPr>
                  <p:cNvPr id="53280" name="Text Box 34"/>
                  <p:cNvSpPr txBox="1"/>
                  <p:nvPr/>
                </p:nvSpPr>
                <p:spPr>
                  <a:xfrm>
                    <a:off x="3936" y="1104"/>
                    <a:ext cx="288" cy="230"/>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c</a:t>
                    </a:r>
                    <a:endParaRPr lang="en-US" altLang="zh-CN" dirty="0">
                      <a:solidFill>
                        <a:srgbClr val="CC0000"/>
                      </a:solidFill>
                      <a:latin typeface="Times New Roman" panose="02020603050405020304" pitchFamily="18" charset="0"/>
                      <a:ea typeface="黑体" panose="02010609060101010101" pitchFamily="49" charset="-122"/>
                    </a:endParaRPr>
                  </a:p>
                </p:txBody>
              </p:sp>
              <p:sp>
                <p:nvSpPr>
                  <p:cNvPr id="53281" name="Text Box 35"/>
                  <p:cNvSpPr txBox="1"/>
                  <p:nvPr/>
                </p:nvSpPr>
                <p:spPr>
                  <a:xfrm>
                    <a:off x="4464" y="1104"/>
                    <a:ext cx="288" cy="230"/>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L</a:t>
                    </a:r>
                    <a:endParaRPr lang="en-US" altLang="zh-CN" dirty="0">
                      <a:solidFill>
                        <a:srgbClr val="CC0000"/>
                      </a:solidFill>
                      <a:latin typeface="Times New Roman" panose="02020603050405020304" pitchFamily="18" charset="0"/>
                      <a:ea typeface="黑体" panose="02010609060101010101" pitchFamily="49" charset="-122"/>
                    </a:endParaRPr>
                  </a:p>
                </p:txBody>
              </p:sp>
              <p:grpSp>
                <p:nvGrpSpPr>
                  <p:cNvPr id="53282" name="Group 36"/>
                  <p:cNvGrpSpPr/>
                  <p:nvPr/>
                </p:nvGrpSpPr>
                <p:grpSpPr>
                  <a:xfrm>
                    <a:off x="1440" y="384"/>
                    <a:ext cx="3640" cy="1008"/>
                    <a:chOff x="1392" y="2064"/>
                    <a:chExt cx="3640" cy="1008"/>
                  </a:xfrm>
                </p:grpSpPr>
                <p:graphicFrame>
                  <p:nvGraphicFramePr>
                    <p:cNvPr id="53253" name="Object 37"/>
                    <p:cNvGraphicFramePr/>
                    <p:nvPr/>
                  </p:nvGraphicFramePr>
                  <p:xfrm>
                    <a:off x="1392" y="2688"/>
                    <a:ext cx="280" cy="336"/>
                  </p:xfrm>
                  <a:graphic>
                    <a:graphicData uri="http://schemas.openxmlformats.org/presentationml/2006/ole">
                      <mc:AlternateContent xmlns:mc="http://schemas.openxmlformats.org/markup-compatibility/2006">
                        <mc:Choice xmlns:v="urn:schemas-microsoft-com:vml" Requires="v">
                          <p:oleObj spid="_x0000_s3091" name="" r:id="rId4" imgW="139700" imgH="215900" progId="Equation.3">
                            <p:embed/>
                          </p:oleObj>
                        </mc:Choice>
                        <mc:Fallback>
                          <p:oleObj name="" r:id="rId4" imgW="139700" imgH="215900" progId="Equation.3">
                            <p:embed/>
                            <p:pic>
                              <p:nvPicPr>
                                <p:cNvPr id="0" name="图片 3090"/>
                                <p:cNvPicPr/>
                                <p:nvPr/>
                              </p:nvPicPr>
                              <p:blipFill>
                                <a:blip r:embed="rId5"/>
                                <a:stretch>
                                  <a:fillRect/>
                                </a:stretch>
                              </p:blipFill>
                              <p:spPr>
                                <a:xfrm>
                                  <a:off x="1392" y="2688"/>
                                  <a:ext cx="280" cy="336"/>
                                </a:xfrm>
                                <a:prstGeom prst="rect">
                                  <a:avLst/>
                                </a:prstGeom>
                                <a:solidFill>
                                  <a:schemeClr val="bg1"/>
                                </a:solidFill>
                                <a:ln w="38100">
                                  <a:noFill/>
                                  <a:miter/>
                                </a:ln>
                              </p:spPr>
                            </p:pic>
                          </p:oleObj>
                        </mc:Fallback>
                      </mc:AlternateContent>
                    </a:graphicData>
                  </a:graphic>
                </p:graphicFrame>
                <p:graphicFrame>
                  <p:nvGraphicFramePr>
                    <p:cNvPr id="53254" name="Object 38"/>
                    <p:cNvGraphicFramePr/>
                    <p:nvPr/>
                  </p:nvGraphicFramePr>
                  <p:xfrm>
                    <a:off x="3456" y="2688"/>
                    <a:ext cx="272" cy="384"/>
                  </p:xfrm>
                  <a:graphic>
                    <a:graphicData uri="http://schemas.openxmlformats.org/presentationml/2006/ole">
                      <mc:AlternateContent xmlns:mc="http://schemas.openxmlformats.org/markup-compatibility/2006">
                        <mc:Choice xmlns:v="urn:schemas-microsoft-com:vml" Requires="v">
                          <p:oleObj spid="_x0000_s3092" name="" r:id="rId6" imgW="139700" imgH="215900" progId="Equation.3">
                            <p:embed/>
                          </p:oleObj>
                        </mc:Choice>
                        <mc:Fallback>
                          <p:oleObj name="" r:id="rId6" imgW="139700" imgH="215900" progId="Equation.3">
                            <p:embed/>
                            <p:pic>
                              <p:nvPicPr>
                                <p:cNvPr id="0" name="图片 3091"/>
                                <p:cNvPicPr/>
                                <p:nvPr/>
                              </p:nvPicPr>
                              <p:blipFill>
                                <a:blip r:embed="rId7"/>
                                <a:stretch>
                                  <a:fillRect/>
                                </a:stretch>
                              </p:blipFill>
                              <p:spPr>
                                <a:xfrm>
                                  <a:off x="3456" y="2688"/>
                                  <a:ext cx="272" cy="384"/>
                                </a:xfrm>
                                <a:prstGeom prst="rect">
                                  <a:avLst/>
                                </a:prstGeom>
                                <a:solidFill>
                                  <a:schemeClr val="bg1"/>
                                </a:solidFill>
                                <a:ln w="38100">
                                  <a:noFill/>
                                  <a:miter/>
                                </a:ln>
                              </p:spPr>
                            </p:pic>
                          </p:oleObj>
                        </mc:Fallback>
                      </mc:AlternateContent>
                    </a:graphicData>
                  </a:graphic>
                </p:graphicFrame>
                <p:graphicFrame>
                  <p:nvGraphicFramePr>
                    <p:cNvPr id="53255" name="Object 39"/>
                    <p:cNvGraphicFramePr/>
                    <p:nvPr/>
                  </p:nvGraphicFramePr>
                  <p:xfrm>
                    <a:off x="3312" y="2064"/>
                    <a:ext cx="320" cy="384"/>
                  </p:xfrm>
                  <a:graphic>
                    <a:graphicData uri="http://schemas.openxmlformats.org/presentationml/2006/ole">
                      <mc:AlternateContent xmlns:mc="http://schemas.openxmlformats.org/markup-compatibility/2006">
                        <mc:Choice xmlns:v="urn:schemas-microsoft-com:vml" Requires="v">
                          <p:oleObj spid="_x0000_s3090" name="" r:id="rId8" imgW="139700" imgH="215900" progId="Equation.3">
                            <p:embed/>
                          </p:oleObj>
                        </mc:Choice>
                        <mc:Fallback>
                          <p:oleObj name="" r:id="rId8" imgW="139700" imgH="215900" progId="Equation.3">
                            <p:embed/>
                            <p:pic>
                              <p:nvPicPr>
                                <p:cNvPr id="0" name="图片 3089"/>
                                <p:cNvPicPr/>
                                <p:nvPr/>
                              </p:nvPicPr>
                              <p:blipFill>
                                <a:blip r:embed="rId9"/>
                                <a:stretch>
                                  <a:fillRect/>
                                </a:stretch>
                              </p:blipFill>
                              <p:spPr>
                                <a:xfrm>
                                  <a:off x="3312" y="2064"/>
                                  <a:ext cx="320" cy="384"/>
                                </a:xfrm>
                                <a:prstGeom prst="rect">
                                  <a:avLst/>
                                </a:prstGeom>
                                <a:solidFill>
                                  <a:schemeClr val="bg1"/>
                                </a:solidFill>
                                <a:ln w="38100">
                                  <a:noFill/>
                                  <a:miter/>
                                </a:ln>
                              </p:spPr>
                            </p:pic>
                          </p:oleObj>
                        </mc:Fallback>
                      </mc:AlternateContent>
                    </a:graphicData>
                  </a:graphic>
                </p:graphicFrame>
                <p:sp>
                  <p:nvSpPr>
                    <p:cNvPr id="53285" name="Line 40"/>
                    <p:cNvSpPr/>
                    <p:nvPr/>
                  </p:nvSpPr>
                  <p:spPr>
                    <a:xfrm flipH="1">
                      <a:off x="3216" y="2400"/>
                      <a:ext cx="192" cy="0"/>
                    </a:xfrm>
                    <a:prstGeom prst="line">
                      <a:avLst/>
                    </a:prstGeom>
                    <a:ln w="19050" cap="flat" cmpd="sng">
                      <a:solidFill>
                        <a:schemeClr val="tx1"/>
                      </a:solidFill>
                      <a:prstDash val="solid"/>
                      <a:headEnd type="none" w="med" len="med"/>
                      <a:tailEnd type="arrow" w="sm" len="med"/>
                    </a:ln>
                  </p:spPr>
                </p:sp>
                <p:graphicFrame>
                  <p:nvGraphicFramePr>
                    <p:cNvPr id="53256" name="Object 41"/>
                    <p:cNvGraphicFramePr/>
                    <p:nvPr/>
                  </p:nvGraphicFramePr>
                  <p:xfrm>
                    <a:off x="4704" y="2736"/>
                    <a:ext cx="328" cy="336"/>
                  </p:xfrm>
                  <a:graphic>
                    <a:graphicData uri="http://schemas.openxmlformats.org/presentationml/2006/ole">
                      <mc:AlternateContent xmlns:mc="http://schemas.openxmlformats.org/markup-compatibility/2006">
                        <mc:Choice xmlns:v="urn:schemas-microsoft-com:vml" Requires="v">
                          <p:oleObj spid="_x0000_s3097" name="" r:id="rId10" imgW="165100" imgH="215900" progId="Equation.3">
                            <p:embed/>
                          </p:oleObj>
                        </mc:Choice>
                        <mc:Fallback>
                          <p:oleObj name="" r:id="rId10" imgW="165100" imgH="215900" progId="Equation.3">
                            <p:embed/>
                            <p:pic>
                              <p:nvPicPr>
                                <p:cNvPr id="0" name="图片 3096"/>
                                <p:cNvPicPr/>
                                <p:nvPr/>
                              </p:nvPicPr>
                              <p:blipFill>
                                <a:blip r:embed="rId11"/>
                                <a:stretch>
                                  <a:fillRect/>
                                </a:stretch>
                              </p:blipFill>
                              <p:spPr>
                                <a:xfrm>
                                  <a:off x="4704" y="2736"/>
                                  <a:ext cx="328" cy="336"/>
                                </a:xfrm>
                                <a:prstGeom prst="rect">
                                  <a:avLst/>
                                </a:prstGeom>
                                <a:solidFill>
                                  <a:schemeClr val="bg1"/>
                                </a:solidFill>
                                <a:ln w="38100">
                                  <a:noFill/>
                                  <a:miter/>
                                </a:ln>
                              </p:spPr>
                            </p:pic>
                          </p:oleObj>
                        </mc:Fallback>
                      </mc:AlternateContent>
                    </a:graphicData>
                  </a:graphic>
                </p:graphicFrame>
                <p:graphicFrame>
                  <p:nvGraphicFramePr>
                    <p:cNvPr id="53257" name="Object 42"/>
                    <p:cNvGraphicFramePr/>
                    <p:nvPr/>
                  </p:nvGraphicFramePr>
                  <p:xfrm>
                    <a:off x="1968" y="2064"/>
                    <a:ext cx="288" cy="384"/>
                  </p:xfrm>
                  <a:graphic>
                    <a:graphicData uri="http://schemas.openxmlformats.org/presentationml/2006/ole">
                      <mc:AlternateContent xmlns:mc="http://schemas.openxmlformats.org/markup-compatibility/2006">
                        <mc:Choice xmlns:v="urn:schemas-microsoft-com:vml" Requires="v">
                          <p:oleObj spid="_x0000_s3096" name="" r:id="rId12" imgW="139700" imgH="215900" progId="Equation.3">
                            <p:embed/>
                          </p:oleObj>
                        </mc:Choice>
                        <mc:Fallback>
                          <p:oleObj name="" r:id="rId12" imgW="139700" imgH="215900" progId="Equation.3">
                            <p:embed/>
                            <p:pic>
                              <p:nvPicPr>
                                <p:cNvPr id="0" name="图片 3095"/>
                                <p:cNvPicPr/>
                                <p:nvPr/>
                              </p:nvPicPr>
                              <p:blipFill>
                                <a:blip r:embed="rId7"/>
                                <a:stretch>
                                  <a:fillRect/>
                                </a:stretch>
                              </p:blipFill>
                              <p:spPr>
                                <a:xfrm>
                                  <a:off x="1968" y="2064"/>
                                  <a:ext cx="288" cy="384"/>
                                </a:xfrm>
                                <a:prstGeom prst="rect">
                                  <a:avLst/>
                                </a:prstGeom>
                                <a:solidFill>
                                  <a:schemeClr val="bg1"/>
                                </a:solidFill>
                                <a:ln w="38100">
                                  <a:noFill/>
                                  <a:miter/>
                                </a:ln>
                              </p:spPr>
                            </p:pic>
                          </p:oleObj>
                        </mc:Fallback>
                      </mc:AlternateContent>
                    </a:graphicData>
                  </a:graphic>
                </p:graphicFrame>
                <p:sp>
                  <p:nvSpPr>
                    <p:cNvPr id="53286" name="Line 43"/>
                    <p:cNvSpPr/>
                    <p:nvPr/>
                  </p:nvSpPr>
                  <p:spPr>
                    <a:xfrm>
                      <a:off x="2208" y="2400"/>
                      <a:ext cx="192" cy="0"/>
                    </a:xfrm>
                    <a:prstGeom prst="line">
                      <a:avLst/>
                    </a:prstGeom>
                    <a:ln w="19050" cap="flat" cmpd="sng">
                      <a:solidFill>
                        <a:schemeClr val="tx1"/>
                      </a:solidFill>
                      <a:prstDash val="solid"/>
                      <a:headEnd type="none" w="med" len="med"/>
                      <a:tailEnd type="arrow" w="sm" len="med"/>
                    </a:ln>
                  </p:spPr>
                </p:sp>
              </p:grpSp>
              <p:sp>
                <p:nvSpPr>
                  <p:cNvPr id="53283" name="Line 44"/>
                  <p:cNvSpPr/>
                  <p:nvPr/>
                </p:nvSpPr>
                <p:spPr>
                  <a:xfrm>
                    <a:off x="1680" y="1344"/>
                    <a:ext cx="144" cy="0"/>
                  </a:xfrm>
                  <a:prstGeom prst="line">
                    <a:avLst/>
                  </a:prstGeom>
                  <a:ln w="19050" cap="flat" cmpd="sng">
                    <a:solidFill>
                      <a:srgbClr val="000000"/>
                    </a:solidFill>
                    <a:prstDash val="solid"/>
                    <a:headEnd type="none" w="med" len="med"/>
                    <a:tailEnd type="arrow" w="sm" len="med"/>
                  </a:ln>
                </p:spPr>
              </p:sp>
              <p:sp>
                <p:nvSpPr>
                  <p:cNvPr id="53284" name="Line 45"/>
                  <p:cNvSpPr/>
                  <p:nvPr/>
                </p:nvSpPr>
                <p:spPr>
                  <a:xfrm>
                    <a:off x="1680" y="1344"/>
                    <a:ext cx="0" cy="432"/>
                  </a:xfrm>
                  <a:prstGeom prst="line">
                    <a:avLst/>
                  </a:prstGeom>
                  <a:ln w="9525" cap="flat" cmpd="sng">
                    <a:solidFill>
                      <a:srgbClr val="000000"/>
                    </a:solidFill>
                    <a:prstDash val="solid"/>
                    <a:headEnd type="none" w="med" len="med"/>
                    <a:tailEnd type="none" w="med" len="med"/>
                  </a:ln>
                </p:spPr>
              </p:sp>
            </p:grpSp>
            <p:sp>
              <p:nvSpPr>
                <p:cNvPr id="53278" name="Text Box 46"/>
                <p:cNvSpPr txBox="1"/>
                <p:nvPr/>
              </p:nvSpPr>
              <p:spPr>
                <a:xfrm>
                  <a:off x="1680" y="1680"/>
                  <a:ext cx="288" cy="230"/>
                </a:xfrm>
                <a:prstGeom prst="rect">
                  <a:avLst/>
                </a:prstGeom>
                <a:noFill/>
                <a:ln w="9525">
                  <a:noFill/>
                </a:ln>
              </p:spPr>
              <p:txBody>
                <a:bodyPr lIns="0" tIns="0" rIns="0" bIns="0">
                  <a:spAutoFit/>
                </a:bodyPr>
                <a:p>
                  <a:pPr>
                    <a:spcBef>
                      <a:spcPct val="50000"/>
                    </a:spcBef>
                  </a:pPr>
                  <a:r>
                    <a:rPr lang="en-US" altLang="zh-CN" sz="2400" i="1" dirty="0">
                      <a:solidFill>
                        <a:srgbClr val="000000"/>
                      </a:solidFill>
                      <a:latin typeface="Times New Roman" panose="02020603050405020304" pitchFamily="18" charset="0"/>
                      <a:ea typeface="黑体" panose="02010609060101010101" pitchFamily="49" charset="-122"/>
                    </a:rPr>
                    <a:t>R</a:t>
                  </a:r>
                  <a:r>
                    <a:rPr lang="en-US" altLang="zh-CN" sz="2400" baseline="-25000" dirty="0">
                      <a:solidFill>
                        <a:srgbClr val="000000"/>
                      </a:solidFill>
                      <a:latin typeface="Times New Roman" panose="02020603050405020304" pitchFamily="18" charset="0"/>
                      <a:ea typeface="黑体" panose="02010609060101010101" pitchFamily="49" charset="-122"/>
                    </a:rPr>
                    <a:t>i</a:t>
                  </a:r>
                  <a:endParaRPr lang="en-US" altLang="zh-CN" dirty="0">
                    <a:solidFill>
                      <a:srgbClr val="CC0000"/>
                    </a:solidFill>
                    <a:latin typeface="Times New Roman" panose="02020603050405020304" pitchFamily="18" charset="0"/>
                    <a:ea typeface="黑体" panose="02010609060101010101" pitchFamily="49" charset="-122"/>
                  </a:endParaRPr>
                </a:p>
              </p:txBody>
            </p:sp>
          </p:grpSp>
          <p:graphicFrame>
            <p:nvGraphicFramePr>
              <p:cNvPr id="53251" name="Object 47"/>
              <p:cNvGraphicFramePr/>
              <p:nvPr/>
            </p:nvGraphicFramePr>
            <p:xfrm>
              <a:off x="1440" y="1056"/>
              <a:ext cx="177" cy="272"/>
            </p:xfrm>
            <a:graphic>
              <a:graphicData uri="http://schemas.openxmlformats.org/presentationml/2006/ole">
                <mc:AlternateContent xmlns:mc="http://schemas.openxmlformats.org/markup-compatibility/2006">
                  <mc:Choice xmlns:v="urn:schemas-microsoft-com:vml" Requires="v">
                    <p:oleObj spid="_x0000_s3094" name="" r:id="rId13" imgW="139700" imgH="215900" progId="Equation.3">
                      <p:embed/>
                    </p:oleObj>
                  </mc:Choice>
                  <mc:Fallback>
                    <p:oleObj name="" r:id="rId13" imgW="139700" imgH="215900" progId="Equation.3">
                      <p:embed/>
                      <p:pic>
                        <p:nvPicPr>
                          <p:cNvPr id="0" name="图片 3093"/>
                          <p:cNvPicPr/>
                          <p:nvPr/>
                        </p:nvPicPr>
                        <p:blipFill>
                          <a:blip r:embed="rId14"/>
                          <a:stretch>
                            <a:fillRect/>
                          </a:stretch>
                        </p:blipFill>
                        <p:spPr>
                          <a:xfrm>
                            <a:off x="1440" y="1056"/>
                            <a:ext cx="177" cy="272"/>
                          </a:xfrm>
                          <a:prstGeom prst="rect">
                            <a:avLst/>
                          </a:prstGeom>
                          <a:noFill/>
                          <a:ln w="38100">
                            <a:noFill/>
                            <a:miter/>
                          </a:ln>
                        </p:spPr>
                      </p:pic>
                    </p:oleObj>
                  </mc:Fallback>
                </mc:AlternateContent>
              </a:graphicData>
            </a:graphic>
          </p:graphicFrame>
          <p:sp>
            <p:nvSpPr>
              <p:cNvPr id="53276" name="Line 48"/>
              <p:cNvSpPr/>
              <p:nvPr/>
            </p:nvSpPr>
            <p:spPr>
              <a:xfrm>
                <a:off x="1488" y="1344"/>
                <a:ext cx="192" cy="0"/>
              </a:xfrm>
              <a:prstGeom prst="line">
                <a:avLst/>
              </a:prstGeom>
              <a:ln w="9525" cap="flat" cmpd="sng">
                <a:solidFill>
                  <a:schemeClr val="tx1"/>
                </a:solidFill>
                <a:prstDash val="solid"/>
                <a:headEnd type="none" w="med" len="med"/>
                <a:tailEnd type="arrow" w="sm" len="med"/>
              </a:ln>
            </p:spPr>
          </p:sp>
        </p:grpSp>
        <p:sp>
          <p:nvSpPr>
            <p:cNvPr id="53271" name="Rectangle 49"/>
            <p:cNvSpPr/>
            <p:nvPr/>
          </p:nvSpPr>
          <p:spPr>
            <a:xfrm>
              <a:off x="2477" y="1260"/>
              <a:ext cx="278" cy="288"/>
            </a:xfrm>
            <a:prstGeom prst="rect">
              <a:avLst/>
            </a:prstGeom>
            <a:solidFill>
              <a:schemeClr val="bg1"/>
            </a:solidFill>
            <a:ln w="9525">
              <a:noFill/>
            </a:ln>
          </p:spPr>
          <p:txBody>
            <a:bodyPr wrap="none">
              <a:spAutoFit/>
            </a:bodyPr>
            <a:p>
              <a:pPr algn="ctr"/>
              <a:r>
                <a:rPr lang="en-GB" altLang="zh-CN" sz="2400" dirty="0">
                  <a:solidFill>
                    <a:srgbClr val="A50021"/>
                  </a:solidFill>
                  <a:latin typeface="宋体" panose="02010600030101010101" pitchFamily="2" charset="-122"/>
                </a:rPr>
                <a:t>U</a:t>
              </a:r>
              <a:r>
                <a:rPr lang="en-GB" altLang="zh-CN" sz="2400" baseline="-30000" dirty="0">
                  <a:solidFill>
                    <a:srgbClr val="A50021"/>
                  </a:solidFill>
                  <a:latin typeface="宋体" panose="02010600030101010101" pitchFamily="2" charset="-122"/>
                </a:rPr>
                <a:t>i</a:t>
              </a:r>
              <a:endParaRPr lang="en-US" altLang="zh-CN" sz="2400" baseline="-30000" dirty="0">
                <a:solidFill>
                  <a:srgbClr val="A50021"/>
                </a:solidFill>
                <a:latin typeface="宋体" panose="02010600030101010101" pitchFamily="2" charset="-122"/>
              </a:endParaRPr>
            </a:p>
          </p:txBody>
        </p:sp>
        <p:sp>
          <p:nvSpPr>
            <p:cNvPr id="53272" name="Rectangle 50"/>
            <p:cNvSpPr/>
            <p:nvPr/>
          </p:nvSpPr>
          <p:spPr>
            <a:xfrm>
              <a:off x="5321" y="1332"/>
              <a:ext cx="278" cy="288"/>
            </a:xfrm>
            <a:prstGeom prst="rect">
              <a:avLst/>
            </a:prstGeom>
            <a:solidFill>
              <a:schemeClr val="bg1"/>
            </a:solidFill>
            <a:ln w="9525">
              <a:noFill/>
            </a:ln>
          </p:spPr>
          <p:txBody>
            <a:bodyPr wrap="none">
              <a:spAutoFit/>
            </a:bodyPr>
            <a:p>
              <a:pPr algn="ctr"/>
              <a:r>
                <a:rPr lang="en-GB" altLang="zh-CN" sz="2400" dirty="0">
                  <a:solidFill>
                    <a:srgbClr val="A50021"/>
                  </a:solidFill>
                  <a:latin typeface="宋体" panose="02010600030101010101" pitchFamily="2" charset="-122"/>
                </a:rPr>
                <a:t>U</a:t>
              </a:r>
              <a:r>
                <a:rPr lang="en-GB" altLang="zh-CN" sz="2400" baseline="-30000" dirty="0">
                  <a:solidFill>
                    <a:srgbClr val="A50021"/>
                  </a:solidFill>
                  <a:latin typeface="宋体" panose="02010600030101010101" pitchFamily="2" charset="-122"/>
                </a:rPr>
                <a:t>o</a:t>
              </a:r>
              <a:endParaRPr lang="en-US" altLang="zh-CN" sz="2400" baseline="-30000" dirty="0">
                <a:solidFill>
                  <a:srgbClr val="A50021"/>
                </a:solidFill>
                <a:latin typeface="宋体" panose="02010600030101010101" pitchFamily="2" charset="-122"/>
              </a:endParaRPr>
            </a:p>
          </p:txBody>
        </p:sp>
        <p:sp>
          <p:nvSpPr>
            <p:cNvPr id="53273" name="Oval 51"/>
            <p:cNvSpPr/>
            <p:nvPr/>
          </p:nvSpPr>
          <p:spPr>
            <a:xfrm>
              <a:off x="2556" y="1300"/>
              <a:ext cx="44" cy="27"/>
            </a:xfrm>
            <a:prstGeom prst="ellipse">
              <a:avLst/>
            </a:prstGeom>
            <a:solidFill>
              <a:srgbClr val="A50021"/>
            </a:solidFill>
            <a:ln w="9525" cap="flat" cmpd="sng">
              <a:solidFill>
                <a:srgbClr val="A50021"/>
              </a:solidFill>
              <a:prstDash val="solid"/>
              <a:headEnd type="none" w="med" len="med"/>
              <a:tailEnd type="none" w="med" len="med"/>
            </a:ln>
          </p:spPr>
          <p:txBody>
            <a:bodyPr wrap="none" anchor="ctr"/>
            <a:p>
              <a:pPr algn="ctr"/>
              <a:endParaRPr lang="zh-CN" altLang="zh-CN" sz="2400" b="0" dirty="0">
                <a:latin typeface="Times New Roman" panose="02020603050405020304" pitchFamily="18" charset="0"/>
              </a:endParaRPr>
            </a:p>
          </p:txBody>
        </p:sp>
        <p:sp>
          <p:nvSpPr>
            <p:cNvPr id="53274" name="Oval 52"/>
            <p:cNvSpPr/>
            <p:nvPr/>
          </p:nvSpPr>
          <p:spPr>
            <a:xfrm>
              <a:off x="5400" y="1372"/>
              <a:ext cx="44" cy="27"/>
            </a:xfrm>
            <a:prstGeom prst="ellipse">
              <a:avLst/>
            </a:prstGeom>
            <a:solidFill>
              <a:srgbClr val="A50021"/>
            </a:solidFill>
            <a:ln w="9525" cap="flat" cmpd="sng">
              <a:solidFill>
                <a:srgbClr val="A50021"/>
              </a:solidFill>
              <a:prstDash val="solid"/>
              <a:headEnd type="none" w="med" len="med"/>
              <a:tailEnd type="none" w="med" len="med"/>
            </a:ln>
          </p:spPr>
          <p:txBody>
            <a:bodyPr wrap="none" anchor="ctr"/>
            <a:p>
              <a:pPr algn="ctr"/>
              <a:endParaRPr lang="zh-CN" altLang="zh-CN" sz="2400" b="0" dirty="0">
                <a:latin typeface="Times New Roman" panose="02020603050405020304" pitchFamily="18" charset="0"/>
              </a:endParaRPr>
            </a:p>
          </p:txBody>
        </p:sp>
      </p:grpSp>
      <p:grpSp>
        <p:nvGrpSpPr>
          <p:cNvPr id="12" name="Group 53"/>
          <p:cNvGrpSpPr/>
          <p:nvPr/>
        </p:nvGrpSpPr>
        <p:grpSpPr>
          <a:xfrm>
            <a:off x="728663" y="1530350"/>
            <a:ext cx="2622550" cy="1524000"/>
            <a:chOff x="459" y="964"/>
            <a:chExt cx="1652" cy="960"/>
          </a:xfrm>
        </p:grpSpPr>
        <p:graphicFrame>
          <p:nvGraphicFramePr>
            <p:cNvPr id="53250" name="Object 54" descr="蓝色砂纸"/>
            <p:cNvGraphicFramePr/>
            <p:nvPr/>
          </p:nvGraphicFramePr>
          <p:xfrm>
            <a:off x="459" y="969"/>
            <a:ext cx="1652" cy="955"/>
          </p:xfrm>
          <a:graphic>
            <a:graphicData uri="http://schemas.openxmlformats.org/presentationml/2006/ole">
              <mc:AlternateContent xmlns:mc="http://schemas.openxmlformats.org/markup-compatibility/2006">
                <mc:Choice xmlns:v="urn:schemas-microsoft-com:vml" Requires="v">
                  <p:oleObj spid="_x0000_s3093" name="" r:id="rId15" imgW="1370965" imgH="812165" progId="Equation.3">
                    <p:embed/>
                  </p:oleObj>
                </mc:Choice>
                <mc:Fallback>
                  <p:oleObj name="" r:id="rId15" imgW="1370965" imgH="812165" progId="Equation.3">
                    <p:embed/>
                    <p:pic>
                      <p:nvPicPr>
                        <p:cNvPr id="0" name="图片 3092"/>
                        <p:cNvPicPr/>
                        <p:nvPr/>
                      </p:nvPicPr>
                      <p:blipFill>
                        <a:blip r:embed="rId16"/>
                        <a:stretch>
                          <a:fillRect/>
                        </a:stretch>
                      </p:blipFill>
                      <p:spPr>
                        <a:xfrm>
                          <a:off x="459" y="969"/>
                          <a:ext cx="1652" cy="955"/>
                        </a:xfrm>
                        <a:prstGeom prst="rect">
                          <a:avLst/>
                        </a:prstGeom>
                        <a:blipFill rotWithShape="0">
                          <a:blip r:embed="rId1"/>
                        </a:blipFill>
                        <a:ln w="38100">
                          <a:noFill/>
                          <a:miter/>
                        </a:ln>
                      </p:spPr>
                    </p:pic>
                  </p:oleObj>
                </mc:Fallback>
              </mc:AlternateContent>
            </a:graphicData>
          </a:graphic>
        </p:graphicFrame>
        <p:sp>
          <p:nvSpPr>
            <p:cNvPr id="53269" name="Oval 55"/>
            <p:cNvSpPr/>
            <p:nvPr/>
          </p:nvSpPr>
          <p:spPr>
            <a:xfrm>
              <a:off x="1020" y="964"/>
              <a:ext cx="44" cy="27"/>
            </a:xfrm>
            <a:prstGeom prst="ellipse">
              <a:avLst/>
            </a:prstGeom>
            <a:solidFill>
              <a:schemeClr val="tx1"/>
            </a:solidFill>
            <a:ln w="9525" cap="flat" cmpd="sng">
              <a:solidFill>
                <a:schemeClr val="tx1"/>
              </a:solidFill>
              <a:prstDash val="solid"/>
              <a:headEnd type="none" w="med" len="med"/>
              <a:tailEnd type="none" w="med" len="med"/>
            </a:ln>
          </p:spPr>
          <p:txBody>
            <a:bodyPr wrap="none" anchor="ctr"/>
            <a:p>
              <a:pPr algn="ctr"/>
              <a:endParaRPr lang="zh-CN" altLang="zh-CN" sz="2400" b="0" dirty="0">
                <a:latin typeface="Times New Roman" panose="02020603050405020304" pitchFamily="18" charset="0"/>
              </a:endParaRPr>
            </a:p>
          </p:txBody>
        </p:sp>
      </p:grpSp>
      <p:sp>
        <p:nvSpPr>
          <p:cNvPr id="53268" name="Text Box 56"/>
          <p:cNvSpPr txBox="1"/>
          <p:nvPr/>
        </p:nvSpPr>
        <p:spPr>
          <a:xfrm>
            <a:off x="8316913" y="6461125"/>
            <a:ext cx="647700" cy="396875"/>
          </a:xfrm>
          <a:prstGeom prst="rect">
            <a:avLst/>
          </a:prstGeom>
          <a:noFill/>
          <a:ln w="9525">
            <a:noFill/>
          </a:ln>
        </p:spPr>
        <p:txBody>
          <a:bodyPr>
            <a:spAutoFit/>
          </a:bodyPr>
          <a:p>
            <a:pPr>
              <a:spcBef>
                <a:spcPct val="50000"/>
              </a:spcBef>
            </a:pPr>
            <a:r>
              <a:rPr lang="en-US" altLang="zh-CN" sz="2000" dirty="0">
                <a:latin typeface="Arial" panose="020B0604020202020204" pitchFamily="34" charset="0"/>
              </a:rPr>
              <a:t>end</a:t>
            </a:r>
            <a:endParaRPr lang="en-US" altLang="zh-CN" sz="2000" dirty="0">
              <a:latin typeface="Arial" panose="020B0604020202020204" pitchFamily="34"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ou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5235">
                                            <p:txEl>
                                              <p:charRg st="0" end="12"/>
                                            </p:txEl>
                                          </p:spTgt>
                                        </p:tgtEl>
                                        <p:attrNameLst>
                                          <p:attrName>style.visibility</p:attrName>
                                        </p:attrNameLst>
                                      </p:cBhvr>
                                      <p:to>
                                        <p:strVal val="visible"/>
                                      </p:to>
                                    </p:set>
                                    <p:animEffect transition="in" filter="box(out)">
                                      <p:cBhvr>
                                        <p:cTn id="12" dur="500"/>
                                        <p:tgtEl>
                                          <p:spTgt spid="95235">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5236"/>
                                        </p:tgtEl>
                                        <p:attrNameLst>
                                          <p:attrName>style.visibility</p:attrName>
                                        </p:attrNameLst>
                                      </p:cBhvr>
                                      <p:to>
                                        <p:strVal val="visible"/>
                                      </p:to>
                                    </p:set>
                                    <p:anim calcmode="lin" valueType="num">
                                      <p:cBhvr additive="base">
                                        <p:cTn id="17" dur="500" fill="hold"/>
                                        <p:tgtEl>
                                          <p:spTgt spid="95236"/>
                                        </p:tgtEl>
                                        <p:attrNameLst>
                                          <p:attrName>ppt_x</p:attrName>
                                        </p:attrNameLst>
                                      </p:cBhvr>
                                      <p:tavLst>
                                        <p:tav tm="0">
                                          <p:val>
                                            <p:strVal val="0-#ppt_w/2"/>
                                          </p:val>
                                        </p:tav>
                                        <p:tav tm="100000">
                                          <p:val>
                                            <p:strVal val="#ppt_x"/>
                                          </p:val>
                                        </p:tav>
                                      </p:tavLst>
                                    </p:anim>
                                    <p:anim calcmode="lin" valueType="num">
                                      <p:cBhvr additive="base">
                                        <p:cTn id="18" dur="500" fill="hold"/>
                                        <p:tgtEl>
                                          <p:spTgt spid="952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5238">
                                            <p:txEl>
                                              <p:charRg st="0" end="12"/>
                                            </p:txEl>
                                          </p:spTgt>
                                        </p:tgtEl>
                                        <p:attrNameLst>
                                          <p:attrName>style.visibility</p:attrName>
                                        </p:attrNameLst>
                                      </p:cBhvr>
                                      <p:to>
                                        <p:strVal val="visible"/>
                                      </p:to>
                                    </p:set>
                                    <p:animEffect transition="in" filter="box(out)">
                                      <p:cBhvr>
                                        <p:cTn id="23" dur="500"/>
                                        <p:tgtEl>
                                          <p:spTgt spid="95238">
                                            <p:txEl>
                                              <p:charRg st="0"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ou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5259">
                                            <p:txEl>
                                              <p:charRg st="0" end="10"/>
                                            </p:txEl>
                                          </p:spTgt>
                                        </p:tgtEl>
                                        <p:attrNameLst>
                                          <p:attrName>style.visibility</p:attrName>
                                        </p:attrNameLst>
                                      </p:cBhvr>
                                      <p:to>
                                        <p:strVal val="visible"/>
                                      </p:to>
                                    </p:set>
                                    <p:animEffect transition="in" filter="box(out)">
                                      <p:cBhvr>
                                        <p:cTn id="38" dur="500"/>
                                        <p:tgtEl>
                                          <p:spTgt spid="95259">
                                            <p:txEl>
                                              <p:charRg st="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95259">
                                            <p:txEl>
                                              <p:charRg st="10" end="26"/>
                                            </p:txEl>
                                          </p:spTgt>
                                        </p:tgtEl>
                                        <p:attrNameLst>
                                          <p:attrName>style.visibility</p:attrName>
                                        </p:attrNameLst>
                                      </p:cBhvr>
                                      <p:to>
                                        <p:strVal val="visible"/>
                                      </p:to>
                                    </p:set>
                                    <p:animEffect transition="in" filter="box(out)">
                                      <p:cBhvr>
                                        <p:cTn id="43" dur="500"/>
                                        <p:tgtEl>
                                          <p:spTgt spid="95259">
                                            <p:txEl>
                                              <p:charRg st="1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6" grpId="0" animBg="1"/>
      <p:bldP spid="95238" grpId="0" build="p"/>
      <p:bldP spid="952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42"/>
          <p:cNvGrpSpPr/>
          <p:nvPr/>
        </p:nvGrpSpPr>
        <p:grpSpPr>
          <a:xfrm>
            <a:off x="4140200" y="3933825"/>
            <a:ext cx="3863975" cy="1982788"/>
            <a:chOff x="2517" y="2523"/>
            <a:chExt cx="2434" cy="1249"/>
          </a:xfrm>
        </p:grpSpPr>
        <p:graphicFrame>
          <p:nvGraphicFramePr>
            <p:cNvPr id="54275" name="Object 3"/>
            <p:cNvGraphicFramePr/>
            <p:nvPr/>
          </p:nvGraphicFramePr>
          <p:xfrm>
            <a:off x="2517" y="2556"/>
            <a:ext cx="2177" cy="1049"/>
          </p:xfrm>
          <a:graphic>
            <a:graphicData uri="http://schemas.openxmlformats.org/presentationml/2006/ole">
              <mc:AlternateContent xmlns:mc="http://schemas.openxmlformats.org/markup-compatibility/2006">
                <mc:Choice xmlns:v="urn:schemas-microsoft-com:vml" Requires="v">
                  <p:oleObj spid="_x0000_s3355" name="" r:id="rId1" imgW="5133975" imgH="2886075" progId="MSPhotoEd.3">
                    <p:embed/>
                  </p:oleObj>
                </mc:Choice>
                <mc:Fallback>
                  <p:oleObj name="" r:id="rId1" imgW="5133975" imgH="2886075" progId="MSPhotoEd.3">
                    <p:embed/>
                    <p:pic>
                      <p:nvPicPr>
                        <p:cNvPr id="0" name="图片 3354"/>
                        <p:cNvPicPr/>
                        <p:nvPr/>
                      </p:nvPicPr>
                      <p:blipFill>
                        <a:blip r:embed="rId2"/>
                        <a:stretch>
                          <a:fillRect/>
                        </a:stretch>
                      </p:blipFill>
                      <p:spPr>
                        <a:xfrm>
                          <a:off x="2517" y="2556"/>
                          <a:ext cx="2177" cy="1049"/>
                        </a:xfrm>
                        <a:prstGeom prst="rect">
                          <a:avLst/>
                        </a:prstGeom>
                        <a:noFill/>
                        <a:ln w="38100">
                          <a:noFill/>
                          <a:miter/>
                        </a:ln>
                      </p:spPr>
                    </p:pic>
                  </p:oleObj>
                </mc:Fallback>
              </mc:AlternateContent>
            </a:graphicData>
          </a:graphic>
        </p:graphicFrame>
        <p:sp>
          <p:nvSpPr>
            <p:cNvPr id="54303" name="Rectangle 4"/>
            <p:cNvSpPr/>
            <p:nvPr/>
          </p:nvSpPr>
          <p:spPr>
            <a:xfrm>
              <a:off x="2729" y="2883"/>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4304" name="Rectangle 5"/>
            <p:cNvSpPr/>
            <p:nvPr/>
          </p:nvSpPr>
          <p:spPr>
            <a:xfrm>
              <a:off x="4634" y="3110"/>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4305" name="Text Box 6"/>
            <p:cNvSpPr txBox="1"/>
            <p:nvPr/>
          </p:nvSpPr>
          <p:spPr>
            <a:xfrm>
              <a:off x="2653" y="2795"/>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4306" name="Text Box 7"/>
            <p:cNvSpPr txBox="1"/>
            <p:nvPr/>
          </p:nvSpPr>
          <p:spPr>
            <a:xfrm>
              <a:off x="3736" y="3319"/>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4307" name="Text Box 8"/>
            <p:cNvSpPr txBox="1"/>
            <p:nvPr/>
          </p:nvSpPr>
          <p:spPr>
            <a:xfrm>
              <a:off x="4725" y="2523"/>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4308" name="Rectangle 10"/>
            <p:cNvSpPr/>
            <p:nvPr/>
          </p:nvSpPr>
          <p:spPr>
            <a:xfrm>
              <a:off x="4725" y="3582"/>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4309" name="Rectangle 11"/>
            <p:cNvSpPr/>
            <p:nvPr/>
          </p:nvSpPr>
          <p:spPr>
            <a:xfrm>
              <a:off x="2703" y="3591"/>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4310" name="Rectangle 12"/>
            <p:cNvSpPr/>
            <p:nvPr/>
          </p:nvSpPr>
          <p:spPr>
            <a:xfrm>
              <a:off x="4725" y="2756"/>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4311" name="Rectangle 13"/>
            <p:cNvSpPr/>
            <p:nvPr/>
          </p:nvSpPr>
          <p:spPr>
            <a:xfrm>
              <a:off x="2884" y="3591"/>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4312" name="Line 14"/>
            <p:cNvSpPr/>
            <p:nvPr/>
          </p:nvSpPr>
          <p:spPr>
            <a:xfrm>
              <a:off x="3447" y="3591"/>
              <a:ext cx="680" cy="0"/>
            </a:xfrm>
            <a:prstGeom prst="line">
              <a:avLst/>
            </a:prstGeom>
            <a:ln w="28575" cap="flat" cmpd="sng">
              <a:solidFill>
                <a:schemeClr val="tx1"/>
              </a:solidFill>
              <a:prstDash val="solid"/>
              <a:headEnd type="none" w="med" len="med"/>
              <a:tailEnd type="none" w="med" len="med"/>
            </a:ln>
          </p:spPr>
        </p:sp>
        <p:sp>
          <p:nvSpPr>
            <p:cNvPr id="54313" name="Oval 15"/>
            <p:cNvSpPr>
              <a:spLocks noChangeAspect="1"/>
            </p:cNvSpPr>
            <p:nvPr/>
          </p:nvSpPr>
          <p:spPr>
            <a:xfrm>
              <a:off x="3764" y="3573"/>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sp>
        <p:nvSpPr>
          <p:cNvPr id="54278" name="Rectangle 16"/>
          <p:cNvSpPr>
            <a:spLocks noGrp="1" noRot="1"/>
          </p:cNvSpPr>
          <p:nvPr>
            <p:ph type="title"/>
          </p:nvPr>
        </p:nvSpPr>
        <p:spPr>
          <a:xfrm>
            <a:off x="611188" y="436563"/>
            <a:ext cx="5976937" cy="523875"/>
          </a:xfrm>
          <a:ln/>
        </p:spPr>
        <p:txBody>
          <a:bodyPr vert="horz" wrap="square" lIns="91440" tIns="45720" rIns="91440" bIns="45720" anchor="t">
            <a:spAutoFit/>
          </a:bodyPr>
          <a:p>
            <a:pPr eaLnBrk="1" hangingPunct="1">
              <a:spcBef>
                <a:spcPct val="50000"/>
              </a:spcBef>
            </a:pPr>
            <a:r>
              <a:rPr lang="en-US" altLang="zh-CN" sz="2800" dirty="0">
                <a:solidFill>
                  <a:srgbClr val="0000FF"/>
                </a:solidFill>
              </a:rPr>
              <a:t>3</a:t>
            </a:r>
            <a:r>
              <a:rPr lang="zh-CN" altLang="en-US" sz="2800" dirty="0">
                <a:solidFill>
                  <a:srgbClr val="0000FF"/>
                </a:solidFill>
              </a:rPr>
              <a:t>、</a:t>
            </a:r>
            <a:r>
              <a:rPr lang="en-US" altLang="zh-CN" sz="2800" b="1" dirty="0">
                <a:solidFill>
                  <a:srgbClr val="0000FF"/>
                </a:solidFill>
                <a:latin typeface="宋体" panose="02010600030101010101" pitchFamily="2" charset="-122"/>
              </a:rPr>
              <a:t> </a:t>
            </a:r>
            <a:r>
              <a:rPr lang="zh-CN" altLang="en-US" sz="2800" b="1" dirty="0">
                <a:solidFill>
                  <a:srgbClr val="0000FF"/>
                </a:solidFill>
              </a:rPr>
              <a:t>射极偏置电路</a:t>
            </a:r>
            <a:r>
              <a:rPr lang="zh-CN" altLang="en-US" sz="2800" b="1" dirty="0">
                <a:solidFill>
                  <a:srgbClr val="0000FF"/>
                </a:solidFill>
                <a:latin typeface="宋体" panose="02010600030101010101" pitchFamily="2" charset="-122"/>
              </a:rPr>
              <a:t>动态参数的估算</a:t>
            </a:r>
            <a:endParaRPr lang="zh-CN" altLang="en-US" sz="2800" b="1" dirty="0">
              <a:solidFill>
                <a:srgbClr val="0000FF"/>
              </a:solidFill>
              <a:latin typeface="宋体" panose="02010600030101010101" pitchFamily="2" charset="-122"/>
            </a:endParaRPr>
          </a:p>
        </p:txBody>
      </p:sp>
      <p:grpSp>
        <p:nvGrpSpPr>
          <p:cNvPr id="3" name="Group 17"/>
          <p:cNvGrpSpPr/>
          <p:nvPr/>
        </p:nvGrpSpPr>
        <p:grpSpPr>
          <a:xfrm>
            <a:off x="323850" y="1196975"/>
            <a:ext cx="3241675" cy="2908300"/>
            <a:chOff x="158" y="663"/>
            <a:chExt cx="2042" cy="1832"/>
          </a:xfrm>
        </p:grpSpPr>
        <p:graphicFrame>
          <p:nvGraphicFramePr>
            <p:cNvPr id="54274" name="Object 18"/>
            <p:cNvGraphicFramePr/>
            <p:nvPr/>
          </p:nvGraphicFramePr>
          <p:xfrm>
            <a:off x="158" y="663"/>
            <a:ext cx="1951" cy="1832"/>
          </p:xfrm>
          <a:graphic>
            <a:graphicData uri="http://schemas.openxmlformats.org/presentationml/2006/ole">
              <mc:AlternateContent xmlns:mc="http://schemas.openxmlformats.org/markup-compatibility/2006">
                <mc:Choice xmlns:v="urn:schemas-microsoft-com:vml" Requires="v">
                  <p:oleObj spid="_x0000_s3354" name="" r:id="rId3" imgW="27974925" imgH="11249025" progId="MSPhotoEd.3">
                    <p:embed/>
                  </p:oleObj>
                </mc:Choice>
                <mc:Fallback>
                  <p:oleObj name="" r:id="rId3" imgW="27974925" imgH="11249025" progId="MSPhotoEd.3">
                    <p:embed/>
                    <p:pic>
                      <p:nvPicPr>
                        <p:cNvPr id="0" name="图片 3353"/>
                        <p:cNvPicPr/>
                        <p:nvPr/>
                      </p:nvPicPr>
                      <p:blipFill>
                        <a:blip r:embed="rId4"/>
                        <a:srcRect l="31326" r="29448" b="10851"/>
                        <a:stretch>
                          <a:fillRect/>
                        </a:stretch>
                      </p:blipFill>
                      <p:spPr>
                        <a:xfrm>
                          <a:off x="158" y="663"/>
                          <a:ext cx="1951" cy="1832"/>
                        </a:xfrm>
                        <a:prstGeom prst="rect">
                          <a:avLst/>
                        </a:prstGeom>
                        <a:noFill/>
                        <a:ln w="38100">
                          <a:noFill/>
                          <a:miter/>
                        </a:ln>
                      </p:spPr>
                    </p:pic>
                  </p:oleObj>
                </mc:Fallback>
              </mc:AlternateContent>
            </a:graphicData>
          </a:graphic>
        </p:graphicFrame>
        <p:sp>
          <p:nvSpPr>
            <p:cNvPr id="54285" name="Rectangle 19"/>
            <p:cNvSpPr/>
            <p:nvPr/>
          </p:nvSpPr>
          <p:spPr>
            <a:xfrm>
              <a:off x="158" y="1856"/>
              <a:ext cx="140"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86" name="Text Box 20"/>
            <p:cNvSpPr txBox="1"/>
            <p:nvPr/>
          </p:nvSpPr>
          <p:spPr>
            <a:xfrm>
              <a:off x="193" y="1785"/>
              <a:ext cx="175"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54287" name="Rectangle 21"/>
            <p:cNvSpPr/>
            <p:nvPr/>
          </p:nvSpPr>
          <p:spPr>
            <a:xfrm>
              <a:off x="1934" y="1570"/>
              <a:ext cx="173" cy="21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88" name="Text Box 22"/>
            <p:cNvSpPr txBox="1"/>
            <p:nvPr/>
          </p:nvSpPr>
          <p:spPr>
            <a:xfrm>
              <a:off x="1934" y="1570"/>
              <a:ext cx="266"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54289" name="Rectangle 23"/>
            <p:cNvSpPr/>
            <p:nvPr/>
          </p:nvSpPr>
          <p:spPr>
            <a:xfrm>
              <a:off x="481" y="1033"/>
              <a:ext cx="139" cy="21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0" name="Text Box 24"/>
            <p:cNvSpPr txBox="1"/>
            <p:nvPr/>
          </p:nvSpPr>
          <p:spPr>
            <a:xfrm>
              <a:off x="407" y="1026"/>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4291" name="Rectangle 25"/>
            <p:cNvSpPr/>
            <p:nvPr/>
          </p:nvSpPr>
          <p:spPr>
            <a:xfrm>
              <a:off x="481" y="1856"/>
              <a:ext cx="139" cy="17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2" name="Text Box 26"/>
            <p:cNvSpPr txBox="1"/>
            <p:nvPr/>
          </p:nvSpPr>
          <p:spPr>
            <a:xfrm>
              <a:off x="398" y="1815"/>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4293" name="Rectangle 27"/>
            <p:cNvSpPr/>
            <p:nvPr/>
          </p:nvSpPr>
          <p:spPr>
            <a:xfrm>
              <a:off x="402" y="1320"/>
              <a:ext cx="175" cy="14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4" name="Text Box 28"/>
            <p:cNvSpPr txBox="1"/>
            <p:nvPr/>
          </p:nvSpPr>
          <p:spPr>
            <a:xfrm>
              <a:off x="375" y="1266"/>
              <a:ext cx="301"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4295" name="Rectangle 29"/>
            <p:cNvSpPr/>
            <p:nvPr/>
          </p:nvSpPr>
          <p:spPr>
            <a:xfrm>
              <a:off x="1411" y="961"/>
              <a:ext cx="209"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6" name="Text Box 30"/>
            <p:cNvSpPr txBox="1"/>
            <p:nvPr/>
          </p:nvSpPr>
          <p:spPr>
            <a:xfrm>
              <a:off x="1446" y="905"/>
              <a:ext cx="300"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4297" name="Rectangle 31"/>
            <p:cNvSpPr/>
            <p:nvPr/>
          </p:nvSpPr>
          <p:spPr>
            <a:xfrm>
              <a:off x="1273" y="1658"/>
              <a:ext cx="359" cy="59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8" name="Rectangle 32"/>
            <p:cNvSpPr/>
            <p:nvPr/>
          </p:nvSpPr>
          <p:spPr>
            <a:xfrm>
              <a:off x="1552" y="1938"/>
              <a:ext cx="199" cy="23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299" name="Rectangle 33"/>
            <p:cNvSpPr/>
            <p:nvPr/>
          </p:nvSpPr>
          <p:spPr>
            <a:xfrm>
              <a:off x="1225" y="1778"/>
              <a:ext cx="80"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300" name="Rectangle 34"/>
            <p:cNvSpPr/>
            <p:nvPr/>
          </p:nvSpPr>
          <p:spPr>
            <a:xfrm>
              <a:off x="1130" y="1778"/>
              <a:ext cx="79"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301" name="Rectangle 35"/>
            <p:cNvSpPr/>
            <p:nvPr/>
          </p:nvSpPr>
          <p:spPr>
            <a:xfrm>
              <a:off x="1432" y="2184"/>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4302" name="Rectangle 36"/>
            <p:cNvSpPr/>
            <p:nvPr/>
          </p:nvSpPr>
          <p:spPr>
            <a:xfrm>
              <a:off x="1432" y="2280"/>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sp>
        <p:nvSpPr>
          <p:cNvPr id="97317" name="Oval 37"/>
          <p:cNvSpPr/>
          <p:nvPr/>
        </p:nvSpPr>
        <p:spPr>
          <a:xfrm>
            <a:off x="1476375" y="2205038"/>
            <a:ext cx="863600" cy="720725"/>
          </a:xfrm>
          <a:prstGeom prst="ellipse">
            <a:avLst/>
          </a:prstGeom>
          <a:noFill/>
          <a:ln w="28575" cap="flat" cmpd="sng">
            <a:solidFill>
              <a:srgbClr val="0080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97318" name="AutoShape 38" descr="60%"/>
          <p:cNvSpPr/>
          <p:nvPr/>
        </p:nvSpPr>
        <p:spPr>
          <a:xfrm rot="1800000">
            <a:off x="2339975" y="3429000"/>
            <a:ext cx="2068513" cy="431800"/>
          </a:xfrm>
          <a:prstGeom prst="rightArrow">
            <a:avLst>
              <a:gd name="adj1" fmla="val 50000"/>
              <a:gd name="adj2" fmla="val 119761"/>
            </a:avLst>
          </a:prstGeom>
          <a:pattFill prst="pct60">
            <a:fgClr>
              <a:srgbClr val="008000"/>
            </a:fgClr>
            <a:bgClr>
              <a:schemeClr val="bg1"/>
            </a:bgClr>
          </a:pattFill>
          <a:ln w="28575" cap="flat" cmpd="sng">
            <a:solidFill>
              <a:srgbClr val="008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grpSp>
        <p:nvGrpSpPr>
          <p:cNvPr id="4" name="Group 39"/>
          <p:cNvGrpSpPr/>
          <p:nvPr/>
        </p:nvGrpSpPr>
        <p:grpSpPr>
          <a:xfrm>
            <a:off x="3924300" y="1123950"/>
            <a:ext cx="1943100" cy="1152525"/>
            <a:chOff x="2472" y="708"/>
            <a:chExt cx="1224" cy="726"/>
          </a:xfrm>
        </p:grpSpPr>
        <p:sp>
          <p:nvSpPr>
            <p:cNvPr id="54283" name="Oval 40"/>
            <p:cNvSpPr/>
            <p:nvPr/>
          </p:nvSpPr>
          <p:spPr>
            <a:xfrm>
              <a:off x="2472" y="708"/>
              <a:ext cx="1224" cy="726"/>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4284" name="Text Box 41"/>
            <p:cNvSpPr txBox="1"/>
            <p:nvPr/>
          </p:nvSpPr>
          <p:spPr>
            <a:xfrm>
              <a:off x="2544" y="754"/>
              <a:ext cx="1089" cy="596"/>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无旁路电容的情况</a:t>
              </a:r>
              <a:endParaRPr lang="zh-CN" altLang="en-US" b="0" dirty="0">
                <a:latin typeface="隶书" panose="02010509060101010101" pitchFamily="49" charset="-122"/>
                <a:ea typeface="隶书" panose="02010509060101010101" pitchFamily="49" charset="-122"/>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317"/>
                                        </p:tgtEl>
                                        <p:attrNameLst>
                                          <p:attrName>style.visibility</p:attrName>
                                        </p:attrNameLst>
                                      </p:cBhvr>
                                      <p:to>
                                        <p:strVal val="visible"/>
                                      </p:to>
                                    </p:set>
                                    <p:animEffect transition="in" filter="wipe(left)">
                                      <p:cBhvr>
                                        <p:cTn id="16" dur="1000"/>
                                        <p:tgtEl>
                                          <p:spTgt spid="9731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7318"/>
                                        </p:tgtEl>
                                        <p:attrNameLst>
                                          <p:attrName>style.visibility</p:attrName>
                                        </p:attrNameLst>
                                      </p:cBhvr>
                                      <p:to>
                                        <p:strVal val="visible"/>
                                      </p:to>
                                    </p:set>
                                    <p:animEffect transition="in" filter="wipe(left)">
                                      <p:cBhvr>
                                        <p:cTn id="20" dur="1000"/>
                                        <p:tgtEl>
                                          <p:spTgt spid="9731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7" grpId="0" animBg="1"/>
      <p:bldP spid="973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7314" name="Text Box 2"/>
          <p:cNvSpPr txBox="1"/>
          <p:nvPr/>
        </p:nvSpPr>
        <p:spPr>
          <a:xfrm>
            <a:off x="681038" y="604838"/>
            <a:ext cx="3581400" cy="522287"/>
          </a:xfrm>
          <a:prstGeom prst="rect">
            <a:avLst/>
          </a:prstGeom>
          <a:noFill/>
          <a:ln w="38100">
            <a:noFill/>
          </a:ln>
        </p:spPr>
        <p:txBody>
          <a:bodyPr anchor="ctr">
            <a:spAutoFit/>
          </a:bodyPr>
          <a:p>
            <a:pPr>
              <a:spcBef>
                <a:spcPct val="50000"/>
              </a:spcBef>
            </a:pPr>
            <a:r>
              <a:rPr lang="zh-CN" altLang="en-US" dirty="0">
                <a:latin typeface="华文中宋" panose="02010600040101010101" pitchFamily="2" charset="-122"/>
                <a:ea typeface="华文中宋" panose="02010600040101010101" pitchFamily="2" charset="-122"/>
              </a:rPr>
              <a:t>二、输入电阻</a:t>
            </a:r>
            <a:r>
              <a:rPr lang="en-US" altLang="zh-CN" i="1" dirty="0">
                <a:latin typeface="宋体" panose="02010600030101010101" pitchFamily="2" charset="-122"/>
                <a:ea typeface="_x000B__x000C_"/>
              </a:rPr>
              <a:t>R</a:t>
            </a:r>
            <a:r>
              <a:rPr lang="en-US" altLang="zh-CN" i="1" baseline="-25000" dirty="0">
                <a:latin typeface="宋体" panose="02010600030101010101" pitchFamily="2" charset="-122"/>
                <a:ea typeface="_x000B__x000C_"/>
              </a:rPr>
              <a:t>i</a:t>
            </a:r>
            <a:endParaRPr lang="en-US" altLang="zh-CN" b="0" dirty="0">
              <a:latin typeface="宋体" panose="02010600030101010101" pitchFamily="2" charset="-122"/>
              <a:ea typeface="_x000B__x000C_"/>
            </a:endParaRPr>
          </a:p>
        </p:txBody>
      </p:sp>
      <p:sp>
        <p:nvSpPr>
          <p:cNvPr id="1037315" name="Text Box 3"/>
          <p:cNvSpPr txBox="1"/>
          <p:nvPr/>
        </p:nvSpPr>
        <p:spPr>
          <a:xfrm>
            <a:off x="609600" y="1368425"/>
            <a:ext cx="7926388" cy="2441575"/>
          </a:xfrm>
          <a:prstGeom prst="rect">
            <a:avLst/>
          </a:prstGeom>
          <a:noFill/>
          <a:ln w="38100">
            <a:noFill/>
          </a:ln>
        </p:spPr>
        <p:txBody>
          <a:bodyPr lIns="90000" tIns="46800" rIns="90000" bIns="46800" anchor="ctr">
            <a:spAutoFit/>
          </a:bodyPr>
          <a:p>
            <a:pPr>
              <a:spcBef>
                <a:spcPct val="50000"/>
              </a:spcBef>
            </a:pPr>
            <a:r>
              <a:rPr lang="zh-CN" altLang="en-US" dirty="0">
                <a:latin typeface="Times New Roman" panose="02020603050405020304" pitchFamily="18" charset="0"/>
              </a:rPr>
              <a:t>放大电路一定要有前级（信号源）为其提供信号，那么就要从信号源吸取电流。</a:t>
            </a:r>
            <a:endParaRPr lang="zh-CN" altLang="en-US" dirty="0">
              <a:latin typeface="Times New Roman" panose="02020603050405020304" pitchFamily="18" charset="0"/>
            </a:endParaRPr>
          </a:p>
          <a:p>
            <a:pPr>
              <a:spcBef>
                <a:spcPct val="50000"/>
              </a:spcBef>
            </a:pPr>
            <a:r>
              <a:rPr lang="zh-CN" altLang="en-US" dirty="0">
                <a:solidFill>
                  <a:srgbClr val="FF3300"/>
                </a:solidFill>
                <a:latin typeface="Times New Roman" panose="02020603050405020304" pitchFamily="18" charset="0"/>
              </a:rPr>
              <a:t>输入电阻</a:t>
            </a:r>
            <a:r>
              <a:rPr lang="zh-CN" altLang="en-US" dirty="0">
                <a:latin typeface="Times New Roman" panose="02020603050405020304" pitchFamily="18" charset="0"/>
              </a:rPr>
              <a:t>是衡量放大电路从其前级取电流大小的参数。输入电阻越大，从其前级取得的电流越小，对前级的影响越小。</a:t>
            </a:r>
            <a:endParaRPr lang="zh-CN" altLang="en-US" sz="2400" b="0" dirty="0">
              <a:latin typeface="Times New Roman" panose="02020603050405020304" pitchFamily="18" charset="0"/>
            </a:endParaRPr>
          </a:p>
        </p:txBody>
      </p:sp>
      <p:grpSp>
        <p:nvGrpSpPr>
          <p:cNvPr id="2" name="Group 4"/>
          <p:cNvGrpSpPr/>
          <p:nvPr/>
        </p:nvGrpSpPr>
        <p:grpSpPr>
          <a:xfrm>
            <a:off x="3048000" y="4038600"/>
            <a:ext cx="2857500" cy="1600200"/>
            <a:chOff x="1989" y="1179"/>
            <a:chExt cx="1800" cy="1008"/>
          </a:xfrm>
        </p:grpSpPr>
        <p:grpSp>
          <p:nvGrpSpPr>
            <p:cNvPr id="130073" name="Group 5"/>
            <p:cNvGrpSpPr/>
            <p:nvPr/>
          </p:nvGrpSpPr>
          <p:grpSpPr>
            <a:xfrm>
              <a:off x="1989" y="1179"/>
              <a:ext cx="1800" cy="1008"/>
              <a:chOff x="1908" y="2592"/>
              <a:chExt cx="1800" cy="1008"/>
            </a:xfrm>
          </p:grpSpPr>
          <p:sp>
            <p:nvSpPr>
              <p:cNvPr id="130075" name="Rectangle 6"/>
              <p:cNvSpPr/>
              <p:nvPr/>
            </p:nvSpPr>
            <p:spPr>
              <a:xfrm>
                <a:off x="2495" y="2592"/>
                <a:ext cx="625" cy="1008"/>
              </a:xfrm>
              <a:prstGeom prst="rect">
                <a:avLst/>
              </a:prstGeom>
              <a:noFill/>
              <a:ln w="381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grpSp>
            <p:nvGrpSpPr>
              <p:cNvPr id="130076" name="Group 7"/>
              <p:cNvGrpSpPr/>
              <p:nvPr/>
            </p:nvGrpSpPr>
            <p:grpSpPr>
              <a:xfrm>
                <a:off x="1908" y="2724"/>
                <a:ext cx="588" cy="96"/>
                <a:chOff x="1908" y="2724"/>
                <a:chExt cx="588" cy="96"/>
              </a:xfrm>
            </p:grpSpPr>
            <p:sp>
              <p:nvSpPr>
                <p:cNvPr id="130086" name="Line 8"/>
                <p:cNvSpPr/>
                <p:nvPr/>
              </p:nvSpPr>
              <p:spPr>
                <a:xfrm>
                  <a:off x="2016" y="2784"/>
                  <a:ext cx="480" cy="0"/>
                </a:xfrm>
                <a:prstGeom prst="line">
                  <a:avLst/>
                </a:prstGeom>
                <a:ln w="38100" cap="flat" cmpd="sng">
                  <a:solidFill>
                    <a:schemeClr val="tx1"/>
                  </a:solidFill>
                  <a:prstDash val="solid"/>
                  <a:headEnd type="none" w="med" len="med"/>
                  <a:tailEnd type="none" w="med" len="med"/>
                </a:ln>
              </p:spPr>
            </p:sp>
            <p:sp>
              <p:nvSpPr>
                <p:cNvPr id="130087" name="Oval 9"/>
                <p:cNvSpPr/>
                <p:nvPr/>
              </p:nvSpPr>
              <p:spPr>
                <a:xfrm>
                  <a:off x="1908" y="2724"/>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30077" name="Group 10"/>
              <p:cNvGrpSpPr/>
              <p:nvPr/>
            </p:nvGrpSpPr>
            <p:grpSpPr>
              <a:xfrm>
                <a:off x="1908" y="3336"/>
                <a:ext cx="588" cy="96"/>
                <a:chOff x="1908" y="2724"/>
                <a:chExt cx="588" cy="96"/>
              </a:xfrm>
            </p:grpSpPr>
            <p:sp>
              <p:nvSpPr>
                <p:cNvPr id="130084" name="Line 11"/>
                <p:cNvSpPr/>
                <p:nvPr/>
              </p:nvSpPr>
              <p:spPr>
                <a:xfrm>
                  <a:off x="2016" y="2784"/>
                  <a:ext cx="480" cy="0"/>
                </a:xfrm>
                <a:prstGeom prst="line">
                  <a:avLst/>
                </a:prstGeom>
                <a:ln w="38100" cap="flat" cmpd="sng">
                  <a:solidFill>
                    <a:schemeClr val="tx1"/>
                  </a:solidFill>
                  <a:prstDash val="solid"/>
                  <a:headEnd type="none" w="med" len="med"/>
                  <a:tailEnd type="none" w="med" len="med"/>
                </a:ln>
              </p:spPr>
            </p:sp>
            <p:sp>
              <p:nvSpPr>
                <p:cNvPr id="130085" name="Oval 12"/>
                <p:cNvSpPr/>
                <p:nvPr/>
              </p:nvSpPr>
              <p:spPr>
                <a:xfrm>
                  <a:off x="1908" y="2724"/>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30078" name="Group 13"/>
              <p:cNvGrpSpPr/>
              <p:nvPr/>
            </p:nvGrpSpPr>
            <p:grpSpPr>
              <a:xfrm flipH="1">
                <a:off x="3120" y="2724"/>
                <a:ext cx="588" cy="96"/>
                <a:chOff x="1908" y="2724"/>
                <a:chExt cx="588" cy="96"/>
              </a:xfrm>
            </p:grpSpPr>
            <p:sp>
              <p:nvSpPr>
                <p:cNvPr id="130082" name="Line 14"/>
                <p:cNvSpPr/>
                <p:nvPr/>
              </p:nvSpPr>
              <p:spPr>
                <a:xfrm>
                  <a:off x="2016" y="2784"/>
                  <a:ext cx="480" cy="0"/>
                </a:xfrm>
                <a:prstGeom prst="line">
                  <a:avLst/>
                </a:prstGeom>
                <a:ln w="38100" cap="flat" cmpd="sng">
                  <a:solidFill>
                    <a:schemeClr val="tx1"/>
                  </a:solidFill>
                  <a:prstDash val="solid"/>
                  <a:headEnd type="none" w="med" len="med"/>
                  <a:tailEnd type="none" w="med" len="med"/>
                </a:ln>
              </p:spPr>
            </p:sp>
            <p:sp>
              <p:nvSpPr>
                <p:cNvPr id="130083" name="Oval 15"/>
                <p:cNvSpPr/>
                <p:nvPr/>
              </p:nvSpPr>
              <p:spPr>
                <a:xfrm>
                  <a:off x="1908" y="2724"/>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30079" name="Group 16"/>
              <p:cNvGrpSpPr/>
              <p:nvPr/>
            </p:nvGrpSpPr>
            <p:grpSpPr>
              <a:xfrm flipH="1">
                <a:off x="3120" y="3336"/>
                <a:ext cx="588" cy="96"/>
                <a:chOff x="1908" y="2724"/>
                <a:chExt cx="588" cy="96"/>
              </a:xfrm>
            </p:grpSpPr>
            <p:sp>
              <p:nvSpPr>
                <p:cNvPr id="130080" name="Line 17"/>
                <p:cNvSpPr/>
                <p:nvPr/>
              </p:nvSpPr>
              <p:spPr>
                <a:xfrm>
                  <a:off x="2016" y="2784"/>
                  <a:ext cx="480" cy="0"/>
                </a:xfrm>
                <a:prstGeom prst="line">
                  <a:avLst/>
                </a:prstGeom>
                <a:ln w="38100" cap="flat" cmpd="sng">
                  <a:solidFill>
                    <a:schemeClr val="tx1"/>
                  </a:solidFill>
                  <a:prstDash val="solid"/>
                  <a:headEnd type="none" w="med" len="med"/>
                  <a:tailEnd type="none" w="med" len="med"/>
                </a:ln>
              </p:spPr>
            </p:sp>
            <p:sp>
              <p:nvSpPr>
                <p:cNvPr id="130081" name="Oval 18"/>
                <p:cNvSpPr/>
                <p:nvPr/>
              </p:nvSpPr>
              <p:spPr>
                <a:xfrm>
                  <a:off x="1908" y="2724"/>
                  <a:ext cx="96" cy="96"/>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sp>
          <p:nvSpPr>
            <p:cNvPr id="130074" name="Text Box 19"/>
            <p:cNvSpPr txBox="1"/>
            <p:nvPr/>
          </p:nvSpPr>
          <p:spPr>
            <a:xfrm>
              <a:off x="2724" y="1473"/>
              <a:ext cx="350" cy="336"/>
            </a:xfrm>
            <a:prstGeom prst="rect">
              <a:avLst/>
            </a:prstGeom>
            <a:noFill/>
            <a:ln w="38100">
              <a:noFill/>
            </a:ln>
          </p:spPr>
          <p:txBody>
            <a:bodyPr wrap="none" anchor="ctr">
              <a:spAutoFit/>
            </a:bodyPr>
            <a:p>
              <a:pPr algn="ctr">
                <a:spcBef>
                  <a:spcPct val="50000"/>
                </a:spcBef>
              </a:pPr>
              <a:r>
                <a:rPr lang="en-US" altLang="zh-CN" i="1" dirty="0">
                  <a:latin typeface="Times New Roman" panose="02020603050405020304" pitchFamily="18" charset="0"/>
                  <a:ea typeface="楷体_GB2312" pitchFamily="49" charset="-122"/>
                </a:rPr>
                <a:t>A</a:t>
              </a:r>
              <a:r>
                <a:rPr lang="en-US" altLang="zh-CN" sz="2900" i="1" baseline="-25000" dirty="0">
                  <a:latin typeface="Times New Roman" panose="02020603050405020304" pitchFamily="18" charset="0"/>
                  <a:ea typeface="楷体_GB2312" pitchFamily="49" charset="-122"/>
                </a:rPr>
                <a:t>u</a:t>
              </a:r>
              <a:endParaRPr lang="en-US" altLang="zh-CN" sz="2400" b="0" dirty="0">
                <a:latin typeface="Times New Roman" panose="02020603050405020304" pitchFamily="18" charset="0"/>
              </a:endParaRPr>
            </a:p>
          </p:txBody>
        </p:sp>
      </p:grpSp>
      <p:grpSp>
        <p:nvGrpSpPr>
          <p:cNvPr id="8" name="Group 20"/>
          <p:cNvGrpSpPr/>
          <p:nvPr/>
        </p:nvGrpSpPr>
        <p:grpSpPr>
          <a:xfrm>
            <a:off x="3276600" y="3683000"/>
            <a:ext cx="531813" cy="568325"/>
            <a:chOff x="2137" y="829"/>
            <a:chExt cx="335" cy="398"/>
          </a:xfrm>
        </p:grpSpPr>
        <p:sp>
          <p:nvSpPr>
            <p:cNvPr id="130071" name="Line 21"/>
            <p:cNvSpPr/>
            <p:nvPr/>
          </p:nvSpPr>
          <p:spPr>
            <a:xfrm>
              <a:off x="2145" y="1227"/>
              <a:ext cx="327" cy="0"/>
            </a:xfrm>
            <a:prstGeom prst="line">
              <a:avLst/>
            </a:prstGeom>
            <a:ln w="38100" cap="flat" cmpd="sng">
              <a:solidFill>
                <a:srgbClr val="FF3300"/>
              </a:solidFill>
              <a:prstDash val="solid"/>
              <a:headEnd type="none" w="med" len="med"/>
              <a:tailEnd type="triangle" w="med" len="med"/>
            </a:ln>
          </p:spPr>
        </p:sp>
        <p:sp>
          <p:nvSpPr>
            <p:cNvPr id="130072" name="Text Box 22"/>
            <p:cNvSpPr txBox="1"/>
            <p:nvPr/>
          </p:nvSpPr>
          <p:spPr>
            <a:xfrm>
              <a:off x="2137" y="829"/>
              <a:ext cx="291" cy="374"/>
            </a:xfrm>
            <a:prstGeom prst="rect">
              <a:avLst/>
            </a:prstGeom>
            <a:noFill/>
            <a:ln w="38100">
              <a:noFill/>
            </a:ln>
          </p:spPr>
          <p:txBody>
            <a:bodyPr lIns="90000" tIns="46800" rIns="90000" bIns="46800" anchor="ctr">
              <a:spAutoFit/>
            </a:bodyPr>
            <a:p>
              <a:pPr algn="ctr">
                <a:spcBef>
                  <a:spcPct val="50000"/>
                </a:spcBef>
              </a:pPr>
              <a:r>
                <a:rPr lang="en-US" altLang="zh-CN" i="1" dirty="0">
                  <a:solidFill>
                    <a:srgbClr val="FF3300"/>
                  </a:solidFill>
                  <a:latin typeface="Times New Roman" panose="02020603050405020304" pitchFamily="18" charset="0"/>
                  <a:ea typeface="楷体_GB2312" pitchFamily="49" charset="-122"/>
                </a:rPr>
                <a:t>I</a:t>
              </a:r>
              <a:r>
                <a:rPr lang="en-US" altLang="zh-CN" sz="2900" i="1" baseline="-25000" dirty="0">
                  <a:solidFill>
                    <a:srgbClr val="FF3300"/>
                  </a:solidFill>
                  <a:latin typeface="Times New Roman" panose="02020603050405020304" pitchFamily="18" charset="0"/>
                  <a:ea typeface="楷体_GB2312" pitchFamily="49" charset="-122"/>
                </a:rPr>
                <a:t>i</a:t>
              </a:r>
              <a:endParaRPr lang="en-US" altLang="zh-CN" sz="2400" b="0" dirty="0">
                <a:latin typeface="Times New Roman" panose="02020603050405020304" pitchFamily="18" charset="0"/>
              </a:endParaRPr>
            </a:p>
          </p:txBody>
        </p:sp>
      </p:grpSp>
      <p:grpSp>
        <p:nvGrpSpPr>
          <p:cNvPr id="9" name="Group 23"/>
          <p:cNvGrpSpPr/>
          <p:nvPr/>
        </p:nvGrpSpPr>
        <p:grpSpPr>
          <a:xfrm>
            <a:off x="990600" y="4267200"/>
            <a:ext cx="2133600" cy="1073150"/>
            <a:chOff x="655" y="1315"/>
            <a:chExt cx="1343" cy="676"/>
          </a:xfrm>
        </p:grpSpPr>
        <p:grpSp>
          <p:nvGrpSpPr>
            <p:cNvPr id="130061" name="Group 24"/>
            <p:cNvGrpSpPr/>
            <p:nvPr/>
          </p:nvGrpSpPr>
          <p:grpSpPr>
            <a:xfrm>
              <a:off x="1125" y="1315"/>
              <a:ext cx="873" cy="676"/>
              <a:chOff x="918" y="1315"/>
              <a:chExt cx="873" cy="676"/>
            </a:xfrm>
          </p:grpSpPr>
          <p:sp>
            <p:nvSpPr>
              <p:cNvPr id="130063" name="Line 25"/>
              <p:cNvSpPr/>
              <p:nvPr/>
            </p:nvSpPr>
            <p:spPr>
              <a:xfrm>
                <a:off x="1036" y="1978"/>
                <a:ext cx="755" cy="0"/>
              </a:xfrm>
              <a:prstGeom prst="line">
                <a:avLst/>
              </a:prstGeom>
              <a:ln w="38100" cap="flat" cmpd="sng">
                <a:solidFill>
                  <a:schemeClr val="tx1"/>
                </a:solidFill>
                <a:prstDash val="solid"/>
                <a:headEnd type="none" w="med" len="med"/>
                <a:tailEnd type="none" w="med" len="med"/>
              </a:ln>
            </p:spPr>
          </p:sp>
          <p:sp>
            <p:nvSpPr>
              <p:cNvPr id="130064" name="Line 26"/>
              <p:cNvSpPr/>
              <p:nvPr/>
            </p:nvSpPr>
            <p:spPr>
              <a:xfrm>
                <a:off x="1033" y="1372"/>
                <a:ext cx="755" cy="0"/>
              </a:xfrm>
              <a:prstGeom prst="line">
                <a:avLst/>
              </a:prstGeom>
              <a:ln w="38100" cap="flat" cmpd="sng">
                <a:solidFill>
                  <a:schemeClr val="tx1"/>
                </a:solidFill>
                <a:prstDash val="solid"/>
                <a:headEnd type="none" w="med" len="med"/>
                <a:tailEnd type="none" w="med" len="med"/>
              </a:ln>
            </p:spPr>
          </p:sp>
          <p:sp>
            <p:nvSpPr>
              <p:cNvPr id="130065" name="Rectangle 27"/>
              <p:cNvSpPr/>
              <p:nvPr/>
            </p:nvSpPr>
            <p:spPr>
              <a:xfrm>
                <a:off x="1282" y="1315"/>
                <a:ext cx="291" cy="109"/>
              </a:xfrm>
              <a:prstGeom prst="rect">
                <a:avLst/>
              </a:prstGeom>
              <a:solidFill>
                <a:schemeClr val="bg1"/>
              </a:solidFill>
              <a:ln w="38100" cap="flat" cmpd="sng">
                <a:solidFill>
                  <a:schemeClr val="tx1"/>
                </a:solidFill>
                <a:prstDash val="solid"/>
                <a:miter/>
                <a:headEnd type="none" w="med" len="med"/>
                <a:tailEnd type="none" w="med" len="med"/>
              </a:ln>
            </p:spPr>
            <p:txBody>
              <a:bodyPr wrap="none" lIns="90000" tIns="46800" rIns="90000" bIns="46800" anchor="ctr">
                <a:spAutoFit/>
              </a:bodyPr>
              <a:p>
                <a:endParaRPr lang="zh-CN" altLang="en-US" dirty="0">
                  <a:latin typeface="Arial" panose="020B0604020202020204" pitchFamily="34" charset="0"/>
                </a:endParaRPr>
              </a:p>
            </p:txBody>
          </p:sp>
          <p:grpSp>
            <p:nvGrpSpPr>
              <p:cNvPr id="130066" name="Group 28"/>
              <p:cNvGrpSpPr/>
              <p:nvPr/>
            </p:nvGrpSpPr>
            <p:grpSpPr>
              <a:xfrm>
                <a:off x="918" y="1481"/>
                <a:ext cx="283" cy="327"/>
                <a:chOff x="1891" y="2545"/>
                <a:chExt cx="283" cy="327"/>
              </a:xfrm>
            </p:grpSpPr>
            <p:sp>
              <p:nvSpPr>
                <p:cNvPr id="130069" name="Oval 29"/>
                <p:cNvSpPr/>
                <p:nvPr/>
              </p:nvSpPr>
              <p:spPr>
                <a:xfrm>
                  <a:off x="1891" y="2600"/>
                  <a:ext cx="255" cy="255"/>
                </a:xfrm>
                <a:prstGeom prst="ellipse">
                  <a:avLst/>
                </a:prstGeom>
                <a:noFill/>
                <a:ln w="38100" cap="flat" cmpd="sng">
                  <a:solidFill>
                    <a:schemeClr val="tx1"/>
                  </a:solidFill>
                  <a:prstDash val="solid"/>
                  <a:headEnd type="none" w="med" len="med"/>
                  <a:tailEnd type="none" w="med" len="med"/>
                </a:ln>
              </p:spPr>
              <p:txBody>
                <a:bodyPr wrap="none" lIns="90000" tIns="46800" rIns="90000" bIns="46800" anchor="ctr">
                  <a:spAutoFit/>
                </a:bodyPr>
                <a:p>
                  <a:endParaRPr lang="zh-CN" altLang="en-US" dirty="0">
                    <a:latin typeface="Arial" panose="020B0604020202020204" pitchFamily="34" charset="0"/>
                  </a:endParaRPr>
                </a:p>
              </p:txBody>
            </p:sp>
            <p:sp>
              <p:nvSpPr>
                <p:cNvPr id="130070" name="Text Box 30"/>
                <p:cNvSpPr txBox="1"/>
                <p:nvPr/>
              </p:nvSpPr>
              <p:spPr>
                <a:xfrm>
                  <a:off x="1901" y="2545"/>
                  <a:ext cx="273" cy="327"/>
                </a:xfrm>
                <a:prstGeom prst="rect">
                  <a:avLst/>
                </a:prstGeom>
                <a:noFill/>
                <a:ln w="38100">
                  <a:noFill/>
                </a:ln>
              </p:spPr>
              <p:txBody>
                <a:bodyPr lIns="90000" tIns="46800" rIns="90000" bIns="46800" anchor="ctr">
                  <a:spAutoFit/>
                </a:bodyPr>
                <a:p>
                  <a:pPr>
                    <a:spcBef>
                      <a:spcPct val="50000"/>
                    </a:spcBef>
                  </a:pPr>
                  <a:r>
                    <a:rPr lang="en-US" altLang="zh-CN" i="1" dirty="0">
                      <a:latin typeface="Times New Roman" panose="02020603050405020304" pitchFamily="18" charset="0"/>
                      <a:ea typeface="楷体_GB2312" pitchFamily="49" charset="-122"/>
                    </a:rPr>
                    <a:t>~</a:t>
                  </a:r>
                  <a:endParaRPr lang="en-US" altLang="zh-CN" sz="2400" b="0" dirty="0">
                    <a:latin typeface="Times New Roman" panose="02020603050405020304" pitchFamily="18" charset="0"/>
                  </a:endParaRPr>
                </a:p>
              </p:txBody>
            </p:sp>
          </p:grpSp>
          <p:sp>
            <p:nvSpPr>
              <p:cNvPr id="130067" name="Line 31"/>
              <p:cNvSpPr/>
              <p:nvPr/>
            </p:nvSpPr>
            <p:spPr>
              <a:xfrm flipH="1">
                <a:off x="1045" y="1369"/>
                <a:ext cx="0" cy="186"/>
              </a:xfrm>
              <a:prstGeom prst="line">
                <a:avLst/>
              </a:prstGeom>
              <a:ln w="38100" cap="flat" cmpd="sng">
                <a:solidFill>
                  <a:schemeClr val="tx1"/>
                </a:solidFill>
                <a:prstDash val="solid"/>
                <a:headEnd type="none" w="med" len="med"/>
                <a:tailEnd type="none" w="med" len="med"/>
              </a:ln>
            </p:spPr>
          </p:sp>
          <p:sp>
            <p:nvSpPr>
              <p:cNvPr id="130068" name="Line 32"/>
              <p:cNvSpPr/>
              <p:nvPr/>
            </p:nvSpPr>
            <p:spPr>
              <a:xfrm>
                <a:off x="1045" y="1800"/>
                <a:ext cx="0" cy="191"/>
              </a:xfrm>
              <a:prstGeom prst="line">
                <a:avLst/>
              </a:prstGeom>
              <a:ln w="38100" cap="flat" cmpd="sng">
                <a:solidFill>
                  <a:schemeClr val="tx1"/>
                </a:solidFill>
                <a:prstDash val="solid"/>
                <a:headEnd type="none" w="med" len="med"/>
                <a:tailEnd type="none" w="med" len="med"/>
              </a:ln>
            </p:spPr>
          </p:sp>
        </p:grpSp>
        <p:sp>
          <p:nvSpPr>
            <p:cNvPr id="130062" name="Text Box 33"/>
            <p:cNvSpPr txBox="1"/>
            <p:nvPr/>
          </p:nvSpPr>
          <p:spPr>
            <a:xfrm>
              <a:off x="655" y="1475"/>
              <a:ext cx="600" cy="336"/>
            </a:xfrm>
            <a:prstGeom prst="rect">
              <a:avLst/>
            </a:prstGeom>
            <a:noFill/>
            <a:ln w="38100">
              <a:noFill/>
            </a:ln>
          </p:spPr>
          <p:txBody>
            <a:bodyPr lIns="90000" tIns="46800" rIns="90000" bIns="46800" anchor="ctr">
              <a:spAutoFit/>
            </a:bodyPr>
            <a:p>
              <a:pPr algn="ctr">
                <a:spcBef>
                  <a:spcPct val="50000"/>
                </a:spcBef>
              </a:pPr>
              <a:r>
                <a:rPr lang="en-US" altLang="zh-CN" i="1" dirty="0">
                  <a:latin typeface="Times New Roman" panose="02020603050405020304" pitchFamily="18" charset="0"/>
                  <a:ea typeface="楷体_GB2312" pitchFamily="49" charset="-122"/>
                </a:rPr>
                <a:t>U</a:t>
              </a:r>
              <a:r>
                <a:rPr lang="en-US" altLang="zh-CN" sz="2900" i="1" baseline="-25000" dirty="0">
                  <a:latin typeface="Times New Roman" panose="02020603050405020304" pitchFamily="18" charset="0"/>
                  <a:ea typeface="楷体_GB2312" pitchFamily="49" charset="-122"/>
                </a:rPr>
                <a:t>S</a:t>
              </a:r>
              <a:endParaRPr lang="en-US" altLang="zh-CN" sz="2400" b="0" dirty="0">
                <a:latin typeface="Times New Roman" panose="02020603050405020304" pitchFamily="18" charset="0"/>
              </a:endParaRPr>
            </a:p>
          </p:txBody>
        </p:sp>
      </p:grpSp>
      <p:grpSp>
        <p:nvGrpSpPr>
          <p:cNvPr id="12" name="Group 34"/>
          <p:cNvGrpSpPr/>
          <p:nvPr/>
        </p:nvGrpSpPr>
        <p:grpSpPr>
          <a:xfrm>
            <a:off x="3124200" y="4648200"/>
            <a:ext cx="763588" cy="533400"/>
            <a:chOff x="2036" y="1466"/>
            <a:chExt cx="482" cy="380"/>
          </a:xfrm>
        </p:grpSpPr>
        <p:sp>
          <p:nvSpPr>
            <p:cNvPr id="130059" name="Line 35"/>
            <p:cNvSpPr/>
            <p:nvPr/>
          </p:nvSpPr>
          <p:spPr>
            <a:xfrm>
              <a:off x="2036" y="1513"/>
              <a:ext cx="0" cy="313"/>
            </a:xfrm>
            <a:prstGeom prst="line">
              <a:avLst/>
            </a:prstGeom>
            <a:ln w="38100" cap="flat" cmpd="sng">
              <a:solidFill>
                <a:srgbClr val="FF3300"/>
              </a:solidFill>
              <a:prstDash val="solid"/>
              <a:headEnd type="none" w="med" len="med"/>
              <a:tailEnd type="triangle" w="med" len="med"/>
            </a:ln>
          </p:spPr>
        </p:sp>
        <p:sp>
          <p:nvSpPr>
            <p:cNvPr id="130060" name="Text Box 36"/>
            <p:cNvSpPr txBox="1"/>
            <p:nvPr/>
          </p:nvSpPr>
          <p:spPr>
            <a:xfrm>
              <a:off x="2063" y="1466"/>
              <a:ext cx="455" cy="380"/>
            </a:xfrm>
            <a:prstGeom prst="rect">
              <a:avLst/>
            </a:prstGeom>
            <a:noFill/>
            <a:ln w="38100">
              <a:noFill/>
            </a:ln>
          </p:spPr>
          <p:txBody>
            <a:bodyPr lIns="90000" tIns="46800" rIns="90000" bIns="46800" anchor="ctr">
              <a:spAutoFit/>
            </a:bodyPr>
            <a:p>
              <a:pPr>
                <a:spcBef>
                  <a:spcPct val="50000"/>
                </a:spcBef>
              </a:pPr>
              <a:r>
                <a:rPr lang="en-US" altLang="zh-CN" i="1" dirty="0">
                  <a:solidFill>
                    <a:srgbClr val="FF3300"/>
                  </a:solidFill>
                  <a:latin typeface="Times New Roman" panose="02020603050405020304" pitchFamily="18" charset="0"/>
                  <a:ea typeface="楷体_GB2312" pitchFamily="49" charset="-122"/>
                </a:rPr>
                <a:t>U</a:t>
              </a:r>
              <a:r>
                <a:rPr lang="en-US" altLang="zh-CN" sz="2900" i="1" baseline="-25000" dirty="0">
                  <a:solidFill>
                    <a:srgbClr val="FF3300"/>
                  </a:solidFill>
                  <a:latin typeface="Times New Roman" panose="02020603050405020304" pitchFamily="18" charset="0"/>
                  <a:ea typeface="楷体_GB2312" pitchFamily="49" charset="-122"/>
                </a:rPr>
                <a:t>i</a:t>
              </a:r>
              <a:endParaRPr lang="en-US" altLang="zh-CN" sz="2400" b="0" dirty="0">
                <a:latin typeface="Times New Roman" panose="02020603050405020304" pitchFamily="18" charset="0"/>
              </a:endParaRPr>
            </a:p>
          </p:txBody>
        </p:sp>
      </p:grpSp>
      <p:sp>
        <p:nvSpPr>
          <p:cNvPr id="1037349" name="Rectangle 37"/>
          <p:cNvSpPr/>
          <p:nvPr/>
        </p:nvSpPr>
        <p:spPr>
          <a:xfrm>
            <a:off x="6248400" y="4572000"/>
            <a:ext cx="1516063"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ea typeface="楷体_GB2312" pitchFamily="49" charset="-122"/>
              </a:rPr>
              <a:t>R</a:t>
            </a:r>
            <a:r>
              <a:rPr lang="en-US" altLang="zh-CN" baseline="-25000" dirty="0">
                <a:solidFill>
                  <a:srgbClr val="FF3300"/>
                </a:solidFill>
                <a:latin typeface="Times New Roman" panose="02020603050405020304" pitchFamily="18" charset="0"/>
                <a:ea typeface="楷体_GB2312" pitchFamily="49" charset="-122"/>
              </a:rPr>
              <a:t>i</a:t>
            </a:r>
            <a:r>
              <a:rPr lang="en-US" altLang="zh-CN" dirty="0">
                <a:solidFill>
                  <a:srgbClr val="FF3300"/>
                </a:solidFill>
                <a:latin typeface="Times New Roman" panose="02020603050405020304" pitchFamily="18" charset="0"/>
                <a:ea typeface="楷体_GB2312" pitchFamily="49" charset="-122"/>
              </a:rPr>
              <a:t>=U</a:t>
            </a:r>
            <a:r>
              <a:rPr lang="en-US" altLang="zh-CN" baseline="-25000" dirty="0">
                <a:solidFill>
                  <a:srgbClr val="FF3300"/>
                </a:solidFill>
                <a:latin typeface="Times New Roman" panose="02020603050405020304" pitchFamily="18" charset="0"/>
                <a:ea typeface="楷体_GB2312" pitchFamily="49" charset="-122"/>
              </a:rPr>
              <a:t>i</a:t>
            </a:r>
            <a:r>
              <a:rPr lang="en-US" altLang="zh-CN" dirty="0">
                <a:solidFill>
                  <a:srgbClr val="FF3300"/>
                </a:solidFill>
                <a:latin typeface="Times New Roman" panose="02020603050405020304" pitchFamily="18" charset="0"/>
                <a:ea typeface="楷体_GB2312" pitchFamily="49" charset="-122"/>
              </a:rPr>
              <a:t> / I</a:t>
            </a:r>
            <a:r>
              <a:rPr lang="en-US" altLang="zh-CN" baseline="-25000" dirty="0">
                <a:solidFill>
                  <a:srgbClr val="FF3300"/>
                </a:solidFill>
                <a:latin typeface="Times New Roman" panose="02020603050405020304" pitchFamily="18" charset="0"/>
                <a:ea typeface="楷体_GB2312" pitchFamily="49" charset="-122"/>
              </a:rPr>
              <a:t>i</a:t>
            </a:r>
            <a:endParaRPr lang="en-US" altLang="zh-CN" baseline="-25000" dirty="0">
              <a:solidFill>
                <a:srgbClr val="FF3300"/>
              </a:solidFill>
              <a:latin typeface="Times New Roman" panose="02020603050405020304" pitchFamily="18" charset="0"/>
              <a:ea typeface="楷体_GB2312" pitchFamily="49" charset="-122"/>
            </a:endParaRPr>
          </a:p>
        </p:txBody>
      </p:sp>
      <p:sp>
        <p:nvSpPr>
          <p:cNvPr id="1037350" name="Rectangle 38"/>
          <p:cNvSpPr/>
          <p:nvPr/>
        </p:nvSpPr>
        <p:spPr>
          <a:xfrm>
            <a:off x="965200" y="5895975"/>
            <a:ext cx="4237038" cy="519113"/>
          </a:xfrm>
          <a:prstGeom prst="rect">
            <a:avLst/>
          </a:prstGeom>
          <a:noFill/>
          <a:ln w="9525">
            <a:noFill/>
          </a:ln>
        </p:spPr>
        <p:txBody>
          <a:bodyPr wrap="none">
            <a:spAutoFit/>
          </a:bodyPr>
          <a:p>
            <a:r>
              <a:rPr lang="zh-CN" altLang="en-US" dirty="0">
                <a:latin typeface="宋体" panose="02010600030101010101" pitchFamily="2" charset="-122"/>
              </a:rPr>
              <a:t>一般来说， </a:t>
            </a:r>
            <a:r>
              <a:rPr lang="en-US" altLang="zh-CN" dirty="0">
                <a:latin typeface="宋体" panose="02010600030101010101" pitchFamily="2" charset="-122"/>
              </a:rPr>
              <a:t>R</a:t>
            </a:r>
            <a:r>
              <a:rPr lang="en-US" altLang="zh-CN" baseline="-25000" dirty="0">
                <a:latin typeface="宋体" panose="02010600030101010101" pitchFamily="2" charset="-122"/>
              </a:rPr>
              <a:t>i</a:t>
            </a:r>
            <a:r>
              <a:rPr lang="zh-CN" altLang="en-US" dirty="0">
                <a:latin typeface="宋体" panose="02010600030101010101" pitchFamily="2" charset="-122"/>
              </a:rPr>
              <a:t>越大越好。</a:t>
            </a:r>
            <a:endParaRPr lang="zh-CN" altLang="en-US" dirty="0">
              <a:latin typeface="宋体" panose="02010600030101010101" pitchFamily="2" charset="-122"/>
            </a:endParaRPr>
          </a:p>
        </p:txBody>
      </p:sp>
      <p:sp>
        <p:nvSpPr>
          <p:cNvPr id="130058" name="灯片编号占位符 38"/>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7314">
                                            <p:txEl>
                                              <p:charRg st="0" end="9"/>
                                            </p:txEl>
                                          </p:spTgt>
                                        </p:tgtEl>
                                        <p:attrNameLst>
                                          <p:attrName>style.visibility</p:attrName>
                                        </p:attrNameLst>
                                      </p:cBhvr>
                                      <p:to>
                                        <p:strVal val="visible"/>
                                      </p:to>
                                    </p:set>
                                    <p:animEffect transition="in" filter="wipe(left)">
                                      <p:cBhvr>
                                        <p:cTn id="7" dur="500"/>
                                        <p:tgtEl>
                                          <p:spTgt spid="1037314">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37315"/>
                                        </p:tgtEl>
                                        <p:attrNameLst>
                                          <p:attrName>style.visibility</p:attrName>
                                        </p:attrNameLst>
                                      </p:cBhvr>
                                      <p:to>
                                        <p:strVal val="visible"/>
                                      </p:to>
                                    </p:set>
                                    <p:animEffect transition="in" filter="slide(fromTop)">
                                      <p:cBhvr>
                                        <p:cTn id="12" dur="500"/>
                                        <p:tgtEl>
                                          <p:spTgt spid="10373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37349">
                                            <p:txEl>
                                              <p:charRg st="0" end="11"/>
                                            </p:txEl>
                                          </p:spTgt>
                                        </p:tgtEl>
                                        <p:attrNameLst>
                                          <p:attrName>style.visibility</p:attrName>
                                        </p:attrNameLst>
                                      </p:cBhvr>
                                      <p:to>
                                        <p:strVal val="visible"/>
                                      </p:to>
                                    </p:set>
                                    <p:animEffect transition="in" filter="box(out)">
                                      <p:cBhvr>
                                        <p:cTn id="37" dur="500"/>
                                        <p:tgtEl>
                                          <p:spTgt spid="1037349">
                                            <p:txEl>
                                              <p:charRg st="0" end="11"/>
                                            </p:txEl>
                                          </p:spTgt>
                                        </p:tgtEl>
                                      </p:cBhvr>
                                    </p:animEffect>
                                  </p:childTnLst>
                                  <p:subTnLst>
                                    <p:cmd type="evt" cmd="onstopaudio">
                                      <p:cBhvr>
                                        <p:cTn display="0" masterRel="sameClick">
                                          <p:stCondLst>
                                            <p:cond evt="begin" delay="0">
                                              <p:tn val="35"/>
                                            </p:cond>
                                          </p:stCondLst>
                                        </p:cTn>
                                        <p:tgtEl>
                                          <p:sldTgt/>
                                        </p:tgtEl>
                                      </p:cBhvr>
                                    </p:cmd>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37350">
                                            <p:txEl>
                                              <p:charRg st="0" end="14"/>
                                            </p:txEl>
                                          </p:spTgt>
                                        </p:tgtEl>
                                        <p:attrNameLst>
                                          <p:attrName>style.visibility</p:attrName>
                                        </p:attrNameLst>
                                      </p:cBhvr>
                                      <p:to>
                                        <p:strVal val="visible"/>
                                      </p:to>
                                    </p:set>
                                    <p:animEffect transition="in" filter="box(out)">
                                      <p:cBhvr>
                                        <p:cTn id="42" dur="500"/>
                                        <p:tgtEl>
                                          <p:spTgt spid="1037350">
                                            <p:txEl>
                                              <p:charRg st="0" end="14"/>
                                            </p:txEl>
                                          </p:spTgt>
                                        </p:tgtEl>
                                      </p:cBhvr>
                                    </p:animEffect>
                                  </p:childTnLst>
                                  <p:subTnLst>
                                    <p:cmd type="evt" cmd="onstopaudio">
                                      <p:cBhvr>
                                        <p:cTn display="0" masterRel="sameClick">
                                          <p:stCondLst>
                                            <p:cond evt="begin" delay="0">
                                              <p:tn val="4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4" grpId="0" build="p"/>
      <p:bldP spid="1037315" grpId="0"/>
      <p:bldP spid="1037349" grpId="0" build="p"/>
      <p:bldP spid="1037350"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1"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5302" name="Group 2"/>
          <p:cNvGrpSpPr/>
          <p:nvPr/>
        </p:nvGrpSpPr>
        <p:grpSpPr>
          <a:xfrm>
            <a:off x="3629025" y="3533775"/>
            <a:ext cx="3863975" cy="1982788"/>
            <a:chOff x="2286" y="2226"/>
            <a:chExt cx="2434" cy="1249"/>
          </a:xfrm>
        </p:grpSpPr>
        <p:graphicFrame>
          <p:nvGraphicFramePr>
            <p:cNvPr id="55300" name="Object 3"/>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356" name="" r:id="rId1" imgW="5133975" imgH="2886075" progId="MSPhotoEd.3">
                    <p:embed/>
                  </p:oleObj>
                </mc:Choice>
                <mc:Fallback>
                  <p:oleObj name="" r:id="rId1" imgW="5133975" imgH="2886075" progId="MSPhotoEd.3">
                    <p:embed/>
                    <p:pic>
                      <p:nvPicPr>
                        <p:cNvPr id="0" name="图片 3355"/>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55336" name="Rectangle 4"/>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5337" name="Rectangle 5"/>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5338" name="Text Box 6"/>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5339" name="Text Box 7"/>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5340" name="Text Box 8"/>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5341" name="Rectangle 9"/>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42" name="Rectangle 10"/>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43" name="Rectangle 11"/>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44" name="Rectangle 12"/>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5345" name="Rectangle 13"/>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5346" name="Line 14"/>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55347" name="Oval 15"/>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55303" name="Group 16"/>
          <p:cNvGrpSpPr/>
          <p:nvPr/>
        </p:nvGrpSpPr>
        <p:grpSpPr>
          <a:xfrm>
            <a:off x="250825" y="1052513"/>
            <a:ext cx="3241675" cy="2908300"/>
            <a:chOff x="158" y="663"/>
            <a:chExt cx="2042" cy="1832"/>
          </a:xfrm>
        </p:grpSpPr>
        <p:graphicFrame>
          <p:nvGraphicFramePr>
            <p:cNvPr id="55299" name="Object 17"/>
            <p:cNvGraphicFramePr/>
            <p:nvPr/>
          </p:nvGraphicFramePr>
          <p:xfrm>
            <a:off x="158" y="663"/>
            <a:ext cx="1951" cy="1832"/>
          </p:xfrm>
          <a:graphic>
            <a:graphicData uri="http://schemas.openxmlformats.org/presentationml/2006/ole">
              <mc:AlternateContent xmlns:mc="http://schemas.openxmlformats.org/markup-compatibility/2006">
                <mc:Choice xmlns:v="urn:schemas-microsoft-com:vml" Requires="v">
                  <p:oleObj spid="_x0000_s3357" name="" r:id="rId3" imgW="27974925" imgH="11249025" progId="MSPhotoEd.3">
                    <p:embed/>
                  </p:oleObj>
                </mc:Choice>
                <mc:Fallback>
                  <p:oleObj name="" r:id="rId3" imgW="27974925" imgH="11249025" progId="MSPhotoEd.3">
                    <p:embed/>
                    <p:pic>
                      <p:nvPicPr>
                        <p:cNvPr id="0" name="图片 3356"/>
                        <p:cNvPicPr/>
                        <p:nvPr/>
                      </p:nvPicPr>
                      <p:blipFill>
                        <a:blip r:embed="rId4"/>
                        <a:srcRect l="31326" r="29448" b="10851"/>
                        <a:stretch>
                          <a:fillRect/>
                        </a:stretch>
                      </p:blipFill>
                      <p:spPr>
                        <a:xfrm>
                          <a:off x="158" y="663"/>
                          <a:ext cx="1951" cy="1832"/>
                        </a:xfrm>
                        <a:prstGeom prst="rect">
                          <a:avLst/>
                        </a:prstGeom>
                        <a:noFill/>
                        <a:ln w="38100">
                          <a:noFill/>
                          <a:miter/>
                        </a:ln>
                      </p:spPr>
                    </p:pic>
                  </p:oleObj>
                </mc:Fallback>
              </mc:AlternateContent>
            </a:graphicData>
          </a:graphic>
        </p:graphicFrame>
        <p:sp>
          <p:nvSpPr>
            <p:cNvPr id="55318" name="Rectangle 18"/>
            <p:cNvSpPr/>
            <p:nvPr/>
          </p:nvSpPr>
          <p:spPr>
            <a:xfrm>
              <a:off x="158" y="1856"/>
              <a:ext cx="140"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19" name="Text Box 19"/>
            <p:cNvSpPr txBox="1"/>
            <p:nvPr/>
          </p:nvSpPr>
          <p:spPr>
            <a:xfrm>
              <a:off x="193" y="1785"/>
              <a:ext cx="175"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55320" name="Rectangle 20"/>
            <p:cNvSpPr/>
            <p:nvPr/>
          </p:nvSpPr>
          <p:spPr>
            <a:xfrm>
              <a:off x="1934" y="1570"/>
              <a:ext cx="173" cy="21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21" name="Text Box 21"/>
            <p:cNvSpPr txBox="1"/>
            <p:nvPr/>
          </p:nvSpPr>
          <p:spPr>
            <a:xfrm>
              <a:off x="1934" y="1570"/>
              <a:ext cx="266"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55322" name="Rectangle 22"/>
            <p:cNvSpPr/>
            <p:nvPr/>
          </p:nvSpPr>
          <p:spPr>
            <a:xfrm>
              <a:off x="481" y="1033"/>
              <a:ext cx="139" cy="21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23" name="Text Box 23"/>
            <p:cNvSpPr txBox="1"/>
            <p:nvPr/>
          </p:nvSpPr>
          <p:spPr>
            <a:xfrm>
              <a:off x="407" y="1026"/>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5324" name="Rectangle 24"/>
            <p:cNvSpPr/>
            <p:nvPr/>
          </p:nvSpPr>
          <p:spPr>
            <a:xfrm>
              <a:off x="481" y="1856"/>
              <a:ext cx="139" cy="17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25" name="Text Box 25"/>
            <p:cNvSpPr txBox="1"/>
            <p:nvPr/>
          </p:nvSpPr>
          <p:spPr>
            <a:xfrm>
              <a:off x="398" y="1815"/>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5326" name="Rectangle 26"/>
            <p:cNvSpPr/>
            <p:nvPr/>
          </p:nvSpPr>
          <p:spPr>
            <a:xfrm>
              <a:off x="402" y="1320"/>
              <a:ext cx="175" cy="14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27" name="Text Box 27"/>
            <p:cNvSpPr txBox="1"/>
            <p:nvPr/>
          </p:nvSpPr>
          <p:spPr>
            <a:xfrm>
              <a:off x="375" y="1266"/>
              <a:ext cx="301"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5328" name="Rectangle 28"/>
            <p:cNvSpPr/>
            <p:nvPr/>
          </p:nvSpPr>
          <p:spPr>
            <a:xfrm>
              <a:off x="1411" y="961"/>
              <a:ext cx="209"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29" name="Text Box 29"/>
            <p:cNvSpPr txBox="1"/>
            <p:nvPr/>
          </p:nvSpPr>
          <p:spPr>
            <a:xfrm>
              <a:off x="1446" y="905"/>
              <a:ext cx="300"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5330" name="Rectangle 30"/>
            <p:cNvSpPr/>
            <p:nvPr/>
          </p:nvSpPr>
          <p:spPr>
            <a:xfrm>
              <a:off x="1273" y="1658"/>
              <a:ext cx="359" cy="59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31" name="Rectangle 31"/>
            <p:cNvSpPr/>
            <p:nvPr/>
          </p:nvSpPr>
          <p:spPr>
            <a:xfrm>
              <a:off x="1552" y="1938"/>
              <a:ext cx="199" cy="23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32" name="Rectangle 32"/>
            <p:cNvSpPr/>
            <p:nvPr/>
          </p:nvSpPr>
          <p:spPr>
            <a:xfrm>
              <a:off x="1225" y="1778"/>
              <a:ext cx="80"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33" name="Rectangle 33"/>
            <p:cNvSpPr/>
            <p:nvPr/>
          </p:nvSpPr>
          <p:spPr>
            <a:xfrm>
              <a:off x="1130" y="1778"/>
              <a:ext cx="79"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34" name="Rectangle 34"/>
            <p:cNvSpPr/>
            <p:nvPr/>
          </p:nvSpPr>
          <p:spPr>
            <a:xfrm>
              <a:off x="1432" y="2184"/>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5335" name="Rectangle 35"/>
            <p:cNvSpPr/>
            <p:nvPr/>
          </p:nvSpPr>
          <p:spPr>
            <a:xfrm>
              <a:off x="1432" y="2280"/>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grpSp>
        <p:nvGrpSpPr>
          <p:cNvPr id="55304" name="Group 36"/>
          <p:cNvGrpSpPr/>
          <p:nvPr/>
        </p:nvGrpSpPr>
        <p:grpSpPr>
          <a:xfrm>
            <a:off x="3924300" y="1123950"/>
            <a:ext cx="1943100" cy="1152525"/>
            <a:chOff x="2472" y="708"/>
            <a:chExt cx="1224" cy="726"/>
          </a:xfrm>
        </p:grpSpPr>
        <p:sp>
          <p:nvSpPr>
            <p:cNvPr id="55316" name="Oval 37"/>
            <p:cNvSpPr/>
            <p:nvPr/>
          </p:nvSpPr>
          <p:spPr>
            <a:xfrm>
              <a:off x="2472" y="708"/>
              <a:ext cx="1224" cy="726"/>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5317" name="Text Box 38"/>
            <p:cNvSpPr txBox="1"/>
            <p:nvPr/>
          </p:nvSpPr>
          <p:spPr>
            <a:xfrm>
              <a:off x="2544" y="754"/>
              <a:ext cx="1089" cy="596"/>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无旁路电容的情况</a:t>
              </a:r>
              <a:endParaRPr lang="zh-CN" altLang="en-US" b="0" dirty="0">
                <a:latin typeface="隶书" panose="02010509060101010101" pitchFamily="49" charset="-122"/>
                <a:ea typeface="隶书" panose="02010509060101010101" pitchFamily="49" charset="-122"/>
              </a:endParaRPr>
            </a:p>
          </p:txBody>
        </p:sp>
      </p:grpSp>
      <p:sp>
        <p:nvSpPr>
          <p:cNvPr id="98343" name="Rectangle 39"/>
          <p:cNvSpPr/>
          <p:nvPr/>
        </p:nvSpPr>
        <p:spPr>
          <a:xfrm>
            <a:off x="1619250" y="2708275"/>
            <a:ext cx="649288" cy="1008063"/>
          </a:xfrm>
          <a:prstGeom prst="rect">
            <a:avLst/>
          </a:prstGeom>
          <a:noFill/>
          <a:ln w="28575" cap="flat" cmpd="sng">
            <a:solidFill>
              <a:srgbClr val="0000CC"/>
            </a:solidFill>
            <a:prstDash val="dash"/>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98344" name="AutoShape 40" descr="50%"/>
          <p:cNvSpPr/>
          <p:nvPr/>
        </p:nvSpPr>
        <p:spPr>
          <a:xfrm rot="1800000">
            <a:off x="1978025" y="4276725"/>
            <a:ext cx="3609975" cy="431800"/>
          </a:xfrm>
          <a:prstGeom prst="rightArrow">
            <a:avLst>
              <a:gd name="adj1" fmla="val 50000"/>
              <a:gd name="adj2" fmla="val 209007"/>
            </a:avLst>
          </a:prstGeom>
          <a:pattFill prst="pct50">
            <a:fgClr>
              <a:srgbClr val="0000CC"/>
            </a:fgClr>
            <a:bgClr>
              <a:schemeClr val="bg1"/>
            </a:bgClr>
          </a:pattFill>
          <a:ln w="28575" cap="flat" cmpd="sng">
            <a:solidFill>
              <a:srgbClr val="0000CC"/>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grpSp>
        <p:nvGrpSpPr>
          <p:cNvPr id="5" name="Group 41"/>
          <p:cNvGrpSpPr/>
          <p:nvPr/>
        </p:nvGrpSpPr>
        <p:grpSpPr>
          <a:xfrm>
            <a:off x="4240213" y="5229225"/>
            <a:ext cx="2995612" cy="1223963"/>
            <a:chOff x="2671" y="3294"/>
            <a:chExt cx="1887" cy="771"/>
          </a:xfrm>
        </p:grpSpPr>
        <p:grpSp>
          <p:nvGrpSpPr>
            <p:cNvPr id="55308" name="Group 42"/>
            <p:cNvGrpSpPr/>
            <p:nvPr/>
          </p:nvGrpSpPr>
          <p:grpSpPr>
            <a:xfrm>
              <a:off x="2671" y="3294"/>
              <a:ext cx="1887" cy="771"/>
              <a:chOff x="2671" y="3294"/>
              <a:chExt cx="1887" cy="771"/>
            </a:xfrm>
          </p:grpSpPr>
          <p:sp>
            <p:nvSpPr>
              <p:cNvPr id="55310" name="Line 43"/>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55311" name="Line 44"/>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55312" name="Line 45"/>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55313" name="Oval 46"/>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5314" name="Rectangle 47"/>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5315" name="Text Box 48"/>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55309" name="Line 49"/>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55298" name="Object 50"/>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359" name="" r:id="rId5" imgW="165100" imgH="241300" progId="Equation.3">
                    <p:embed/>
                  </p:oleObj>
                </mc:Choice>
                <mc:Fallback>
                  <p:oleObj name="" r:id="rId5" imgW="165100" imgH="241300" progId="Equation.3">
                    <p:embed/>
                    <p:pic>
                      <p:nvPicPr>
                        <p:cNvPr id="0" name="图片 3358"/>
                        <p:cNvPicPr/>
                        <p:nvPr/>
                      </p:nvPicPr>
                      <p:blipFill>
                        <a:blip r:embed="rId6"/>
                        <a:stretch>
                          <a:fillRect/>
                        </a:stretch>
                      </p:blipFill>
                      <p:spPr>
                        <a:xfrm>
                          <a:off x="3201" y="3475"/>
                          <a:ext cx="233" cy="28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43"/>
                                        </p:tgtEl>
                                        <p:attrNameLst>
                                          <p:attrName>style.visibility</p:attrName>
                                        </p:attrNameLst>
                                      </p:cBhvr>
                                      <p:to>
                                        <p:strVal val="visible"/>
                                      </p:to>
                                    </p:set>
                                    <p:animEffect transition="in" filter="wipe(up)">
                                      <p:cBhvr>
                                        <p:cTn id="7" dur="1000"/>
                                        <p:tgtEl>
                                          <p:spTgt spid="983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44"/>
                                        </p:tgtEl>
                                        <p:attrNameLst>
                                          <p:attrName>style.visibility</p:attrName>
                                        </p:attrNameLst>
                                      </p:cBhvr>
                                      <p:to>
                                        <p:strVal val="visible"/>
                                      </p:to>
                                    </p:set>
                                    <p:animEffect transition="in" filter="wipe(left)">
                                      <p:cBhvr>
                                        <p:cTn id="12" dur="1000"/>
                                        <p:tgtEl>
                                          <p:spTgt spid="98344"/>
                                        </p:tgtEl>
                                      </p:cBhvr>
                                    </p:animEffect>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3" grpId="0" animBg="1"/>
      <p:bldP spid="9834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9"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6330" name="Group 2"/>
          <p:cNvGrpSpPr/>
          <p:nvPr/>
        </p:nvGrpSpPr>
        <p:grpSpPr>
          <a:xfrm>
            <a:off x="3629025" y="3533775"/>
            <a:ext cx="3863975" cy="1982788"/>
            <a:chOff x="2286" y="2226"/>
            <a:chExt cx="2434" cy="1249"/>
          </a:xfrm>
        </p:grpSpPr>
        <p:graphicFrame>
          <p:nvGraphicFramePr>
            <p:cNvPr id="56328" name="Object 3"/>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358" name="" r:id="rId1" imgW="5133975" imgH="2886075" progId="MSPhotoEd.3">
                    <p:embed/>
                  </p:oleObj>
                </mc:Choice>
                <mc:Fallback>
                  <p:oleObj name="" r:id="rId1" imgW="5133975" imgH="2886075" progId="MSPhotoEd.3">
                    <p:embed/>
                    <p:pic>
                      <p:nvPicPr>
                        <p:cNvPr id="0" name="图片 3357"/>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56384" name="Rectangle 4"/>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6385" name="Rectangle 5"/>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6386" name="Text Box 6"/>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6387" name="Text Box 7"/>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6388" name="Text Box 8"/>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6389" name="Rectangle 9"/>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6390" name="Rectangle 10"/>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6391" name="Rectangle 11"/>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6392" name="Rectangle 12"/>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6393" name="Rectangle 13"/>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6394" name="Line 14"/>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56395" name="Oval 15"/>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56331" name="Group 16"/>
          <p:cNvGrpSpPr/>
          <p:nvPr/>
        </p:nvGrpSpPr>
        <p:grpSpPr>
          <a:xfrm>
            <a:off x="250825" y="1052513"/>
            <a:ext cx="3241675" cy="2908300"/>
            <a:chOff x="158" y="663"/>
            <a:chExt cx="2042" cy="1832"/>
          </a:xfrm>
        </p:grpSpPr>
        <p:graphicFrame>
          <p:nvGraphicFramePr>
            <p:cNvPr id="56327" name="Object 17"/>
            <p:cNvGraphicFramePr/>
            <p:nvPr/>
          </p:nvGraphicFramePr>
          <p:xfrm>
            <a:off x="158" y="663"/>
            <a:ext cx="1951" cy="1832"/>
          </p:xfrm>
          <a:graphic>
            <a:graphicData uri="http://schemas.openxmlformats.org/presentationml/2006/ole">
              <mc:AlternateContent xmlns:mc="http://schemas.openxmlformats.org/markup-compatibility/2006">
                <mc:Choice xmlns:v="urn:schemas-microsoft-com:vml" Requires="v">
                  <p:oleObj spid="_x0000_s3360" name="" r:id="rId3" imgW="27974925" imgH="11249025" progId="MSPhotoEd.3">
                    <p:embed/>
                  </p:oleObj>
                </mc:Choice>
                <mc:Fallback>
                  <p:oleObj name="" r:id="rId3" imgW="27974925" imgH="11249025" progId="MSPhotoEd.3">
                    <p:embed/>
                    <p:pic>
                      <p:nvPicPr>
                        <p:cNvPr id="0" name="图片 3359"/>
                        <p:cNvPicPr/>
                        <p:nvPr/>
                      </p:nvPicPr>
                      <p:blipFill>
                        <a:blip r:embed="rId4"/>
                        <a:srcRect l="31326" r="29448" b="10851"/>
                        <a:stretch>
                          <a:fillRect/>
                        </a:stretch>
                      </p:blipFill>
                      <p:spPr>
                        <a:xfrm>
                          <a:off x="158" y="663"/>
                          <a:ext cx="1951" cy="1832"/>
                        </a:xfrm>
                        <a:prstGeom prst="rect">
                          <a:avLst/>
                        </a:prstGeom>
                        <a:noFill/>
                        <a:ln w="38100">
                          <a:noFill/>
                          <a:miter/>
                        </a:ln>
                      </p:spPr>
                    </p:pic>
                  </p:oleObj>
                </mc:Fallback>
              </mc:AlternateContent>
            </a:graphicData>
          </a:graphic>
        </p:graphicFrame>
        <p:sp>
          <p:nvSpPr>
            <p:cNvPr id="56366" name="Rectangle 18"/>
            <p:cNvSpPr/>
            <p:nvPr/>
          </p:nvSpPr>
          <p:spPr>
            <a:xfrm>
              <a:off x="158" y="1856"/>
              <a:ext cx="140"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67" name="Text Box 19"/>
            <p:cNvSpPr txBox="1"/>
            <p:nvPr/>
          </p:nvSpPr>
          <p:spPr>
            <a:xfrm>
              <a:off x="193" y="1785"/>
              <a:ext cx="175"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56368" name="Rectangle 20"/>
            <p:cNvSpPr/>
            <p:nvPr/>
          </p:nvSpPr>
          <p:spPr>
            <a:xfrm>
              <a:off x="1934" y="1570"/>
              <a:ext cx="173" cy="21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69" name="Text Box 21"/>
            <p:cNvSpPr txBox="1"/>
            <p:nvPr/>
          </p:nvSpPr>
          <p:spPr>
            <a:xfrm>
              <a:off x="1934" y="1570"/>
              <a:ext cx="266"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56370" name="Rectangle 22"/>
            <p:cNvSpPr/>
            <p:nvPr/>
          </p:nvSpPr>
          <p:spPr>
            <a:xfrm>
              <a:off x="481" y="1033"/>
              <a:ext cx="139" cy="21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71" name="Text Box 23"/>
            <p:cNvSpPr txBox="1"/>
            <p:nvPr/>
          </p:nvSpPr>
          <p:spPr>
            <a:xfrm>
              <a:off x="407" y="1026"/>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6372" name="Rectangle 24"/>
            <p:cNvSpPr/>
            <p:nvPr/>
          </p:nvSpPr>
          <p:spPr>
            <a:xfrm>
              <a:off x="481" y="1856"/>
              <a:ext cx="139" cy="17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73" name="Text Box 25"/>
            <p:cNvSpPr txBox="1"/>
            <p:nvPr/>
          </p:nvSpPr>
          <p:spPr>
            <a:xfrm>
              <a:off x="398" y="1815"/>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6374" name="Rectangle 26"/>
            <p:cNvSpPr/>
            <p:nvPr/>
          </p:nvSpPr>
          <p:spPr>
            <a:xfrm>
              <a:off x="402" y="1320"/>
              <a:ext cx="175" cy="14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75" name="Text Box 27"/>
            <p:cNvSpPr txBox="1"/>
            <p:nvPr/>
          </p:nvSpPr>
          <p:spPr>
            <a:xfrm>
              <a:off x="375" y="1266"/>
              <a:ext cx="301"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6376" name="Rectangle 28"/>
            <p:cNvSpPr/>
            <p:nvPr/>
          </p:nvSpPr>
          <p:spPr>
            <a:xfrm>
              <a:off x="1411" y="961"/>
              <a:ext cx="209"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77" name="Text Box 29"/>
            <p:cNvSpPr txBox="1"/>
            <p:nvPr/>
          </p:nvSpPr>
          <p:spPr>
            <a:xfrm>
              <a:off x="1446" y="905"/>
              <a:ext cx="300"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6378" name="Rectangle 30"/>
            <p:cNvSpPr/>
            <p:nvPr/>
          </p:nvSpPr>
          <p:spPr>
            <a:xfrm>
              <a:off x="1273" y="1658"/>
              <a:ext cx="359" cy="59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79" name="Rectangle 31"/>
            <p:cNvSpPr/>
            <p:nvPr/>
          </p:nvSpPr>
          <p:spPr>
            <a:xfrm>
              <a:off x="1552" y="1938"/>
              <a:ext cx="199" cy="23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80" name="Rectangle 32"/>
            <p:cNvSpPr/>
            <p:nvPr/>
          </p:nvSpPr>
          <p:spPr>
            <a:xfrm>
              <a:off x="1225" y="1778"/>
              <a:ext cx="80"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81" name="Rectangle 33"/>
            <p:cNvSpPr/>
            <p:nvPr/>
          </p:nvSpPr>
          <p:spPr>
            <a:xfrm>
              <a:off x="1130" y="1778"/>
              <a:ext cx="79"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82" name="Rectangle 34"/>
            <p:cNvSpPr/>
            <p:nvPr/>
          </p:nvSpPr>
          <p:spPr>
            <a:xfrm>
              <a:off x="1432" y="2184"/>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6383" name="Rectangle 35"/>
            <p:cNvSpPr/>
            <p:nvPr/>
          </p:nvSpPr>
          <p:spPr>
            <a:xfrm>
              <a:off x="1432" y="2280"/>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grpSp>
        <p:nvGrpSpPr>
          <p:cNvPr id="56332" name="Group 36"/>
          <p:cNvGrpSpPr/>
          <p:nvPr/>
        </p:nvGrpSpPr>
        <p:grpSpPr>
          <a:xfrm>
            <a:off x="3924300" y="1123950"/>
            <a:ext cx="1943100" cy="1152525"/>
            <a:chOff x="2472" y="708"/>
            <a:chExt cx="1224" cy="726"/>
          </a:xfrm>
        </p:grpSpPr>
        <p:sp>
          <p:nvSpPr>
            <p:cNvPr id="56364" name="Oval 37"/>
            <p:cNvSpPr/>
            <p:nvPr/>
          </p:nvSpPr>
          <p:spPr>
            <a:xfrm>
              <a:off x="2472" y="708"/>
              <a:ext cx="1224" cy="726"/>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6365" name="Text Box 38"/>
            <p:cNvSpPr txBox="1"/>
            <p:nvPr/>
          </p:nvSpPr>
          <p:spPr>
            <a:xfrm>
              <a:off x="2544" y="754"/>
              <a:ext cx="1089" cy="596"/>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无旁路电容的情况</a:t>
              </a:r>
              <a:endParaRPr lang="zh-CN" altLang="en-US" b="0" dirty="0">
                <a:latin typeface="隶书" panose="02010509060101010101" pitchFamily="49" charset="-122"/>
                <a:ea typeface="隶书" panose="02010509060101010101" pitchFamily="49" charset="-122"/>
              </a:endParaRPr>
            </a:p>
          </p:txBody>
        </p:sp>
      </p:grpSp>
      <p:sp>
        <p:nvSpPr>
          <p:cNvPr id="99367" name="AutoShape 39" descr="40%"/>
          <p:cNvSpPr/>
          <p:nvPr/>
        </p:nvSpPr>
        <p:spPr>
          <a:xfrm rot="1800000">
            <a:off x="1325563" y="4037013"/>
            <a:ext cx="1081087" cy="215900"/>
          </a:xfrm>
          <a:prstGeom prst="rightArrow">
            <a:avLst>
              <a:gd name="adj1" fmla="val 50000"/>
              <a:gd name="adj2" fmla="val 125183"/>
            </a:avLst>
          </a:prstGeom>
          <a:pattFill prst="pct40">
            <a:fgClr>
              <a:srgbClr val="FF0000"/>
            </a:fgClr>
            <a:bgClr>
              <a:schemeClr val="bg1"/>
            </a:bgClr>
          </a:pattFill>
          <a:ln w="28575" cap="flat" cmpd="sng">
            <a:solidFill>
              <a:srgbClr val="FF0000"/>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sp>
        <p:nvSpPr>
          <p:cNvPr id="99368" name="Rectangle 40"/>
          <p:cNvSpPr/>
          <p:nvPr/>
        </p:nvSpPr>
        <p:spPr>
          <a:xfrm>
            <a:off x="179388" y="908050"/>
            <a:ext cx="1296987" cy="2881313"/>
          </a:xfrm>
          <a:prstGeom prst="rect">
            <a:avLst/>
          </a:prstGeom>
          <a:noFill/>
          <a:ln w="28575" cap="flat" cmpd="sng">
            <a:solidFill>
              <a:srgbClr val="FF0000"/>
            </a:solidFill>
            <a:prstDash val="dash"/>
            <a:miter/>
            <a:headEnd type="none" w="med" len="med"/>
            <a:tailEnd type="none" w="med" len="med"/>
          </a:ln>
        </p:spPr>
        <p:txBody>
          <a:bodyPr wrap="none" anchor="ctr">
            <a:spAutoFit/>
          </a:bodyPr>
          <a:p>
            <a:endParaRPr lang="zh-CN" altLang="en-US" dirty="0">
              <a:latin typeface="Arial" panose="020B0604020202020204" pitchFamily="34" charset="0"/>
            </a:endParaRPr>
          </a:p>
        </p:txBody>
      </p:sp>
      <p:grpSp>
        <p:nvGrpSpPr>
          <p:cNvPr id="5" name="Group 41"/>
          <p:cNvGrpSpPr/>
          <p:nvPr/>
        </p:nvGrpSpPr>
        <p:grpSpPr>
          <a:xfrm>
            <a:off x="2195513" y="3976688"/>
            <a:ext cx="2638425" cy="2289175"/>
            <a:chOff x="1383" y="2505"/>
            <a:chExt cx="1662" cy="1442"/>
          </a:xfrm>
        </p:grpSpPr>
        <p:sp>
          <p:nvSpPr>
            <p:cNvPr id="56345" name="Line 42"/>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56346" name="Line 43"/>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56347" name="Line 44"/>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56348" name="Rectangle 45"/>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49" name="Oval 46"/>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0" name="Oval 47"/>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1" name="Line 48"/>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56352" name="Rectangle 49"/>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3" name="Oval 50"/>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4" name="Oval 51"/>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5" name="Oval 52"/>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6" name="Oval 53"/>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57" name="Text Box 54"/>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6358" name="Text Box 55"/>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6359" name="Text Box 56"/>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6360" name="Text Box 57"/>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6323" name="Object 58"/>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362" name="" r:id="rId5" imgW="165100" imgH="241300" progId="Equation.3">
                    <p:embed/>
                  </p:oleObj>
                </mc:Choice>
                <mc:Fallback>
                  <p:oleObj name="" r:id="rId5" imgW="165100" imgH="241300" progId="Equation.3">
                    <p:embed/>
                    <p:pic>
                      <p:nvPicPr>
                        <p:cNvPr id="0" name="图片 3361"/>
                        <p:cNvPicPr/>
                        <p:nvPr/>
                      </p:nvPicPr>
                      <p:blipFill>
                        <a:blip r:embed="rId6"/>
                        <a:stretch>
                          <a:fillRect/>
                        </a:stretch>
                      </p:blipFill>
                      <p:spPr>
                        <a:xfrm>
                          <a:off x="1383" y="3113"/>
                          <a:ext cx="206" cy="282"/>
                        </a:xfrm>
                        <a:prstGeom prst="rect">
                          <a:avLst/>
                        </a:prstGeom>
                        <a:noFill/>
                        <a:ln w="38100">
                          <a:noFill/>
                          <a:miter/>
                        </a:ln>
                      </p:spPr>
                    </p:pic>
                  </p:oleObj>
                </mc:Fallback>
              </mc:AlternateContent>
            </a:graphicData>
          </a:graphic>
        </p:graphicFrame>
        <p:sp>
          <p:nvSpPr>
            <p:cNvPr id="56361" name="Line 59"/>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56324" name="Object 60"/>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364" name="" r:id="rId7" imgW="266065" imgH="253365" progId="Equation.3">
                    <p:embed/>
                  </p:oleObj>
                </mc:Choice>
                <mc:Fallback>
                  <p:oleObj name="" r:id="rId7" imgW="266065" imgH="253365" progId="Equation.3">
                    <p:embed/>
                    <p:pic>
                      <p:nvPicPr>
                        <p:cNvPr id="0" name="图片 3363"/>
                        <p:cNvPicPr/>
                        <p:nvPr/>
                      </p:nvPicPr>
                      <p:blipFill>
                        <a:blip r:embed="rId8"/>
                        <a:stretch>
                          <a:fillRect/>
                        </a:stretch>
                      </p:blipFill>
                      <p:spPr>
                        <a:xfrm>
                          <a:off x="2082" y="2623"/>
                          <a:ext cx="346" cy="327"/>
                        </a:xfrm>
                        <a:prstGeom prst="rect">
                          <a:avLst/>
                        </a:prstGeom>
                        <a:noFill/>
                        <a:ln w="38100">
                          <a:noFill/>
                          <a:miter/>
                        </a:ln>
                      </p:spPr>
                    </p:pic>
                  </p:oleObj>
                </mc:Fallback>
              </mc:AlternateContent>
            </a:graphicData>
          </a:graphic>
        </p:graphicFrame>
        <p:sp>
          <p:nvSpPr>
            <p:cNvPr id="56362" name="Line 61"/>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56325" name="Object 62"/>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363" name="" r:id="rId9" imgW="266065" imgH="253365" progId="Equation.3">
                    <p:embed/>
                  </p:oleObj>
                </mc:Choice>
                <mc:Fallback>
                  <p:oleObj name="" r:id="rId9" imgW="266065" imgH="253365" progId="Equation.3">
                    <p:embed/>
                    <p:pic>
                      <p:nvPicPr>
                        <p:cNvPr id="0" name="图片 3362"/>
                        <p:cNvPicPr/>
                        <p:nvPr/>
                      </p:nvPicPr>
                      <p:blipFill>
                        <a:blip r:embed="rId10"/>
                        <a:stretch>
                          <a:fillRect/>
                        </a:stretch>
                      </p:blipFill>
                      <p:spPr>
                        <a:xfrm>
                          <a:off x="2699" y="2614"/>
                          <a:ext cx="346" cy="327"/>
                        </a:xfrm>
                        <a:prstGeom prst="rect">
                          <a:avLst/>
                        </a:prstGeom>
                        <a:noFill/>
                        <a:ln w="38100">
                          <a:noFill/>
                          <a:miter/>
                        </a:ln>
                      </p:spPr>
                    </p:pic>
                  </p:oleObj>
                </mc:Fallback>
              </mc:AlternateContent>
            </a:graphicData>
          </a:graphic>
        </p:graphicFrame>
        <p:sp>
          <p:nvSpPr>
            <p:cNvPr id="56363" name="Line 63"/>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56326" name="Object 64"/>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361" name="" r:id="rId11" imgW="152400" imgH="241300" progId="Equation.3">
                    <p:embed/>
                  </p:oleObj>
                </mc:Choice>
                <mc:Fallback>
                  <p:oleObj name="" r:id="rId11" imgW="152400" imgH="241300" progId="Equation.3">
                    <p:embed/>
                    <p:pic>
                      <p:nvPicPr>
                        <p:cNvPr id="0" name="图片 3360"/>
                        <p:cNvPicPr/>
                        <p:nvPr/>
                      </p:nvPicPr>
                      <p:blipFill>
                        <a:blip r:embed="rId12"/>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56336" name="Group 65"/>
          <p:cNvGrpSpPr/>
          <p:nvPr/>
        </p:nvGrpSpPr>
        <p:grpSpPr>
          <a:xfrm>
            <a:off x="4240213" y="5229225"/>
            <a:ext cx="2995612" cy="1223963"/>
            <a:chOff x="2671" y="3294"/>
            <a:chExt cx="1887" cy="771"/>
          </a:xfrm>
        </p:grpSpPr>
        <p:grpSp>
          <p:nvGrpSpPr>
            <p:cNvPr id="56337" name="Group 66"/>
            <p:cNvGrpSpPr/>
            <p:nvPr/>
          </p:nvGrpSpPr>
          <p:grpSpPr>
            <a:xfrm>
              <a:off x="2671" y="3294"/>
              <a:ext cx="1887" cy="771"/>
              <a:chOff x="2671" y="3294"/>
              <a:chExt cx="1887" cy="771"/>
            </a:xfrm>
          </p:grpSpPr>
          <p:sp>
            <p:nvSpPr>
              <p:cNvPr id="56339" name="Line 67"/>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56340" name="Line 68"/>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56341" name="Line 69"/>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56342" name="Oval 70"/>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43" name="Rectangle 71"/>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6344" name="Text Box 72"/>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56338" name="Line 73"/>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56322" name="Object 74"/>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365" name="" r:id="rId13" imgW="165100" imgH="241300" progId="Equation.3">
                    <p:embed/>
                  </p:oleObj>
                </mc:Choice>
                <mc:Fallback>
                  <p:oleObj name="" r:id="rId13" imgW="165100" imgH="241300" progId="Equation.3">
                    <p:embed/>
                    <p:pic>
                      <p:nvPicPr>
                        <p:cNvPr id="0" name="图片 3364"/>
                        <p:cNvPicPr/>
                        <p:nvPr/>
                      </p:nvPicPr>
                      <p:blipFill>
                        <a:blip r:embed="rId14"/>
                        <a:stretch>
                          <a:fillRect/>
                        </a:stretch>
                      </p:blipFill>
                      <p:spPr>
                        <a:xfrm>
                          <a:off x="3201" y="3475"/>
                          <a:ext cx="233" cy="28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368"/>
                                        </p:tgtEl>
                                        <p:attrNameLst>
                                          <p:attrName>style.visibility</p:attrName>
                                        </p:attrNameLst>
                                      </p:cBhvr>
                                      <p:to>
                                        <p:strVal val="visible"/>
                                      </p:to>
                                    </p:set>
                                    <p:animEffect transition="in" filter="wipe(up)">
                                      <p:cBhvr>
                                        <p:cTn id="7" dur="1000"/>
                                        <p:tgtEl>
                                          <p:spTgt spid="99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67"/>
                                        </p:tgtEl>
                                        <p:attrNameLst>
                                          <p:attrName>style.visibility</p:attrName>
                                        </p:attrNameLst>
                                      </p:cBhvr>
                                      <p:to>
                                        <p:strVal val="visible"/>
                                      </p:to>
                                    </p:set>
                                    <p:animEffect transition="in" filter="wipe(left)">
                                      <p:cBhvr>
                                        <p:cTn id="12" dur="1000"/>
                                        <p:tgtEl>
                                          <p:spTgt spid="99367"/>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7" grpId="0" animBg="1"/>
      <p:bldP spid="9936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5"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7356" name="Group 2"/>
          <p:cNvGrpSpPr/>
          <p:nvPr/>
        </p:nvGrpSpPr>
        <p:grpSpPr>
          <a:xfrm>
            <a:off x="3629025" y="3533775"/>
            <a:ext cx="3863975" cy="1982788"/>
            <a:chOff x="2286" y="2226"/>
            <a:chExt cx="2434" cy="1249"/>
          </a:xfrm>
        </p:grpSpPr>
        <p:graphicFrame>
          <p:nvGraphicFramePr>
            <p:cNvPr id="57354" name="Object 3"/>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367" name="" r:id="rId1" imgW="5133975" imgH="2886075" progId="MSPhotoEd.3">
                    <p:embed/>
                  </p:oleObj>
                </mc:Choice>
                <mc:Fallback>
                  <p:oleObj name="" r:id="rId1" imgW="5133975" imgH="2886075" progId="MSPhotoEd.3">
                    <p:embed/>
                    <p:pic>
                      <p:nvPicPr>
                        <p:cNvPr id="0" name="图片 3366"/>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57430" name="Rectangle 4"/>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7431" name="Rectangle 5"/>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7432" name="Text Box 6"/>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7433" name="Text Box 7"/>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7434" name="Text Box 8"/>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7435" name="Rectangle 9"/>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7436" name="Rectangle 10"/>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7437" name="Rectangle 11"/>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7438" name="Rectangle 12"/>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7439" name="Rectangle 13"/>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7440" name="Line 14"/>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57441" name="Oval 15"/>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57357" name="Group 16"/>
          <p:cNvGrpSpPr/>
          <p:nvPr/>
        </p:nvGrpSpPr>
        <p:grpSpPr>
          <a:xfrm>
            <a:off x="250825" y="1052513"/>
            <a:ext cx="3241675" cy="2908300"/>
            <a:chOff x="158" y="663"/>
            <a:chExt cx="2042" cy="1832"/>
          </a:xfrm>
        </p:grpSpPr>
        <p:graphicFrame>
          <p:nvGraphicFramePr>
            <p:cNvPr id="57353" name="Object 17"/>
            <p:cNvGraphicFramePr/>
            <p:nvPr/>
          </p:nvGraphicFramePr>
          <p:xfrm>
            <a:off x="158" y="663"/>
            <a:ext cx="1951" cy="1832"/>
          </p:xfrm>
          <a:graphic>
            <a:graphicData uri="http://schemas.openxmlformats.org/presentationml/2006/ole">
              <mc:AlternateContent xmlns:mc="http://schemas.openxmlformats.org/markup-compatibility/2006">
                <mc:Choice xmlns:v="urn:schemas-microsoft-com:vml" Requires="v">
                  <p:oleObj spid="_x0000_s3366" name="" r:id="rId3" imgW="27974925" imgH="11249025" progId="MSPhotoEd.3">
                    <p:embed/>
                  </p:oleObj>
                </mc:Choice>
                <mc:Fallback>
                  <p:oleObj name="" r:id="rId3" imgW="27974925" imgH="11249025" progId="MSPhotoEd.3">
                    <p:embed/>
                    <p:pic>
                      <p:nvPicPr>
                        <p:cNvPr id="0" name="图片 3365"/>
                        <p:cNvPicPr/>
                        <p:nvPr/>
                      </p:nvPicPr>
                      <p:blipFill>
                        <a:blip r:embed="rId4"/>
                        <a:srcRect l="31326" r="29448" b="10851"/>
                        <a:stretch>
                          <a:fillRect/>
                        </a:stretch>
                      </p:blipFill>
                      <p:spPr>
                        <a:xfrm>
                          <a:off x="158" y="663"/>
                          <a:ext cx="1951" cy="1832"/>
                        </a:xfrm>
                        <a:prstGeom prst="rect">
                          <a:avLst/>
                        </a:prstGeom>
                        <a:noFill/>
                        <a:ln w="38100">
                          <a:noFill/>
                          <a:miter/>
                        </a:ln>
                      </p:spPr>
                    </p:pic>
                  </p:oleObj>
                </mc:Fallback>
              </mc:AlternateContent>
            </a:graphicData>
          </a:graphic>
        </p:graphicFrame>
        <p:sp>
          <p:nvSpPr>
            <p:cNvPr id="57412" name="Rectangle 18"/>
            <p:cNvSpPr/>
            <p:nvPr/>
          </p:nvSpPr>
          <p:spPr>
            <a:xfrm>
              <a:off x="158" y="1856"/>
              <a:ext cx="140"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13" name="Text Box 19"/>
            <p:cNvSpPr txBox="1"/>
            <p:nvPr/>
          </p:nvSpPr>
          <p:spPr>
            <a:xfrm>
              <a:off x="193" y="1785"/>
              <a:ext cx="175"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57414" name="Rectangle 20"/>
            <p:cNvSpPr/>
            <p:nvPr/>
          </p:nvSpPr>
          <p:spPr>
            <a:xfrm>
              <a:off x="1934" y="1570"/>
              <a:ext cx="173" cy="21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15" name="Text Box 21"/>
            <p:cNvSpPr txBox="1"/>
            <p:nvPr/>
          </p:nvSpPr>
          <p:spPr>
            <a:xfrm>
              <a:off x="1934" y="1570"/>
              <a:ext cx="266"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57416" name="Rectangle 22"/>
            <p:cNvSpPr/>
            <p:nvPr/>
          </p:nvSpPr>
          <p:spPr>
            <a:xfrm>
              <a:off x="481" y="1033"/>
              <a:ext cx="139" cy="21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17" name="Text Box 23"/>
            <p:cNvSpPr txBox="1"/>
            <p:nvPr/>
          </p:nvSpPr>
          <p:spPr>
            <a:xfrm>
              <a:off x="407" y="1026"/>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7418" name="Rectangle 24"/>
            <p:cNvSpPr/>
            <p:nvPr/>
          </p:nvSpPr>
          <p:spPr>
            <a:xfrm>
              <a:off x="481" y="1856"/>
              <a:ext cx="139" cy="17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19" name="Text Box 25"/>
            <p:cNvSpPr txBox="1"/>
            <p:nvPr/>
          </p:nvSpPr>
          <p:spPr>
            <a:xfrm>
              <a:off x="398" y="1815"/>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7420" name="Rectangle 26"/>
            <p:cNvSpPr/>
            <p:nvPr/>
          </p:nvSpPr>
          <p:spPr>
            <a:xfrm>
              <a:off x="402" y="1320"/>
              <a:ext cx="175" cy="14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1" name="Text Box 27"/>
            <p:cNvSpPr txBox="1"/>
            <p:nvPr/>
          </p:nvSpPr>
          <p:spPr>
            <a:xfrm>
              <a:off x="375" y="1266"/>
              <a:ext cx="301"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7422" name="Rectangle 28"/>
            <p:cNvSpPr/>
            <p:nvPr/>
          </p:nvSpPr>
          <p:spPr>
            <a:xfrm>
              <a:off x="1411" y="961"/>
              <a:ext cx="209"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3" name="Text Box 29"/>
            <p:cNvSpPr txBox="1"/>
            <p:nvPr/>
          </p:nvSpPr>
          <p:spPr>
            <a:xfrm>
              <a:off x="1446" y="905"/>
              <a:ext cx="300"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7424" name="Rectangle 30"/>
            <p:cNvSpPr/>
            <p:nvPr/>
          </p:nvSpPr>
          <p:spPr>
            <a:xfrm>
              <a:off x="1273" y="1658"/>
              <a:ext cx="359" cy="59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5" name="Rectangle 31"/>
            <p:cNvSpPr/>
            <p:nvPr/>
          </p:nvSpPr>
          <p:spPr>
            <a:xfrm>
              <a:off x="1552" y="1938"/>
              <a:ext cx="199" cy="238"/>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6" name="Rectangle 32"/>
            <p:cNvSpPr/>
            <p:nvPr/>
          </p:nvSpPr>
          <p:spPr>
            <a:xfrm>
              <a:off x="1225" y="1778"/>
              <a:ext cx="80"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7" name="Rectangle 33"/>
            <p:cNvSpPr/>
            <p:nvPr/>
          </p:nvSpPr>
          <p:spPr>
            <a:xfrm>
              <a:off x="1130" y="1778"/>
              <a:ext cx="79" cy="11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8" name="Rectangle 34"/>
            <p:cNvSpPr/>
            <p:nvPr/>
          </p:nvSpPr>
          <p:spPr>
            <a:xfrm>
              <a:off x="1432" y="2184"/>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57429" name="Rectangle 35"/>
            <p:cNvSpPr/>
            <p:nvPr/>
          </p:nvSpPr>
          <p:spPr>
            <a:xfrm>
              <a:off x="1432" y="2280"/>
              <a:ext cx="159" cy="8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grpSp>
        <p:nvGrpSpPr>
          <p:cNvPr id="57358" name="Group 36"/>
          <p:cNvGrpSpPr/>
          <p:nvPr/>
        </p:nvGrpSpPr>
        <p:grpSpPr>
          <a:xfrm>
            <a:off x="3924300" y="1123950"/>
            <a:ext cx="1943100" cy="1152525"/>
            <a:chOff x="2472" y="708"/>
            <a:chExt cx="1224" cy="726"/>
          </a:xfrm>
        </p:grpSpPr>
        <p:sp>
          <p:nvSpPr>
            <p:cNvPr id="57410" name="Oval 37"/>
            <p:cNvSpPr/>
            <p:nvPr/>
          </p:nvSpPr>
          <p:spPr>
            <a:xfrm>
              <a:off x="2472" y="708"/>
              <a:ext cx="1224" cy="726"/>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7411" name="Text Box 38"/>
            <p:cNvSpPr txBox="1"/>
            <p:nvPr/>
          </p:nvSpPr>
          <p:spPr>
            <a:xfrm>
              <a:off x="2544" y="754"/>
              <a:ext cx="1089" cy="596"/>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无旁路电容的情况</a:t>
              </a:r>
              <a:endParaRPr lang="zh-CN" altLang="en-US" b="0" dirty="0">
                <a:latin typeface="隶书" panose="02010509060101010101" pitchFamily="49" charset="-122"/>
                <a:ea typeface="隶书" panose="02010509060101010101" pitchFamily="49" charset="-122"/>
              </a:endParaRPr>
            </a:p>
          </p:txBody>
        </p:sp>
      </p:grpSp>
      <p:sp>
        <p:nvSpPr>
          <p:cNvPr id="100391" name="AutoShape 39" descr="横向砖形"/>
          <p:cNvSpPr/>
          <p:nvPr/>
        </p:nvSpPr>
        <p:spPr>
          <a:xfrm rot="1800000">
            <a:off x="3108325" y="3114675"/>
            <a:ext cx="4248150" cy="412750"/>
          </a:xfrm>
          <a:prstGeom prst="rightArrow">
            <a:avLst>
              <a:gd name="adj1" fmla="val 50000"/>
              <a:gd name="adj2" fmla="val 257307"/>
            </a:avLst>
          </a:prstGeom>
          <a:pattFill prst="horzBrick">
            <a:fgClr>
              <a:srgbClr val="FF0066"/>
            </a:fgClr>
            <a:bgClr>
              <a:schemeClr val="bg1"/>
            </a:bgClr>
          </a:pattFill>
          <a:ln w="28575" cap="flat" cmpd="sng">
            <a:solidFill>
              <a:srgbClr val="FF0066"/>
            </a:solid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grpSp>
        <p:nvGrpSpPr>
          <p:cNvPr id="57360" name="Group 40"/>
          <p:cNvGrpSpPr/>
          <p:nvPr/>
        </p:nvGrpSpPr>
        <p:grpSpPr>
          <a:xfrm>
            <a:off x="2195513" y="3976688"/>
            <a:ext cx="2638425" cy="2289175"/>
            <a:chOff x="1383" y="2505"/>
            <a:chExt cx="1662" cy="1442"/>
          </a:xfrm>
        </p:grpSpPr>
        <p:sp>
          <p:nvSpPr>
            <p:cNvPr id="57391" name="Line 41"/>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57392" name="Line 42"/>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57393" name="Line 43"/>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57394" name="Rectangle 44"/>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95" name="Oval 45"/>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96" name="Oval 46"/>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97" name="Line 47"/>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57398" name="Rectangle 48"/>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99" name="Oval 49"/>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400" name="Oval 50"/>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401" name="Oval 51"/>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402" name="Oval 52"/>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403" name="Text Box 53"/>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7404" name="Text Box 54"/>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7405" name="Text Box 55"/>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7406" name="Text Box 56"/>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7349" name="Object 57"/>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368" name="" r:id="rId5" imgW="165100" imgH="241300" progId="Equation.3">
                    <p:embed/>
                  </p:oleObj>
                </mc:Choice>
                <mc:Fallback>
                  <p:oleObj name="" r:id="rId5" imgW="165100" imgH="241300" progId="Equation.3">
                    <p:embed/>
                    <p:pic>
                      <p:nvPicPr>
                        <p:cNvPr id="0" name="图片 3367"/>
                        <p:cNvPicPr/>
                        <p:nvPr/>
                      </p:nvPicPr>
                      <p:blipFill>
                        <a:blip r:embed="rId6"/>
                        <a:stretch>
                          <a:fillRect/>
                        </a:stretch>
                      </p:blipFill>
                      <p:spPr>
                        <a:xfrm>
                          <a:off x="1383" y="3113"/>
                          <a:ext cx="206" cy="282"/>
                        </a:xfrm>
                        <a:prstGeom prst="rect">
                          <a:avLst/>
                        </a:prstGeom>
                        <a:noFill/>
                        <a:ln w="38100">
                          <a:noFill/>
                          <a:miter/>
                        </a:ln>
                      </p:spPr>
                    </p:pic>
                  </p:oleObj>
                </mc:Fallback>
              </mc:AlternateContent>
            </a:graphicData>
          </a:graphic>
        </p:graphicFrame>
        <p:sp>
          <p:nvSpPr>
            <p:cNvPr id="57407" name="Line 58"/>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57350" name="Object 59"/>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369" name="" r:id="rId7" imgW="266065" imgH="253365" progId="Equation.3">
                    <p:embed/>
                  </p:oleObj>
                </mc:Choice>
                <mc:Fallback>
                  <p:oleObj name="" r:id="rId7" imgW="266065" imgH="253365" progId="Equation.3">
                    <p:embed/>
                    <p:pic>
                      <p:nvPicPr>
                        <p:cNvPr id="0" name="图片 3368"/>
                        <p:cNvPicPr/>
                        <p:nvPr/>
                      </p:nvPicPr>
                      <p:blipFill>
                        <a:blip r:embed="rId8"/>
                        <a:stretch>
                          <a:fillRect/>
                        </a:stretch>
                      </p:blipFill>
                      <p:spPr>
                        <a:xfrm>
                          <a:off x="2082" y="2623"/>
                          <a:ext cx="346" cy="327"/>
                        </a:xfrm>
                        <a:prstGeom prst="rect">
                          <a:avLst/>
                        </a:prstGeom>
                        <a:noFill/>
                        <a:ln w="38100">
                          <a:noFill/>
                          <a:miter/>
                        </a:ln>
                      </p:spPr>
                    </p:pic>
                  </p:oleObj>
                </mc:Fallback>
              </mc:AlternateContent>
            </a:graphicData>
          </a:graphic>
        </p:graphicFrame>
        <p:sp>
          <p:nvSpPr>
            <p:cNvPr id="57408" name="Line 60"/>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57351" name="Object 61"/>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371" name="" r:id="rId9" imgW="266065" imgH="253365" progId="Equation.3">
                    <p:embed/>
                  </p:oleObj>
                </mc:Choice>
                <mc:Fallback>
                  <p:oleObj name="" r:id="rId9" imgW="266065" imgH="253365" progId="Equation.3">
                    <p:embed/>
                    <p:pic>
                      <p:nvPicPr>
                        <p:cNvPr id="0" name="图片 3370"/>
                        <p:cNvPicPr/>
                        <p:nvPr/>
                      </p:nvPicPr>
                      <p:blipFill>
                        <a:blip r:embed="rId10"/>
                        <a:stretch>
                          <a:fillRect/>
                        </a:stretch>
                      </p:blipFill>
                      <p:spPr>
                        <a:xfrm>
                          <a:off x="2699" y="2614"/>
                          <a:ext cx="346" cy="327"/>
                        </a:xfrm>
                        <a:prstGeom prst="rect">
                          <a:avLst/>
                        </a:prstGeom>
                        <a:noFill/>
                        <a:ln w="38100">
                          <a:noFill/>
                          <a:miter/>
                        </a:ln>
                      </p:spPr>
                    </p:pic>
                  </p:oleObj>
                </mc:Fallback>
              </mc:AlternateContent>
            </a:graphicData>
          </a:graphic>
        </p:graphicFrame>
        <p:sp>
          <p:nvSpPr>
            <p:cNvPr id="57409" name="Line 62"/>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57352" name="Object 63"/>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370" name="" r:id="rId11" imgW="152400" imgH="241300" progId="Equation.3">
                    <p:embed/>
                  </p:oleObj>
                </mc:Choice>
                <mc:Fallback>
                  <p:oleObj name="" r:id="rId11" imgW="152400" imgH="241300" progId="Equation.3">
                    <p:embed/>
                    <p:pic>
                      <p:nvPicPr>
                        <p:cNvPr id="0" name="图片 3369"/>
                        <p:cNvPicPr/>
                        <p:nvPr/>
                      </p:nvPicPr>
                      <p:blipFill>
                        <a:blip r:embed="rId12"/>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57361" name="Group 64"/>
          <p:cNvGrpSpPr/>
          <p:nvPr/>
        </p:nvGrpSpPr>
        <p:grpSpPr>
          <a:xfrm>
            <a:off x="4240213" y="5229225"/>
            <a:ext cx="2995612" cy="1223963"/>
            <a:chOff x="2671" y="3294"/>
            <a:chExt cx="1887" cy="771"/>
          </a:xfrm>
        </p:grpSpPr>
        <p:grpSp>
          <p:nvGrpSpPr>
            <p:cNvPr id="57383" name="Group 65"/>
            <p:cNvGrpSpPr/>
            <p:nvPr/>
          </p:nvGrpSpPr>
          <p:grpSpPr>
            <a:xfrm>
              <a:off x="2671" y="3294"/>
              <a:ext cx="1887" cy="771"/>
              <a:chOff x="2671" y="3294"/>
              <a:chExt cx="1887" cy="771"/>
            </a:xfrm>
          </p:grpSpPr>
          <p:sp>
            <p:nvSpPr>
              <p:cNvPr id="57385" name="Line 66"/>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57386" name="Line 67"/>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57387" name="Line 68"/>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57388" name="Oval 69"/>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89" name="Rectangle 70"/>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90" name="Text Box 71"/>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57384" name="Line 72"/>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57348" name="Object 73"/>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374" name="" r:id="rId13" imgW="165100" imgH="241300" progId="Equation.3">
                    <p:embed/>
                  </p:oleObj>
                </mc:Choice>
                <mc:Fallback>
                  <p:oleObj name="" r:id="rId13" imgW="165100" imgH="241300" progId="Equation.3">
                    <p:embed/>
                    <p:pic>
                      <p:nvPicPr>
                        <p:cNvPr id="0" name="图片 3373"/>
                        <p:cNvPicPr/>
                        <p:nvPr/>
                      </p:nvPicPr>
                      <p:blipFill>
                        <a:blip r:embed="rId14"/>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8" name="Group 74"/>
          <p:cNvGrpSpPr/>
          <p:nvPr/>
        </p:nvGrpSpPr>
        <p:grpSpPr>
          <a:xfrm>
            <a:off x="1619250" y="981075"/>
            <a:ext cx="1728788" cy="2808288"/>
            <a:chOff x="1020" y="618"/>
            <a:chExt cx="1089" cy="1769"/>
          </a:xfrm>
        </p:grpSpPr>
        <p:sp>
          <p:nvSpPr>
            <p:cNvPr id="57377" name="Line 75"/>
            <p:cNvSpPr/>
            <p:nvPr/>
          </p:nvSpPr>
          <p:spPr>
            <a:xfrm>
              <a:off x="1020" y="618"/>
              <a:ext cx="0" cy="680"/>
            </a:xfrm>
            <a:prstGeom prst="line">
              <a:avLst/>
            </a:prstGeom>
            <a:ln w="28575" cap="flat" cmpd="sng">
              <a:solidFill>
                <a:srgbClr val="FF0066"/>
              </a:solidFill>
              <a:prstDash val="dash"/>
              <a:headEnd type="none" w="med" len="med"/>
              <a:tailEnd type="none" w="med" len="med"/>
            </a:ln>
          </p:spPr>
        </p:sp>
        <p:sp>
          <p:nvSpPr>
            <p:cNvPr id="57378" name="Line 76"/>
            <p:cNvSpPr/>
            <p:nvPr/>
          </p:nvSpPr>
          <p:spPr>
            <a:xfrm>
              <a:off x="1020" y="618"/>
              <a:ext cx="1089" cy="0"/>
            </a:xfrm>
            <a:prstGeom prst="line">
              <a:avLst/>
            </a:prstGeom>
            <a:ln w="28575" cap="flat" cmpd="sng">
              <a:solidFill>
                <a:srgbClr val="FF0066"/>
              </a:solidFill>
              <a:prstDash val="dash"/>
              <a:headEnd type="none" w="med" len="med"/>
              <a:tailEnd type="none" w="med" len="med"/>
            </a:ln>
          </p:spPr>
        </p:sp>
        <p:sp>
          <p:nvSpPr>
            <p:cNvPr id="57379" name="Line 77"/>
            <p:cNvSpPr/>
            <p:nvPr/>
          </p:nvSpPr>
          <p:spPr>
            <a:xfrm>
              <a:off x="1020" y="1298"/>
              <a:ext cx="545" cy="0"/>
            </a:xfrm>
            <a:prstGeom prst="line">
              <a:avLst/>
            </a:prstGeom>
            <a:ln w="28575" cap="flat" cmpd="sng">
              <a:solidFill>
                <a:srgbClr val="FF0066"/>
              </a:solidFill>
              <a:prstDash val="dash"/>
              <a:headEnd type="none" w="med" len="med"/>
              <a:tailEnd type="none" w="med" len="med"/>
            </a:ln>
          </p:spPr>
        </p:sp>
        <p:sp>
          <p:nvSpPr>
            <p:cNvPr id="57380" name="Line 78"/>
            <p:cNvSpPr/>
            <p:nvPr/>
          </p:nvSpPr>
          <p:spPr>
            <a:xfrm>
              <a:off x="1565" y="1298"/>
              <a:ext cx="0" cy="1089"/>
            </a:xfrm>
            <a:prstGeom prst="line">
              <a:avLst/>
            </a:prstGeom>
            <a:ln w="28575" cap="flat" cmpd="sng">
              <a:solidFill>
                <a:srgbClr val="FF0066"/>
              </a:solidFill>
              <a:prstDash val="dash"/>
              <a:headEnd type="none" w="med" len="med"/>
              <a:tailEnd type="none" w="med" len="med"/>
            </a:ln>
          </p:spPr>
        </p:sp>
        <p:sp>
          <p:nvSpPr>
            <p:cNvPr id="57381" name="Line 79"/>
            <p:cNvSpPr/>
            <p:nvPr/>
          </p:nvSpPr>
          <p:spPr>
            <a:xfrm>
              <a:off x="2109" y="618"/>
              <a:ext cx="0" cy="1769"/>
            </a:xfrm>
            <a:prstGeom prst="line">
              <a:avLst/>
            </a:prstGeom>
            <a:ln w="28575" cap="flat" cmpd="sng">
              <a:solidFill>
                <a:srgbClr val="FF0066"/>
              </a:solidFill>
              <a:prstDash val="dash"/>
              <a:headEnd type="none" w="med" len="med"/>
              <a:tailEnd type="none" w="med" len="med"/>
            </a:ln>
          </p:spPr>
        </p:sp>
        <p:sp>
          <p:nvSpPr>
            <p:cNvPr id="57382" name="Line 80"/>
            <p:cNvSpPr/>
            <p:nvPr/>
          </p:nvSpPr>
          <p:spPr>
            <a:xfrm>
              <a:off x="1565" y="2387"/>
              <a:ext cx="544" cy="0"/>
            </a:xfrm>
            <a:prstGeom prst="line">
              <a:avLst/>
            </a:prstGeom>
            <a:ln w="28575" cap="flat" cmpd="sng">
              <a:solidFill>
                <a:srgbClr val="FF0066"/>
              </a:solidFill>
              <a:prstDash val="dash"/>
              <a:headEnd type="none" w="med" len="med"/>
              <a:tailEnd type="none" w="med" len="med"/>
            </a:ln>
          </p:spPr>
        </p:sp>
      </p:grpSp>
      <p:grpSp>
        <p:nvGrpSpPr>
          <p:cNvPr id="9" name="Group 81"/>
          <p:cNvGrpSpPr/>
          <p:nvPr/>
        </p:nvGrpSpPr>
        <p:grpSpPr>
          <a:xfrm>
            <a:off x="6645275" y="3514725"/>
            <a:ext cx="2089150" cy="2751138"/>
            <a:chOff x="4186" y="2214"/>
            <a:chExt cx="1316" cy="1733"/>
          </a:xfrm>
        </p:grpSpPr>
        <p:sp>
          <p:nvSpPr>
            <p:cNvPr id="57364" name="Line 82"/>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57365" name="Line 83"/>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57366" name="Line 84"/>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57367" name="Rectangle 85"/>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68" name="Line 86"/>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57369" name="Rectangle 87"/>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70" name="Oval 88"/>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71" name="Oval 89"/>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7372" name="Text Box 90"/>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57373" name="Text Box 91"/>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57374" name="Text Box 92"/>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7375" name="Text Box 93"/>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7346" name="Object 94"/>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375" name="" r:id="rId15" imgW="177800" imgH="240665" progId="Equation.3">
                    <p:embed/>
                  </p:oleObj>
                </mc:Choice>
                <mc:Fallback>
                  <p:oleObj name="" r:id="rId15" imgW="177800" imgH="240665" progId="Equation.3">
                    <p:embed/>
                    <p:pic>
                      <p:nvPicPr>
                        <p:cNvPr id="0" name="图片 3374"/>
                        <p:cNvPicPr/>
                        <p:nvPr/>
                      </p:nvPicPr>
                      <p:blipFill>
                        <a:blip r:embed="rId16"/>
                        <a:stretch>
                          <a:fillRect/>
                        </a:stretch>
                      </p:blipFill>
                      <p:spPr>
                        <a:xfrm>
                          <a:off x="5231" y="3113"/>
                          <a:ext cx="222" cy="282"/>
                        </a:xfrm>
                        <a:prstGeom prst="rect">
                          <a:avLst/>
                        </a:prstGeom>
                        <a:noFill/>
                        <a:ln w="38100">
                          <a:noFill/>
                          <a:miter/>
                        </a:ln>
                      </p:spPr>
                    </p:pic>
                  </p:oleObj>
                </mc:Fallback>
              </mc:AlternateContent>
            </a:graphicData>
          </a:graphic>
        </p:graphicFrame>
        <p:sp>
          <p:nvSpPr>
            <p:cNvPr id="57376" name="Line 95"/>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57347" name="Object 96"/>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372" name="" r:id="rId17" imgW="177800" imgH="240665" progId="Equation.3">
                    <p:embed/>
                  </p:oleObj>
                </mc:Choice>
                <mc:Fallback>
                  <p:oleObj name="" r:id="rId17" imgW="177800" imgH="240665" progId="Equation.3">
                    <p:embed/>
                    <p:pic>
                      <p:nvPicPr>
                        <p:cNvPr id="0" name="图片 3371"/>
                        <p:cNvPicPr/>
                        <p:nvPr/>
                      </p:nvPicPr>
                      <p:blipFill>
                        <a:blip r:embed="rId18"/>
                        <a:stretch>
                          <a:fillRect/>
                        </a:stretch>
                      </p:blipFill>
                      <p:spPr>
                        <a:xfrm>
                          <a:off x="4805" y="2214"/>
                          <a:ext cx="231" cy="31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91"/>
                                        </p:tgtEl>
                                        <p:attrNameLst>
                                          <p:attrName>style.visibility</p:attrName>
                                        </p:attrNameLst>
                                      </p:cBhvr>
                                      <p:to>
                                        <p:strVal val="visible"/>
                                      </p:to>
                                    </p:set>
                                    <p:animEffect transition="in" filter="wipe(left)">
                                      <p:cBhvr>
                                        <p:cTn id="12" dur="1000"/>
                                        <p:tgtEl>
                                          <p:spTgt spid="10039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81"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8382" name="Group 2"/>
          <p:cNvGrpSpPr/>
          <p:nvPr/>
        </p:nvGrpSpPr>
        <p:grpSpPr>
          <a:xfrm>
            <a:off x="1116013" y="957263"/>
            <a:ext cx="2663825" cy="649287"/>
            <a:chOff x="703" y="662"/>
            <a:chExt cx="1678" cy="409"/>
          </a:xfrm>
        </p:grpSpPr>
        <p:sp>
          <p:nvSpPr>
            <p:cNvPr id="58443" name="Oval 3"/>
            <p:cNvSpPr/>
            <p:nvPr/>
          </p:nvSpPr>
          <p:spPr>
            <a:xfrm>
              <a:off x="703" y="662"/>
              <a:ext cx="1678" cy="409"/>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8444" name="Text Box 4"/>
            <p:cNvSpPr txBox="1"/>
            <p:nvPr/>
          </p:nvSpPr>
          <p:spPr>
            <a:xfrm>
              <a:off x="748" y="671"/>
              <a:ext cx="1587" cy="327"/>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58383" name="Group 5"/>
          <p:cNvGrpSpPr/>
          <p:nvPr/>
        </p:nvGrpSpPr>
        <p:grpSpPr>
          <a:xfrm>
            <a:off x="2051050" y="3514725"/>
            <a:ext cx="6769100" cy="2997200"/>
            <a:chOff x="1292" y="2214"/>
            <a:chExt cx="4264" cy="1888"/>
          </a:xfrm>
        </p:grpSpPr>
        <p:sp>
          <p:nvSpPr>
            <p:cNvPr id="58385" name="Rectangle 6"/>
            <p:cNvSpPr/>
            <p:nvPr/>
          </p:nvSpPr>
          <p:spPr>
            <a:xfrm>
              <a:off x="1292" y="2242"/>
              <a:ext cx="4264" cy="186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nvGrpSpPr>
            <p:cNvPr id="58386" name="Group 7"/>
            <p:cNvGrpSpPr/>
            <p:nvPr/>
          </p:nvGrpSpPr>
          <p:grpSpPr>
            <a:xfrm>
              <a:off x="1383" y="2214"/>
              <a:ext cx="4119" cy="1851"/>
              <a:chOff x="1383" y="2214"/>
              <a:chExt cx="4119" cy="1851"/>
            </a:xfrm>
          </p:grpSpPr>
          <p:grpSp>
            <p:nvGrpSpPr>
              <p:cNvPr id="58387" name="Group 8"/>
              <p:cNvGrpSpPr/>
              <p:nvPr/>
            </p:nvGrpSpPr>
            <p:grpSpPr>
              <a:xfrm>
                <a:off x="2286" y="2226"/>
                <a:ext cx="2434" cy="1249"/>
                <a:chOff x="2286" y="2226"/>
                <a:chExt cx="2434" cy="1249"/>
              </a:xfrm>
            </p:grpSpPr>
            <p:graphicFrame>
              <p:nvGraphicFramePr>
                <p:cNvPr id="58380" name="Object 9"/>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373" name="" r:id="rId1" imgW="5133975" imgH="2886075" progId="MSPhotoEd.3">
                        <p:embed/>
                      </p:oleObj>
                    </mc:Choice>
                    <mc:Fallback>
                      <p:oleObj name="" r:id="rId1" imgW="5133975" imgH="2886075" progId="MSPhotoEd.3">
                        <p:embed/>
                        <p:pic>
                          <p:nvPicPr>
                            <p:cNvPr id="0" name="图片 3372"/>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58431" name="Rectangle 10"/>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8432" name="Rectangle 11"/>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8433" name="Text Box 12"/>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8434" name="Text Box 13"/>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8435" name="Text Box 14"/>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8436" name="Rectangle 15"/>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8437" name="Rectangle 16"/>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8438" name="Rectangle 17"/>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8439" name="Rectangle 18"/>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8440" name="Rectangle 19"/>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8441" name="Line 20"/>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58442" name="Oval 21"/>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58388" name="Group 22"/>
              <p:cNvGrpSpPr/>
              <p:nvPr/>
            </p:nvGrpSpPr>
            <p:grpSpPr>
              <a:xfrm>
                <a:off x="1383" y="2505"/>
                <a:ext cx="1662" cy="1442"/>
                <a:chOff x="1383" y="2505"/>
                <a:chExt cx="1662" cy="1442"/>
              </a:xfrm>
            </p:grpSpPr>
            <p:sp>
              <p:nvSpPr>
                <p:cNvPr id="58412" name="Line 23"/>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58413" name="Line 24"/>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58414" name="Line 25"/>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58415" name="Rectangle 26"/>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16" name="Oval 27"/>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17" name="Oval 28"/>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18" name="Line 29"/>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58419" name="Rectangle 30"/>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20" name="Oval 31"/>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21" name="Oval 32"/>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22" name="Oval 33"/>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23" name="Oval 34"/>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24" name="Text Box 35"/>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8425" name="Text Box 36"/>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8426" name="Text Box 37"/>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8427" name="Text Box 38"/>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8376" name="Object 39"/>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376" name="" r:id="rId3" imgW="165100" imgH="241300" progId="Equation.3">
                        <p:embed/>
                      </p:oleObj>
                    </mc:Choice>
                    <mc:Fallback>
                      <p:oleObj name="" r:id="rId3" imgW="165100" imgH="241300" progId="Equation.3">
                        <p:embed/>
                        <p:pic>
                          <p:nvPicPr>
                            <p:cNvPr id="0" name="图片 3375"/>
                            <p:cNvPicPr/>
                            <p:nvPr/>
                          </p:nvPicPr>
                          <p:blipFill>
                            <a:blip r:embed="rId4"/>
                            <a:stretch>
                              <a:fillRect/>
                            </a:stretch>
                          </p:blipFill>
                          <p:spPr>
                            <a:xfrm>
                              <a:off x="1383" y="3113"/>
                              <a:ext cx="206" cy="282"/>
                            </a:xfrm>
                            <a:prstGeom prst="rect">
                              <a:avLst/>
                            </a:prstGeom>
                            <a:noFill/>
                            <a:ln w="38100">
                              <a:noFill/>
                              <a:miter/>
                            </a:ln>
                          </p:spPr>
                        </p:pic>
                      </p:oleObj>
                    </mc:Fallback>
                  </mc:AlternateContent>
                </a:graphicData>
              </a:graphic>
            </p:graphicFrame>
            <p:sp>
              <p:nvSpPr>
                <p:cNvPr id="58428" name="Line 40"/>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58377" name="Object 41"/>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377" name="" r:id="rId5" imgW="266065" imgH="253365" progId="Equation.3">
                        <p:embed/>
                      </p:oleObj>
                    </mc:Choice>
                    <mc:Fallback>
                      <p:oleObj name="" r:id="rId5" imgW="266065" imgH="253365" progId="Equation.3">
                        <p:embed/>
                        <p:pic>
                          <p:nvPicPr>
                            <p:cNvPr id="0" name="图片 3376"/>
                            <p:cNvPicPr/>
                            <p:nvPr/>
                          </p:nvPicPr>
                          <p:blipFill>
                            <a:blip r:embed="rId6"/>
                            <a:stretch>
                              <a:fillRect/>
                            </a:stretch>
                          </p:blipFill>
                          <p:spPr>
                            <a:xfrm>
                              <a:off x="2082" y="2623"/>
                              <a:ext cx="346" cy="327"/>
                            </a:xfrm>
                            <a:prstGeom prst="rect">
                              <a:avLst/>
                            </a:prstGeom>
                            <a:noFill/>
                            <a:ln w="38100">
                              <a:noFill/>
                              <a:miter/>
                            </a:ln>
                          </p:spPr>
                        </p:pic>
                      </p:oleObj>
                    </mc:Fallback>
                  </mc:AlternateContent>
                </a:graphicData>
              </a:graphic>
            </p:graphicFrame>
            <p:sp>
              <p:nvSpPr>
                <p:cNvPr id="58429" name="Line 42"/>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58378" name="Object 43"/>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378" name="" r:id="rId7" imgW="266065" imgH="253365" progId="Equation.3">
                        <p:embed/>
                      </p:oleObj>
                    </mc:Choice>
                    <mc:Fallback>
                      <p:oleObj name="" r:id="rId7" imgW="266065" imgH="253365" progId="Equation.3">
                        <p:embed/>
                        <p:pic>
                          <p:nvPicPr>
                            <p:cNvPr id="0" name="图片 3377"/>
                            <p:cNvPicPr/>
                            <p:nvPr/>
                          </p:nvPicPr>
                          <p:blipFill>
                            <a:blip r:embed="rId8"/>
                            <a:stretch>
                              <a:fillRect/>
                            </a:stretch>
                          </p:blipFill>
                          <p:spPr>
                            <a:xfrm>
                              <a:off x="2699" y="2614"/>
                              <a:ext cx="346" cy="327"/>
                            </a:xfrm>
                            <a:prstGeom prst="rect">
                              <a:avLst/>
                            </a:prstGeom>
                            <a:noFill/>
                            <a:ln w="38100">
                              <a:noFill/>
                              <a:miter/>
                            </a:ln>
                          </p:spPr>
                        </p:pic>
                      </p:oleObj>
                    </mc:Fallback>
                  </mc:AlternateContent>
                </a:graphicData>
              </a:graphic>
            </p:graphicFrame>
            <p:sp>
              <p:nvSpPr>
                <p:cNvPr id="58430" name="Line 44"/>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58379" name="Object 45"/>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384" name="" r:id="rId9" imgW="152400" imgH="241300" progId="Equation.3">
                        <p:embed/>
                      </p:oleObj>
                    </mc:Choice>
                    <mc:Fallback>
                      <p:oleObj name="" r:id="rId9" imgW="152400" imgH="241300" progId="Equation.3">
                        <p:embed/>
                        <p:pic>
                          <p:nvPicPr>
                            <p:cNvPr id="0" name="图片 3383"/>
                            <p:cNvPicPr/>
                            <p:nvPr/>
                          </p:nvPicPr>
                          <p:blipFill>
                            <a:blip r:embed="rId10"/>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58389" name="Group 46"/>
              <p:cNvGrpSpPr/>
              <p:nvPr/>
            </p:nvGrpSpPr>
            <p:grpSpPr>
              <a:xfrm>
                <a:off x="2671" y="3294"/>
                <a:ext cx="1887" cy="771"/>
                <a:chOff x="2671" y="3294"/>
                <a:chExt cx="1887" cy="771"/>
              </a:xfrm>
            </p:grpSpPr>
            <p:grpSp>
              <p:nvGrpSpPr>
                <p:cNvPr id="58404" name="Group 47"/>
                <p:cNvGrpSpPr/>
                <p:nvPr/>
              </p:nvGrpSpPr>
              <p:grpSpPr>
                <a:xfrm>
                  <a:off x="2671" y="3294"/>
                  <a:ext cx="1887" cy="771"/>
                  <a:chOff x="2671" y="3294"/>
                  <a:chExt cx="1887" cy="771"/>
                </a:xfrm>
              </p:grpSpPr>
              <p:sp>
                <p:nvSpPr>
                  <p:cNvPr id="58406" name="Line 48"/>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58407" name="Line 49"/>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58408" name="Line 50"/>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58409" name="Oval 51"/>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10" name="Rectangle 52"/>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411" name="Text Box 53"/>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58405" name="Line 54"/>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58375" name="Object 55"/>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385" name="" r:id="rId11" imgW="165100" imgH="241300" progId="Equation.3">
                        <p:embed/>
                      </p:oleObj>
                    </mc:Choice>
                    <mc:Fallback>
                      <p:oleObj name="" r:id="rId11" imgW="165100" imgH="241300" progId="Equation.3">
                        <p:embed/>
                        <p:pic>
                          <p:nvPicPr>
                            <p:cNvPr id="0" name="图片 3384"/>
                            <p:cNvPicPr/>
                            <p:nvPr/>
                          </p:nvPicPr>
                          <p:blipFill>
                            <a:blip r:embed="rId12"/>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58390" name="Group 56"/>
              <p:cNvGrpSpPr/>
              <p:nvPr/>
            </p:nvGrpSpPr>
            <p:grpSpPr>
              <a:xfrm>
                <a:off x="4186" y="2214"/>
                <a:ext cx="1316" cy="1733"/>
                <a:chOff x="4186" y="2214"/>
                <a:chExt cx="1316" cy="1733"/>
              </a:xfrm>
            </p:grpSpPr>
            <p:sp>
              <p:nvSpPr>
                <p:cNvPr id="58391" name="Line 57"/>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58392" name="Line 58"/>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58393" name="Line 59"/>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58394" name="Rectangle 60"/>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395" name="Line 61"/>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58396" name="Rectangle 62"/>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397" name="Oval 63"/>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398" name="Oval 64"/>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8399" name="Text Box 65"/>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58400" name="Text Box 66"/>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58401" name="Text Box 67"/>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8402" name="Text Box 68"/>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8373" name="Object 69"/>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383" name="" r:id="rId13" imgW="177800" imgH="240665" progId="Equation.3">
                        <p:embed/>
                      </p:oleObj>
                    </mc:Choice>
                    <mc:Fallback>
                      <p:oleObj name="" r:id="rId13" imgW="177800" imgH="240665" progId="Equation.3">
                        <p:embed/>
                        <p:pic>
                          <p:nvPicPr>
                            <p:cNvPr id="0" name="图片 3382"/>
                            <p:cNvPicPr/>
                            <p:nvPr/>
                          </p:nvPicPr>
                          <p:blipFill>
                            <a:blip r:embed="rId14"/>
                            <a:stretch>
                              <a:fillRect/>
                            </a:stretch>
                          </p:blipFill>
                          <p:spPr>
                            <a:xfrm>
                              <a:off x="5231" y="3113"/>
                              <a:ext cx="222" cy="282"/>
                            </a:xfrm>
                            <a:prstGeom prst="rect">
                              <a:avLst/>
                            </a:prstGeom>
                            <a:noFill/>
                            <a:ln w="38100">
                              <a:noFill/>
                              <a:miter/>
                            </a:ln>
                          </p:spPr>
                        </p:pic>
                      </p:oleObj>
                    </mc:Fallback>
                  </mc:AlternateContent>
                </a:graphicData>
              </a:graphic>
            </p:graphicFrame>
            <p:sp>
              <p:nvSpPr>
                <p:cNvPr id="58403" name="Line 70"/>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58374" name="Object 71"/>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379" name="" r:id="rId15" imgW="177800" imgH="240665" progId="Equation.3">
                        <p:embed/>
                      </p:oleObj>
                    </mc:Choice>
                    <mc:Fallback>
                      <p:oleObj name="" r:id="rId15" imgW="177800" imgH="240665" progId="Equation.3">
                        <p:embed/>
                        <p:pic>
                          <p:nvPicPr>
                            <p:cNvPr id="0" name="图片 3378"/>
                            <p:cNvPicPr/>
                            <p:nvPr/>
                          </p:nvPicPr>
                          <p:blipFill>
                            <a:blip r:embed="rId16"/>
                            <a:stretch>
                              <a:fillRect/>
                            </a:stretch>
                          </p:blipFill>
                          <p:spPr>
                            <a:xfrm>
                              <a:off x="4805" y="2214"/>
                              <a:ext cx="231" cy="310"/>
                            </a:xfrm>
                            <a:prstGeom prst="rect">
                              <a:avLst/>
                            </a:prstGeom>
                            <a:noFill/>
                            <a:ln w="38100">
                              <a:noFill/>
                              <a:miter/>
                            </a:ln>
                          </p:spPr>
                        </p:pic>
                      </p:oleObj>
                    </mc:Fallback>
                  </mc:AlternateContent>
                </a:graphicData>
              </a:graphic>
            </p:graphicFrame>
          </p:grpSp>
        </p:grpSp>
      </p:grpSp>
      <p:sp>
        <p:nvSpPr>
          <p:cNvPr id="58384" name="Text Box 72"/>
          <p:cNvSpPr txBox="1"/>
          <p:nvPr/>
        </p:nvSpPr>
        <p:spPr>
          <a:xfrm>
            <a:off x="3924300" y="973138"/>
            <a:ext cx="2376488" cy="519112"/>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求电压增益</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58370" name="Object 73"/>
          <p:cNvGraphicFramePr/>
          <p:nvPr/>
        </p:nvGraphicFramePr>
        <p:xfrm>
          <a:off x="6008688" y="765175"/>
          <a:ext cx="1371600" cy="1008063"/>
        </p:xfrm>
        <a:graphic>
          <a:graphicData uri="http://schemas.openxmlformats.org/presentationml/2006/ole">
            <mc:AlternateContent xmlns:mc="http://schemas.openxmlformats.org/markup-compatibility/2006">
              <mc:Choice xmlns:v="urn:schemas-microsoft-com:vml" Requires="v">
                <p:oleObj spid="_x0000_s3382" name="" r:id="rId17" imgW="558800" imgH="457200" progId="Equation.3">
                  <p:embed/>
                </p:oleObj>
              </mc:Choice>
              <mc:Fallback>
                <p:oleObj name="" r:id="rId17" imgW="558800" imgH="457200" progId="Equation.3">
                  <p:embed/>
                  <p:pic>
                    <p:nvPicPr>
                      <p:cNvPr id="0" name="图片 3381"/>
                      <p:cNvPicPr/>
                      <p:nvPr/>
                    </p:nvPicPr>
                    <p:blipFill>
                      <a:blip r:embed="rId18">
                        <a:clrChange>
                          <a:clrFrom>
                            <a:srgbClr val="000000"/>
                          </a:clrFrom>
                          <a:clrTo>
                            <a:srgbClr val="007572"/>
                          </a:clrTo>
                        </a:clrChange>
                      </a:blip>
                      <a:stretch>
                        <a:fillRect/>
                      </a:stretch>
                    </p:blipFill>
                    <p:spPr>
                      <a:xfrm>
                        <a:off x="6008688" y="765175"/>
                        <a:ext cx="1371600" cy="1008063"/>
                      </a:xfrm>
                      <a:prstGeom prst="rect">
                        <a:avLst/>
                      </a:prstGeom>
                      <a:noFill/>
                      <a:ln w="38100">
                        <a:noFill/>
                        <a:miter/>
                      </a:ln>
                    </p:spPr>
                  </p:pic>
                </p:oleObj>
              </mc:Fallback>
            </mc:AlternateContent>
          </a:graphicData>
        </a:graphic>
      </p:graphicFrame>
      <p:graphicFrame>
        <p:nvGraphicFramePr>
          <p:cNvPr id="101450" name="Object 74"/>
          <p:cNvGraphicFramePr/>
          <p:nvPr/>
        </p:nvGraphicFramePr>
        <p:xfrm>
          <a:off x="1474788" y="2708275"/>
          <a:ext cx="4176712" cy="460375"/>
        </p:xfrm>
        <a:graphic>
          <a:graphicData uri="http://schemas.openxmlformats.org/presentationml/2006/ole">
            <mc:AlternateContent xmlns:mc="http://schemas.openxmlformats.org/markup-compatibility/2006">
              <mc:Choice xmlns:v="urn:schemas-microsoft-com:vml" Requires="v">
                <p:oleObj spid="_x0000_s3380" name="" r:id="rId19" imgW="2171065" imgH="241300" progId="Equation.3">
                  <p:embed/>
                </p:oleObj>
              </mc:Choice>
              <mc:Fallback>
                <p:oleObj name="" r:id="rId19" imgW="2171065" imgH="241300" progId="Equation.3">
                  <p:embed/>
                  <p:pic>
                    <p:nvPicPr>
                      <p:cNvPr id="0" name="图片 3379"/>
                      <p:cNvPicPr/>
                      <p:nvPr/>
                    </p:nvPicPr>
                    <p:blipFill>
                      <a:blip r:embed="rId20"/>
                      <a:stretch>
                        <a:fillRect/>
                      </a:stretch>
                    </p:blipFill>
                    <p:spPr>
                      <a:xfrm>
                        <a:off x="1474788" y="2708275"/>
                        <a:ext cx="4176712" cy="460375"/>
                      </a:xfrm>
                      <a:prstGeom prst="rect">
                        <a:avLst/>
                      </a:prstGeom>
                      <a:noFill/>
                      <a:ln w="38100">
                        <a:noFill/>
                        <a:miter/>
                      </a:ln>
                    </p:spPr>
                  </p:pic>
                </p:oleObj>
              </mc:Fallback>
            </mc:AlternateContent>
          </a:graphicData>
        </a:graphic>
      </p:graphicFrame>
      <p:graphicFrame>
        <p:nvGraphicFramePr>
          <p:cNvPr id="101451" name="Object 75"/>
          <p:cNvGraphicFramePr/>
          <p:nvPr/>
        </p:nvGraphicFramePr>
        <p:xfrm>
          <a:off x="1473200" y="1844675"/>
          <a:ext cx="5978525" cy="495300"/>
        </p:xfrm>
        <a:graphic>
          <a:graphicData uri="http://schemas.openxmlformats.org/presentationml/2006/ole">
            <mc:AlternateContent xmlns:mc="http://schemas.openxmlformats.org/markup-compatibility/2006">
              <mc:Choice xmlns:v="urn:schemas-microsoft-com:vml" Requires="v">
                <p:oleObj spid="_x0000_s3381" name="" r:id="rId21" imgW="3503930" imgH="241300" progId="Equation.3">
                  <p:embed/>
                </p:oleObj>
              </mc:Choice>
              <mc:Fallback>
                <p:oleObj name="" r:id="rId21" imgW="3503930" imgH="241300" progId="Equation.3">
                  <p:embed/>
                  <p:pic>
                    <p:nvPicPr>
                      <p:cNvPr id="0" name="图片 3380"/>
                      <p:cNvPicPr/>
                      <p:nvPr/>
                    </p:nvPicPr>
                    <p:blipFill>
                      <a:blip r:embed="rId22"/>
                      <a:stretch>
                        <a:fillRect/>
                      </a:stretch>
                    </p:blipFill>
                    <p:spPr>
                      <a:xfrm>
                        <a:off x="1473200" y="1844675"/>
                        <a:ext cx="5978525" cy="495300"/>
                      </a:xfrm>
                      <a:prstGeom prst="rect">
                        <a:avLst/>
                      </a:prstGeom>
                      <a:noFill/>
                      <a:ln w="38100">
                        <a:noFill/>
                        <a:miter/>
                      </a:ln>
                    </p:spPr>
                  </p:pic>
                </p:oleObj>
              </mc:Fallback>
            </mc:AlternateContent>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1451"/>
                                        </p:tgtEl>
                                        <p:attrNameLst>
                                          <p:attrName>style.visibility</p:attrName>
                                        </p:attrNameLst>
                                      </p:cBhvr>
                                      <p:to>
                                        <p:strVal val="visible"/>
                                      </p:to>
                                    </p:set>
                                    <p:animEffect transition="in" filter="wipe(left)">
                                      <p:cBhvr>
                                        <p:cTn id="7" dur="1000"/>
                                        <p:tgtEl>
                                          <p:spTgt spid="10145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1450"/>
                                        </p:tgtEl>
                                        <p:attrNameLst>
                                          <p:attrName>style.visibility</p:attrName>
                                        </p:attrNameLst>
                                      </p:cBhvr>
                                      <p:to>
                                        <p:strVal val="visible"/>
                                      </p:to>
                                    </p:set>
                                    <p:animEffect transition="in" filter="diamond(in)">
                                      <p:cBhvr>
                                        <p:cTn id="12" dur="500"/>
                                        <p:tgtEl>
                                          <p:spTgt spid="10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40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59409" name="Group 3"/>
          <p:cNvGrpSpPr/>
          <p:nvPr/>
        </p:nvGrpSpPr>
        <p:grpSpPr>
          <a:xfrm>
            <a:off x="1116013" y="957263"/>
            <a:ext cx="2663825" cy="649287"/>
            <a:chOff x="703" y="662"/>
            <a:chExt cx="1678" cy="409"/>
          </a:xfrm>
        </p:grpSpPr>
        <p:sp>
          <p:nvSpPr>
            <p:cNvPr id="59476" name="Oval 4"/>
            <p:cNvSpPr/>
            <p:nvPr/>
          </p:nvSpPr>
          <p:spPr>
            <a:xfrm>
              <a:off x="703" y="662"/>
              <a:ext cx="1678" cy="409"/>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59477" name="Text Box 5"/>
            <p:cNvSpPr txBox="1"/>
            <p:nvPr/>
          </p:nvSpPr>
          <p:spPr>
            <a:xfrm>
              <a:off x="748" y="671"/>
              <a:ext cx="1587" cy="327"/>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59410" name="Group 6"/>
          <p:cNvGrpSpPr/>
          <p:nvPr/>
        </p:nvGrpSpPr>
        <p:grpSpPr>
          <a:xfrm>
            <a:off x="2051050" y="3514725"/>
            <a:ext cx="6769100" cy="2997200"/>
            <a:chOff x="1292" y="2214"/>
            <a:chExt cx="4264" cy="1888"/>
          </a:xfrm>
        </p:grpSpPr>
        <p:sp>
          <p:nvSpPr>
            <p:cNvPr id="59418" name="Rectangle 7"/>
            <p:cNvSpPr/>
            <p:nvPr/>
          </p:nvSpPr>
          <p:spPr>
            <a:xfrm>
              <a:off x="1292" y="2242"/>
              <a:ext cx="4264" cy="186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nvGrpSpPr>
            <p:cNvPr id="59419" name="Group 8"/>
            <p:cNvGrpSpPr/>
            <p:nvPr/>
          </p:nvGrpSpPr>
          <p:grpSpPr>
            <a:xfrm>
              <a:off x="1383" y="2214"/>
              <a:ext cx="4119" cy="1851"/>
              <a:chOff x="1383" y="2214"/>
              <a:chExt cx="4119" cy="1851"/>
            </a:xfrm>
          </p:grpSpPr>
          <p:grpSp>
            <p:nvGrpSpPr>
              <p:cNvPr id="59420" name="Group 9"/>
              <p:cNvGrpSpPr/>
              <p:nvPr/>
            </p:nvGrpSpPr>
            <p:grpSpPr>
              <a:xfrm>
                <a:off x="2286" y="2226"/>
                <a:ext cx="2434" cy="1249"/>
                <a:chOff x="2286" y="2226"/>
                <a:chExt cx="2434" cy="1249"/>
              </a:xfrm>
            </p:grpSpPr>
            <p:graphicFrame>
              <p:nvGraphicFramePr>
                <p:cNvPr id="59407" name="Object 10"/>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386" name="" r:id="rId1" imgW="5133975" imgH="2886075" progId="MSPhotoEd.3">
                        <p:embed/>
                      </p:oleObj>
                    </mc:Choice>
                    <mc:Fallback>
                      <p:oleObj name="" r:id="rId1" imgW="5133975" imgH="2886075" progId="MSPhotoEd.3">
                        <p:embed/>
                        <p:pic>
                          <p:nvPicPr>
                            <p:cNvPr id="0" name="图片 3385"/>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59464" name="Rectangle 11"/>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9465" name="Rectangle 12"/>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59466" name="Text Box 13"/>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59467" name="Text Box 14"/>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59468" name="Text Box 15"/>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59469" name="Rectangle 16"/>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9470" name="Rectangle 17"/>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9471" name="Rectangle 18"/>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9472" name="Rectangle 19"/>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59473" name="Rectangle 20"/>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59474" name="Line 21"/>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59475" name="Oval 22"/>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59421" name="Group 23"/>
              <p:cNvGrpSpPr/>
              <p:nvPr/>
            </p:nvGrpSpPr>
            <p:grpSpPr>
              <a:xfrm>
                <a:off x="1383" y="2505"/>
                <a:ext cx="1662" cy="1442"/>
                <a:chOff x="1383" y="2505"/>
                <a:chExt cx="1662" cy="1442"/>
              </a:xfrm>
            </p:grpSpPr>
            <p:sp>
              <p:nvSpPr>
                <p:cNvPr id="59445" name="Line 24"/>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59446" name="Line 25"/>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59447" name="Line 26"/>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59448" name="Rectangle 27"/>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49" name="Oval 28"/>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0" name="Oval 29"/>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1" name="Line 30"/>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59452" name="Rectangle 31"/>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3" name="Oval 32"/>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4" name="Oval 33"/>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5" name="Oval 34"/>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6" name="Oval 35"/>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57" name="Text Box 36"/>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59458" name="Text Box 37"/>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59459" name="Text Box 38"/>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9460" name="Text Box 39"/>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9403" name="Object 40"/>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389" name="" r:id="rId3" imgW="165100" imgH="241300" progId="Equation.3">
                        <p:embed/>
                      </p:oleObj>
                    </mc:Choice>
                    <mc:Fallback>
                      <p:oleObj name="" r:id="rId3" imgW="165100" imgH="241300" progId="Equation.3">
                        <p:embed/>
                        <p:pic>
                          <p:nvPicPr>
                            <p:cNvPr id="0" name="图片 3388"/>
                            <p:cNvPicPr/>
                            <p:nvPr/>
                          </p:nvPicPr>
                          <p:blipFill>
                            <a:blip r:embed="rId4"/>
                            <a:stretch>
                              <a:fillRect/>
                            </a:stretch>
                          </p:blipFill>
                          <p:spPr>
                            <a:xfrm>
                              <a:off x="1383" y="3113"/>
                              <a:ext cx="206" cy="282"/>
                            </a:xfrm>
                            <a:prstGeom prst="rect">
                              <a:avLst/>
                            </a:prstGeom>
                            <a:noFill/>
                            <a:ln w="38100">
                              <a:noFill/>
                              <a:miter/>
                            </a:ln>
                          </p:spPr>
                        </p:pic>
                      </p:oleObj>
                    </mc:Fallback>
                  </mc:AlternateContent>
                </a:graphicData>
              </a:graphic>
            </p:graphicFrame>
            <p:sp>
              <p:nvSpPr>
                <p:cNvPr id="59461" name="Line 41"/>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59404" name="Object 42"/>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391" name="" r:id="rId5" imgW="266065" imgH="253365" progId="Equation.3">
                        <p:embed/>
                      </p:oleObj>
                    </mc:Choice>
                    <mc:Fallback>
                      <p:oleObj name="" r:id="rId5" imgW="266065" imgH="253365" progId="Equation.3">
                        <p:embed/>
                        <p:pic>
                          <p:nvPicPr>
                            <p:cNvPr id="0" name="图片 3390"/>
                            <p:cNvPicPr/>
                            <p:nvPr/>
                          </p:nvPicPr>
                          <p:blipFill>
                            <a:blip r:embed="rId6"/>
                            <a:stretch>
                              <a:fillRect/>
                            </a:stretch>
                          </p:blipFill>
                          <p:spPr>
                            <a:xfrm>
                              <a:off x="2082" y="2623"/>
                              <a:ext cx="346" cy="327"/>
                            </a:xfrm>
                            <a:prstGeom prst="rect">
                              <a:avLst/>
                            </a:prstGeom>
                            <a:noFill/>
                            <a:ln w="38100">
                              <a:noFill/>
                              <a:miter/>
                            </a:ln>
                          </p:spPr>
                        </p:pic>
                      </p:oleObj>
                    </mc:Fallback>
                  </mc:AlternateContent>
                </a:graphicData>
              </a:graphic>
            </p:graphicFrame>
            <p:sp>
              <p:nvSpPr>
                <p:cNvPr id="59462" name="Line 43"/>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59405" name="Object 44"/>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387" name="" r:id="rId7" imgW="266065" imgH="253365" progId="Equation.3">
                        <p:embed/>
                      </p:oleObj>
                    </mc:Choice>
                    <mc:Fallback>
                      <p:oleObj name="" r:id="rId7" imgW="266065" imgH="253365" progId="Equation.3">
                        <p:embed/>
                        <p:pic>
                          <p:nvPicPr>
                            <p:cNvPr id="0" name="图片 3386"/>
                            <p:cNvPicPr/>
                            <p:nvPr/>
                          </p:nvPicPr>
                          <p:blipFill>
                            <a:blip r:embed="rId8"/>
                            <a:stretch>
                              <a:fillRect/>
                            </a:stretch>
                          </p:blipFill>
                          <p:spPr>
                            <a:xfrm>
                              <a:off x="2699" y="2614"/>
                              <a:ext cx="346" cy="327"/>
                            </a:xfrm>
                            <a:prstGeom prst="rect">
                              <a:avLst/>
                            </a:prstGeom>
                            <a:noFill/>
                            <a:ln w="38100">
                              <a:noFill/>
                              <a:miter/>
                            </a:ln>
                          </p:spPr>
                        </p:pic>
                      </p:oleObj>
                    </mc:Fallback>
                  </mc:AlternateContent>
                </a:graphicData>
              </a:graphic>
            </p:graphicFrame>
            <p:sp>
              <p:nvSpPr>
                <p:cNvPr id="59463" name="Line 45"/>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59406" name="Object 46"/>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388" name="" r:id="rId9" imgW="152400" imgH="241300" progId="Equation.3">
                        <p:embed/>
                      </p:oleObj>
                    </mc:Choice>
                    <mc:Fallback>
                      <p:oleObj name="" r:id="rId9" imgW="152400" imgH="241300" progId="Equation.3">
                        <p:embed/>
                        <p:pic>
                          <p:nvPicPr>
                            <p:cNvPr id="0" name="图片 3387"/>
                            <p:cNvPicPr/>
                            <p:nvPr/>
                          </p:nvPicPr>
                          <p:blipFill>
                            <a:blip r:embed="rId10"/>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59422" name="Group 47"/>
              <p:cNvGrpSpPr/>
              <p:nvPr/>
            </p:nvGrpSpPr>
            <p:grpSpPr>
              <a:xfrm>
                <a:off x="2671" y="3294"/>
                <a:ext cx="1887" cy="771"/>
                <a:chOff x="2671" y="3294"/>
                <a:chExt cx="1887" cy="771"/>
              </a:xfrm>
            </p:grpSpPr>
            <p:grpSp>
              <p:nvGrpSpPr>
                <p:cNvPr id="59437" name="Group 48"/>
                <p:cNvGrpSpPr/>
                <p:nvPr/>
              </p:nvGrpSpPr>
              <p:grpSpPr>
                <a:xfrm>
                  <a:off x="2671" y="3294"/>
                  <a:ext cx="1887" cy="771"/>
                  <a:chOff x="2671" y="3294"/>
                  <a:chExt cx="1887" cy="771"/>
                </a:xfrm>
              </p:grpSpPr>
              <p:sp>
                <p:nvSpPr>
                  <p:cNvPr id="59439" name="Line 49"/>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59440" name="Line 50"/>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59441" name="Line 51"/>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59442" name="Oval 52"/>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43" name="Rectangle 53"/>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44" name="Text Box 54"/>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59438" name="Line 55"/>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59402" name="Object 56"/>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390" name="" r:id="rId11" imgW="165100" imgH="241300" progId="Equation.3">
                        <p:embed/>
                      </p:oleObj>
                    </mc:Choice>
                    <mc:Fallback>
                      <p:oleObj name="" r:id="rId11" imgW="165100" imgH="241300" progId="Equation.3">
                        <p:embed/>
                        <p:pic>
                          <p:nvPicPr>
                            <p:cNvPr id="0" name="图片 3389"/>
                            <p:cNvPicPr/>
                            <p:nvPr/>
                          </p:nvPicPr>
                          <p:blipFill>
                            <a:blip r:embed="rId12"/>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59423" name="Group 57"/>
              <p:cNvGrpSpPr/>
              <p:nvPr/>
            </p:nvGrpSpPr>
            <p:grpSpPr>
              <a:xfrm>
                <a:off x="4186" y="2214"/>
                <a:ext cx="1316" cy="1733"/>
                <a:chOff x="4186" y="2214"/>
                <a:chExt cx="1316" cy="1733"/>
              </a:xfrm>
            </p:grpSpPr>
            <p:sp>
              <p:nvSpPr>
                <p:cNvPr id="59424" name="Line 58"/>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59425" name="Line 59"/>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59426" name="Line 60"/>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59427" name="Rectangle 61"/>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28" name="Line 62"/>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59429" name="Rectangle 63"/>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30" name="Oval 64"/>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31" name="Oval 65"/>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59432" name="Text Box 66"/>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59433" name="Text Box 67"/>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59434" name="Text Box 68"/>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59435" name="Text Box 69"/>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59400" name="Object 70"/>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392" name="" r:id="rId13" imgW="177800" imgH="240665" progId="Equation.3">
                        <p:embed/>
                      </p:oleObj>
                    </mc:Choice>
                    <mc:Fallback>
                      <p:oleObj name="" r:id="rId13" imgW="177800" imgH="240665" progId="Equation.3">
                        <p:embed/>
                        <p:pic>
                          <p:nvPicPr>
                            <p:cNvPr id="0" name="图片 3391"/>
                            <p:cNvPicPr/>
                            <p:nvPr/>
                          </p:nvPicPr>
                          <p:blipFill>
                            <a:blip r:embed="rId14"/>
                            <a:stretch>
                              <a:fillRect/>
                            </a:stretch>
                          </p:blipFill>
                          <p:spPr>
                            <a:xfrm>
                              <a:off x="5231" y="3113"/>
                              <a:ext cx="222" cy="282"/>
                            </a:xfrm>
                            <a:prstGeom prst="rect">
                              <a:avLst/>
                            </a:prstGeom>
                            <a:noFill/>
                            <a:ln w="38100">
                              <a:noFill/>
                              <a:miter/>
                            </a:ln>
                          </p:spPr>
                        </p:pic>
                      </p:oleObj>
                    </mc:Fallback>
                  </mc:AlternateContent>
                </a:graphicData>
              </a:graphic>
            </p:graphicFrame>
            <p:sp>
              <p:nvSpPr>
                <p:cNvPr id="59436" name="Line 71"/>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59401" name="Object 72"/>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393" name="" r:id="rId15" imgW="177800" imgH="240665" progId="Equation.3">
                        <p:embed/>
                      </p:oleObj>
                    </mc:Choice>
                    <mc:Fallback>
                      <p:oleObj name="" r:id="rId15" imgW="177800" imgH="240665" progId="Equation.3">
                        <p:embed/>
                        <p:pic>
                          <p:nvPicPr>
                            <p:cNvPr id="0" name="图片 3392"/>
                            <p:cNvPicPr/>
                            <p:nvPr/>
                          </p:nvPicPr>
                          <p:blipFill>
                            <a:blip r:embed="rId16"/>
                            <a:stretch>
                              <a:fillRect/>
                            </a:stretch>
                          </p:blipFill>
                          <p:spPr>
                            <a:xfrm>
                              <a:off x="4805" y="2214"/>
                              <a:ext cx="231" cy="310"/>
                            </a:xfrm>
                            <a:prstGeom prst="rect">
                              <a:avLst/>
                            </a:prstGeom>
                            <a:noFill/>
                            <a:ln w="38100">
                              <a:noFill/>
                              <a:miter/>
                            </a:ln>
                          </p:spPr>
                        </p:pic>
                      </p:oleObj>
                    </mc:Fallback>
                  </mc:AlternateContent>
                </a:graphicData>
              </a:graphic>
            </p:graphicFrame>
          </p:grpSp>
        </p:grpSp>
      </p:grpSp>
      <p:sp>
        <p:nvSpPr>
          <p:cNvPr id="59411" name="Text Box 73"/>
          <p:cNvSpPr txBox="1"/>
          <p:nvPr/>
        </p:nvSpPr>
        <p:spPr>
          <a:xfrm>
            <a:off x="3924300" y="973138"/>
            <a:ext cx="2376488" cy="519112"/>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latin typeface="华文新魏" panose="02010800040101010101" pitchFamily="2" charset="-122"/>
                <a:ea typeface="华文新魏" panose="02010800040101010101" pitchFamily="2" charset="-122"/>
              </a:rPr>
              <a:t>求电压增益</a:t>
            </a:r>
            <a:endParaRPr lang="zh-CN" altLang="en-US" b="0" dirty="0">
              <a:latin typeface="华文新魏" panose="02010800040101010101" pitchFamily="2" charset="-122"/>
              <a:ea typeface="华文新魏" panose="02010800040101010101" pitchFamily="2" charset="-122"/>
            </a:endParaRPr>
          </a:p>
        </p:txBody>
      </p:sp>
      <p:graphicFrame>
        <p:nvGraphicFramePr>
          <p:cNvPr id="59394" name="Object 74"/>
          <p:cNvGraphicFramePr/>
          <p:nvPr/>
        </p:nvGraphicFramePr>
        <p:xfrm>
          <a:off x="6008688" y="765175"/>
          <a:ext cx="1371600" cy="1008063"/>
        </p:xfrm>
        <a:graphic>
          <a:graphicData uri="http://schemas.openxmlformats.org/presentationml/2006/ole">
            <mc:AlternateContent xmlns:mc="http://schemas.openxmlformats.org/markup-compatibility/2006">
              <mc:Choice xmlns:v="urn:schemas-microsoft-com:vml" Requires="v">
                <p:oleObj spid="_x0000_s3395" name="" r:id="rId17" imgW="558800" imgH="457200" progId="Equation.3">
                  <p:embed/>
                </p:oleObj>
              </mc:Choice>
              <mc:Fallback>
                <p:oleObj name="" r:id="rId17" imgW="558800" imgH="457200" progId="Equation.3">
                  <p:embed/>
                  <p:pic>
                    <p:nvPicPr>
                      <p:cNvPr id="0" name="图片 3394"/>
                      <p:cNvPicPr/>
                      <p:nvPr/>
                    </p:nvPicPr>
                    <p:blipFill>
                      <a:blip r:embed="rId18"/>
                      <a:stretch>
                        <a:fillRect/>
                      </a:stretch>
                    </p:blipFill>
                    <p:spPr>
                      <a:xfrm>
                        <a:off x="6008688" y="765175"/>
                        <a:ext cx="1371600" cy="1008063"/>
                      </a:xfrm>
                      <a:prstGeom prst="rect">
                        <a:avLst/>
                      </a:prstGeom>
                      <a:noFill/>
                      <a:ln w="38100">
                        <a:noFill/>
                        <a:miter/>
                      </a:ln>
                    </p:spPr>
                  </p:pic>
                </p:oleObj>
              </mc:Fallback>
            </mc:AlternateContent>
          </a:graphicData>
        </a:graphic>
      </p:graphicFrame>
      <p:grpSp>
        <p:nvGrpSpPr>
          <p:cNvPr id="10" name="Group 75"/>
          <p:cNvGrpSpPr/>
          <p:nvPr/>
        </p:nvGrpSpPr>
        <p:grpSpPr>
          <a:xfrm>
            <a:off x="1619250" y="1728788"/>
            <a:ext cx="5832475" cy="908050"/>
            <a:chOff x="1020" y="1089"/>
            <a:chExt cx="3674" cy="572"/>
          </a:xfrm>
        </p:grpSpPr>
        <p:sp>
          <p:nvSpPr>
            <p:cNvPr id="59416" name="Rectangle 76"/>
            <p:cNvSpPr/>
            <p:nvPr/>
          </p:nvSpPr>
          <p:spPr>
            <a:xfrm>
              <a:off x="3379" y="1108"/>
              <a:ext cx="1315" cy="544"/>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sp>
          <p:nvSpPr>
            <p:cNvPr id="59417" name="Rectangle 77"/>
            <p:cNvSpPr/>
            <p:nvPr/>
          </p:nvSpPr>
          <p:spPr>
            <a:xfrm>
              <a:off x="1020" y="1117"/>
              <a:ext cx="681" cy="544"/>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59399" name="Object 78"/>
            <p:cNvGraphicFramePr/>
            <p:nvPr/>
          </p:nvGraphicFramePr>
          <p:xfrm>
            <a:off x="1020" y="1089"/>
            <a:ext cx="3629" cy="558"/>
          </p:xfrm>
          <a:graphic>
            <a:graphicData uri="http://schemas.openxmlformats.org/presentationml/2006/ole">
              <mc:AlternateContent xmlns:mc="http://schemas.openxmlformats.org/markup-compatibility/2006">
                <mc:Choice xmlns:v="urn:schemas-microsoft-com:vml" Requires="v">
                  <p:oleObj spid="_x0000_s3396" name="" r:id="rId19" imgW="2971800" imgH="457200" progId="Equation.3">
                    <p:embed/>
                  </p:oleObj>
                </mc:Choice>
                <mc:Fallback>
                  <p:oleObj name="" r:id="rId19" imgW="2971800" imgH="457200" progId="Equation.3">
                    <p:embed/>
                    <p:pic>
                      <p:nvPicPr>
                        <p:cNvPr id="0" name="图片 3395"/>
                        <p:cNvPicPr/>
                        <p:nvPr/>
                      </p:nvPicPr>
                      <p:blipFill>
                        <a:blip r:embed="rId20"/>
                        <a:stretch>
                          <a:fillRect/>
                        </a:stretch>
                      </p:blipFill>
                      <p:spPr>
                        <a:xfrm>
                          <a:off x="1020" y="1089"/>
                          <a:ext cx="3629" cy="558"/>
                        </a:xfrm>
                        <a:prstGeom prst="rect">
                          <a:avLst/>
                        </a:prstGeom>
                        <a:noFill/>
                        <a:ln w="38100">
                          <a:noFill/>
                          <a:miter/>
                        </a:ln>
                      </p:spPr>
                    </p:pic>
                  </p:oleObj>
                </mc:Fallback>
              </mc:AlternateContent>
            </a:graphicData>
          </a:graphic>
        </p:graphicFrame>
      </p:grpSp>
      <p:grpSp>
        <p:nvGrpSpPr>
          <p:cNvPr id="11" name="Group 79"/>
          <p:cNvGrpSpPr/>
          <p:nvPr/>
        </p:nvGrpSpPr>
        <p:grpSpPr>
          <a:xfrm>
            <a:off x="755650" y="2708275"/>
            <a:ext cx="3671888" cy="898525"/>
            <a:chOff x="476" y="1777"/>
            <a:chExt cx="2313" cy="566"/>
          </a:xfrm>
        </p:grpSpPr>
        <p:sp>
          <p:nvSpPr>
            <p:cNvPr id="59415" name="Text Box 80"/>
            <p:cNvSpPr txBox="1"/>
            <p:nvPr/>
          </p:nvSpPr>
          <p:spPr>
            <a:xfrm>
              <a:off x="476" y="1861"/>
              <a:ext cx="499" cy="269"/>
            </a:xfrm>
            <a:prstGeom prst="rect">
              <a:avLst/>
            </a:prstGeom>
            <a:noFill/>
            <a:ln w="28575">
              <a:noFill/>
            </a:ln>
          </p:spPr>
          <p:txBody>
            <a:bodyPr lIns="0" tIns="0" rIns="0" bIns="0">
              <a:spAutoFit/>
            </a:bodyPr>
            <a:p>
              <a:pPr algn="ctr">
                <a:spcBef>
                  <a:spcPct val="50000"/>
                </a:spcBef>
              </a:pPr>
              <a:r>
                <a:rPr lang="zh-CN" altLang="en-US" dirty="0">
                  <a:latin typeface="宋体" panose="02010600030101010101" pitchFamily="2" charset="-122"/>
                </a:rPr>
                <a:t>式中</a:t>
              </a:r>
              <a:endParaRPr lang="zh-CN" altLang="en-US" dirty="0">
                <a:latin typeface="宋体" panose="02010600030101010101" pitchFamily="2" charset="-122"/>
              </a:endParaRPr>
            </a:p>
          </p:txBody>
        </p:sp>
        <p:graphicFrame>
          <p:nvGraphicFramePr>
            <p:cNvPr id="59398" name="Object 81"/>
            <p:cNvGraphicFramePr/>
            <p:nvPr/>
          </p:nvGraphicFramePr>
          <p:xfrm>
            <a:off x="975" y="1777"/>
            <a:ext cx="1814" cy="566"/>
          </p:xfrm>
          <a:graphic>
            <a:graphicData uri="http://schemas.openxmlformats.org/presentationml/2006/ole">
              <mc:AlternateContent xmlns:mc="http://schemas.openxmlformats.org/markup-compatibility/2006">
                <mc:Choice xmlns:v="urn:schemas-microsoft-com:vml" Requires="v">
                  <p:oleObj spid="_x0000_s3394" name="" r:id="rId21" imgW="1637665" imgH="444500" progId="Equation.3">
                    <p:embed/>
                  </p:oleObj>
                </mc:Choice>
                <mc:Fallback>
                  <p:oleObj name="" r:id="rId21" imgW="1637665" imgH="444500" progId="Equation.3">
                    <p:embed/>
                    <p:pic>
                      <p:nvPicPr>
                        <p:cNvPr id="0" name="图片 3393"/>
                        <p:cNvPicPr/>
                        <p:nvPr/>
                      </p:nvPicPr>
                      <p:blipFill>
                        <a:blip r:embed="rId22"/>
                        <a:stretch>
                          <a:fillRect/>
                        </a:stretch>
                      </p:blipFill>
                      <p:spPr>
                        <a:xfrm>
                          <a:off x="975" y="1777"/>
                          <a:ext cx="1814" cy="566"/>
                        </a:xfrm>
                        <a:prstGeom prst="rect">
                          <a:avLst/>
                        </a:prstGeom>
                        <a:noFill/>
                        <a:ln w="38100">
                          <a:noFill/>
                          <a:miter/>
                        </a:ln>
                      </p:spPr>
                    </p:pic>
                  </p:oleObj>
                </mc:Fallback>
              </mc:AlternateContent>
            </a:graphicData>
          </a:graphic>
        </p:graphicFrame>
      </p:grpSp>
      <p:grpSp>
        <p:nvGrpSpPr>
          <p:cNvPr id="12" name="Group 82"/>
          <p:cNvGrpSpPr/>
          <p:nvPr/>
        </p:nvGrpSpPr>
        <p:grpSpPr>
          <a:xfrm>
            <a:off x="395288" y="3922713"/>
            <a:ext cx="1584325" cy="1882775"/>
            <a:chOff x="249" y="2301"/>
            <a:chExt cx="998" cy="1186"/>
          </a:xfrm>
        </p:grpSpPr>
        <p:graphicFrame>
          <p:nvGraphicFramePr>
            <p:cNvPr id="59395" name="Object 83"/>
            <p:cNvGraphicFramePr/>
            <p:nvPr/>
          </p:nvGraphicFramePr>
          <p:xfrm>
            <a:off x="249" y="2301"/>
            <a:ext cx="998" cy="313"/>
          </p:xfrm>
          <a:graphic>
            <a:graphicData uri="http://schemas.openxmlformats.org/presentationml/2006/ole">
              <mc:AlternateContent xmlns:mc="http://schemas.openxmlformats.org/markup-compatibility/2006">
                <mc:Choice xmlns:v="urn:schemas-microsoft-com:vml" Requires="v">
                  <p:oleObj spid="_x0000_s3399" name="" r:id="rId23" imgW="723900" imgH="228600" progId="Equation.3">
                    <p:embed/>
                  </p:oleObj>
                </mc:Choice>
                <mc:Fallback>
                  <p:oleObj name="" r:id="rId23" imgW="723900" imgH="228600" progId="Equation.3">
                    <p:embed/>
                    <p:pic>
                      <p:nvPicPr>
                        <p:cNvPr id="0" name="图片 3398"/>
                        <p:cNvPicPr/>
                        <p:nvPr/>
                      </p:nvPicPr>
                      <p:blipFill>
                        <a:blip r:embed="rId24"/>
                        <a:stretch>
                          <a:fillRect/>
                        </a:stretch>
                      </p:blipFill>
                      <p:spPr>
                        <a:xfrm>
                          <a:off x="249" y="2301"/>
                          <a:ext cx="998" cy="313"/>
                        </a:xfrm>
                        <a:prstGeom prst="rect">
                          <a:avLst/>
                        </a:prstGeom>
                        <a:noFill/>
                        <a:ln w="38100">
                          <a:noFill/>
                          <a:miter/>
                        </a:ln>
                      </p:spPr>
                    </p:pic>
                  </p:oleObj>
                </mc:Fallback>
              </mc:AlternateContent>
            </a:graphicData>
          </a:graphic>
        </p:graphicFrame>
        <p:graphicFrame>
          <p:nvGraphicFramePr>
            <p:cNvPr id="59396" name="Object 84"/>
            <p:cNvGraphicFramePr/>
            <p:nvPr/>
          </p:nvGraphicFramePr>
          <p:xfrm>
            <a:off x="249" y="2722"/>
            <a:ext cx="998" cy="294"/>
          </p:xfrm>
          <a:graphic>
            <a:graphicData uri="http://schemas.openxmlformats.org/presentationml/2006/ole">
              <mc:AlternateContent xmlns:mc="http://schemas.openxmlformats.org/markup-compatibility/2006">
                <mc:Choice xmlns:v="urn:schemas-microsoft-com:vml" Requires="v">
                  <p:oleObj spid="_x0000_s3397" name="" r:id="rId25" imgW="760730" imgH="215900" progId="Equation.3">
                    <p:embed/>
                  </p:oleObj>
                </mc:Choice>
                <mc:Fallback>
                  <p:oleObj name="" r:id="rId25" imgW="760730" imgH="215900" progId="Equation.3">
                    <p:embed/>
                    <p:pic>
                      <p:nvPicPr>
                        <p:cNvPr id="0" name="图片 3396"/>
                        <p:cNvPicPr/>
                        <p:nvPr/>
                      </p:nvPicPr>
                      <p:blipFill>
                        <a:blip r:embed="rId26"/>
                        <a:stretch>
                          <a:fillRect/>
                        </a:stretch>
                      </p:blipFill>
                      <p:spPr>
                        <a:xfrm>
                          <a:off x="249" y="2722"/>
                          <a:ext cx="998" cy="294"/>
                        </a:xfrm>
                        <a:prstGeom prst="rect">
                          <a:avLst/>
                        </a:prstGeom>
                        <a:noFill/>
                        <a:ln w="38100">
                          <a:noFill/>
                          <a:miter/>
                        </a:ln>
                      </p:spPr>
                    </p:pic>
                  </p:oleObj>
                </mc:Fallback>
              </mc:AlternateContent>
            </a:graphicData>
          </a:graphic>
        </p:graphicFrame>
        <p:graphicFrame>
          <p:nvGraphicFramePr>
            <p:cNvPr id="59397" name="Object 85"/>
            <p:cNvGraphicFramePr/>
            <p:nvPr/>
          </p:nvGraphicFramePr>
          <p:xfrm>
            <a:off x="258" y="3117"/>
            <a:ext cx="816" cy="370"/>
          </p:xfrm>
          <a:graphic>
            <a:graphicData uri="http://schemas.openxmlformats.org/presentationml/2006/ole">
              <mc:AlternateContent xmlns:mc="http://schemas.openxmlformats.org/markup-compatibility/2006">
                <mc:Choice xmlns:v="urn:schemas-microsoft-com:vml" Requires="v">
                  <p:oleObj spid="_x0000_s3398" name="" r:id="rId27" imgW="635000" imgH="241300" progId="Equation.3">
                    <p:embed/>
                  </p:oleObj>
                </mc:Choice>
                <mc:Fallback>
                  <p:oleObj name="" r:id="rId27" imgW="635000" imgH="241300" progId="Equation.3">
                    <p:embed/>
                    <p:pic>
                      <p:nvPicPr>
                        <p:cNvPr id="0" name="图片 3397"/>
                        <p:cNvPicPr/>
                        <p:nvPr/>
                      </p:nvPicPr>
                      <p:blipFill>
                        <a:blip r:embed="rId28"/>
                        <a:stretch>
                          <a:fillRect/>
                        </a:stretch>
                      </p:blipFill>
                      <p:spPr>
                        <a:xfrm>
                          <a:off x="258" y="3117"/>
                          <a:ext cx="816" cy="3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30"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60431" name="Group 3"/>
          <p:cNvGrpSpPr/>
          <p:nvPr/>
        </p:nvGrpSpPr>
        <p:grpSpPr>
          <a:xfrm>
            <a:off x="1116013" y="1050925"/>
            <a:ext cx="2663825" cy="649288"/>
            <a:chOff x="703" y="662"/>
            <a:chExt cx="1678" cy="409"/>
          </a:xfrm>
        </p:grpSpPr>
        <p:sp>
          <p:nvSpPr>
            <p:cNvPr id="60493" name="Oval 4"/>
            <p:cNvSpPr/>
            <p:nvPr/>
          </p:nvSpPr>
          <p:spPr>
            <a:xfrm>
              <a:off x="703" y="662"/>
              <a:ext cx="1678" cy="409"/>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0494" name="Text Box 5"/>
            <p:cNvSpPr txBox="1"/>
            <p:nvPr/>
          </p:nvSpPr>
          <p:spPr>
            <a:xfrm>
              <a:off x="748" y="671"/>
              <a:ext cx="1587" cy="327"/>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60432" name="Group 6"/>
          <p:cNvGrpSpPr/>
          <p:nvPr/>
        </p:nvGrpSpPr>
        <p:grpSpPr>
          <a:xfrm>
            <a:off x="2051050" y="3514725"/>
            <a:ext cx="6769100" cy="2997200"/>
            <a:chOff x="1292" y="2214"/>
            <a:chExt cx="4264" cy="1888"/>
          </a:xfrm>
        </p:grpSpPr>
        <p:sp>
          <p:nvSpPr>
            <p:cNvPr id="60435" name="Rectangle 7"/>
            <p:cNvSpPr/>
            <p:nvPr/>
          </p:nvSpPr>
          <p:spPr>
            <a:xfrm>
              <a:off x="1292" y="2242"/>
              <a:ext cx="4264" cy="186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nvGrpSpPr>
            <p:cNvPr id="60436" name="Group 8"/>
            <p:cNvGrpSpPr/>
            <p:nvPr/>
          </p:nvGrpSpPr>
          <p:grpSpPr>
            <a:xfrm>
              <a:off x="1383" y="2214"/>
              <a:ext cx="4119" cy="1851"/>
              <a:chOff x="1383" y="2214"/>
              <a:chExt cx="4119" cy="1851"/>
            </a:xfrm>
          </p:grpSpPr>
          <p:grpSp>
            <p:nvGrpSpPr>
              <p:cNvPr id="60437" name="Group 9"/>
              <p:cNvGrpSpPr/>
              <p:nvPr/>
            </p:nvGrpSpPr>
            <p:grpSpPr>
              <a:xfrm>
                <a:off x="2286" y="2226"/>
                <a:ext cx="2434" cy="1249"/>
                <a:chOff x="2286" y="2226"/>
                <a:chExt cx="2434" cy="1249"/>
              </a:xfrm>
            </p:grpSpPr>
            <p:graphicFrame>
              <p:nvGraphicFramePr>
                <p:cNvPr id="60429" name="Object 10"/>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400" name="" r:id="rId1" imgW="5133975" imgH="2886075" progId="MSPhotoEd.3">
                        <p:embed/>
                      </p:oleObj>
                    </mc:Choice>
                    <mc:Fallback>
                      <p:oleObj name="" r:id="rId1" imgW="5133975" imgH="2886075" progId="MSPhotoEd.3">
                        <p:embed/>
                        <p:pic>
                          <p:nvPicPr>
                            <p:cNvPr id="0" name="图片 3399"/>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60481" name="Rectangle 11"/>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0482" name="Rectangle 12"/>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0483" name="Text Box 13"/>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60484" name="Text Box 14"/>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60485" name="Text Box 15"/>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60486" name="Rectangle 16"/>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0487" name="Rectangle 17"/>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0488" name="Rectangle 18"/>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0489" name="Rectangle 19"/>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0490" name="Rectangle 20"/>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60491" name="Line 21"/>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60492" name="Oval 22"/>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0438" name="Group 23"/>
              <p:cNvGrpSpPr/>
              <p:nvPr/>
            </p:nvGrpSpPr>
            <p:grpSpPr>
              <a:xfrm>
                <a:off x="1383" y="2505"/>
                <a:ext cx="1662" cy="1442"/>
                <a:chOff x="1383" y="2505"/>
                <a:chExt cx="1662" cy="1442"/>
              </a:xfrm>
            </p:grpSpPr>
            <p:sp>
              <p:nvSpPr>
                <p:cNvPr id="60462" name="Line 24"/>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60463" name="Line 25"/>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60464" name="Line 26"/>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60465" name="Rectangle 27"/>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66" name="Oval 28"/>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67" name="Oval 29"/>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68" name="Line 30"/>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60469" name="Rectangle 31"/>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70" name="Oval 32"/>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71" name="Oval 33"/>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72" name="Oval 34"/>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73" name="Oval 35"/>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74" name="Text Box 36"/>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60475" name="Text Box 37"/>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60476" name="Text Box 38"/>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0477" name="Text Box 39"/>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0425" name="Object 40"/>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402" name="" r:id="rId3" imgW="165100" imgH="241300" progId="Equation.3">
                        <p:embed/>
                      </p:oleObj>
                    </mc:Choice>
                    <mc:Fallback>
                      <p:oleObj name="" r:id="rId3" imgW="165100" imgH="241300" progId="Equation.3">
                        <p:embed/>
                        <p:pic>
                          <p:nvPicPr>
                            <p:cNvPr id="0" name="图片 3401"/>
                            <p:cNvPicPr/>
                            <p:nvPr/>
                          </p:nvPicPr>
                          <p:blipFill>
                            <a:blip r:embed="rId4"/>
                            <a:stretch>
                              <a:fillRect/>
                            </a:stretch>
                          </p:blipFill>
                          <p:spPr>
                            <a:xfrm>
                              <a:off x="1383" y="3113"/>
                              <a:ext cx="206" cy="282"/>
                            </a:xfrm>
                            <a:prstGeom prst="rect">
                              <a:avLst/>
                            </a:prstGeom>
                            <a:noFill/>
                            <a:ln w="38100">
                              <a:noFill/>
                              <a:miter/>
                            </a:ln>
                          </p:spPr>
                        </p:pic>
                      </p:oleObj>
                    </mc:Fallback>
                  </mc:AlternateContent>
                </a:graphicData>
              </a:graphic>
            </p:graphicFrame>
            <p:sp>
              <p:nvSpPr>
                <p:cNvPr id="60478" name="Line 41"/>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60426" name="Object 42"/>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401" name="" r:id="rId5" imgW="266065" imgH="253365" progId="Equation.3">
                        <p:embed/>
                      </p:oleObj>
                    </mc:Choice>
                    <mc:Fallback>
                      <p:oleObj name="" r:id="rId5" imgW="266065" imgH="253365" progId="Equation.3">
                        <p:embed/>
                        <p:pic>
                          <p:nvPicPr>
                            <p:cNvPr id="0" name="图片 3400"/>
                            <p:cNvPicPr/>
                            <p:nvPr/>
                          </p:nvPicPr>
                          <p:blipFill>
                            <a:blip r:embed="rId6"/>
                            <a:stretch>
                              <a:fillRect/>
                            </a:stretch>
                          </p:blipFill>
                          <p:spPr>
                            <a:xfrm>
                              <a:off x="2082" y="2623"/>
                              <a:ext cx="346" cy="327"/>
                            </a:xfrm>
                            <a:prstGeom prst="rect">
                              <a:avLst/>
                            </a:prstGeom>
                            <a:noFill/>
                            <a:ln w="38100">
                              <a:noFill/>
                              <a:miter/>
                            </a:ln>
                          </p:spPr>
                        </p:pic>
                      </p:oleObj>
                    </mc:Fallback>
                  </mc:AlternateContent>
                </a:graphicData>
              </a:graphic>
            </p:graphicFrame>
            <p:sp>
              <p:nvSpPr>
                <p:cNvPr id="60479" name="Line 43"/>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60427" name="Object 44"/>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403" name="" r:id="rId7" imgW="266065" imgH="253365" progId="Equation.3">
                        <p:embed/>
                      </p:oleObj>
                    </mc:Choice>
                    <mc:Fallback>
                      <p:oleObj name="" r:id="rId7" imgW="266065" imgH="253365" progId="Equation.3">
                        <p:embed/>
                        <p:pic>
                          <p:nvPicPr>
                            <p:cNvPr id="0" name="图片 3402"/>
                            <p:cNvPicPr/>
                            <p:nvPr/>
                          </p:nvPicPr>
                          <p:blipFill>
                            <a:blip r:embed="rId8"/>
                            <a:stretch>
                              <a:fillRect/>
                            </a:stretch>
                          </p:blipFill>
                          <p:spPr>
                            <a:xfrm>
                              <a:off x="2699" y="2614"/>
                              <a:ext cx="346" cy="327"/>
                            </a:xfrm>
                            <a:prstGeom prst="rect">
                              <a:avLst/>
                            </a:prstGeom>
                            <a:noFill/>
                            <a:ln w="38100">
                              <a:noFill/>
                              <a:miter/>
                            </a:ln>
                          </p:spPr>
                        </p:pic>
                      </p:oleObj>
                    </mc:Fallback>
                  </mc:AlternateContent>
                </a:graphicData>
              </a:graphic>
            </p:graphicFrame>
            <p:sp>
              <p:nvSpPr>
                <p:cNvPr id="60480" name="Line 45"/>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60428" name="Object 46"/>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404" name="" r:id="rId9" imgW="152400" imgH="241300" progId="Equation.3">
                        <p:embed/>
                      </p:oleObj>
                    </mc:Choice>
                    <mc:Fallback>
                      <p:oleObj name="" r:id="rId9" imgW="152400" imgH="241300" progId="Equation.3">
                        <p:embed/>
                        <p:pic>
                          <p:nvPicPr>
                            <p:cNvPr id="0" name="图片 3403"/>
                            <p:cNvPicPr/>
                            <p:nvPr/>
                          </p:nvPicPr>
                          <p:blipFill>
                            <a:blip r:embed="rId10"/>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60439" name="Group 47"/>
              <p:cNvGrpSpPr/>
              <p:nvPr/>
            </p:nvGrpSpPr>
            <p:grpSpPr>
              <a:xfrm>
                <a:off x="2671" y="3294"/>
                <a:ext cx="1887" cy="771"/>
                <a:chOff x="2671" y="3294"/>
                <a:chExt cx="1887" cy="771"/>
              </a:xfrm>
            </p:grpSpPr>
            <p:grpSp>
              <p:nvGrpSpPr>
                <p:cNvPr id="60454" name="Group 48"/>
                <p:cNvGrpSpPr/>
                <p:nvPr/>
              </p:nvGrpSpPr>
              <p:grpSpPr>
                <a:xfrm>
                  <a:off x="2671" y="3294"/>
                  <a:ext cx="1887" cy="771"/>
                  <a:chOff x="2671" y="3294"/>
                  <a:chExt cx="1887" cy="771"/>
                </a:xfrm>
              </p:grpSpPr>
              <p:sp>
                <p:nvSpPr>
                  <p:cNvPr id="60456" name="Line 49"/>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60457" name="Line 50"/>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60458" name="Line 51"/>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60459" name="Oval 52"/>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60" name="Rectangle 53"/>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61" name="Text Box 54"/>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60455" name="Line 55"/>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60424" name="Object 56"/>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405" name="" r:id="rId11" imgW="165100" imgH="241300" progId="Equation.3">
                        <p:embed/>
                      </p:oleObj>
                    </mc:Choice>
                    <mc:Fallback>
                      <p:oleObj name="" r:id="rId11" imgW="165100" imgH="241300" progId="Equation.3">
                        <p:embed/>
                        <p:pic>
                          <p:nvPicPr>
                            <p:cNvPr id="0" name="图片 3404"/>
                            <p:cNvPicPr/>
                            <p:nvPr/>
                          </p:nvPicPr>
                          <p:blipFill>
                            <a:blip r:embed="rId12"/>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60440" name="Group 57"/>
              <p:cNvGrpSpPr/>
              <p:nvPr/>
            </p:nvGrpSpPr>
            <p:grpSpPr>
              <a:xfrm>
                <a:off x="4186" y="2214"/>
                <a:ext cx="1316" cy="1733"/>
                <a:chOff x="4186" y="2214"/>
                <a:chExt cx="1316" cy="1733"/>
              </a:xfrm>
            </p:grpSpPr>
            <p:sp>
              <p:nvSpPr>
                <p:cNvPr id="60441" name="Line 58"/>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60442" name="Line 59"/>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60443" name="Line 60"/>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60444" name="Rectangle 61"/>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45" name="Line 62"/>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60446" name="Rectangle 63"/>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47" name="Oval 64"/>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48" name="Oval 65"/>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0449" name="Text Box 66"/>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60450" name="Text Box 67"/>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60451" name="Text Box 68"/>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0452" name="Text Box 69"/>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0422" name="Object 70"/>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409" name="" r:id="rId13" imgW="177800" imgH="240665" progId="Equation.3">
                        <p:embed/>
                      </p:oleObj>
                    </mc:Choice>
                    <mc:Fallback>
                      <p:oleObj name="" r:id="rId13" imgW="177800" imgH="240665" progId="Equation.3">
                        <p:embed/>
                        <p:pic>
                          <p:nvPicPr>
                            <p:cNvPr id="0" name="图片 3408"/>
                            <p:cNvPicPr/>
                            <p:nvPr/>
                          </p:nvPicPr>
                          <p:blipFill>
                            <a:blip r:embed="rId14"/>
                            <a:stretch>
                              <a:fillRect/>
                            </a:stretch>
                          </p:blipFill>
                          <p:spPr>
                            <a:xfrm>
                              <a:off x="5231" y="3113"/>
                              <a:ext cx="222" cy="282"/>
                            </a:xfrm>
                            <a:prstGeom prst="rect">
                              <a:avLst/>
                            </a:prstGeom>
                            <a:noFill/>
                            <a:ln w="38100">
                              <a:noFill/>
                              <a:miter/>
                            </a:ln>
                          </p:spPr>
                        </p:pic>
                      </p:oleObj>
                    </mc:Fallback>
                  </mc:AlternateContent>
                </a:graphicData>
              </a:graphic>
            </p:graphicFrame>
            <p:sp>
              <p:nvSpPr>
                <p:cNvPr id="60453" name="Line 71"/>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60423" name="Object 72"/>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410" name="" r:id="rId15" imgW="177800" imgH="240665" progId="Equation.3">
                        <p:embed/>
                      </p:oleObj>
                    </mc:Choice>
                    <mc:Fallback>
                      <p:oleObj name="" r:id="rId15" imgW="177800" imgH="240665" progId="Equation.3">
                        <p:embed/>
                        <p:pic>
                          <p:nvPicPr>
                            <p:cNvPr id="0" name="图片 3409"/>
                            <p:cNvPicPr/>
                            <p:nvPr/>
                          </p:nvPicPr>
                          <p:blipFill>
                            <a:blip r:embed="rId16"/>
                            <a:stretch>
                              <a:fillRect/>
                            </a:stretch>
                          </p:blipFill>
                          <p:spPr>
                            <a:xfrm>
                              <a:off x="4805" y="2214"/>
                              <a:ext cx="231" cy="310"/>
                            </a:xfrm>
                            <a:prstGeom prst="rect">
                              <a:avLst/>
                            </a:prstGeom>
                            <a:noFill/>
                            <a:ln w="38100">
                              <a:noFill/>
                              <a:miter/>
                            </a:ln>
                          </p:spPr>
                        </p:pic>
                      </p:oleObj>
                    </mc:Fallback>
                  </mc:AlternateContent>
                </a:graphicData>
              </a:graphic>
            </p:graphicFrame>
          </p:grpSp>
        </p:grpSp>
      </p:grpSp>
      <p:sp>
        <p:nvSpPr>
          <p:cNvPr id="60433" name="Text Box 73"/>
          <p:cNvSpPr txBox="1"/>
          <p:nvPr/>
        </p:nvSpPr>
        <p:spPr>
          <a:xfrm>
            <a:off x="3924300" y="1181100"/>
            <a:ext cx="2376488"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求输入电阻</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60418" name="Object 74"/>
          <p:cNvGraphicFramePr/>
          <p:nvPr/>
        </p:nvGraphicFramePr>
        <p:xfrm>
          <a:off x="6070600" y="1020763"/>
          <a:ext cx="1008063" cy="895350"/>
        </p:xfrm>
        <a:graphic>
          <a:graphicData uri="http://schemas.openxmlformats.org/presentationml/2006/ole">
            <mc:AlternateContent xmlns:mc="http://schemas.openxmlformats.org/markup-compatibility/2006">
              <mc:Choice xmlns:v="urn:schemas-microsoft-com:vml" Requires="v">
                <p:oleObj spid="_x0000_s3406" name="" r:id="rId17" imgW="508000" imgH="457200" progId="Equation.3">
                  <p:embed/>
                </p:oleObj>
              </mc:Choice>
              <mc:Fallback>
                <p:oleObj name="" r:id="rId17" imgW="508000" imgH="457200" progId="Equation.3">
                  <p:embed/>
                  <p:pic>
                    <p:nvPicPr>
                      <p:cNvPr id="0" name="图片 3405"/>
                      <p:cNvPicPr/>
                      <p:nvPr/>
                    </p:nvPicPr>
                    <p:blipFill>
                      <a:blip r:embed="rId18">
                        <a:clrChange>
                          <a:clrFrom>
                            <a:srgbClr val="000000"/>
                          </a:clrFrom>
                          <a:clrTo>
                            <a:srgbClr val="007572"/>
                          </a:clrTo>
                        </a:clrChange>
                      </a:blip>
                      <a:stretch>
                        <a:fillRect/>
                      </a:stretch>
                    </p:blipFill>
                    <p:spPr>
                      <a:xfrm>
                        <a:off x="6070600" y="1020763"/>
                        <a:ext cx="1008063" cy="895350"/>
                      </a:xfrm>
                      <a:prstGeom prst="rect">
                        <a:avLst/>
                      </a:prstGeom>
                      <a:noFill/>
                      <a:ln w="38100">
                        <a:noFill/>
                        <a:miter/>
                      </a:ln>
                    </p:spPr>
                  </p:pic>
                </p:oleObj>
              </mc:Fallback>
            </mc:AlternateContent>
          </a:graphicData>
        </a:graphic>
      </p:graphicFrame>
      <p:graphicFrame>
        <p:nvGraphicFramePr>
          <p:cNvPr id="103499" name="Object 75"/>
          <p:cNvGraphicFramePr/>
          <p:nvPr/>
        </p:nvGraphicFramePr>
        <p:xfrm>
          <a:off x="1116013" y="1844675"/>
          <a:ext cx="2305050" cy="566738"/>
        </p:xfrm>
        <a:graphic>
          <a:graphicData uri="http://schemas.openxmlformats.org/presentationml/2006/ole">
            <mc:AlternateContent xmlns:mc="http://schemas.openxmlformats.org/markup-compatibility/2006">
              <mc:Choice xmlns:v="urn:schemas-microsoft-com:vml" Requires="v">
                <p:oleObj spid="_x0000_s3411" name="" r:id="rId19" imgW="1192530" imgH="254000" progId="Equation.3">
                  <p:embed/>
                </p:oleObj>
              </mc:Choice>
              <mc:Fallback>
                <p:oleObj name="" r:id="rId19" imgW="1192530" imgH="254000" progId="Equation.3">
                  <p:embed/>
                  <p:pic>
                    <p:nvPicPr>
                      <p:cNvPr id="0" name="图片 3410"/>
                      <p:cNvPicPr/>
                      <p:nvPr/>
                    </p:nvPicPr>
                    <p:blipFill>
                      <a:blip r:embed="rId20"/>
                      <a:stretch>
                        <a:fillRect/>
                      </a:stretch>
                    </p:blipFill>
                    <p:spPr>
                      <a:xfrm>
                        <a:off x="1116013" y="1844675"/>
                        <a:ext cx="2305050" cy="566738"/>
                      </a:xfrm>
                      <a:prstGeom prst="rect">
                        <a:avLst/>
                      </a:prstGeom>
                      <a:noFill/>
                      <a:ln w="38100">
                        <a:noFill/>
                        <a:miter/>
                      </a:ln>
                    </p:spPr>
                  </p:pic>
                </p:oleObj>
              </mc:Fallback>
            </mc:AlternateContent>
          </a:graphicData>
        </a:graphic>
      </p:graphicFrame>
      <p:graphicFrame>
        <p:nvGraphicFramePr>
          <p:cNvPr id="103500" name="Object 76"/>
          <p:cNvGraphicFramePr/>
          <p:nvPr/>
        </p:nvGraphicFramePr>
        <p:xfrm>
          <a:off x="1116013" y="2573338"/>
          <a:ext cx="3898900" cy="495300"/>
        </p:xfrm>
        <a:graphic>
          <a:graphicData uri="http://schemas.openxmlformats.org/presentationml/2006/ole">
            <mc:AlternateContent xmlns:mc="http://schemas.openxmlformats.org/markup-compatibility/2006">
              <mc:Choice xmlns:v="urn:schemas-microsoft-com:vml" Requires="v">
                <p:oleObj spid="_x0000_s3408" name="" r:id="rId21" imgW="2284730" imgH="241300" progId="Equation.3">
                  <p:embed/>
                </p:oleObj>
              </mc:Choice>
              <mc:Fallback>
                <p:oleObj name="" r:id="rId21" imgW="2284730" imgH="241300" progId="Equation.3">
                  <p:embed/>
                  <p:pic>
                    <p:nvPicPr>
                      <p:cNvPr id="0" name="图片 3407"/>
                      <p:cNvPicPr/>
                      <p:nvPr/>
                    </p:nvPicPr>
                    <p:blipFill>
                      <a:blip r:embed="rId22"/>
                      <a:stretch>
                        <a:fillRect/>
                      </a:stretch>
                    </p:blipFill>
                    <p:spPr>
                      <a:xfrm>
                        <a:off x="1116013" y="2573338"/>
                        <a:ext cx="3898900" cy="495300"/>
                      </a:xfrm>
                      <a:prstGeom prst="rect">
                        <a:avLst/>
                      </a:prstGeom>
                      <a:noFill/>
                      <a:ln w="38100">
                        <a:noFill/>
                        <a:miter/>
                      </a:ln>
                    </p:spPr>
                  </p:pic>
                </p:oleObj>
              </mc:Fallback>
            </mc:AlternateContent>
          </a:graphicData>
        </a:graphic>
      </p:graphicFrame>
      <p:graphicFrame>
        <p:nvGraphicFramePr>
          <p:cNvPr id="103501" name="Object 77"/>
          <p:cNvGraphicFramePr/>
          <p:nvPr/>
        </p:nvGraphicFramePr>
        <p:xfrm>
          <a:off x="5797550" y="2208213"/>
          <a:ext cx="2230438" cy="1076325"/>
        </p:xfrm>
        <a:graphic>
          <a:graphicData uri="http://schemas.openxmlformats.org/presentationml/2006/ole">
            <mc:AlternateContent xmlns:mc="http://schemas.openxmlformats.org/markup-compatibility/2006">
              <mc:Choice xmlns:v="urn:schemas-microsoft-com:vml" Requires="v">
                <p:oleObj spid="_x0000_s3407" name="" r:id="rId23" imgW="1206500" imgH="457200" progId="Equation.3">
                  <p:embed/>
                </p:oleObj>
              </mc:Choice>
              <mc:Fallback>
                <p:oleObj name="" r:id="rId23" imgW="1206500" imgH="457200" progId="Equation.3">
                  <p:embed/>
                  <p:pic>
                    <p:nvPicPr>
                      <p:cNvPr id="0" name="图片 3406"/>
                      <p:cNvPicPr/>
                      <p:nvPr/>
                    </p:nvPicPr>
                    <p:blipFill>
                      <a:blip r:embed="rId24"/>
                      <a:stretch>
                        <a:fillRect/>
                      </a:stretch>
                    </p:blipFill>
                    <p:spPr>
                      <a:xfrm>
                        <a:off x="5797550" y="2208213"/>
                        <a:ext cx="2230438" cy="1076325"/>
                      </a:xfrm>
                      <a:prstGeom prst="rect">
                        <a:avLst/>
                      </a:prstGeom>
                      <a:noFill/>
                      <a:ln w="38100">
                        <a:noFill/>
                        <a:miter/>
                      </a:ln>
                    </p:spPr>
                  </p:pic>
                </p:oleObj>
              </mc:Fallback>
            </mc:AlternateContent>
          </a:graphicData>
        </a:graphic>
      </p:graphicFrame>
      <p:sp>
        <p:nvSpPr>
          <p:cNvPr id="103502" name="AutoShape 78" descr="横向砖形"/>
          <p:cNvSpPr/>
          <p:nvPr/>
        </p:nvSpPr>
        <p:spPr>
          <a:xfrm>
            <a:off x="5076825" y="2565400"/>
            <a:ext cx="647700" cy="503238"/>
          </a:xfrm>
          <a:prstGeom prst="notchedRightArrow">
            <a:avLst>
              <a:gd name="adj1" fmla="val 50000"/>
              <a:gd name="adj2" fmla="val 32176"/>
            </a:avLst>
          </a:prstGeom>
          <a:pattFill prst="horzBrick">
            <a:fgClr>
              <a:srgbClr val="008000"/>
            </a:fgClr>
            <a:bgClr>
              <a:schemeClr val="bg1"/>
            </a:bgClr>
          </a:pattFill>
          <a:ln w="28575" cap="flat" cmpd="sng">
            <a:solidFill>
              <a:srgbClr val="0080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99"/>
                                        </p:tgtEl>
                                        <p:attrNameLst>
                                          <p:attrName>style.visibility</p:attrName>
                                        </p:attrNameLst>
                                      </p:cBhvr>
                                      <p:to>
                                        <p:strVal val="visible"/>
                                      </p:to>
                                    </p:set>
                                    <p:animEffect transition="in" filter="wipe(left)">
                                      <p:cBhvr>
                                        <p:cTn id="7" dur="1000"/>
                                        <p:tgtEl>
                                          <p:spTgt spid="1034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500"/>
                                        </p:tgtEl>
                                        <p:attrNameLst>
                                          <p:attrName>style.visibility</p:attrName>
                                        </p:attrNameLst>
                                      </p:cBhvr>
                                      <p:to>
                                        <p:strVal val="visible"/>
                                      </p:to>
                                    </p:set>
                                    <p:animEffect transition="in" filter="box(in)">
                                      <p:cBhvr>
                                        <p:cTn id="12" dur="500"/>
                                        <p:tgtEl>
                                          <p:spTgt spid="1035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502"/>
                                        </p:tgtEl>
                                        <p:attrNameLst>
                                          <p:attrName>style.visibility</p:attrName>
                                        </p:attrNameLst>
                                      </p:cBhvr>
                                      <p:to>
                                        <p:strVal val="visible"/>
                                      </p:to>
                                    </p:set>
                                    <p:animEffect transition="in" filter="wipe(left)">
                                      <p:cBhvr>
                                        <p:cTn id="17" dur="1000"/>
                                        <p:tgtEl>
                                          <p:spTgt spid="10350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3501"/>
                                        </p:tgtEl>
                                        <p:attrNameLst>
                                          <p:attrName>style.visibility</p:attrName>
                                        </p:attrNameLst>
                                      </p:cBhvr>
                                      <p:to>
                                        <p:strVal val="visible"/>
                                      </p:to>
                                    </p:set>
                                    <p:animEffect transition="in" filter="wipe(left)">
                                      <p:cBhvr>
                                        <p:cTn id="21" dur="1000"/>
                                        <p:tgtEl>
                                          <p:spTgt spid="103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0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61458" name="Group 3"/>
          <p:cNvGrpSpPr/>
          <p:nvPr/>
        </p:nvGrpSpPr>
        <p:grpSpPr>
          <a:xfrm>
            <a:off x="1116013" y="1050925"/>
            <a:ext cx="2663825" cy="649288"/>
            <a:chOff x="703" y="662"/>
            <a:chExt cx="1678" cy="409"/>
          </a:xfrm>
        </p:grpSpPr>
        <p:sp>
          <p:nvSpPr>
            <p:cNvPr id="61529" name="Oval 4"/>
            <p:cNvSpPr/>
            <p:nvPr/>
          </p:nvSpPr>
          <p:spPr>
            <a:xfrm>
              <a:off x="703" y="662"/>
              <a:ext cx="1678" cy="409"/>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1530" name="Text Box 5"/>
            <p:cNvSpPr txBox="1"/>
            <p:nvPr/>
          </p:nvSpPr>
          <p:spPr>
            <a:xfrm>
              <a:off x="748" y="671"/>
              <a:ext cx="1587" cy="327"/>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61459" name="Group 6"/>
          <p:cNvGrpSpPr/>
          <p:nvPr/>
        </p:nvGrpSpPr>
        <p:grpSpPr>
          <a:xfrm>
            <a:off x="2051050" y="3514725"/>
            <a:ext cx="6769100" cy="2997200"/>
            <a:chOff x="1292" y="2214"/>
            <a:chExt cx="4264" cy="1888"/>
          </a:xfrm>
        </p:grpSpPr>
        <p:sp>
          <p:nvSpPr>
            <p:cNvPr id="61471" name="Rectangle 7"/>
            <p:cNvSpPr/>
            <p:nvPr/>
          </p:nvSpPr>
          <p:spPr>
            <a:xfrm>
              <a:off x="1292" y="2242"/>
              <a:ext cx="4264" cy="186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nvGrpSpPr>
            <p:cNvPr id="61472" name="Group 8"/>
            <p:cNvGrpSpPr/>
            <p:nvPr/>
          </p:nvGrpSpPr>
          <p:grpSpPr>
            <a:xfrm>
              <a:off x="1383" y="2214"/>
              <a:ext cx="4119" cy="1851"/>
              <a:chOff x="1383" y="2214"/>
              <a:chExt cx="4119" cy="1851"/>
            </a:xfrm>
          </p:grpSpPr>
          <p:grpSp>
            <p:nvGrpSpPr>
              <p:cNvPr id="61473" name="Group 9"/>
              <p:cNvGrpSpPr/>
              <p:nvPr/>
            </p:nvGrpSpPr>
            <p:grpSpPr>
              <a:xfrm>
                <a:off x="2286" y="2226"/>
                <a:ext cx="2434" cy="1249"/>
                <a:chOff x="2286" y="2226"/>
                <a:chExt cx="2434" cy="1249"/>
              </a:xfrm>
            </p:grpSpPr>
            <p:graphicFrame>
              <p:nvGraphicFramePr>
                <p:cNvPr id="61456" name="Object 10"/>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412" name="" r:id="rId1" imgW="5133975" imgH="2886075" progId="MSPhotoEd.3">
                        <p:embed/>
                      </p:oleObj>
                    </mc:Choice>
                    <mc:Fallback>
                      <p:oleObj name="" r:id="rId1" imgW="5133975" imgH="2886075" progId="MSPhotoEd.3">
                        <p:embed/>
                        <p:pic>
                          <p:nvPicPr>
                            <p:cNvPr id="0" name="图片 3411"/>
                            <p:cNvPicPr/>
                            <p:nvPr/>
                          </p:nvPicPr>
                          <p:blipFill>
                            <a:blip r:embed="rId2"/>
                            <a:stretch>
                              <a:fillRect/>
                            </a:stretch>
                          </p:blipFill>
                          <p:spPr>
                            <a:xfrm>
                              <a:off x="2286" y="2259"/>
                              <a:ext cx="2177" cy="1049"/>
                            </a:xfrm>
                            <a:prstGeom prst="rect">
                              <a:avLst/>
                            </a:prstGeom>
                            <a:noFill/>
                            <a:ln w="38100">
                              <a:noFill/>
                              <a:miter/>
                            </a:ln>
                          </p:spPr>
                        </p:pic>
                      </p:oleObj>
                    </mc:Fallback>
                  </mc:AlternateContent>
                </a:graphicData>
              </a:graphic>
            </p:graphicFrame>
            <p:sp>
              <p:nvSpPr>
                <p:cNvPr id="61517" name="Rectangle 11"/>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1518" name="Rectangle 12"/>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1519" name="Text Box 13"/>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61520" name="Text Box 14"/>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61521" name="Text Box 15"/>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61522" name="Rectangle 16"/>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1523" name="Rectangle 17"/>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1524" name="Rectangle 18"/>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1525" name="Rectangle 19"/>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1526" name="Rectangle 20"/>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61527" name="Line 21"/>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61528" name="Oval 22"/>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1474" name="Group 23"/>
              <p:cNvGrpSpPr/>
              <p:nvPr/>
            </p:nvGrpSpPr>
            <p:grpSpPr>
              <a:xfrm>
                <a:off x="1383" y="2505"/>
                <a:ext cx="1662" cy="1442"/>
                <a:chOff x="1383" y="2505"/>
                <a:chExt cx="1662" cy="1442"/>
              </a:xfrm>
            </p:grpSpPr>
            <p:sp>
              <p:nvSpPr>
                <p:cNvPr id="61498" name="Line 24"/>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61499" name="Line 25"/>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61500" name="Line 26"/>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61501" name="Rectangle 27"/>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2" name="Oval 28"/>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3" name="Oval 29"/>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4" name="Line 30"/>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61505" name="Rectangle 31"/>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6" name="Oval 32"/>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7" name="Oval 33"/>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8" name="Oval 34"/>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09" name="Oval 35"/>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510" name="Text Box 36"/>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61511" name="Text Box 37"/>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61512" name="Text Box 38"/>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1513" name="Text Box 39"/>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1452" name="Object 40"/>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414" name="" r:id="rId3" imgW="165100" imgH="241300" progId="Equation.3">
                        <p:embed/>
                      </p:oleObj>
                    </mc:Choice>
                    <mc:Fallback>
                      <p:oleObj name="" r:id="rId3" imgW="165100" imgH="241300" progId="Equation.3">
                        <p:embed/>
                        <p:pic>
                          <p:nvPicPr>
                            <p:cNvPr id="0" name="图片 3413"/>
                            <p:cNvPicPr/>
                            <p:nvPr/>
                          </p:nvPicPr>
                          <p:blipFill>
                            <a:blip r:embed="rId4"/>
                            <a:stretch>
                              <a:fillRect/>
                            </a:stretch>
                          </p:blipFill>
                          <p:spPr>
                            <a:xfrm>
                              <a:off x="1383" y="3113"/>
                              <a:ext cx="206" cy="282"/>
                            </a:xfrm>
                            <a:prstGeom prst="rect">
                              <a:avLst/>
                            </a:prstGeom>
                            <a:noFill/>
                            <a:ln w="38100">
                              <a:noFill/>
                              <a:miter/>
                            </a:ln>
                          </p:spPr>
                        </p:pic>
                      </p:oleObj>
                    </mc:Fallback>
                  </mc:AlternateContent>
                </a:graphicData>
              </a:graphic>
            </p:graphicFrame>
            <p:sp>
              <p:nvSpPr>
                <p:cNvPr id="61514" name="Line 41"/>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61453" name="Object 42"/>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413" name="" r:id="rId5" imgW="266065" imgH="253365" progId="Equation.3">
                        <p:embed/>
                      </p:oleObj>
                    </mc:Choice>
                    <mc:Fallback>
                      <p:oleObj name="" r:id="rId5" imgW="266065" imgH="253365" progId="Equation.3">
                        <p:embed/>
                        <p:pic>
                          <p:nvPicPr>
                            <p:cNvPr id="0" name="图片 3412"/>
                            <p:cNvPicPr/>
                            <p:nvPr/>
                          </p:nvPicPr>
                          <p:blipFill>
                            <a:blip r:embed="rId6"/>
                            <a:stretch>
                              <a:fillRect/>
                            </a:stretch>
                          </p:blipFill>
                          <p:spPr>
                            <a:xfrm>
                              <a:off x="2082" y="2623"/>
                              <a:ext cx="346" cy="327"/>
                            </a:xfrm>
                            <a:prstGeom prst="rect">
                              <a:avLst/>
                            </a:prstGeom>
                            <a:noFill/>
                            <a:ln w="38100">
                              <a:noFill/>
                              <a:miter/>
                            </a:ln>
                          </p:spPr>
                        </p:pic>
                      </p:oleObj>
                    </mc:Fallback>
                  </mc:AlternateContent>
                </a:graphicData>
              </a:graphic>
            </p:graphicFrame>
            <p:sp>
              <p:nvSpPr>
                <p:cNvPr id="61515" name="Line 43"/>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61454" name="Object 44"/>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415" name="" r:id="rId7" imgW="266065" imgH="253365" progId="Equation.3">
                        <p:embed/>
                      </p:oleObj>
                    </mc:Choice>
                    <mc:Fallback>
                      <p:oleObj name="" r:id="rId7" imgW="266065" imgH="253365" progId="Equation.3">
                        <p:embed/>
                        <p:pic>
                          <p:nvPicPr>
                            <p:cNvPr id="0" name="图片 3414"/>
                            <p:cNvPicPr/>
                            <p:nvPr/>
                          </p:nvPicPr>
                          <p:blipFill>
                            <a:blip r:embed="rId8"/>
                            <a:stretch>
                              <a:fillRect/>
                            </a:stretch>
                          </p:blipFill>
                          <p:spPr>
                            <a:xfrm>
                              <a:off x="2699" y="2614"/>
                              <a:ext cx="346" cy="327"/>
                            </a:xfrm>
                            <a:prstGeom prst="rect">
                              <a:avLst/>
                            </a:prstGeom>
                            <a:noFill/>
                            <a:ln w="38100">
                              <a:noFill/>
                              <a:miter/>
                            </a:ln>
                          </p:spPr>
                        </p:pic>
                      </p:oleObj>
                    </mc:Fallback>
                  </mc:AlternateContent>
                </a:graphicData>
              </a:graphic>
            </p:graphicFrame>
            <p:sp>
              <p:nvSpPr>
                <p:cNvPr id="61516" name="Line 45"/>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61455" name="Object 46"/>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416" name="" r:id="rId9" imgW="152400" imgH="241300" progId="Equation.3">
                        <p:embed/>
                      </p:oleObj>
                    </mc:Choice>
                    <mc:Fallback>
                      <p:oleObj name="" r:id="rId9" imgW="152400" imgH="241300" progId="Equation.3">
                        <p:embed/>
                        <p:pic>
                          <p:nvPicPr>
                            <p:cNvPr id="0" name="图片 3415"/>
                            <p:cNvPicPr/>
                            <p:nvPr/>
                          </p:nvPicPr>
                          <p:blipFill>
                            <a:blip r:embed="rId10"/>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61475" name="Group 47"/>
              <p:cNvGrpSpPr/>
              <p:nvPr/>
            </p:nvGrpSpPr>
            <p:grpSpPr>
              <a:xfrm>
                <a:off x="2671" y="3294"/>
                <a:ext cx="1887" cy="771"/>
                <a:chOff x="2671" y="3294"/>
                <a:chExt cx="1887" cy="771"/>
              </a:xfrm>
            </p:grpSpPr>
            <p:grpSp>
              <p:nvGrpSpPr>
                <p:cNvPr id="61490" name="Group 48"/>
                <p:cNvGrpSpPr/>
                <p:nvPr/>
              </p:nvGrpSpPr>
              <p:grpSpPr>
                <a:xfrm>
                  <a:off x="2671" y="3294"/>
                  <a:ext cx="1887" cy="771"/>
                  <a:chOff x="2671" y="3294"/>
                  <a:chExt cx="1887" cy="771"/>
                </a:xfrm>
              </p:grpSpPr>
              <p:sp>
                <p:nvSpPr>
                  <p:cNvPr id="61492" name="Line 49"/>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61493" name="Line 50"/>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61494" name="Line 51"/>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61495" name="Oval 52"/>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96" name="Rectangle 53"/>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97" name="Text Box 54"/>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61491" name="Line 55"/>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61451" name="Object 56"/>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421" name="" r:id="rId11" imgW="165100" imgH="241300" progId="Equation.3">
                        <p:embed/>
                      </p:oleObj>
                    </mc:Choice>
                    <mc:Fallback>
                      <p:oleObj name="" r:id="rId11" imgW="165100" imgH="241300" progId="Equation.3">
                        <p:embed/>
                        <p:pic>
                          <p:nvPicPr>
                            <p:cNvPr id="0" name="图片 3420"/>
                            <p:cNvPicPr/>
                            <p:nvPr/>
                          </p:nvPicPr>
                          <p:blipFill>
                            <a:blip r:embed="rId12"/>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61476" name="Group 57"/>
              <p:cNvGrpSpPr/>
              <p:nvPr/>
            </p:nvGrpSpPr>
            <p:grpSpPr>
              <a:xfrm>
                <a:off x="4186" y="2214"/>
                <a:ext cx="1316" cy="1733"/>
                <a:chOff x="4186" y="2214"/>
                <a:chExt cx="1316" cy="1733"/>
              </a:xfrm>
            </p:grpSpPr>
            <p:sp>
              <p:nvSpPr>
                <p:cNvPr id="61477" name="Line 58"/>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61478" name="Line 59"/>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61479" name="Line 60"/>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61480" name="Rectangle 61"/>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81" name="Line 62"/>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61482" name="Rectangle 63"/>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83" name="Oval 64"/>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84" name="Oval 65"/>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1485" name="Text Box 66"/>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61486" name="Text Box 67"/>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61487" name="Text Box 68"/>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1488" name="Text Box 69"/>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1449" name="Object 70"/>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417" name="" r:id="rId13" imgW="177800" imgH="240665" progId="Equation.3">
                        <p:embed/>
                      </p:oleObj>
                    </mc:Choice>
                    <mc:Fallback>
                      <p:oleObj name="" r:id="rId13" imgW="177800" imgH="240665" progId="Equation.3">
                        <p:embed/>
                        <p:pic>
                          <p:nvPicPr>
                            <p:cNvPr id="0" name="图片 3416"/>
                            <p:cNvPicPr/>
                            <p:nvPr/>
                          </p:nvPicPr>
                          <p:blipFill>
                            <a:blip r:embed="rId14"/>
                            <a:stretch>
                              <a:fillRect/>
                            </a:stretch>
                          </p:blipFill>
                          <p:spPr>
                            <a:xfrm>
                              <a:off x="5231" y="3113"/>
                              <a:ext cx="222" cy="282"/>
                            </a:xfrm>
                            <a:prstGeom prst="rect">
                              <a:avLst/>
                            </a:prstGeom>
                            <a:noFill/>
                            <a:ln w="38100">
                              <a:noFill/>
                              <a:miter/>
                            </a:ln>
                          </p:spPr>
                        </p:pic>
                      </p:oleObj>
                    </mc:Fallback>
                  </mc:AlternateContent>
                </a:graphicData>
              </a:graphic>
            </p:graphicFrame>
            <p:sp>
              <p:nvSpPr>
                <p:cNvPr id="61489" name="Line 71"/>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61450" name="Object 72"/>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422" name="" r:id="rId15" imgW="177800" imgH="240665" progId="Equation.3">
                        <p:embed/>
                      </p:oleObj>
                    </mc:Choice>
                    <mc:Fallback>
                      <p:oleObj name="" r:id="rId15" imgW="177800" imgH="240665" progId="Equation.3">
                        <p:embed/>
                        <p:pic>
                          <p:nvPicPr>
                            <p:cNvPr id="0" name="图片 3421"/>
                            <p:cNvPicPr/>
                            <p:nvPr/>
                          </p:nvPicPr>
                          <p:blipFill>
                            <a:blip r:embed="rId16"/>
                            <a:stretch>
                              <a:fillRect/>
                            </a:stretch>
                          </p:blipFill>
                          <p:spPr>
                            <a:xfrm>
                              <a:off x="4805" y="2214"/>
                              <a:ext cx="231" cy="310"/>
                            </a:xfrm>
                            <a:prstGeom prst="rect">
                              <a:avLst/>
                            </a:prstGeom>
                            <a:noFill/>
                            <a:ln w="38100">
                              <a:noFill/>
                              <a:miter/>
                            </a:ln>
                          </p:spPr>
                        </p:pic>
                      </p:oleObj>
                    </mc:Fallback>
                  </mc:AlternateContent>
                </a:graphicData>
              </a:graphic>
            </p:graphicFrame>
          </p:grpSp>
        </p:grpSp>
      </p:grpSp>
      <p:sp>
        <p:nvSpPr>
          <p:cNvPr id="61460" name="Text Box 73"/>
          <p:cNvSpPr txBox="1"/>
          <p:nvPr/>
        </p:nvSpPr>
        <p:spPr>
          <a:xfrm>
            <a:off x="3924300" y="1181100"/>
            <a:ext cx="2376488"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求输入电阻</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61442" name="Object 74"/>
          <p:cNvGraphicFramePr/>
          <p:nvPr/>
        </p:nvGraphicFramePr>
        <p:xfrm>
          <a:off x="6070600" y="1020763"/>
          <a:ext cx="1008063" cy="895350"/>
        </p:xfrm>
        <a:graphic>
          <a:graphicData uri="http://schemas.openxmlformats.org/presentationml/2006/ole">
            <mc:AlternateContent xmlns:mc="http://schemas.openxmlformats.org/markup-compatibility/2006">
              <mc:Choice xmlns:v="urn:schemas-microsoft-com:vml" Requires="v">
                <p:oleObj spid="_x0000_s3418" name="" r:id="rId17" imgW="508000" imgH="457200" progId="Equation.3">
                  <p:embed/>
                </p:oleObj>
              </mc:Choice>
              <mc:Fallback>
                <p:oleObj name="" r:id="rId17" imgW="508000" imgH="457200" progId="Equation.3">
                  <p:embed/>
                  <p:pic>
                    <p:nvPicPr>
                      <p:cNvPr id="0" name="图片 3417"/>
                      <p:cNvPicPr/>
                      <p:nvPr/>
                    </p:nvPicPr>
                    <p:blipFill>
                      <a:blip r:embed="rId18">
                        <a:clrChange>
                          <a:clrFrom>
                            <a:srgbClr val="000000"/>
                          </a:clrFrom>
                          <a:clrTo>
                            <a:srgbClr val="007572"/>
                          </a:clrTo>
                        </a:clrChange>
                      </a:blip>
                      <a:stretch>
                        <a:fillRect/>
                      </a:stretch>
                    </p:blipFill>
                    <p:spPr>
                      <a:xfrm>
                        <a:off x="6070600" y="1020763"/>
                        <a:ext cx="1008063" cy="895350"/>
                      </a:xfrm>
                      <a:prstGeom prst="rect">
                        <a:avLst/>
                      </a:prstGeom>
                      <a:noFill/>
                      <a:ln w="38100">
                        <a:noFill/>
                        <a:miter/>
                      </a:ln>
                    </p:spPr>
                  </p:pic>
                </p:oleObj>
              </mc:Fallback>
            </mc:AlternateContent>
          </a:graphicData>
        </a:graphic>
      </p:graphicFrame>
      <p:graphicFrame>
        <p:nvGraphicFramePr>
          <p:cNvPr id="104523" name="Object 75"/>
          <p:cNvGraphicFramePr/>
          <p:nvPr/>
        </p:nvGraphicFramePr>
        <p:xfrm>
          <a:off x="1122363" y="1776413"/>
          <a:ext cx="4241800" cy="1076325"/>
        </p:xfrm>
        <a:graphic>
          <a:graphicData uri="http://schemas.openxmlformats.org/presentationml/2006/ole">
            <mc:AlternateContent xmlns:mc="http://schemas.openxmlformats.org/markup-compatibility/2006">
              <mc:Choice xmlns:v="urn:schemas-microsoft-com:vml" Requires="v">
                <p:oleObj spid="_x0000_s3419" name="" r:id="rId19" imgW="2195830" imgH="482600" progId="Equation.3">
                  <p:embed/>
                </p:oleObj>
              </mc:Choice>
              <mc:Fallback>
                <p:oleObj name="" r:id="rId19" imgW="2195830" imgH="482600" progId="Equation.3">
                  <p:embed/>
                  <p:pic>
                    <p:nvPicPr>
                      <p:cNvPr id="0" name="图片 3418"/>
                      <p:cNvPicPr/>
                      <p:nvPr/>
                    </p:nvPicPr>
                    <p:blipFill>
                      <a:blip r:embed="rId20"/>
                      <a:stretch>
                        <a:fillRect/>
                      </a:stretch>
                    </p:blipFill>
                    <p:spPr>
                      <a:xfrm>
                        <a:off x="1122363" y="1776413"/>
                        <a:ext cx="4241800" cy="1076325"/>
                      </a:xfrm>
                      <a:prstGeom prst="rect">
                        <a:avLst/>
                      </a:prstGeom>
                      <a:noFill/>
                      <a:ln w="38100">
                        <a:noFill/>
                        <a:miter/>
                      </a:ln>
                    </p:spPr>
                  </p:pic>
                </p:oleObj>
              </mc:Fallback>
            </mc:AlternateContent>
          </a:graphicData>
        </a:graphic>
      </p:graphicFrame>
      <p:grpSp>
        <p:nvGrpSpPr>
          <p:cNvPr id="10" name="Group 76"/>
          <p:cNvGrpSpPr/>
          <p:nvPr/>
        </p:nvGrpSpPr>
        <p:grpSpPr>
          <a:xfrm>
            <a:off x="900113" y="2924175"/>
            <a:ext cx="5349875" cy="592138"/>
            <a:chOff x="567" y="1842"/>
            <a:chExt cx="3370" cy="373"/>
          </a:xfrm>
        </p:grpSpPr>
        <p:sp>
          <p:nvSpPr>
            <p:cNvPr id="61468" name="Rectangle 77"/>
            <p:cNvSpPr/>
            <p:nvPr/>
          </p:nvSpPr>
          <p:spPr>
            <a:xfrm>
              <a:off x="902" y="1870"/>
              <a:ext cx="272" cy="317"/>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pSp>
          <p:nvGrpSpPr>
            <p:cNvPr id="61469" name="Group 78"/>
            <p:cNvGrpSpPr/>
            <p:nvPr/>
          </p:nvGrpSpPr>
          <p:grpSpPr>
            <a:xfrm>
              <a:off x="567" y="1842"/>
              <a:ext cx="3370" cy="373"/>
              <a:chOff x="567" y="1842"/>
              <a:chExt cx="3370" cy="373"/>
            </a:xfrm>
          </p:grpSpPr>
          <p:graphicFrame>
            <p:nvGraphicFramePr>
              <p:cNvPr id="61448" name="Object 79"/>
              <p:cNvGraphicFramePr/>
              <p:nvPr/>
            </p:nvGraphicFramePr>
            <p:xfrm>
              <a:off x="884" y="1859"/>
              <a:ext cx="3053" cy="356"/>
            </p:xfrm>
            <a:graphic>
              <a:graphicData uri="http://schemas.openxmlformats.org/presentationml/2006/ole">
                <mc:AlternateContent xmlns:mc="http://schemas.openxmlformats.org/markup-compatibility/2006">
                  <mc:Choice xmlns:v="urn:schemas-microsoft-com:vml" Requires="v">
                    <p:oleObj spid="_x0000_s3420" name="" r:id="rId21" imgW="1968500" imgH="228600" progId="Equation.3">
                      <p:embed/>
                    </p:oleObj>
                  </mc:Choice>
                  <mc:Fallback>
                    <p:oleObj name="" r:id="rId21" imgW="1968500" imgH="228600" progId="Equation.3">
                      <p:embed/>
                      <p:pic>
                        <p:nvPicPr>
                          <p:cNvPr id="0" name="图片 3419"/>
                          <p:cNvPicPr/>
                          <p:nvPr/>
                        </p:nvPicPr>
                        <p:blipFill>
                          <a:blip r:embed="rId22"/>
                          <a:stretch>
                            <a:fillRect/>
                          </a:stretch>
                        </p:blipFill>
                        <p:spPr>
                          <a:xfrm>
                            <a:off x="884" y="1859"/>
                            <a:ext cx="3053" cy="356"/>
                          </a:xfrm>
                          <a:prstGeom prst="rect">
                            <a:avLst/>
                          </a:prstGeom>
                          <a:noFill/>
                          <a:ln w="38100">
                            <a:noFill/>
                            <a:miter/>
                          </a:ln>
                        </p:spPr>
                      </p:pic>
                    </p:oleObj>
                  </mc:Fallback>
                </mc:AlternateContent>
              </a:graphicData>
            </a:graphic>
          </p:graphicFrame>
          <p:sp>
            <p:nvSpPr>
              <p:cNvPr id="61470" name="Text Box 80"/>
              <p:cNvSpPr txBox="1"/>
              <p:nvPr/>
            </p:nvSpPr>
            <p:spPr>
              <a:xfrm>
                <a:off x="567" y="1842"/>
                <a:ext cx="408" cy="327"/>
              </a:xfrm>
              <a:prstGeom prst="rect">
                <a:avLst/>
              </a:prstGeom>
              <a:noFill/>
              <a:ln w="28575">
                <a:noFill/>
              </a:ln>
            </p:spPr>
            <p:txBody>
              <a:bodyPr>
                <a:spAutoFit/>
              </a:bodyPr>
              <a:p>
                <a:pPr algn="ctr">
                  <a:spcBef>
                    <a:spcPct val="50000"/>
                  </a:spcBef>
                </a:pPr>
                <a:r>
                  <a:rPr lang="zh-CN" altLang="en-US" b="0" dirty="0">
                    <a:latin typeface="宋体" panose="02010600030101010101" pitchFamily="2" charset="-122"/>
                  </a:rPr>
                  <a:t>则</a:t>
                </a:r>
                <a:endParaRPr lang="zh-CN" altLang="en-US" b="0" dirty="0">
                  <a:latin typeface="宋体" panose="02010600030101010101" pitchFamily="2" charset="-122"/>
                </a:endParaRPr>
              </a:p>
            </p:txBody>
          </p:sp>
        </p:grpSp>
      </p:grpSp>
      <p:grpSp>
        <p:nvGrpSpPr>
          <p:cNvPr id="12" name="Group 81"/>
          <p:cNvGrpSpPr/>
          <p:nvPr/>
        </p:nvGrpSpPr>
        <p:grpSpPr>
          <a:xfrm>
            <a:off x="144463" y="3717925"/>
            <a:ext cx="1979612" cy="2663825"/>
            <a:chOff x="27" y="2251"/>
            <a:chExt cx="1247" cy="1678"/>
          </a:xfrm>
        </p:grpSpPr>
        <p:sp>
          <p:nvSpPr>
            <p:cNvPr id="61466" name="Rectangle 82"/>
            <p:cNvSpPr/>
            <p:nvPr/>
          </p:nvSpPr>
          <p:spPr>
            <a:xfrm>
              <a:off x="27" y="2251"/>
              <a:ext cx="1247" cy="1678"/>
            </a:xfrm>
            <a:prstGeom prst="rect">
              <a:avLst/>
            </a:prstGeom>
            <a:solidFill>
              <a:srgbClr val="CCFF99"/>
            </a:solidFill>
            <a:ln w="28575" cap="flat" cmpd="sng">
              <a:pattFill prst="sphere">
                <a:fgClr>
                  <a:srgbClr val="0000CC"/>
                </a:fgClr>
                <a:bgClr>
                  <a:srgbClr val="FFFFFF"/>
                </a:bgClr>
              </a:pattFill>
              <a:prstDash val="solid"/>
              <a:miter/>
              <a:headEnd type="none" w="med" len="med"/>
              <a:tailEnd type="none" w="med" len="med"/>
            </a:ln>
          </p:spPr>
          <p:txBody>
            <a:bodyPr anchor="ctr">
              <a:spAutoFit/>
            </a:bodyPr>
            <a:p>
              <a:endParaRPr lang="zh-CN" altLang="en-US" dirty="0">
                <a:latin typeface="Arial" panose="020B0604020202020204" pitchFamily="34" charset="0"/>
              </a:endParaRPr>
            </a:p>
          </p:txBody>
        </p:sp>
        <p:graphicFrame>
          <p:nvGraphicFramePr>
            <p:cNvPr id="61445" name="Object 83"/>
            <p:cNvGraphicFramePr/>
            <p:nvPr/>
          </p:nvGraphicFramePr>
          <p:xfrm>
            <a:off x="113" y="2339"/>
            <a:ext cx="1043" cy="313"/>
          </p:xfrm>
          <a:graphic>
            <a:graphicData uri="http://schemas.openxmlformats.org/presentationml/2006/ole">
              <mc:AlternateContent xmlns:mc="http://schemas.openxmlformats.org/markup-compatibility/2006">
                <mc:Choice xmlns:v="urn:schemas-microsoft-com:vml" Requires="v">
                  <p:oleObj spid="_x0000_s3423" name="" r:id="rId23" imgW="989965" imgH="228600" progId="Equation.3">
                    <p:embed/>
                  </p:oleObj>
                </mc:Choice>
                <mc:Fallback>
                  <p:oleObj name="" r:id="rId23" imgW="989965" imgH="228600" progId="Equation.3">
                    <p:embed/>
                    <p:pic>
                      <p:nvPicPr>
                        <p:cNvPr id="0" name="图片 3422"/>
                        <p:cNvPicPr/>
                        <p:nvPr/>
                      </p:nvPicPr>
                      <p:blipFill>
                        <a:blip r:embed="rId24"/>
                        <a:stretch>
                          <a:fillRect/>
                        </a:stretch>
                      </p:blipFill>
                      <p:spPr>
                        <a:xfrm>
                          <a:off x="113" y="2339"/>
                          <a:ext cx="1043" cy="313"/>
                        </a:xfrm>
                        <a:prstGeom prst="rect">
                          <a:avLst/>
                        </a:prstGeom>
                        <a:noFill/>
                        <a:ln w="38100">
                          <a:noFill/>
                          <a:miter/>
                        </a:ln>
                      </p:spPr>
                    </p:pic>
                  </p:oleObj>
                </mc:Fallback>
              </mc:AlternateContent>
            </a:graphicData>
          </a:graphic>
        </p:graphicFrame>
        <p:graphicFrame>
          <p:nvGraphicFramePr>
            <p:cNvPr id="61446" name="Object 84"/>
            <p:cNvGraphicFramePr/>
            <p:nvPr/>
          </p:nvGraphicFramePr>
          <p:xfrm>
            <a:off x="113" y="2733"/>
            <a:ext cx="969" cy="289"/>
          </p:xfrm>
          <a:graphic>
            <a:graphicData uri="http://schemas.openxmlformats.org/presentationml/2006/ole">
              <mc:AlternateContent xmlns:mc="http://schemas.openxmlformats.org/markup-compatibility/2006">
                <mc:Choice xmlns:v="urn:schemas-microsoft-com:vml" Requires="v">
                  <p:oleObj spid="_x0000_s3424" name="" r:id="rId25" imgW="596265" imgH="203200" progId="Equation.3">
                    <p:embed/>
                  </p:oleObj>
                </mc:Choice>
                <mc:Fallback>
                  <p:oleObj name="" r:id="rId25" imgW="596265" imgH="203200" progId="Equation.3">
                    <p:embed/>
                    <p:pic>
                      <p:nvPicPr>
                        <p:cNvPr id="0" name="图片 3423"/>
                        <p:cNvPicPr/>
                        <p:nvPr/>
                      </p:nvPicPr>
                      <p:blipFill>
                        <a:blip r:embed="rId26"/>
                        <a:stretch>
                          <a:fillRect/>
                        </a:stretch>
                      </p:blipFill>
                      <p:spPr>
                        <a:xfrm>
                          <a:off x="113" y="2733"/>
                          <a:ext cx="969" cy="289"/>
                        </a:xfrm>
                        <a:prstGeom prst="rect">
                          <a:avLst/>
                        </a:prstGeom>
                        <a:noFill/>
                        <a:ln w="38100">
                          <a:noFill/>
                          <a:miter/>
                        </a:ln>
                      </p:spPr>
                    </p:pic>
                  </p:oleObj>
                </mc:Fallback>
              </mc:AlternateContent>
            </a:graphicData>
          </a:graphic>
        </p:graphicFrame>
        <p:sp>
          <p:nvSpPr>
            <p:cNvPr id="61467" name="AutoShape 85" descr="之字形"/>
            <p:cNvSpPr/>
            <p:nvPr/>
          </p:nvSpPr>
          <p:spPr>
            <a:xfrm>
              <a:off x="521" y="3022"/>
              <a:ext cx="182" cy="181"/>
            </a:xfrm>
            <a:prstGeom prst="downArrow">
              <a:avLst>
                <a:gd name="adj1" fmla="val 50000"/>
                <a:gd name="adj2" fmla="val 25000"/>
              </a:avLst>
            </a:prstGeom>
            <a:pattFill prst="zigZag">
              <a:fgClr>
                <a:schemeClr val="tx1"/>
              </a:fgClr>
              <a:bgClr>
                <a:schemeClr val="bg1"/>
              </a:bgClr>
            </a:patt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aphicFrame>
          <p:nvGraphicFramePr>
            <p:cNvPr id="61447" name="Object 86"/>
            <p:cNvGraphicFramePr/>
            <p:nvPr/>
          </p:nvGraphicFramePr>
          <p:xfrm>
            <a:off x="158" y="3280"/>
            <a:ext cx="1059" cy="604"/>
          </p:xfrm>
          <a:graphic>
            <a:graphicData uri="http://schemas.openxmlformats.org/presentationml/2006/ole">
              <mc:AlternateContent xmlns:mc="http://schemas.openxmlformats.org/markup-compatibility/2006">
                <mc:Choice xmlns:v="urn:schemas-microsoft-com:vml" Requires="v">
                  <p:oleObj spid="_x0000_s3425" name="" r:id="rId27" imgW="889000" imgH="457200" progId="Equation.3">
                    <p:embed/>
                  </p:oleObj>
                </mc:Choice>
                <mc:Fallback>
                  <p:oleObj name="" r:id="rId27" imgW="889000" imgH="457200" progId="Equation.3">
                    <p:embed/>
                    <p:pic>
                      <p:nvPicPr>
                        <p:cNvPr id="0" name="图片 3424"/>
                        <p:cNvPicPr/>
                        <p:nvPr/>
                      </p:nvPicPr>
                      <p:blipFill>
                        <a:blip r:embed="rId28"/>
                        <a:stretch>
                          <a:fillRect/>
                        </a:stretch>
                      </p:blipFill>
                      <p:spPr>
                        <a:xfrm>
                          <a:off x="158" y="3280"/>
                          <a:ext cx="1059" cy="604"/>
                        </a:xfrm>
                        <a:prstGeom prst="rect">
                          <a:avLst/>
                        </a:prstGeom>
                        <a:noFill/>
                        <a:ln w="38100">
                          <a:noFill/>
                          <a:miter/>
                        </a:ln>
                      </p:spPr>
                    </p:pic>
                  </p:oleObj>
                </mc:Fallback>
              </mc:AlternateContent>
            </a:graphicData>
          </a:graphic>
        </p:graphicFrame>
      </p:grpSp>
      <p:grpSp>
        <p:nvGrpSpPr>
          <p:cNvPr id="13" name="Group 87"/>
          <p:cNvGrpSpPr/>
          <p:nvPr/>
        </p:nvGrpSpPr>
        <p:grpSpPr>
          <a:xfrm>
            <a:off x="6300788" y="2928938"/>
            <a:ext cx="2303462" cy="552450"/>
            <a:chOff x="3969" y="1845"/>
            <a:chExt cx="1451" cy="348"/>
          </a:xfrm>
        </p:grpSpPr>
        <p:sp>
          <p:nvSpPr>
            <p:cNvPr id="61465" name="Rectangle 88"/>
            <p:cNvSpPr/>
            <p:nvPr/>
          </p:nvSpPr>
          <p:spPr>
            <a:xfrm>
              <a:off x="3969" y="1861"/>
              <a:ext cx="1451" cy="317"/>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61444" name="Object 89"/>
            <p:cNvGraphicFramePr/>
            <p:nvPr/>
          </p:nvGraphicFramePr>
          <p:xfrm>
            <a:off x="3969" y="1845"/>
            <a:ext cx="1451" cy="348"/>
          </p:xfrm>
          <a:graphic>
            <a:graphicData uri="http://schemas.openxmlformats.org/presentationml/2006/ole">
              <mc:AlternateContent xmlns:mc="http://schemas.openxmlformats.org/markup-compatibility/2006">
                <mc:Choice xmlns:v="urn:schemas-microsoft-com:vml" Requires="v">
                  <p:oleObj spid="_x0000_s3426" name="" r:id="rId29" imgW="1091565" imgH="228600" progId="Equation.3">
                    <p:embed/>
                  </p:oleObj>
                </mc:Choice>
                <mc:Fallback>
                  <p:oleObj name="" r:id="rId29" imgW="1091565" imgH="228600" progId="Equation.3">
                    <p:embed/>
                    <p:pic>
                      <p:nvPicPr>
                        <p:cNvPr id="0" name="图片 3425"/>
                        <p:cNvPicPr/>
                        <p:nvPr/>
                      </p:nvPicPr>
                      <p:blipFill>
                        <a:blip r:embed="rId30"/>
                        <a:stretch>
                          <a:fillRect/>
                        </a:stretch>
                      </p:blipFill>
                      <p:spPr>
                        <a:xfrm>
                          <a:off x="3969" y="1845"/>
                          <a:ext cx="1451" cy="348"/>
                        </a:xfrm>
                        <a:prstGeom prst="rect">
                          <a:avLst/>
                        </a:prstGeom>
                        <a:noFill/>
                        <a:ln w="38100">
                          <a:noFill/>
                          <a:miter/>
                        </a:ln>
                      </p:spPr>
                    </p:pic>
                  </p:oleObj>
                </mc:Fallback>
              </mc:AlternateContent>
            </a:graphicData>
          </a:graphic>
        </p:graphicFrame>
      </p:grpSp>
      <p:sp>
        <p:nvSpPr>
          <p:cNvPr id="104538" name="AutoShape 90"/>
          <p:cNvSpPr/>
          <p:nvPr/>
        </p:nvSpPr>
        <p:spPr>
          <a:xfrm>
            <a:off x="7092950" y="1989138"/>
            <a:ext cx="1368425" cy="719137"/>
          </a:xfrm>
          <a:prstGeom prst="cloudCallout">
            <a:avLst>
              <a:gd name="adj1" fmla="val -47796"/>
              <a:gd name="adj2" fmla="val 90176"/>
            </a:avLst>
          </a:prstGeom>
          <a:solidFill>
            <a:srgbClr val="FFFF99"/>
          </a:solidFill>
          <a:ln w="28575" cap="flat" cmpd="sng">
            <a:solidFill>
              <a:srgbClr val="0000CC"/>
            </a:solidFill>
            <a:prstDash val="solid"/>
            <a:headEnd type="none" w="med" len="med"/>
            <a:tailEnd type="none" w="med" len="med"/>
          </a:ln>
        </p:spPr>
        <p:txBody>
          <a:bodyPr anchor="ctr"/>
          <a:p>
            <a:pPr algn="ctr">
              <a:spcBef>
                <a:spcPct val="50000"/>
              </a:spcBef>
            </a:pPr>
            <a:r>
              <a:rPr lang="zh-CN" altLang="en-US" b="0" dirty="0">
                <a:solidFill>
                  <a:srgbClr val="FF0000"/>
                </a:solidFill>
                <a:latin typeface="隶书" panose="02010509060101010101" pitchFamily="49" charset="-122"/>
                <a:ea typeface="隶书" panose="02010509060101010101" pitchFamily="49" charset="-122"/>
              </a:rPr>
              <a:t>大！</a:t>
            </a:r>
            <a:endParaRPr lang="zh-CN" altLang="en-US" b="0"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4523"/>
                                        </p:tgtEl>
                                        <p:attrNameLst>
                                          <p:attrName>style.visibility</p:attrName>
                                        </p:attrNameLst>
                                      </p:cBhvr>
                                      <p:to>
                                        <p:strVal val="visible"/>
                                      </p:to>
                                    </p:set>
                                    <p:animEffect transition="in" filter="wipe(left)">
                                      <p:cBhvr>
                                        <p:cTn id="7" dur="1000"/>
                                        <p:tgtEl>
                                          <p:spTgt spid="104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4)">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4538"/>
                                        </p:tgtEl>
                                        <p:attrNameLst>
                                          <p:attrName>style.visibility</p:attrName>
                                        </p:attrNameLst>
                                      </p:cBhvr>
                                      <p:to>
                                        <p:strVal val="visible"/>
                                      </p:to>
                                    </p:set>
                                    <p:animEffect transition="in" filter="wipe(up)">
                                      <p:cBhvr>
                                        <p:cTn id="27" dur="1000"/>
                                        <p:tgtEl>
                                          <p:spTgt spid="104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3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76"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1431925" y="2133600"/>
            <a:ext cx="2943225" cy="1069975"/>
            <a:chOff x="902" y="1344"/>
            <a:chExt cx="1854" cy="674"/>
          </a:xfrm>
        </p:grpSpPr>
        <p:sp>
          <p:nvSpPr>
            <p:cNvPr id="62542" name="Rectangle 3"/>
            <p:cNvSpPr/>
            <p:nvPr/>
          </p:nvSpPr>
          <p:spPr>
            <a:xfrm>
              <a:off x="2517" y="1489"/>
              <a:ext cx="227" cy="272"/>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sp>
          <p:nvSpPr>
            <p:cNvPr id="62543" name="Rectangle 4"/>
            <p:cNvSpPr/>
            <p:nvPr/>
          </p:nvSpPr>
          <p:spPr>
            <a:xfrm>
              <a:off x="902" y="1480"/>
              <a:ext cx="272" cy="272"/>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62475" name="Object 5"/>
            <p:cNvGraphicFramePr/>
            <p:nvPr/>
          </p:nvGraphicFramePr>
          <p:xfrm>
            <a:off x="930" y="1344"/>
            <a:ext cx="1826" cy="674"/>
          </p:xfrm>
          <a:graphic>
            <a:graphicData uri="http://schemas.openxmlformats.org/presentationml/2006/ole">
              <mc:AlternateContent xmlns:mc="http://schemas.openxmlformats.org/markup-compatibility/2006">
                <mc:Choice xmlns:v="urn:schemas-microsoft-com:vml" Requires="v">
                  <p:oleObj spid="_x0000_s3427" name="" r:id="rId1" imgW="1459865" imgH="546100" progId="Equation.3">
                    <p:embed/>
                  </p:oleObj>
                </mc:Choice>
                <mc:Fallback>
                  <p:oleObj name="" r:id="rId1" imgW="1459865" imgH="546100" progId="Equation.3">
                    <p:embed/>
                    <p:pic>
                      <p:nvPicPr>
                        <p:cNvPr id="0" name="图片 3426"/>
                        <p:cNvPicPr/>
                        <p:nvPr/>
                      </p:nvPicPr>
                      <p:blipFill>
                        <a:blip r:embed="rId2">
                          <a:clrChange>
                            <a:clrFrom>
                              <a:srgbClr val="000000"/>
                            </a:clrFrom>
                            <a:clrTo>
                              <a:srgbClr val="007572"/>
                            </a:clrTo>
                          </a:clrChange>
                        </a:blip>
                        <a:stretch>
                          <a:fillRect/>
                        </a:stretch>
                      </p:blipFill>
                      <p:spPr>
                        <a:xfrm>
                          <a:off x="930" y="1344"/>
                          <a:ext cx="1826" cy="674"/>
                        </a:xfrm>
                        <a:prstGeom prst="rect">
                          <a:avLst/>
                        </a:prstGeom>
                        <a:noFill/>
                        <a:ln w="38100">
                          <a:noFill/>
                          <a:miter/>
                        </a:ln>
                      </p:spPr>
                    </p:pic>
                  </p:oleObj>
                </mc:Fallback>
              </mc:AlternateContent>
            </a:graphicData>
          </a:graphic>
        </p:graphicFrame>
      </p:grpSp>
      <p:grpSp>
        <p:nvGrpSpPr>
          <p:cNvPr id="62478" name="Group 7"/>
          <p:cNvGrpSpPr/>
          <p:nvPr/>
        </p:nvGrpSpPr>
        <p:grpSpPr>
          <a:xfrm>
            <a:off x="1116013" y="1050925"/>
            <a:ext cx="2663825" cy="649288"/>
            <a:chOff x="703" y="662"/>
            <a:chExt cx="1678" cy="409"/>
          </a:xfrm>
        </p:grpSpPr>
        <p:sp>
          <p:nvSpPr>
            <p:cNvPr id="62540" name="Oval 8"/>
            <p:cNvSpPr/>
            <p:nvPr/>
          </p:nvSpPr>
          <p:spPr>
            <a:xfrm>
              <a:off x="703" y="662"/>
              <a:ext cx="1678" cy="409"/>
            </a:xfrm>
            <a:prstGeom prst="ellipse">
              <a:avLst/>
            </a:prstGeom>
            <a:solidFill>
              <a:srgbClr val="FFFF99"/>
            </a:solidFill>
            <a:ln w="28575" cap="flat" cmpd="sng">
              <a:solidFill>
                <a:srgbClr val="008000"/>
              </a:solid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2541" name="Text Box 9"/>
            <p:cNvSpPr txBox="1"/>
            <p:nvPr/>
          </p:nvSpPr>
          <p:spPr>
            <a:xfrm>
              <a:off x="748" y="671"/>
              <a:ext cx="1587" cy="327"/>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62479" name="Group 10"/>
          <p:cNvGrpSpPr/>
          <p:nvPr/>
        </p:nvGrpSpPr>
        <p:grpSpPr>
          <a:xfrm>
            <a:off x="2051050" y="3514725"/>
            <a:ext cx="6769100" cy="2997200"/>
            <a:chOff x="1292" y="2214"/>
            <a:chExt cx="4264" cy="1888"/>
          </a:xfrm>
        </p:grpSpPr>
        <p:sp>
          <p:nvSpPr>
            <p:cNvPr id="62482" name="Rectangle 11"/>
            <p:cNvSpPr/>
            <p:nvPr/>
          </p:nvSpPr>
          <p:spPr>
            <a:xfrm>
              <a:off x="1292" y="2242"/>
              <a:ext cx="4264" cy="1860"/>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pSp>
          <p:nvGrpSpPr>
            <p:cNvPr id="62483" name="Group 12"/>
            <p:cNvGrpSpPr/>
            <p:nvPr/>
          </p:nvGrpSpPr>
          <p:grpSpPr>
            <a:xfrm>
              <a:off x="1383" y="2214"/>
              <a:ext cx="4119" cy="1851"/>
              <a:chOff x="1383" y="2214"/>
              <a:chExt cx="4119" cy="1851"/>
            </a:xfrm>
          </p:grpSpPr>
          <p:grpSp>
            <p:nvGrpSpPr>
              <p:cNvPr id="62484" name="Group 13"/>
              <p:cNvGrpSpPr/>
              <p:nvPr/>
            </p:nvGrpSpPr>
            <p:grpSpPr>
              <a:xfrm>
                <a:off x="2286" y="2226"/>
                <a:ext cx="2434" cy="1249"/>
                <a:chOff x="2286" y="2226"/>
                <a:chExt cx="2434" cy="1249"/>
              </a:xfrm>
            </p:grpSpPr>
            <p:graphicFrame>
              <p:nvGraphicFramePr>
                <p:cNvPr id="62474" name="Object 14"/>
                <p:cNvGraphicFramePr/>
                <p:nvPr/>
              </p:nvGraphicFramePr>
              <p:xfrm>
                <a:off x="2286" y="2259"/>
                <a:ext cx="2177" cy="1049"/>
              </p:xfrm>
              <a:graphic>
                <a:graphicData uri="http://schemas.openxmlformats.org/presentationml/2006/ole">
                  <mc:AlternateContent xmlns:mc="http://schemas.openxmlformats.org/markup-compatibility/2006">
                    <mc:Choice xmlns:v="urn:schemas-microsoft-com:vml" Requires="v">
                      <p:oleObj spid="_x0000_s3428" name="" r:id="rId3" imgW="5133975" imgH="2886075" progId="MSPhotoEd.3">
                        <p:embed/>
                      </p:oleObj>
                    </mc:Choice>
                    <mc:Fallback>
                      <p:oleObj name="" r:id="rId3" imgW="5133975" imgH="2886075" progId="MSPhotoEd.3">
                        <p:embed/>
                        <p:pic>
                          <p:nvPicPr>
                            <p:cNvPr id="0" name="图片 3427"/>
                            <p:cNvPicPr/>
                            <p:nvPr/>
                          </p:nvPicPr>
                          <p:blipFill>
                            <a:blip r:embed="rId4"/>
                            <a:stretch>
                              <a:fillRect/>
                            </a:stretch>
                          </p:blipFill>
                          <p:spPr>
                            <a:xfrm>
                              <a:off x="2286" y="2259"/>
                              <a:ext cx="2177" cy="1049"/>
                            </a:xfrm>
                            <a:prstGeom prst="rect">
                              <a:avLst/>
                            </a:prstGeom>
                            <a:noFill/>
                            <a:ln w="38100">
                              <a:noFill/>
                              <a:miter/>
                            </a:ln>
                          </p:spPr>
                        </p:pic>
                      </p:oleObj>
                    </mc:Fallback>
                  </mc:AlternateContent>
                </a:graphicData>
              </a:graphic>
            </p:graphicFrame>
            <p:sp>
              <p:nvSpPr>
                <p:cNvPr id="62528" name="Rectangle 15"/>
                <p:cNvSpPr/>
                <p:nvPr/>
              </p:nvSpPr>
              <p:spPr>
                <a:xfrm>
                  <a:off x="2498" y="2586"/>
                  <a:ext cx="317" cy="453"/>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2529" name="Rectangle 16"/>
                <p:cNvSpPr/>
                <p:nvPr/>
              </p:nvSpPr>
              <p:spPr>
                <a:xfrm>
                  <a:off x="4403" y="2813"/>
                  <a:ext cx="226" cy="318"/>
                </a:xfrm>
                <a:prstGeom prst="rect">
                  <a:avLst/>
                </a:prstGeom>
                <a:solidFill>
                  <a:srgbClr val="FFFFFF"/>
                </a:solidFill>
                <a:ln w="9525">
                  <a:noFill/>
                </a:ln>
              </p:spPr>
              <p:txBody>
                <a:bodyPr wrap="none" anchor="ctr">
                  <a:spAutoFit/>
                </a:bodyPr>
                <a:p>
                  <a:endParaRPr lang="zh-CN" altLang="en-US" dirty="0">
                    <a:latin typeface="Arial" panose="020B0604020202020204" pitchFamily="34" charset="0"/>
                  </a:endParaRPr>
                </a:p>
              </p:txBody>
            </p:sp>
            <p:sp>
              <p:nvSpPr>
                <p:cNvPr id="62530" name="Text Box 17"/>
                <p:cNvSpPr txBox="1"/>
                <p:nvPr/>
              </p:nvSpPr>
              <p:spPr>
                <a:xfrm>
                  <a:off x="2543" y="2250"/>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b</a:t>
                  </a:r>
                  <a:endParaRPr lang="en-US" altLang="zh-CN" dirty="0">
                    <a:solidFill>
                      <a:srgbClr val="0000CC"/>
                    </a:solidFill>
                    <a:latin typeface="Times New Roman" panose="02020603050405020304" pitchFamily="18" charset="0"/>
                  </a:endParaRPr>
                </a:p>
              </p:txBody>
            </p:sp>
            <p:sp>
              <p:nvSpPr>
                <p:cNvPr id="62531" name="Text Box 18"/>
                <p:cNvSpPr txBox="1"/>
                <p:nvPr/>
              </p:nvSpPr>
              <p:spPr>
                <a:xfrm>
                  <a:off x="3505" y="3022"/>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e</a:t>
                  </a:r>
                  <a:endParaRPr lang="en-US" altLang="zh-CN" dirty="0">
                    <a:solidFill>
                      <a:srgbClr val="0000CC"/>
                    </a:solidFill>
                    <a:latin typeface="Times New Roman" panose="02020603050405020304" pitchFamily="18" charset="0"/>
                  </a:endParaRPr>
                </a:p>
              </p:txBody>
            </p:sp>
            <p:sp>
              <p:nvSpPr>
                <p:cNvPr id="62532" name="Text Box 19"/>
                <p:cNvSpPr txBox="1"/>
                <p:nvPr/>
              </p:nvSpPr>
              <p:spPr>
                <a:xfrm>
                  <a:off x="4494" y="2226"/>
                  <a:ext cx="182" cy="269"/>
                </a:xfrm>
                <a:prstGeom prst="rect">
                  <a:avLst/>
                </a:prstGeom>
                <a:noFill/>
                <a:ln w="9525">
                  <a:noFill/>
                </a:ln>
              </p:spPr>
              <p:txBody>
                <a:bodyPr lIns="0" tIns="0" rIns="0" bIns="0">
                  <a:spAutoFit/>
                </a:bodyPr>
                <a:p>
                  <a:pPr>
                    <a:spcBef>
                      <a:spcPct val="50000"/>
                    </a:spcBef>
                  </a:pPr>
                  <a:r>
                    <a:rPr lang="en-US" altLang="zh-CN" dirty="0">
                      <a:solidFill>
                        <a:srgbClr val="0000CC"/>
                      </a:solidFill>
                      <a:latin typeface="Times New Roman" panose="02020603050405020304" pitchFamily="18" charset="0"/>
                    </a:rPr>
                    <a:t>c</a:t>
                  </a:r>
                  <a:endParaRPr lang="en-US" altLang="zh-CN" dirty="0">
                    <a:solidFill>
                      <a:srgbClr val="0000CC"/>
                    </a:solidFill>
                    <a:latin typeface="Times New Roman" panose="02020603050405020304" pitchFamily="18" charset="0"/>
                  </a:endParaRPr>
                </a:p>
              </p:txBody>
            </p:sp>
            <p:sp>
              <p:nvSpPr>
                <p:cNvPr id="62533" name="Rectangle 20"/>
                <p:cNvSpPr/>
                <p:nvPr/>
              </p:nvSpPr>
              <p:spPr>
                <a:xfrm>
                  <a:off x="2472" y="249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2534" name="Rectangle 21"/>
                <p:cNvSpPr/>
                <p:nvPr/>
              </p:nvSpPr>
              <p:spPr>
                <a:xfrm>
                  <a:off x="4494" y="3285"/>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2535" name="Rectangle 22"/>
                <p:cNvSpPr/>
                <p:nvPr/>
              </p:nvSpPr>
              <p:spPr>
                <a:xfrm>
                  <a:off x="2472" y="3294"/>
                  <a:ext cx="226" cy="136"/>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2536" name="Rectangle 23"/>
                <p:cNvSpPr/>
                <p:nvPr/>
              </p:nvSpPr>
              <p:spPr>
                <a:xfrm>
                  <a:off x="4494" y="2459"/>
                  <a:ext cx="226" cy="263"/>
                </a:xfrm>
                <a:prstGeom prst="rect">
                  <a:avLst/>
                </a:prstGeom>
                <a:solidFill>
                  <a:schemeClr val="accent1"/>
                </a:solidFill>
                <a:ln w="9525">
                  <a:noFill/>
                </a:ln>
              </p:spPr>
              <p:txBody>
                <a:bodyPr anchor="ctr">
                  <a:spAutoFit/>
                </a:bodyPr>
                <a:p>
                  <a:endParaRPr lang="zh-CN" altLang="en-US" dirty="0">
                    <a:latin typeface="Arial" panose="020B0604020202020204" pitchFamily="34" charset="0"/>
                  </a:endParaRPr>
                </a:p>
              </p:txBody>
            </p:sp>
            <p:sp>
              <p:nvSpPr>
                <p:cNvPr id="62537" name="Rectangle 24"/>
                <p:cNvSpPr/>
                <p:nvPr/>
              </p:nvSpPr>
              <p:spPr>
                <a:xfrm>
                  <a:off x="2653" y="3294"/>
                  <a:ext cx="1996" cy="181"/>
                </a:xfrm>
                <a:prstGeom prst="rect">
                  <a:avLst/>
                </a:prstGeom>
                <a:solidFill>
                  <a:schemeClr val="accent1"/>
                </a:solidFill>
                <a:ln w="28575">
                  <a:noFill/>
                </a:ln>
              </p:spPr>
              <p:txBody>
                <a:bodyPr anchor="ctr">
                  <a:spAutoFit/>
                </a:bodyPr>
                <a:p>
                  <a:endParaRPr lang="zh-CN" altLang="en-US" dirty="0">
                    <a:latin typeface="Arial" panose="020B0604020202020204" pitchFamily="34" charset="0"/>
                  </a:endParaRPr>
                </a:p>
              </p:txBody>
            </p:sp>
            <p:sp>
              <p:nvSpPr>
                <p:cNvPr id="62538" name="Line 25"/>
                <p:cNvSpPr/>
                <p:nvPr/>
              </p:nvSpPr>
              <p:spPr>
                <a:xfrm>
                  <a:off x="3216" y="3294"/>
                  <a:ext cx="680" cy="0"/>
                </a:xfrm>
                <a:prstGeom prst="line">
                  <a:avLst/>
                </a:prstGeom>
                <a:ln w="19050" cap="flat" cmpd="sng">
                  <a:solidFill>
                    <a:schemeClr val="tx1"/>
                  </a:solidFill>
                  <a:prstDash val="solid"/>
                  <a:headEnd type="none" w="med" len="med"/>
                  <a:tailEnd type="none" w="med" len="med"/>
                </a:ln>
              </p:spPr>
            </p:sp>
            <p:sp>
              <p:nvSpPr>
                <p:cNvPr id="62539" name="Oval 26"/>
                <p:cNvSpPr>
                  <a:spLocks noChangeAspect="1"/>
                </p:cNvSpPr>
                <p:nvPr/>
              </p:nvSpPr>
              <p:spPr>
                <a:xfrm>
                  <a:off x="3533" y="3276"/>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2485" name="Group 27"/>
              <p:cNvGrpSpPr/>
              <p:nvPr/>
            </p:nvGrpSpPr>
            <p:grpSpPr>
              <a:xfrm>
                <a:off x="1383" y="2505"/>
                <a:ext cx="1662" cy="1442"/>
                <a:chOff x="1383" y="2505"/>
                <a:chExt cx="1662" cy="1442"/>
              </a:xfrm>
            </p:grpSpPr>
            <p:sp>
              <p:nvSpPr>
                <p:cNvPr id="62509" name="Line 28"/>
                <p:cNvSpPr/>
                <p:nvPr/>
              </p:nvSpPr>
              <p:spPr>
                <a:xfrm flipH="1">
                  <a:off x="1519" y="2532"/>
                  <a:ext cx="1180" cy="0"/>
                </a:xfrm>
                <a:prstGeom prst="line">
                  <a:avLst/>
                </a:prstGeom>
                <a:ln w="19050" cap="flat" cmpd="sng">
                  <a:solidFill>
                    <a:schemeClr val="tx1"/>
                  </a:solidFill>
                  <a:prstDash val="solid"/>
                  <a:headEnd type="none" w="med" len="med"/>
                  <a:tailEnd type="none" w="med" len="med"/>
                </a:ln>
              </p:spPr>
            </p:sp>
            <p:sp>
              <p:nvSpPr>
                <p:cNvPr id="62510" name="Line 29"/>
                <p:cNvSpPr/>
                <p:nvPr/>
              </p:nvSpPr>
              <p:spPr>
                <a:xfrm flipH="1">
                  <a:off x="1519" y="3929"/>
                  <a:ext cx="1180" cy="0"/>
                </a:xfrm>
                <a:prstGeom prst="line">
                  <a:avLst/>
                </a:prstGeom>
                <a:ln w="19050" cap="flat" cmpd="sng">
                  <a:solidFill>
                    <a:schemeClr val="tx1"/>
                  </a:solidFill>
                  <a:prstDash val="solid"/>
                  <a:headEnd type="none" w="med" len="med"/>
                  <a:tailEnd type="none" w="med" len="med"/>
                </a:ln>
              </p:spPr>
            </p:sp>
            <p:sp>
              <p:nvSpPr>
                <p:cNvPr id="62511" name="Line 30"/>
                <p:cNvSpPr/>
                <p:nvPr/>
              </p:nvSpPr>
              <p:spPr>
                <a:xfrm>
                  <a:off x="2653" y="2523"/>
                  <a:ext cx="0" cy="1406"/>
                </a:xfrm>
                <a:prstGeom prst="line">
                  <a:avLst/>
                </a:prstGeom>
                <a:ln w="19050" cap="flat" cmpd="sng">
                  <a:solidFill>
                    <a:schemeClr val="tx1"/>
                  </a:solidFill>
                  <a:prstDash val="solid"/>
                  <a:headEnd type="none" w="med" len="med"/>
                  <a:tailEnd type="none" w="med" len="med"/>
                </a:ln>
              </p:spPr>
            </p:sp>
            <p:sp>
              <p:nvSpPr>
                <p:cNvPr id="62512" name="Rectangle 31"/>
                <p:cNvSpPr/>
                <p:nvPr/>
              </p:nvSpPr>
              <p:spPr>
                <a:xfrm>
                  <a:off x="2580"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3" name="Oval 32"/>
                <p:cNvSpPr>
                  <a:spLocks noChangeAspect="1"/>
                </p:cNvSpPr>
                <p:nvPr/>
              </p:nvSpPr>
              <p:spPr>
                <a:xfrm>
                  <a:off x="2635"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4" name="Oval 33"/>
                <p:cNvSpPr>
                  <a:spLocks noChangeAspect="1"/>
                </p:cNvSpPr>
                <p:nvPr/>
              </p:nvSpPr>
              <p:spPr>
                <a:xfrm>
                  <a:off x="2635"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5" name="Line 34"/>
                <p:cNvSpPr/>
                <p:nvPr/>
              </p:nvSpPr>
              <p:spPr>
                <a:xfrm>
                  <a:off x="2000" y="2523"/>
                  <a:ext cx="0" cy="1406"/>
                </a:xfrm>
                <a:prstGeom prst="line">
                  <a:avLst/>
                </a:prstGeom>
                <a:ln w="19050" cap="flat" cmpd="sng">
                  <a:solidFill>
                    <a:schemeClr val="tx1"/>
                  </a:solidFill>
                  <a:prstDash val="solid"/>
                  <a:headEnd type="none" w="med" len="med"/>
                  <a:tailEnd type="none" w="med" len="med"/>
                </a:ln>
              </p:spPr>
            </p:sp>
            <p:sp>
              <p:nvSpPr>
                <p:cNvPr id="62516" name="Rectangle 35"/>
                <p:cNvSpPr/>
                <p:nvPr/>
              </p:nvSpPr>
              <p:spPr>
                <a:xfrm>
                  <a:off x="1927"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7" name="Oval 36"/>
                <p:cNvSpPr>
                  <a:spLocks noChangeAspect="1"/>
                </p:cNvSpPr>
                <p:nvPr/>
              </p:nvSpPr>
              <p:spPr>
                <a:xfrm>
                  <a:off x="1982"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8" name="Oval 37"/>
                <p:cNvSpPr>
                  <a:spLocks noChangeAspect="1"/>
                </p:cNvSpPr>
                <p:nvPr/>
              </p:nvSpPr>
              <p:spPr>
                <a:xfrm>
                  <a:off x="1982"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19" name="Oval 38"/>
                <p:cNvSpPr>
                  <a:spLocks noChangeAspect="1"/>
                </p:cNvSpPr>
                <p:nvPr/>
              </p:nvSpPr>
              <p:spPr>
                <a:xfrm>
                  <a:off x="1474" y="2505"/>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20" name="Oval 39"/>
                <p:cNvSpPr>
                  <a:spLocks noChangeAspect="1"/>
                </p:cNvSpPr>
                <p:nvPr/>
              </p:nvSpPr>
              <p:spPr>
                <a:xfrm>
                  <a:off x="1474" y="3902"/>
                  <a:ext cx="45" cy="45"/>
                </a:xfrm>
                <a:prstGeom prst="ellipse">
                  <a:avLst/>
                </a:prstGeom>
                <a:no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21" name="Text Box 40"/>
                <p:cNvSpPr txBox="1"/>
                <p:nvPr/>
              </p:nvSpPr>
              <p:spPr>
                <a:xfrm>
                  <a:off x="165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62522" name="Text Box 41"/>
                <p:cNvSpPr txBox="1"/>
                <p:nvPr/>
              </p:nvSpPr>
              <p:spPr>
                <a:xfrm>
                  <a:off x="2336"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62523" name="Text Box 42"/>
                <p:cNvSpPr txBox="1"/>
                <p:nvPr/>
              </p:nvSpPr>
              <p:spPr>
                <a:xfrm>
                  <a:off x="1437"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2524" name="Text Box 43"/>
                <p:cNvSpPr txBox="1"/>
                <p:nvPr/>
              </p:nvSpPr>
              <p:spPr>
                <a:xfrm>
                  <a:off x="1455"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2470" name="Object 44"/>
                <p:cNvGraphicFramePr/>
                <p:nvPr/>
              </p:nvGraphicFramePr>
              <p:xfrm>
                <a:off x="1383" y="3113"/>
                <a:ext cx="206" cy="282"/>
              </p:xfrm>
              <a:graphic>
                <a:graphicData uri="http://schemas.openxmlformats.org/presentationml/2006/ole">
                  <mc:AlternateContent xmlns:mc="http://schemas.openxmlformats.org/markup-compatibility/2006">
                    <mc:Choice xmlns:v="urn:schemas-microsoft-com:vml" Requires="v">
                      <p:oleObj spid="_x0000_s3429" name="" r:id="rId5" imgW="165100" imgH="241300" progId="Equation.3">
                        <p:embed/>
                      </p:oleObj>
                    </mc:Choice>
                    <mc:Fallback>
                      <p:oleObj name="" r:id="rId5" imgW="165100" imgH="241300" progId="Equation.3">
                        <p:embed/>
                        <p:pic>
                          <p:nvPicPr>
                            <p:cNvPr id="0" name="图片 3428"/>
                            <p:cNvPicPr/>
                            <p:nvPr/>
                          </p:nvPicPr>
                          <p:blipFill>
                            <a:blip r:embed="rId6"/>
                            <a:stretch>
                              <a:fillRect/>
                            </a:stretch>
                          </p:blipFill>
                          <p:spPr>
                            <a:xfrm>
                              <a:off x="1383" y="3113"/>
                              <a:ext cx="206" cy="282"/>
                            </a:xfrm>
                            <a:prstGeom prst="rect">
                              <a:avLst/>
                            </a:prstGeom>
                            <a:noFill/>
                            <a:ln w="38100">
                              <a:noFill/>
                              <a:miter/>
                            </a:ln>
                          </p:spPr>
                        </p:pic>
                      </p:oleObj>
                    </mc:Fallback>
                  </mc:AlternateContent>
                </a:graphicData>
              </a:graphic>
            </p:graphicFrame>
            <p:sp>
              <p:nvSpPr>
                <p:cNvPr id="62525" name="Line 45"/>
                <p:cNvSpPr/>
                <p:nvPr/>
              </p:nvSpPr>
              <p:spPr>
                <a:xfrm>
                  <a:off x="2064" y="2614"/>
                  <a:ext cx="0" cy="317"/>
                </a:xfrm>
                <a:prstGeom prst="line">
                  <a:avLst/>
                </a:prstGeom>
                <a:ln w="28575" cap="flat" cmpd="sng">
                  <a:solidFill>
                    <a:schemeClr val="tx1"/>
                  </a:solidFill>
                  <a:prstDash val="solid"/>
                  <a:headEnd type="none" w="med" len="med"/>
                  <a:tailEnd type="triangle" w="med" len="med"/>
                </a:ln>
              </p:spPr>
            </p:sp>
            <p:graphicFrame>
              <p:nvGraphicFramePr>
                <p:cNvPr id="62471" name="Object 46"/>
                <p:cNvGraphicFramePr/>
                <p:nvPr/>
              </p:nvGraphicFramePr>
              <p:xfrm>
                <a:off x="2082" y="2623"/>
                <a:ext cx="346" cy="327"/>
              </p:xfrm>
              <a:graphic>
                <a:graphicData uri="http://schemas.openxmlformats.org/presentationml/2006/ole">
                  <mc:AlternateContent xmlns:mc="http://schemas.openxmlformats.org/markup-compatibility/2006">
                    <mc:Choice xmlns:v="urn:schemas-microsoft-com:vml" Requires="v">
                      <p:oleObj spid="_x0000_s3430" name="" r:id="rId7" imgW="266065" imgH="253365" progId="Equation.3">
                        <p:embed/>
                      </p:oleObj>
                    </mc:Choice>
                    <mc:Fallback>
                      <p:oleObj name="" r:id="rId7" imgW="266065" imgH="253365" progId="Equation.3">
                        <p:embed/>
                        <p:pic>
                          <p:nvPicPr>
                            <p:cNvPr id="0" name="图片 3429"/>
                            <p:cNvPicPr/>
                            <p:nvPr/>
                          </p:nvPicPr>
                          <p:blipFill>
                            <a:blip r:embed="rId8"/>
                            <a:stretch>
                              <a:fillRect/>
                            </a:stretch>
                          </p:blipFill>
                          <p:spPr>
                            <a:xfrm>
                              <a:off x="2082" y="2623"/>
                              <a:ext cx="346" cy="327"/>
                            </a:xfrm>
                            <a:prstGeom prst="rect">
                              <a:avLst/>
                            </a:prstGeom>
                            <a:noFill/>
                            <a:ln w="38100">
                              <a:noFill/>
                              <a:miter/>
                            </a:ln>
                          </p:spPr>
                        </p:pic>
                      </p:oleObj>
                    </mc:Fallback>
                  </mc:AlternateContent>
                </a:graphicData>
              </a:graphic>
            </p:graphicFrame>
            <p:sp>
              <p:nvSpPr>
                <p:cNvPr id="62526" name="Line 47"/>
                <p:cNvSpPr/>
                <p:nvPr/>
              </p:nvSpPr>
              <p:spPr>
                <a:xfrm>
                  <a:off x="2699" y="2614"/>
                  <a:ext cx="0" cy="317"/>
                </a:xfrm>
                <a:prstGeom prst="line">
                  <a:avLst/>
                </a:prstGeom>
                <a:ln w="28575" cap="flat" cmpd="sng">
                  <a:solidFill>
                    <a:schemeClr val="tx1"/>
                  </a:solidFill>
                  <a:prstDash val="solid"/>
                  <a:headEnd type="none" w="med" len="med"/>
                  <a:tailEnd type="triangle" w="med" len="med"/>
                </a:ln>
              </p:spPr>
            </p:sp>
            <p:graphicFrame>
              <p:nvGraphicFramePr>
                <p:cNvPr id="62472" name="Object 48"/>
                <p:cNvGraphicFramePr/>
                <p:nvPr/>
              </p:nvGraphicFramePr>
              <p:xfrm>
                <a:off x="2699" y="2614"/>
                <a:ext cx="346" cy="327"/>
              </p:xfrm>
              <a:graphic>
                <a:graphicData uri="http://schemas.openxmlformats.org/presentationml/2006/ole">
                  <mc:AlternateContent xmlns:mc="http://schemas.openxmlformats.org/markup-compatibility/2006">
                    <mc:Choice xmlns:v="urn:schemas-microsoft-com:vml" Requires="v">
                      <p:oleObj spid="_x0000_s3431" name="" r:id="rId9" imgW="266065" imgH="253365" progId="Equation.3">
                        <p:embed/>
                      </p:oleObj>
                    </mc:Choice>
                    <mc:Fallback>
                      <p:oleObj name="" r:id="rId9" imgW="266065" imgH="253365" progId="Equation.3">
                        <p:embed/>
                        <p:pic>
                          <p:nvPicPr>
                            <p:cNvPr id="0" name="图片 3430"/>
                            <p:cNvPicPr/>
                            <p:nvPr/>
                          </p:nvPicPr>
                          <p:blipFill>
                            <a:blip r:embed="rId10"/>
                            <a:stretch>
                              <a:fillRect/>
                            </a:stretch>
                          </p:blipFill>
                          <p:spPr>
                            <a:xfrm>
                              <a:off x="2699" y="2614"/>
                              <a:ext cx="346" cy="327"/>
                            </a:xfrm>
                            <a:prstGeom prst="rect">
                              <a:avLst/>
                            </a:prstGeom>
                            <a:noFill/>
                            <a:ln w="38100">
                              <a:noFill/>
                              <a:miter/>
                            </a:ln>
                          </p:spPr>
                        </p:pic>
                      </p:oleObj>
                    </mc:Fallback>
                  </mc:AlternateContent>
                </a:graphicData>
              </a:graphic>
            </p:graphicFrame>
            <p:sp>
              <p:nvSpPr>
                <p:cNvPr id="62527" name="Line 49"/>
                <p:cNvSpPr/>
                <p:nvPr/>
              </p:nvSpPr>
              <p:spPr>
                <a:xfrm>
                  <a:off x="1610" y="2568"/>
                  <a:ext cx="272" cy="0"/>
                </a:xfrm>
                <a:prstGeom prst="line">
                  <a:avLst/>
                </a:prstGeom>
                <a:ln w="28575" cap="flat" cmpd="sng">
                  <a:solidFill>
                    <a:schemeClr val="tx1"/>
                  </a:solidFill>
                  <a:prstDash val="solid"/>
                  <a:headEnd type="none" w="med" len="med"/>
                  <a:tailEnd type="triangle" w="med" len="med"/>
                </a:ln>
              </p:spPr>
            </p:sp>
            <p:graphicFrame>
              <p:nvGraphicFramePr>
                <p:cNvPr id="62473" name="Object 50"/>
                <p:cNvGraphicFramePr/>
                <p:nvPr/>
              </p:nvGraphicFramePr>
              <p:xfrm>
                <a:off x="1684" y="2576"/>
                <a:ext cx="198" cy="310"/>
              </p:xfrm>
              <a:graphic>
                <a:graphicData uri="http://schemas.openxmlformats.org/presentationml/2006/ole">
                  <mc:AlternateContent xmlns:mc="http://schemas.openxmlformats.org/markup-compatibility/2006">
                    <mc:Choice xmlns:v="urn:schemas-microsoft-com:vml" Requires="v">
                      <p:oleObj spid="_x0000_s3432" name="" r:id="rId11" imgW="152400" imgH="241300" progId="Equation.3">
                        <p:embed/>
                      </p:oleObj>
                    </mc:Choice>
                    <mc:Fallback>
                      <p:oleObj name="" r:id="rId11" imgW="152400" imgH="241300" progId="Equation.3">
                        <p:embed/>
                        <p:pic>
                          <p:nvPicPr>
                            <p:cNvPr id="0" name="图片 3431"/>
                            <p:cNvPicPr/>
                            <p:nvPr/>
                          </p:nvPicPr>
                          <p:blipFill>
                            <a:blip r:embed="rId12"/>
                            <a:stretch>
                              <a:fillRect/>
                            </a:stretch>
                          </p:blipFill>
                          <p:spPr>
                            <a:xfrm>
                              <a:off x="1684" y="2576"/>
                              <a:ext cx="198" cy="310"/>
                            </a:xfrm>
                            <a:prstGeom prst="rect">
                              <a:avLst/>
                            </a:prstGeom>
                            <a:noFill/>
                            <a:ln w="38100">
                              <a:noFill/>
                              <a:miter/>
                            </a:ln>
                          </p:spPr>
                        </p:pic>
                      </p:oleObj>
                    </mc:Fallback>
                  </mc:AlternateContent>
                </a:graphicData>
              </a:graphic>
            </p:graphicFrame>
          </p:grpSp>
          <p:grpSp>
            <p:nvGrpSpPr>
              <p:cNvPr id="62486" name="Group 51"/>
              <p:cNvGrpSpPr/>
              <p:nvPr/>
            </p:nvGrpSpPr>
            <p:grpSpPr>
              <a:xfrm>
                <a:off x="2671" y="3294"/>
                <a:ext cx="1887" cy="771"/>
                <a:chOff x="2671" y="3294"/>
                <a:chExt cx="1887" cy="771"/>
              </a:xfrm>
            </p:grpSpPr>
            <p:grpSp>
              <p:nvGrpSpPr>
                <p:cNvPr id="62501" name="Group 52"/>
                <p:cNvGrpSpPr/>
                <p:nvPr/>
              </p:nvGrpSpPr>
              <p:grpSpPr>
                <a:xfrm>
                  <a:off x="2671" y="3294"/>
                  <a:ext cx="1887" cy="771"/>
                  <a:chOff x="2671" y="3294"/>
                  <a:chExt cx="1887" cy="771"/>
                </a:xfrm>
              </p:grpSpPr>
              <p:sp>
                <p:nvSpPr>
                  <p:cNvPr id="62503" name="Line 53"/>
                  <p:cNvSpPr/>
                  <p:nvPr/>
                </p:nvSpPr>
                <p:spPr>
                  <a:xfrm>
                    <a:off x="3551" y="3294"/>
                    <a:ext cx="0" cy="771"/>
                  </a:xfrm>
                  <a:prstGeom prst="line">
                    <a:avLst/>
                  </a:prstGeom>
                  <a:ln w="19050" cap="flat" cmpd="sng">
                    <a:solidFill>
                      <a:schemeClr val="tx1"/>
                    </a:solidFill>
                    <a:prstDash val="solid"/>
                    <a:headEnd type="none" w="med" len="med"/>
                    <a:tailEnd type="none" w="med" len="med"/>
                  </a:ln>
                </p:spPr>
              </p:sp>
              <p:sp>
                <p:nvSpPr>
                  <p:cNvPr id="62504" name="Line 54"/>
                  <p:cNvSpPr/>
                  <p:nvPr/>
                </p:nvSpPr>
                <p:spPr>
                  <a:xfrm>
                    <a:off x="2671" y="3929"/>
                    <a:ext cx="1887" cy="0"/>
                  </a:xfrm>
                  <a:prstGeom prst="line">
                    <a:avLst/>
                  </a:prstGeom>
                  <a:ln w="19050" cap="flat" cmpd="sng">
                    <a:solidFill>
                      <a:schemeClr val="tx1"/>
                    </a:solidFill>
                    <a:prstDash val="solid"/>
                    <a:headEnd type="none" w="med" len="med"/>
                    <a:tailEnd type="none" w="med" len="med"/>
                  </a:ln>
                </p:spPr>
              </p:sp>
              <p:sp>
                <p:nvSpPr>
                  <p:cNvPr id="62505" name="Line 55"/>
                  <p:cNvSpPr/>
                  <p:nvPr/>
                </p:nvSpPr>
                <p:spPr>
                  <a:xfrm>
                    <a:off x="3442" y="4065"/>
                    <a:ext cx="227" cy="0"/>
                  </a:xfrm>
                  <a:prstGeom prst="line">
                    <a:avLst/>
                  </a:prstGeom>
                  <a:ln w="19050" cap="flat" cmpd="sng">
                    <a:solidFill>
                      <a:schemeClr val="tx1"/>
                    </a:solidFill>
                    <a:prstDash val="solid"/>
                    <a:headEnd type="none" w="med" len="med"/>
                    <a:tailEnd type="none" w="med" len="med"/>
                  </a:ln>
                </p:spPr>
              </p:sp>
              <p:sp>
                <p:nvSpPr>
                  <p:cNvPr id="62506" name="Oval 56"/>
                  <p:cNvSpPr>
                    <a:spLocks noChangeAspect="1"/>
                  </p:cNvSpPr>
                  <p:nvPr/>
                </p:nvSpPr>
                <p:spPr>
                  <a:xfrm>
                    <a:off x="3533"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07" name="Rectangle 57"/>
                  <p:cNvSpPr/>
                  <p:nvPr/>
                </p:nvSpPr>
                <p:spPr>
                  <a:xfrm>
                    <a:off x="3488" y="3475"/>
                    <a:ext cx="136" cy="27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508" name="Text Box 58"/>
                  <p:cNvSpPr txBox="1"/>
                  <p:nvPr/>
                </p:nvSpPr>
                <p:spPr>
                  <a:xfrm>
                    <a:off x="3660" y="3521"/>
                    <a:ext cx="18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e</a:t>
                    </a:r>
                    <a:endParaRPr lang="en-US" altLang="zh-CN" sz="2000" i="1" dirty="0">
                      <a:latin typeface="Times New Roman" panose="02020603050405020304" pitchFamily="18" charset="0"/>
                    </a:endParaRPr>
                  </a:p>
                </p:txBody>
              </p:sp>
            </p:grpSp>
            <p:sp>
              <p:nvSpPr>
                <p:cNvPr id="62502" name="Line 59"/>
                <p:cNvSpPr/>
                <p:nvPr/>
              </p:nvSpPr>
              <p:spPr>
                <a:xfrm>
                  <a:off x="3424" y="3385"/>
                  <a:ext cx="0" cy="272"/>
                </a:xfrm>
                <a:prstGeom prst="line">
                  <a:avLst/>
                </a:prstGeom>
                <a:ln w="28575" cap="flat" cmpd="sng">
                  <a:solidFill>
                    <a:schemeClr val="tx1"/>
                  </a:solidFill>
                  <a:prstDash val="solid"/>
                  <a:headEnd type="none" w="med" len="med"/>
                  <a:tailEnd type="triangle" w="med" len="med"/>
                </a:ln>
              </p:spPr>
            </p:sp>
            <p:graphicFrame>
              <p:nvGraphicFramePr>
                <p:cNvPr id="62469" name="Object 60"/>
                <p:cNvGraphicFramePr/>
                <p:nvPr/>
              </p:nvGraphicFramePr>
              <p:xfrm>
                <a:off x="3201" y="3475"/>
                <a:ext cx="233" cy="282"/>
              </p:xfrm>
              <a:graphic>
                <a:graphicData uri="http://schemas.openxmlformats.org/presentationml/2006/ole">
                  <mc:AlternateContent xmlns:mc="http://schemas.openxmlformats.org/markup-compatibility/2006">
                    <mc:Choice xmlns:v="urn:schemas-microsoft-com:vml" Requires="v">
                      <p:oleObj spid="_x0000_s3433" name="" r:id="rId13" imgW="165100" imgH="241300" progId="Equation.3">
                        <p:embed/>
                      </p:oleObj>
                    </mc:Choice>
                    <mc:Fallback>
                      <p:oleObj name="" r:id="rId13" imgW="165100" imgH="241300" progId="Equation.3">
                        <p:embed/>
                        <p:pic>
                          <p:nvPicPr>
                            <p:cNvPr id="0" name="图片 3432"/>
                            <p:cNvPicPr/>
                            <p:nvPr/>
                          </p:nvPicPr>
                          <p:blipFill>
                            <a:blip r:embed="rId14"/>
                            <a:stretch>
                              <a:fillRect/>
                            </a:stretch>
                          </p:blipFill>
                          <p:spPr>
                            <a:xfrm>
                              <a:off x="3201" y="3475"/>
                              <a:ext cx="233" cy="282"/>
                            </a:xfrm>
                            <a:prstGeom prst="rect">
                              <a:avLst/>
                            </a:prstGeom>
                            <a:noFill/>
                            <a:ln w="38100">
                              <a:noFill/>
                              <a:miter/>
                            </a:ln>
                          </p:spPr>
                        </p:pic>
                      </p:oleObj>
                    </mc:Fallback>
                  </mc:AlternateContent>
                </a:graphicData>
              </a:graphic>
            </p:graphicFrame>
          </p:grpSp>
          <p:grpSp>
            <p:nvGrpSpPr>
              <p:cNvPr id="62487" name="Group 61"/>
              <p:cNvGrpSpPr/>
              <p:nvPr/>
            </p:nvGrpSpPr>
            <p:grpSpPr>
              <a:xfrm>
                <a:off x="4186" y="2214"/>
                <a:ext cx="1316" cy="1733"/>
                <a:chOff x="4186" y="2214"/>
                <a:chExt cx="1316" cy="1733"/>
              </a:xfrm>
            </p:grpSpPr>
            <p:sp>
              <p:nvSpPr>
                <p:cNvPr id="62488" name="Line 62"/>
                <p:cNvSpPr/>
                <p:nvPr/>
              </p:nvSpPr>
              <p:spPr>
                <a:xfrm flipH="1">
                  <a:off x="4504" y="2532"/>
                  <a:ext cx="635" cy="0"/>
                </a:xfrm>
                <a:prstGeom prst="line">
                  <a:avLst/>
                </a:prstGeom>
                <a:ln w="19050" cap="flat" cmpd="sng">
                  <a:solidFill>
                    <a:schemeClr val="tx1"/>
                  </a:solidFill>
                  <a:prstDash val="solid"/>
                  <a:headEnd type="none" w="med" len="med"/>
                  <a:tailEnd type="none" w="med" len="med"/>
                </a:ln>
              </p:spPr>
            </p:sp>
            <p:sp>
              <p:nvSpPr>
                <p:cNvPr id="62489" name="Line 63"/>
                <p:cNvSpPr/>
                <p:nvPr/>
              </p:nvSpPr>
              <p:spPr>
                <a:xfrm flipH="1">
                  <a:off x="4504" y="3929"/>
                  <a:ext cx="635" cy="0"/>
                </a:xfrm>
                <a:prstGeom prst="line">
                  <a:avLst/>
                </a:prstGeom>
                <a:ln w="19050" cap="flat" cmpd="sng">
                  <a:solidFill>
                    <a:schemeClr val="tx1"/>
                  </a:solidFill>
                  <a:prstDash val="solid"/>
                  <a:headEnd type="none" w="med" len="med"/>
                  <a:tailEnd type="none" w="med" len="med"/>
                </a:ln>
              </p:spPr>
            </p:sp>
            <p:sp>
              <p:nvSpPr>
                <p:cNvPr id="62490" name="Line 64"/>
                <p:cNvSpPr/>
                <p:nvPr/>
              </p:nvSpPr>
              <p:spPr>
                <a:xfrm>
                  <a:off x="5132" y="2523"/>
                  <a:ext cx="0" cy="1406"/>
                </a:xfrm>
                <a:prstGeom prst="line">
                  <a:avLst/>
                </a:prstGeom>
                <a:ln w="19050" cap="flat" cmpd="sng">
                  <a:solidFill>
                    <a:schemeClr val="tx1"/>
                  </a:solidFill>
                  <a:prstDash val="solid"/>
                  <a:headEnd type="none" w="med" len="med"/>
                  <a:tailEnd type="none" w="med" len="med"/>
                </a:ln>
              </p:spPr>
            </p:sp>
            <p:sp>
              <p:nvSpPr>
                <p:cNvPr id="62491" name="Rectangle 65"/>
                <p:cNvSpPr/>
                <p:nvPr/>
              </p:nvSpPr>
              <p:spPr>
                <a:xfrm>
                  <a:off x="5059"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492" name="Line 66"/>
                <p:cNvSpPr/>
                <p:nvPr/>
              </p:nvSpPr>
              <p:spPr>
                <a:xfrm>
                  <a:off x="4479" y="2523"/>
                  <a:ext cx="0" cy="1406"/>
                </a:xfrm>
                <a:prstGeom prst="line">
                  <a:avLst/>
                </a:prstGeom>
                <a:ln w="19050" cap="flat" cmpd="sng">
                  <a:solidFill>
                    <a:schemeClr val="tx1"/>
                  </a:solidFill>
                  <a:prstDash val="solid"/>
                  <a:headEnd type="none" w="med" len="med"/>
                  <a:tailEnd type="none" w="med" len="med"/>
                </a:ln>
              </p:spPr>
            </p:sp>
            <p:sp>
              <p:nvSpPr>
                <p:cNvPr id="62493" name="Rectangle 67"/>
                <p:cNvSpPr/>
                <p:nvPr/>
              </p:nvSpPr>
              <p:spPr>
                <a:xfrm>
                  <a:off x="4406" y="2976"/>
                  <a:ext cx="137" cy="31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494" name="Oval 68"/>
                <p:cNvSpPr>
                  <a:spLocks noChangeAspect="1"/>
                </p:cNvSpPr>
                <p:nvPr/>
              </p:nvSpPr>
              <p:spPr>
                <a:xfrm>
                  <a:off x="4461" y="2505"/>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495" name="Oval 69"/>
                <p:cNvSpPr>
                  <a:spLocks noChangeAspect="1"/>
                </p:cNvSpPr>
                <p:nvPr/>
              </p:nvSpPr>
              <p:spPr>
                <a:xfrm>
                  <a:off x="4461" y="3902"/>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sp>
              <p:nvSpPr>
                <p:cNvPr id="62496" name="Text Box 70"/>
                <p:cNvSpPr txBox="1"/>
                <p:nvPr/>
              </p:nvSpPr>
              <p:spPr>
                <a:xfrm>
                  <a:off x="4186" y="3057"/>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62497" name="Text Box 71"/>
                <p:cNvSpPr txBox="1"/>
                <p:nvPr/>
              </p:nvSpPr>
              <p:spPr>
                <a:xfrm>
                  <a:off x="4815" y="3011"/>
                  <a:ext cx="272"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L</a:t>
                  </a:r>
                  <a:endParaRPr lang="en-US" altLang="zh-CN" sz="2000" i="1" dirty="0">
                    <a:latin typeface="Times New Roman" panose="02020603050405020304" pitchFamily="18" charset="0"/>
                  </a:endParaRPr>
                </a:p>
              </p:txBody>
            </p:sp>
            <p:sp>
              <p:nvSpPr>
                <p:cNvPr id="62498" name="Text Box 72"/>
                <p:cNvSpPr txBox="1"/>
                <p:nvPr/>
              </p:nvSpPr>
              <p:spPr>
                <a:xfrm>
                  <a:off x="5302" y="2568"/>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sp>
              <p:nvSpPr>
                <p:cNvPr id="62499" name="Text Box 73"/>
                <p:cNvSpPr txBox="1"/>
                <p:nvPr/>
              </p:nvSpPr>
              <p:spPr>
                <a:xfrm>
                  <a:off x="5320" y="3702"/>
                  <a:ext cx="182" cy="192"/>
                </a:xfrm>
                <a:prstGeom prst="rect">
                  <a:avLst/>
                </a:prstGeom>
                <a:noFill/>
                <a:ln w="28575">
                  <a:noFill/>
                </a:ln>
              </p:spPr>
              <p:txBody>
                <a:bodyPr lIns="0" tIns="0" rIns="0" bIns="0">
                  <a:spAutoFit/>
                </a:bodyPr>
                <a:p>
                  <a:pPr>
                    <a:spcBef>
                      <a:spcPct val="50000"/>
                    </a:spcBef>
                  </a:pPr>
                  <a:r>
                    <a:rPr lang="en-US" altLang="zh-CN" sz="2000" dirty="0">
                      <a:latin typeface="Verdana" panose="020B0604030504040204" pitchFamily="34" charset="0"/>
                    </a:rPr>
                    <a:t>-</a:t>
                  </a:r>
                  <a:endParaRPr lang="en-US" altLang="zh-CN" sz="2000" dirty="0">
                    <a:latin typeface="Verdana" panose="020B0604030504040204" pitchFamily="34" charset="0"/>
                  </a:endParaRPr>
                </a:p>
              </p:txBody>
            </p:sp>
            <p:graphicFrame>
              <p:nvGraphicFramePr>
                <p:cNvPr id="62467" name="Object 74"/>
                <p:cNvGraphicFramePr/>
                <p:nvPr/>
              </p:nvGraphicFramePr>
              <p:xfrm>
                <a:off x="5231" y="3113"/>
                <a:ext cx="222" cy="282"/>
              </p:xfrm>
              <a:graphic>
                <a:graphicData uri="http://schemas.openxmlformats.org/presentationml/2006/ole">
                  <mc:AlternateContent xmlns:mc="http://schemas.openxmlformats.org/markup-compatibility/2006">
                    <mc:Choice xmlns:v="urn:schemas-microsoft-com:vml" Requires="v">
                      <p:oleObj spid="_x0000_s3436" name="" r:id="rId15" imgW="177800" imgH="240665" progId="Equation.3">
                        <p:embed/>
                      </p:oleObj>
                    </mc:Choice>
                    <mc:Fallback>
                      <p:oleObj name="" r:id="rId15" imgW="177800" imgH="240665" progId="Equation.3">
                        <p:embed/>
                        <p:pic>
                          <p:nvPicPr>
                            <p:cNvPr id="0" name="图片 3435"/>
                            <p:cNvPicPr/>
                            <p:nvPr/>
                          </p:nvPicPr>
                          <p:blipFill>
                            <a:blip r:embed="rId16"/>
                            <a:stretch>
                              <a:fillRect/>
                            </a:stretch>
                          </p:blipFill>
                          <p:spPr>
                            <a:xfrm>
                              <a:off x="5231" y="3113"/>
                              <a:ext cx="222" cy="282"/>
                            </a:xfrm>
                            <a:prstGeom prst="rect">
                              <a:avLst/>
                            </a:prstGeom>
                            <a:noFill/>
                            <a:ln w="38100">
                              <a:noFill/>
                              <a:miter/>
                            </a:ln>
                          </p:spPr>
                        </p:pic>
                      </p:oleObj>
                    </mc:Fallback>
                  </mc:AlternateContent>
                </a:graphicData>
              </a:graphic>
            </p:graphicFrame>
            <p:sp>
              <p:nvSpPr>
                <p:cNvPr id="62500" name="Line 75"/>
                <p:cNvSpPr/>
                <p:nvPr/>
              </p:nvSpPr>
              <p:spPr>
                <a:xfrm>
                  <a:off x="4640" y="2478"/>
                  <a:ext cx="272" cy="0"/>
                </a:xfrm>
                <a:prstGeom prst="line">
                  <a:avLst/>
                </a:prstGeom>
                <a:ln w="28575" cap="flat" cmpd="sng">
                  <a:solidFill>
                    <a:schemeClr val="tx1"/>
                  </a:solidFill>
                  <a:prstDash val="solid"/>
                  <a:headEnd type="triangle" w="med" len="med"/>
                  <a:tailEnd type="none" w="med" len="med"/>
                </a:ln>
              </p:spPr>
            </p:sp>
            <p:graphicFrame>
              <p:nvGraphicFramePr>
                <p:cNvPr id="62468" name="Object 76"/>
                <p:cNvGraphicFramePr/>
                <p:nvPr/>
              </p:nvGraphicFramePr>
              <p:xfrm>
                <a:off x="4805" y="2214"/>
                <a:ext cx="231" cy="310"/>
              </p:xfrm>
              <a:graphic>
                <a:graphicData uri="http://schemas.openxmlformats.org/presentationml/2006/ole">
                  <mc:AlternateContent xmlns:mc="http://schemas.openxmlformats.org/markup-compatibility/2006">
                    <mc:Choice xmlns:v="urn:schemas-microsoft-com:vml" Requires="v">
                      <p:oleObj spid="_x0000_s3435" name="" r:id="rId17" imgW="177800" imgH="240665" progId="Equation.3">
                        <p:embed/>
                      </p:oleObj>
                    </mc:Choice>
                    <mc:Fallback>
                      <p:oleObj name="" r:id="rId17" imgW="177800" imgH="240665" progId="Equation.3">
                        <p:embed/>
                        <p:pic>
                          <p:nvPicPr>
                            <p:cNvPr id="0" name="图片 3434"/>
                            <p:cNvPicPr/>
                            <p:nvPr/>
                          </p:nvPicPr>
                          <p:blipFill>
                            <a:blip r:embed="rId18"/>
                            <a:stretch>
                              <a:fillRect/>
                            </a:stretch>
                          </p:blipFill>
                          <p:spPr>
                            <a:xfrm>
                              <a:off x="4805" y="2214"/>
                              <a:ext cx="231" cy="310"/>
                            </a:xfrm>
                            <a:prstGeom prst="rect">
                              <a:avLst/>
                            </a:prstGeom>
                            <a:noFill/>
                            <a:ln w="38100">
                              <a:noFill/>
                              <a:miter/>
                            </a:ln>
                          </p:spPr>
                        </p:pic>
                      </p:oleObj>
                    </mc:Fallback>
                  </mc:AlternateContent>
                </a:graphicData>
              </a:graphic>
            </p:graphicFrame>
          </p:grpSp>
        </p:grpSp>
      </p:grpSp>
      <p:sp>
        <p:nvSpPr>
          <p:cNvPr id="62480" name="Text Box 77"/>
          <p:cNvSpPr txBox="1"/>
          <p:nvPr/>
        </p:nvSpPr>
        <p:spPr>
          <a:xfrm>
            <a:off x="3924300" y="1181100"/>
            <a:ext cx="2376488"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求输出电阻</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62466" name="Object 78"/>
          <p:cNvGraphicFramePr/>
          <p:nvPr/>
        </p:nvGraphicFramePr>
        <p:xfrm>
          <a:off x="6054725" y="990600"/>
          <a:ext cx="1612900" cy="1069975"/>
        </p:xfrm>
        <a:graphic>
          <a:graphicData uri="http://schemas.openxmlformats.org/presentationml/2006/ole">
            <mc:AlternateContent xmlns:mc="http://schemas.openxmlformats.org/markup-compatibility/2006">
              <mc:Choice xmlns:v="urn:schemas-microsoft-com:vml" Requires="v">
                <p:oleObj spid="_x0000_s3437" name="" r:id="rId19" imgW="812165" imgH="546100" progId="Equation.3">
                  <p:embed/>
                </p:oleObj>
              </mc:Choice>
              <mc:Fallback>
                <p:oleObj name="" r:id="rId19" imgW="812165" imgH="546100" progId="Equation.3">
                  <p:embed/>
                  <p:pic>
                    <p:nvPicPr>
                      <p:cNvPr id="0" name="图片 3436"/>
                      <p:cNvPicPr/>
                      <p:nvPr/>
                    </p:nvPicPr>
                    <p:blipFill>
                      <a:blip r:embed="rId20">
                        <a:clrChange>
                          <a:clrFrom>
                            <a:srgbClr val="000000"/>
                          </a:clrFrom>
                          <a:clrTo>
                            <a:srgbClr val="007572"/>
                          </a:clrTo>
                        </a:clrChange>
                      </a:blip>
                      <a:stretch>
                        <a:fillRect/>
                      </a:stretch>
                    </p:blipFill>
                    <p:spPr>
                      <a:xfrm>
                        <a:off x="6054725" y="990600"/>
                        <a:ext cx="1612900" cy="1069975"/>
                      </a:xfrm>
                      <a:prstGeom prst="rect">
                        <a:avLst/>
                      </a:prstGeom>
                      <a:noFill/>
                      <a:ln w="38100">
                        <a:noFill/>
                        <a:miter/>
                      </a:ln>
                    </p:spPr>
                  </p:pic>
                </p:oleObj>
              </mc:Fallback>
            </mc:AlternateContent>
          </a:graphicData>
        </a:graphic>
      </p:graphicFrame>
      <p:sp>
        <p:nvSpPr>
          <p:cNvPr id="105551" name="AutoShape 79"/>
          <p:cNvSpPr/>
          <p:nvPr/>
        </p:nvSpPr>
        <p:spPr>
          <a:xfrm>
            <a:off x="5148263" y="2636838"/>
            <a:ext cx="1871662" cy="719137"/>
          </a:xfrm>
          <a:prstGeom prst="cloudCallout">
            <a:avLst>
              <a:gd name="adj1" fmla="val -89694"/>
              <a:gd name="adj2" fmla="val -59051"/>
            </a:avLst>
          </a:prstGeom>
          <a:solidFill>
            <a:srgbClr val="FFFF99"/>
          </a:solidFill>
          <a:ln w="28575" cap="flat" cmpd="sng">
            <a:solidFill>
              <a:srgbClr val="0000CC"/>
            </a:solidFill>
            <a:prstDash val="solid"/>
            <a:headEnd type="none" w="med" len="med"/>
            <a:tailEnd type="none" w="med" len="med"/>
          </a:ln>
        </p:spPr>
        <p:txBody>
          <a:bodyPr anchor="ctr"/>
          <a:p>
            <a:pPr algn="ctr">
              <a:spcBef>
                <a:spcPct val="50000"/>
              </a:spcBef>
            </a:pPr>
            <a:r>
              <a:rPr lang="zh-CN" altLang="en-US" b="0" dirty="0">
                <a:solidFill>
                  <a:srgbClr val="FF0000"/>
                </a:solidFill>
                <a:latin typeface="隶书" panose="02010509060101010101" pitchFamily="49" charset="-122"/>
                <a:ea typeface="隶书" panose="02010509060101010101" pitchFamily="49" charset="-122"/>
              </a:rPr>
              <a:t>较大！</a:t>
            </a:r>
            <a:endParaRPr lang="zh-CN" altLang="en-US" b="0"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5551"/>
                                        </p:tgtEl>
                                        <p:attrNameLst>
                                          <p:attrName>style.visibility</p:attrName>
                                        </p:attrNameLst>
                                      </p:cBhvr>
                                      <p:to>
                                        <p:strVal val="visible"/>
                                      </p:to>
                                    </p:set>
                                    <p:animEffect transition="in" filter="wipe(right)">
                                      <p:cBhvr>
                                        <p:cTn id="12" dur="1000"/>
                                        <p:tgtEl>
                                          <p:spTgt spid="10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5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3"/>
          <p:cNvGrpSpPr/>
          <p:nvPr/>
        </p:nvGrpSpPr>
        <p:grpSpPr>
          <a:xfrm>
            <a:off x="250825" y="1052513"/>
            <a:ext cx="3241675" cy="2908300"/>
            <a:chOff x="158" y="663"/>
            <a:chExt cx="2042" cy="1832"/>
          </a:xfrm>
        </p:grpSpPr>
        <p:graphicFrame>
          <p:nvGraphicFramePr>
            <p:cNvPr id="63493" name="Object 4"/>
            <p:cNvGraphicFramePr/>
            <p:nvPr/>
          </p:nvGraphicFramePr>
          <p:xfrm>
            <a:off x="158" y="663"/>
            <a:ext cx="1951" cy="1832"/>
          </p:xfrm>
          <a:graphic>
            <a:graphicData uri="http://schemas.openxmlformats.org/presentationml/2006/ole">
              <mc:AlternateContent xmlns:mc="http://schemas.openxmlformats.org/markup-compatibility/2006">
                <mc:Choice xmlns:v="urn:schemas-microsoft-com:vml" Requires="v">
                  <p:oleObj spid="_x0000_s3434" name="" r:id="rId1" imgW="27974925" imgH="11249025" progId="MSPhotoEd.3">
                    <p:embed/>
                  </p:oleObj>
                </mc:Choice>
                <mc:Fallback>
                  <p:oleObj name="" r:id="rId1" imgW="27974925" imgH="11249025" progId="MSPhotoEd.3">
                    <p:embed/>
                    <p:pic>
                      <p:nvPicPr>
                        <p:cNvPr id="0" name="图片 3433"/>
                        <p:cNvPicPr/>
                        <p:nvPr/>
                      </p:nvPicPr>
                      <p:blipFill>
                        <a:blip r:embed="rId2"/>
                        <a:srcRect l="31326" r="29448" b="10851"/>
                        <a:stretch>
                          <a:fillRect/>
                        </a:stretch>
                      </p:blipFill>
                      <p:spPr>
                        <a:xfrm>
                          <a:off x="158" y="663"/>
                          <a:ext cx="1951" cy="1832"/>
                        </a:xfrm>
                        <a:prstGeom prst="rect">
                          <a:avLst/>
                        </a:prstGeom>
                        <a:noFill/>
                        <a:ln w="38100">
                          <a:noFill/>
                          <a:miter/>
                        </a:ln>
                      </p:spPr>
                    </p:pic>
                  </p:oleObj>
                </mc:Fallback>
              </mc:AlternateContent>
            </a:graphicData>
          </a:graphic>
        </p:graphicFrame>
        <p:sp>
          <p:nvSpPr>
            <p:cNvPr id="63513" name="Rectangle 5"/>
            <p:cNvSpPr/>
            <p:nvPr/>
          </p:nvSpPr>
          <p:spPr>
            <a:xfrm>
              <a:off x="158" y="1856"/>
              <a:ext cx="140"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14" name="Text Box 6"/>
            <p:cNvSpPr txBox="1"/>
            <p:nvPr/>
          </p:nvSpPr>
          <p:spPr>
            <a:xfrm>
              <a:off x="193" y="1785"/>
              <a:ext cx="175"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endParaRPr lang="en-US" altLang="zh-CN" i="1" dirty="0">
                <a:latin typeface="Times New Roman" panose="02020603050405020304" pitchFamily="18" charset="0"/>
              </a:endParaRPr>
            </a:p>
          </p:txBody>
        </p:sp>
        <p:sp>
          <p:nvSpPr>
            <p:cNvPr id="63515" name="Rectangle 7"/>
            <p:cNvSpPr/>
            <p:nvPr/>
          </p:nvSpPr>
          <p:spPr>
            <a:xfrm>
              <a:off x="1934" y="1570"/>
              <a:ext cx="173" cy="215"/>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16" name="Text Box 8"/>
            <p:cNvSpPr txBox="1"/>
            <p:nvPr/>
          </p:nvSpPr>
          <p:spPr>
            <a:xfrm>
              <a:off x="1934" y="1570"/>
              <a:ext cx="266" cy="269"/>
            </a:xfrm>
            <a:prstGeom prst="rect">
              <a:avLst/>
            </a:prstGeom>
            <a:noFill/>
            <a:ln w="28575">
              <a:noFill/>
            </a:ln>
          </p:spPr>
          <p:txBody>
            <a:bodyPr lIns="0" tIns="0" rIns="0" bIns="0">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endParaRPr lang="en-US" altLang="zh-CN" i="1" dirty="0">
                <a:latin typeface="Times New Roman" panose="02020603050405020304" pitchFamily="18" charset="0"/>
              </a:endParaRPr>
            </a:p>
          </p:txBody>
        </p:sp>
        <p:sp>
          <p:nvSpPr>
            <p:cNvPr id="63517" name="Rectangle 9"/>
            <p:cNvSpPr/>
            <p:nvPr/>
          </p:nvSpPr>
          <p:spPr>
            <a:xfrm>
              <a:off x="481" y="1033"/>
              <a:ext cx="139" cy="216"/>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18" name="Text Box 10"/>
            <p:cNvSpPr txBox="1"/>
            <p:nvPr/>
          </p:nvSpPr>
          <p:spPr>
            <a:xfrm>
              <a:off x="407" y="1026"/>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63519" name="Rectangle 11"/>
            <p:cNvSpPr/>
            <p:nvPr/>
          </p:nvSpPr>
          <p:spPr>
            <a:xfrm>
              <a:off x="481" y="1856"/>
              <a:ext cx="139" cy="179"/>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20" name="Text Box 12"/>
            <p:cNvSpPr txBox="1"/>
            <p:nvPr/>
          </p:nvSpPr>
          <p:spPr>
            <a:xfrm>
              <a:off x="398" y="1815"/>
              <a:ext cx="214"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R</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sp>
          <p:nvSpPr>
            <p:cNvPr id="63521" name="Rectangle 13"/>
            <p:cNvSpPr/>
            <p:nvPr/>
          </p:nvSpPr>
          <p:spPr>
            <a:xfrm>
              <a:off x="402" y="1320"/>
              <a:ext cx="175" cy="14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22" name="Text Box 14"/>
            <p:cNvSpPr txBox="1"/>
            <p:nvPr/>
          </p:nvSpPr>
          <p:spPr>
            <a:xfrm>
              <a:off x="375" y="1266"/>
              <a:ext cx="301"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b1</a:t>
              </a:r>
              <a:endParaRPr lang="en-US" altLang="zh-CN" sz="2000" i="1" dirty="0">
                <a:latin typeface="Times New Roman" panose="02020603050405020304" pitchFamily="18" charset="0"/>
              </a:endParaRPr>
            </a:p>
          </p:txBody>
        </p:sp>
        <p:sp>
          <p:nvSpPr>
            <p:cNvPr id="63523" name="Rectangle 15"/>
            <p:cNvSpPr/>
            <p:nvPr/>
          </p:nvSpPr>
          <p:spPr>
            <a:xfrm>
              <a:off x="1411" y="961"/>
              <a:ext cx="209" cy="144"/>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sp>
          <p:nvSpPr>
            <p:cNvPr id="63524" name="Text Box 16"/>
            <p:cNvSpPr txBox="1"/>
            <p:nvPr/>
          </p:nvSpPr>
          <p:spPr>
            <a:xfrm>
              <a:off x="1446" y="905"/>
              <a:ext cx="300" cy="192"/>
            </a:xfrm>
            <a:prstGeom prst="rect">
              <a:avLst/>
            </a:prstGeom>
            <a:noFill/>
            <a:ln w="28575">
              <a:noFill/>
            </a:ln>
          </p:spPr>
          <p:txBody>
            <a:bodyPr lIns="0" tIns="0" rIns="0" bIns="0">
              <a:spAutoFit/>
            </a:bodyPr>
            <a:p>
              <a:pPr>
                <a:spcBef>
                  <a:spcPct val="50000"/>
                </a:spcBef>
              </a:pPr>
              <a:r>
                <a:rPr lang="en-US" altLang="zh-CN" sz="2000" i="1" dirty="0">
                  <a:latin typeface="Times New Roman" panose="02020603050405020304" pitchFamily="18" charset="0"/>
                </a:rPr>
                <a:t>C</a:t>
              </a:r>
              <a:r>
                <a:rPr lang="en-US" altLang="zh-CN" sz="2000" i="1" baseline="-25000" dirty="0">
                  <a:latin typeface="Times New Roman" panose="02020603050405020304" pitchFamily="18" charset="0"/>
                </a:rPr>
                <a:t>b2</a:t>
              </a:r>
              <a:endParaRPr lang="en-US" altLang="zh-CN" sz="2000" i="1" dirty="0">
                <a:latin typeface="Times New Roman" panose="02020603050405020304" pitchFamily="18" charset="0"/>
              </a:endParaRPr>
            </a:p>
          </p:txBody>
        </p:sp>
      </p:grpSp>
      <p:grpSp>
        <p:nvGrpSpPr>
          <p:cNvPr id="3" name="Group 17"/>
          <p:cNvGrpSpPr/>
          <p:nvPr/>
        </p:nvGrpSpPr>
        <p:grpSpPr>
          <a:xfrm>
            <a:off x="3924300" y="1123950"/>
            <a:ext cx="1943100" cy="1152525"/>
            <a:chOff x="2472" y="708"/>
            <a:chExt cx="1224" cy="726"/>
          </a:xfrm>
        </p:grpSpPr>
        <p:sp>
          <p:nvSpPr>
            <p:cNvPr id="63511" name="Oval 18"/>
            <p:cNvSpPr/>
            <p:nvPr/>
          </p:nvSpPr>
          <p:spPr>
            <a:xfrm>
              <a:off x="2472" y="708"/>
              <a:ext cx="1224" cy="726"/>
            </a:xfrm>
            <a:prstGeom prst="ellipse">
              <a:avLst/>
            </a:prstGeom>
            <a:solidFill>
              <a:srgbClr val="CCFF99"/>
            </a:solidFill>
            <a:ln w="38100" cap="flat" cmpd="sng">
              <a:pattFill prst="sphere">
                <a:fgClr>
                  <a:srgbClr val="FF9900"/>
                </a:fgClr>
                <a:bgClr>
                  <a:srgbClr val="FFFFFF"/>
                </a:bgClr>
              </a:patt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3512" name="Text Box 19"/>
            <p:cNvSpPr txBox="1"/>
            <p:nvPr/>
          </p:nvSpPr>
          <p:spPr>
            <a:xfrm>
              <a:off x="2544" y="754"/>
              <a:ext cx="1089" cy="596"/>
            </a:xfrm>
            <a:prstGeom prst="rect">
              <a:avLst/>
            </a:prstGeom>
            <a:no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有旁路电容的情况</a:t>
              </a:r>
              <a:endParaRPr lang="zh-CN" altLang="en-US" b="0" dirty="0">
                <a:latin typeface="隶书" panose="02010509060101010101" pitchFamily="49" charset="-122"/>
                <a:ea typeface="隶书" panose="02010509060101010101" pitchFamily="49" charset="-122"/>
              </a:endParaRPr>
            </a:p>
          </p:txBody>
        </p:sp>
      </p:grpSp>
      <p:sp>
        <p:nvSpPr>
          <p:cNvPr id="106516" name="Line 20"/>
          <p:cNvSpPr/>
          <p:nvPr/>
        </p:nvSpPr>
        <p:spPr>
          <a:xfrm>
            <a:off x="3203575" y="3213100"/>
            <a:ext cx="792163" cy="720725"/>
          </a:xfrm>
          <a:prstGeom prst="line">
            <a:avLst/>
          </a:prstGeom>
          <a:ln w="76200" cap="flat" cmpd="sng">
            <a:solidFill>
              <a:srgbClr val="FF9900"/>
            </a:solidFill>
            <a:prstDash val="solid"/>
            <a:headEnd type="none" w="med" len="med"/>
            <a:tailEnd type="triangle" w="med" len="med"/>
          </a:ln>
        </p:spPr>
      </p:sp>
      <p:sp>
        <p:nvSpPr>
          <p:cNvPr id="106517" name="AutoShape 21"/>
          <p:cNvSpPr/>
          <p:nvPr/>
        </p:nvSpPr>
        <p:spPr>
          <a:xfrm>
            <a:off x="611188" y="4292600"/>
            <a:ext cx="1584325" cy="576263"/>
          </a:xfrm>
          <a:prstGeom prst="wedgeRoundRectCallout">
            <a:avLst>
              <a:gd name="adj1" fmla="val 54810"/>
              <a:gd name="adj2" fmla="val -196282"/>
              <a:gd name="adj3" fmla="val 16667"/>
            </a:avLst>
          </a:prstGeom>
          <a:solidFill>
            <a:srgbClr val="FFFF99"/>
          </a:solidFill>
          <a:ln w="28575" cap="flat" cmpd="sng">
            <a:solidFill>
              <a:srgbClr val="FF9900"/>
            </a:solidFill>
            <a:prstDash val="solid"/>
            <a:miter/>
            <a:headEnd type="none" w="med" len="med"/>
            <a:tailEnd type="none" w="med" len="med"/>
          </a:ln>
        </p:spPr>
        <p:txBody>
          <a:bodyPr lIns="0" rIns="0" anchor="ctr"/>
          <a:p>
            <a:pPr algn="ctr">
              <a:spcBef>
                <a:spcPct val="50000"/>
              </a:spcBef>
            </a:pPr>
            <a:r>
              <a:rPr lang="zh-CN" altLang="en-US" b="0" dirty="0">
                <a:latin typeface="隶书" panose="02010509060101010101" pitchFamily="49" charset="-122"/>
                <a:ea typeface="隶书" panose="02010509060101010101" pitchFamily="49" charset="-122"/>
              </a:rPr>
              <a:t>旁路电容</a:t>
            </a:r>
            <a:endParaRPr lang="zh-CN" altLang="en-US" b="0" dirty="0">
              <a:latin typeface="隶书" panose="02010509060101010101" pitchFamily="49" charset="-122"/>
              <a:ea typeface="隶书" panose="02010509060101010101" pitchFamily="49" charset="-122"/>
            </a:endParaRPr>
          </a:p>
        </p:txBody>
      </p:sp>
      <p:sp>
        <p:nvSpPr>
          <p:cNvPr id="106518" name="Oval 22"/>
          <p:cNvSpPr/>
          <p:nvPr/>
        </p:nvSpPr>
        <p:spPr>
          <a:xfrm>
            <a:off x="2051050" y="2997200"/>
            <a:ext cx="792163" cy="503238"/>
          </a:xfrm>
          <a:prstGeom prst="ellipse">
            <a:avLst/>
          </a:prstGeom>
          <a:noFill/>
          <a:ln w="28575" cap="flat" cmpd="sng">
            <a:solidFill>
              <a:srgbClr val="FF9900"/>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nvGrpSpPr>
          <p:cNvPr id="4" name="Group 23"/>
          <p:cNvGrpSpPr/>
          <p:nvPr/>
        </p:nvGrpSpPr>
        <p:grpSpPr>
          <a:xfrm>
            <a:off x="2382838" y="3357563"/>
            <a:ext cx="6481762" cy="3195637"/>
            <a:chOff x="1501" y="2115"/>
            <a:chExt cx="4083" cy="2013"/>
          </a:xfrm>
        </p:grpSpPr>
        <p:grpSp>
          <p:nvGrpSpPr>
            <p:cNvPr id="63501" name="Group 24"/>
            <p:cNvGrpSpPr/>
            <p:nvPr/>
          </p:nvGrpSpPr>
          <p:grpSpPr>
            <a:xfrm>
              <a:off x="1501" y="2341"/>
              <a:ext cx="4083" cy="1787"/>
              <a:chOff x="1501" y="2341"/>
              <a:chExt cx="4083" cy="1787"/>
            </a:xfrm>
          </p:grpSpPr>
          <p:graphicFrame>
            <p:nvGraphicFramePr>
              <p:cNvPr id="63490" name="Object 25"/>
              <p:cNvGraphicFramePr/>
              <p:nvPr/>
            </p:nvGraphicFramePr>
            <p:xfrm>
              <a:off x="1519" y="2590"/>
              <a:ext cx="4064" cy="1520"/>
            </p:xfrm>
            <a:graphic>
              <a:graphicData uri="http://schemas.openxmlformats.org/presentationml/2006/ole">
                <mc:AlternateContent xmlns:mc="http://schemas.openxmlformats.org/markup-compatibility/2006">
                  <mc:Choice xmlns:v="urn:schemas-microsoft-com:vml" Requires="v">
                    <p:oleObj spid="_x0000_s3438" name="" r:id="rId3" imgW="17364075" imgH="16068675" progId="MSPhotoEd.3">
                      <p:embed/>
                    </p:oleObj>
                  </mc:Choice>
                  <mc:Fallback>
                    <p:oleObj name="" r:id="rId3" imgW="17364075" imgH="16068675" progId="MSPhotoEd.3">
                      <p:embed/>
                      <p:pic>
                        <p:nvPicPr>
                          <p:cNvPr id="0" name="图片 3437"/>
                          <p:cNvPicPr/>
                          <p:nvPr/>
                        </p:nvPicPr>
                        <p:blipFill>
                          <a:blip r:embed="rId4"/>
                          <a:srcRect b="59601"/>
                          <a:stretch>
                            <a:fillRect/>
                          </a:stretch>
                        </p:blipFill>
                        <p:spPr>
                          <a:xfrm>
                            <a:off x="1519" y="2590"/>
                            <a:ext cx="4064" cy="1520"/>
                          </a:xfrm>
                          <a:prstGeom prst="rect">
                            <a:avLst/>
                          </a:prstGeom>
                          <a:noFill/>
                          <a:ln w="38100">
                            <a:noFill/>
                            <a:miter/>
                          </a:ln>
                        </p:spPr>
                      </p:pic>
                    </p:oleObj>
                  </mc:Fallback>
                </mc:AlternateContent>
              </a:graphicData>
            </a:graphic>
          </p:graphicFrame>
          <p:sp>
            <p:nvSpPr>
              <p:cNvPr id="63503" name="Rectangle 26"/>
              <p:cNvSpPr/>
              <p:nvPr/>
            </p:nvSpPr>
            <p:spPr>
              <a:xfrm>
                <a:off x="1501" y="3194"/>
                <a:ext cx="227" cy="31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3491" name="Object 27"/>
              <p:cNvGraphicFramePr/>
              <p:nvPr/>
            </p:nvGraphicFramePr>
            <p:xfrm>
              <a:off x="1530" y="3194"/>
              <a:ext cx="189" cy="297"/>
            </p:xfrm>
            <a:graphic>
              <a:graphicData uri="http://schemas.openxmlformats.org/presentationml/2006/ole">
                <mc:AlternateContent xmlns:mc="http://schemas.openxmlformats.org/markup-compatibility/2006">
                  <mc:Choice xmlns:v="urn:schemas-microsoft-com:vml" Requires="v">
                    <p:oleObj spid="_x0000_s3444" name="" r:id="rId5" imgW="165100" imgH="241300" progId="Equation.3">
                      <p:embed/>
                    </p:oleObj>
                  </mc:Choice>
                  <mc:Fallback>
                    <p:oleObj name="" r:id="rId5" imgW="165100" imgH="241300" progId="Equation.3">
                      <p:embed/>
                      <p:pic>
                        <p:nvPicPr>
                          <p:cNvPr id="0" name="图片 3443"/>
                          <p:cNvPicPr/>
                          <p:nvPr/>
                        </p:nvPicPr>
                        <p:blipFill>
                          <a:blip r:embed="rId6"/>
                          <a:stretch>
                            <a:fillRect/>
                          </a:stretch>
                        </p:blipFill>
                        <p:spPr>
                          <a:xfrm>
                            <a:off x="1530" y="3194"/>
                            <a:ext cx="189" cy="297"/>
                          </a:xfrm>
                          <a:prstGeom prst="rect">
                            <a:avLst/>
                          </a:prstGeom>
                          <a:noFill/>
                          <a:ln w="38100">
                            <a:noFill/>
                            <a:miter/>
                          </a:ln>
                        </p:spPr>
                      </p:pic>
                    </p:oleObj>
                  </mc:Fallback>
                </mc:AlternateContent>
              </a:graphicData>
            </a:graphic>
          </p:graphicFrame>
          <p:sp>
            <p:nvSpPr>
              <p:cNvPr id="63504" name="Rectangle 28"/>
              <p:cNvSpPr/>
              <p:nvPr/>
            </p:nvSpPr>
            <p:spPr>
              <a:xfrm>
                <a:off x="5402" y="3203"/>
                <a:ext cx="182" cy="36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3492" name="Object 29"/>
              <p:cNvGraphicFramePr/>
              <p:nvPr/>
            </p:nvGraphicFramePr>
            <p:xfrm>
              <a:off x="5375" y="3249"/>
              <a:ext cx="204" cy="297"/>
            </p:xfrm>
            <a:graphic>
              <a:graphicData uri="http://schemas.openxmlformats.org/presentationml/2006/ole">
                <mc:AlternateContent xmlns:mc="http://schemas.openxmlformats.org/markup-compatibility/2006">
                  <mc:Choice xmlns:v="urn:schemas-microsoft-com:vml" Requires="v">
                    <p:oleObj spid="_x0000_s3440" name="" r:id="rId7" imgW="177800" imgH="240665" progId="Equation.3">
                      <p:embed/>
                    </p:oleObj>
                  </mc:Choice>
                  <mc:Fallback>
                    <p:oleObj name="" r:id="rId7" imgW="177800" imgH="240665" progId="Equation.3">
                      <p:embed/>
                      <p:pic>
                        <p:nvPicPr>
                          <p:cNvPr id="0" name="图片 3439"/>
                          <p:cNvPicPr/>
                          <p:nvPr/>
                        </p:nvPicPr>
                        <p:blipFill>
                          <a:blip r:embed="rId8"/>
                          <a:stretch>
                            <a:fillRect/>
                          </a:stretch>
                        </p:blipFill>
                        <p:spPr>
                          <a:xfrm>
                            <a:off x="5375" y="3249"/>
                            <a:ext cx="204" cy="297"/>
                          </a:xfrm>
                          <a:prstGeom prst="rect">
                            <a:avLst/>
                          </a:prstGeom>
                          <a:noFill/>
                          <a:ln w="38100">
                            <a:noFill/>
                            <a:miter/>
                          </a:ln>
                        </p:spPr>
                      </p:pic>
                    </p:oleObj>
                  </mc:Fallback>
                </mc:AlternateContent>
              </a:graphicData>
            </a:graphic>
          </p:graphicFrame>
          <p:sp>
            <p:nvSpPr>
              <p:cNvPr id="63505" name="Text Box 30"/>
              <p:cNvSpPr txBox="1"/>
              <p:nvPr/>
            </p:nvSpPr>
            <p:spPr>
              <a:xfrm>
                <a:off x="278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b</a:t>
                </a:r>
                <a:endParaRPr lang="en-US" altLang="zh-CN" dirty="0">
                  <a:solidFill>
                    <a:srgbClr val="0000CC"/>
                  </a:solidFill>
                  <a:latin typeface="宋体" panose="02010600030101010101" pitchFamily="2" charset="-122"/>
                </a:endParaRPr>
              </a:p>
            </p:txBody>
          </p:sp>
          <p:sp>
            <p:nvSpPr>
              <p:cNvPr id="63506" name="Text Box 31"/>
              <p:cNvSpPr txBox="1"/>
              <p:nvPr/>
            </p:nvSpPr>
            <p:spPr>
              <a:xfrm>
                <a:off x="405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c</a:t>
                </a:r>
                <a:endParaRPr lang="en-US" altLang="zh-CN" dirty="0">
                  <a:solidFill>
                    <a:srgbClr val="0000CC"/>
                  </a:solidFill>
                  <a:latin typeface="宋体" panose="02010600030101010101" pitchFamily="2" charset="-122"/>
                </a:endParaRPr>
              </a:p>
            </p:txBody>
          </p:sp>
          <p:sp>
            <p:nvSpPr>
              <p:cNvPr id="63507" name="Text Box 32"/>
              <p:cNvSpPr txBox="1"/>
              <p:nvPr/>
            </p:nvSpPr>
            <p:spPr>
              <a:xfrm>
                <a:off x="3388" y="3639"/>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e</a:t>
                </a:r>
                <a:endParaRPr lang="en-US" altLang="zh-CN" dirty="0">
                  <a:solidFill>
                    <a:srgbClr val="0000CC"/>
                  </a:solidFill>
                  <a:latin typeface="宋体" panose="02010600030101010101" pitchFamily="2" charset="-122"/>
                </a:endParaRPr>
              </a:p>
            </p:txBody>
          </p:sp>
          <p:sp>
            <p:nvSpPr>
              <p:cNvPr id="63508" name="Line 33"/>
              <p:cNvSpPr/>
              <p:nvPr/>
            </p:nvSpPr>
            <p:spPr>
              <a:xfrm>
                <a:off x="3560" y="3947"/>
                <a:ext cx="0" cy="181"/>
              </a:xfrm>
              <a:prstGeom prst="line">
                <a:avLst/>
              </a:prstGeom>
              <a:ln w="28575" cap="flat" cmpd="sng">
                <a:solidFill>
                  <a:schemeClr val="tx1"/>
                </a:solidFill>
                <a:prstDash val="solid"/>
                <a:headEnd type="none" w="med" len="med"/>
                <a:tailEnd type="none" w="med" len="med"/>
              </a:ln>
            </p:spPr>
          </p:sp>
          <p:sp>
            <p:nvSpPr>
              <p:cNvPr id="63509" name="Line 34"/>
              <p:cNvSpPr/>
              <p:nvPr/>
            </p:nvSpPr>
            <p:spPr>
              <a:xfrm>
                <a:off x="3397" y="4119"/>
                <a:ext cx="318" cy="0"/>
              </a:xfrm>
              <a:prstGeom prst="line">
                <a:avLst/>
              </a:prstGeom>
              <a:ln w="28575" cap="flat" cmpd="sng">
                <a:solidFill>
                  <a:schemeClr val="tx1"/>
                </a:solidFill>
                <a:prstDash val="solid"/>
                <a:headEnd type="none" w="med" len="med"/>
                <a:tailEnd type="none" w="med" len="med"/>
              </a:ln>
            </p:spPr>
          </p:sp>
          <p:sp>
            <p:nvSpPr>
              <p:cNvPr id="63510" name="Oval 35"/>
              <p:cNvSpPr>
                <a:spLocks noChangeAspect="1"/>
              </p:cNvSpPr>
              <p:nvPr/>
            </p:nvSpPr>
            <p:spPr>
              <a:xfrm>
                <a:off x="3542" y="3929"/>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sp>
          <p:nvSpPr>
            <p:cNvPr id="63502" name="Text Box 36"/>
            <p:cNvSpPr txBox="1"/>
            <p:nvPr/>
          </p:nvSpPr>
          <p:spPr>
            <a:xfrm>
              <a:off x="3062" y="2115"/>
              <a:ext cx="1542" cy="327"/>
            </a:xfrm>
            <a:prstGeom prst="rect">
              <a:avLst/>
            </a:prstGeom>
            <a:solidFill>
              <a:srgbClr val="FFFF99"/>
            </a:solidFill>
            <a:ln w="28575">
              <a:noFill/>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微变等效电路</a:t>
              </a:r>
              <a:endParaRPr lang="zh-CN" altLang="en-US" b="0" dirty="0">
                <a:latin typeface="隶书" panose="02010509060101010101" pitchFamily="49" charset="-122"/>
                <a:ea typeface="隶书" panose="02010509060101010101" pitchFamily="49" charset="-122"/>
              </a:endParaRPr>
            </a:p>
          </p:txBody>
        </p:sp>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6518"/>
                                        </p:tgtEl>
                                        <p:attrNameLst>
                                          <p:attrName>style.visibility</p:attrName>
                                        </p:attrNameLst>
                                      </p:cBhvr>
                                      <p:to>
                                        <p:strVal val="visible"/>
                                      </p:to>
                                    </p:set>
                                    <p:animEffect transition="in" filter="wipe(up)">
                                      <p:cBhvr>
                                        <p:cTn id="16" dur="1000"/>
                                        <p:tgtEl>
                                          <p:spTgt spid="106518"/>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06517"/>
                                        </p:tgtEl>
                                        <p:attrNameLst>
                                          <p:attrName>style.visibility</p:attrName>
                                        </p:attrNameLst>
                                      </p:cBhvr>
                                      <p:to>
                                        <p:strVal val="visible"/>
                                      </p:to>
                                    </p:set>
                                    <p:animEffect transition="in" filter="wipe(down)">
                                      <p:cBhvr>
                                        <p:cTn id="20" dur="1000"/>
                                        <p:tgtEl>
                                          <p:spTgt spid="1065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6516"/>
                                        </p:tgtEl>
                                        <p:attrNameLst>
                                          <p:attrName>style.visibility</p:attrName>
                                        </p:attrNameLst>
                                      </p:cBhvr>
                                      <p:to>
                                        <p:strVal val="visible"/>
                                      </p:to>
                                    </p:set>
                                    <p:animEffect transition="in" filter="wipe(up)">
                                      <p:cBhvr>
                                        <p:cTn id="25" dur="1000"/>
                                        <p:tgtEl>
                                          <p:spTgt spid="106516"/>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7" grpId="0" animBg="1"/>
      <p:bldP spid="10651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9"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64520" name="Group 3"/>
          <p:cNvGrpSpPr/>
          <p:nvPr/>
        </p:nvGrpSpPr>
        <p:grpSpPr>
          <a:xfrm>
            <a:off x="2382838" y="3716338"/>
            <a:ext cx="6481762" cy="2836862"/>
            <a:chOff x="1501" y="2341"/>
            <a:chExt cx="4083" cy="1787"/>
          </a:xfrm>
        </p:grpSpPr>
        <p:graphicFrame>
          <p:nvGraphicFramePr>
            <p:cNvPr id="64516" name="Object 4"/>
            <p:cNvGraphicFramePr/>
            <p:nvPr/>
          </p:nvGraphicFramePr>
          <p:xfrm>
            <a:off x="1519" y="2590"/>
            <a:ext cx="4064" cy="1520"/>
          </p:xfrm>
          <a:graphic>
            <a:graphicData uri="http://schemas.openxmlformats.org/presentationml/2006/ole">
              <mc:AlternateContent xmlns:mc="http://schemas.openxmlformats.org/markup-compatibility/2006">
                <mc:Choice xmlns:v="urn:schemas-microsoft-com:vml" Requires="v">
                  <p:oleObj spid="_x0000_s3439" name="" r:id="rId1" imgW="17364075" imgH="16068675" progId="MSPhotoEd.3">
                    <p:embed/>
                  </p:oleObj>
                </mc:Choice>
                <mc:Fallback>
                  <p:oleObj name="" r:id="rId1" imgW="17364075" imgH="16068675" progId="MSPhotoEd.3">
                    <p:embed/>
                    <p:pic>
                      <p:nvPicPr>
                        <p:cNvPr id="0" name="图片 3438"/>
                        <p:cNvPicPr/>
                        <p:nvPr/>
                      </p:nvPicPr>
                      <p:blipFill>
                        <a:blip r:embed="rId2"/>
                        <a:srcRect b="59601"/>
                        <a:stretch>
                          <a:fillRect/>
                        </a:stretch>
                      </p:blipFill>
                      <p:spPr>
                        <a:xfrm>
                          <a:off x="1519" y="2590"/>
                          <a:ext cx="4064" cy="1520"/>
                        </a:xfrm>
                        <a:prstGeom prst="rect">
                          <a:avLst/>
                        </a:prstGeom>
                        <a:noFill/>
                        <a:ln w="38100">
                          <a:noFill/>
                          <a:miter/>
                        </a:ln>
                      </p:spPr>
                    </p:pic>
                  </p:oleObj>
                </mc:Fallback>
              </mc:AlternateContent>
            </a:graphicData>
          </a:graphic>
        </p:graphicFrame>
        <p:sp>
          <p:nvSpPr>
            <p:cNvPr id="64528" name="Rectangle 5"/>
            <p:cNvSpPr/>
            <p:nvPr/>
          </p:nvSpPr>
          <p:spPr>
            <a:xfrm>
              <a:off x="1501" y="3194"/>
              <a:ext cx="227" cy="31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4517" name="Object 6"/>
            <p:cNvGraphicFramePr/>
            <p:nvPr/>
          </p:nvGraphicFramePr>
          <p:xfrm>
            <a:off x="1530" y="3194"/>
            <a:ext cx="189" cy="297"/>
          </p:xfrm>
          <a:graphic>
            <a:graphicData uri="http://schemas.openxmlformats.org/presentationml/2006/ole">
              <mc:AlternateContent xmlns:mc="http://schemas.openxmlformats.org/markup-compatibility/2006">
                <mc:Choice xmlns:v="urn:schemas-microsoft-com:vml" Requires="v">
                  <p:oleObj spid="_x0000_s3442" name="" r:id="rId3" imgW="165100" imgH="241300" progId="Equation.3">
                    <p:embed/>
                  </p:oleObj>
                </mc:Choice>
                <mc:Fallback>
                  <p:oleObj name="" r:id="rId3" imgW="165100" imgH="241300" progId="Equation.3">
                    <p:embed/>
                    <p:pic>
                      <p:nvPicPr>
                        <p:cNvPr id="0" name="图片 3441"/>
                        <p:cNvPicPr/>
                        <p:nvPr/>
                      </p:nvPicPr>
                      <p:blipFill>
                        <a:blip r:embed="rId4"/>
                        <a:stretch>
                          <a:fillRect/>
                        </a:stretch>
                      </p:blipFill>
                      <p:spPr>
                        <a:xfrm>
                          <a:off x="1530" y="3194"/>
                          <a:ext cx="189" cy="297"/>
                        </a:xfrm>
                        <a:prstGeom prst="rect">
                          <a:avLst/>
                        </a:prstGeom>
                        <a:noFill/>
                        <a:ln w="38100">
                          <a:noFill/>
                          <a:miter/>
                        </a:ln>
                      </p:spPr>
                    </p:pic>
                  </p:oleObj>
                </mc:Fallback>
              </mc:AlternateContent>
            </a:graphicData>
          </a:graphic>
        </p:graphicFrame>
        <p:sp>
          <p:nvSpPr>
            <p:cNvPr id="64529" name="Rectangle 7"/>
            <p:cNvSpPr/>
            <p:nvPr/>
          </p:nvSpPr>
          <p:spPr>
            <a:xfrm>
              <a:off x="5402" y="3203"/>
              <a:ext cx="182" cy="36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4518" name="Object 8"/>
            <p:cNvGraphicFramePr/>
            <p:nvPr/>
          </p:nvGraphicFramePr>
          <p:xfrm>
            <a:off x="5375" y="3249"/>
            <a:ext cx="204" cy="297"/>
          </p:xfrm>
          <a:graphic>
            <a:graphicData uri="http://schemas.openxmlformats.org/presentationml/2006/ole">
              <mc:AlternateContent xmlns:mc="http://schemas.openxmlformats.org/markup-compatibility/2006">
                <mc:Choice xmlns:v="urn:schemas-microsoft-com:vml" Requires="v">
                  <p:oleObj spid="_x0000_s3441" name="" r:id="rId5" imgW="177800" imgH="240665" progId="Equation.3">
                    <p:embed/>
                  </p:oleObj>
                </mc:Choice>
                <mc:Fallback>
                  <p:oleObj name="" r:id="rId5" imgW="177800" imgH="240665" progId="Equation.3">
                    <p:embed/>
                    <p:pic>
                      <p:nvPicPr>
                        <p:cNvPr id="0" name="图片 3440"/>
                        <p:cNvPicPr/>
                        <p:nvPr/>
                      </p:nvPicPr>
                      <p:blipFill>
                        <a:blip r:embed="rId6"/>
                        <a:stretch>
                          <a:fillRect/>
                        </a:stretch>
                      </p:blipFill>
                      <p:spPr>
                        <a:xfrm>
                          <a:off x="5375" y="3249"/>
                          <a:ext cx="204" cy="297"/>
                        </a:xfrm>
                        <a:prstGeom prst="rect">
                          <a:avLst/>
                        </a:prstGeom>
                        <a:noFill/>
                        <a:ln w="38100">
                          <a:noFill/>
                          <a:miter/>
                        </a:ln>
                      </p:spPr>
                    </p:pic>
                  </p:oleObj>
                </mc:Fallback>
              </mc:AlternateContent>
            </a:graphicData>
          </a:graphic>
        </p:graphicFrame>
        <p:sp>
          <p:nvSpPr>
            <p:cNvPr id="64530" name="Text Box 9"/>
            <p:cNvSpPr txBox="1"/>
            <p:nvPr/>
          </p:nvSpPr>
          <p:spPr>
            <a:xfrm>
              <a:off x="278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b</a:t>
              </a:r>
              <a:endParaRPr lang="en-US" altLang="zh-CN" dirty="0">
                <a:solidFill>
                  <a:srgbClr val="0000CC"/>
                </a:solidFill>
                <a:latin typeface="宋体" panose="02010600030101010101" pitchFamily="2" charset="-122"/>
              </a:endParaRPr>
            </a:p>
          </p:txBody>
        </p:sp>
        <p:sp>
          <p:nvSpPr>
            <p:cNvPr id="64531" name="Text Box 10"/>
            <p:cNvSpPr txBox="1"/>
            <p:nvPr/>
          </p:nvSpPr>
          <p:spPr>
            <a:xfrm>
              <a:off x="405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c</a:t>
              </a:r>
              <a:endParaRPr lang="en-US" altLang="zh-CN" dirty="0">
                <a:solidFill>
                  <a:srgbClr val="0000CC"/>
                </a:solidFill>
                <a:latin typeface="宋体" panose="02010600030101010101" pitchFamily="2" charset="-122"/>
              </a:endParaRPr>
            </a:p>
          </p:txBody>
        </p:sp>
        <p:sp>
          <p:nvSpPr>
            <p:cNvPr id="64532" name="Text Box 11"/>
            <p:cNvSpPr txBox="1"/>
            <p:nvPr/>
          </p:nvSpPr>
          <p:spPr>
            <a:xfrm>
              <a:off x="3388" y="3639"/>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e</a:t>
              </a:r>
              <a:endParaRPr lang="en-US" altLang="zh-CN" dirty="0">
                <a:solidFill>
                  <a:srgbClr val="0000CC"/>
                </a:solidFill>
                <a:latin typeface="宋体" panose="02010600030101010101" pitchFamily="2" charset="-122"/>
              </a:endParaRPr>
            </a:p>
          </p:txBody>
        </p:sp>
        <p:sp>
          <p:nvSpPr>
            <p:cNvPr id="64533" name="Line 12"/>
            <p:cNvSpPr/>
            <p:nvPr/>
          </p:nvSpPr>
          <p:spPr>
            <a:xfrm>
              <a:off x="3560" y="3947"/>
              <a:ext cx="0" cy="181"/>
            </a:xfrm>
            <a:prstGeom prst="line">
              <a:avLst/>
            </a:prstGeom>
            <a:ln w="28575" cap="flat" cmpd="sng">
              <a:solidFill>
                <a:schemeClr val="tx1"/>
              </a:solidFill>
              <a:prstDash val="solid"/>
              <a:headEnd type="none" w="med" len="med"/>
              <a:tailEnd type="none" w="med" len="med"/>
            </a:ln>
          </p:spPr>
        </p:sp>
        <p:sp>
          <p:nvSpPr>
            <p:cNvPr id="64534" name="Line 13"/>
            <p:cNvSpPr/>
            <p:nvPr/>
          </p:nvSpPr>
          <p:spPr>
            <a:xfrm>
              <a:off x="3397" y="4119"/>
              <a:ext cx="318" cy="0"/>
            </a:xfrm>
            <a:prstGeom prst="line">
              <a:avLst/>
            </a:prstGeom>
            <a:ln w="28575" cap="flat" cmpd="sng">
              <a:solidFill>
                <a:schemeClr val="tx1"/>
              </a:solidFill>
              <a:prstDash val="solid"/>
              <a:headEnd type="none" w="med" len="med"/>
              <a:tailEnd type="none" w="med" len="med"/>
            </a:ln>
          </p:spPr>
        </p:sp>
        <p:sp>
          <p:nvSpPr>
            <p:cNvPr id="64535" name="Oval 14"/>
            <p:cNvSpPr>
              <a:spLocks noChangeAspect="1"/>
            </p:cNvSpPr>
            <p:nvPr/>
          </p:nvSpPr>
          <p:spPr>
            <a:xfrm>
              <a:off x="3542" y="3929"/>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4521" name="Group 15"/>
          <p:cNvGrpSpPr/>
          <p:nvPr/>
        </p:nvGrpSpPr>
        <p:grpSpPr>
          <a:xfrm>
            <a:off x="1116013" y="1050925"/>
            <a:ext cx="2663825" cy="649288"/>
            <a:chOff x="703" y="662"/>
            <a:chExt cx="1678" cy="409"/>
          </a:xfrm>
        </p:grpSpPr>
        <p:sp>
          <p:nvSpPr>
            <p:cNvPr id="64526" name="Oval 16"/>
            <p:cNvSpPr/>
            <p:nvPr/>
          </p:nvSpPr>
          <p:spPr>
            <a:xfrm>
              <a:off x="703" y="662"/>
              <a:ext cx="1678" cy="409"/>
            </a:xfrm>
            <a:prstGeom prst="ellipse">
              <a:avLst/>
            </a:prstGeom>
            <a:solidFill>
              <a:srgbClr val="CCFF99"/>
            </a:solidFill>
            <a:ln w="38100" cap="flat" cmpd="sng">
              <a:pattFill prst="sphere">
                <a:fgClr>
                  <a:srgbClr val="FF9900"/>
                </a:fgClr>
                <a:bgClr>
                  <a:srgbClr val="FFFFFF"/>
                </a:bgClr>
              </a:patt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4527" name="Text Box 17"/>
            <p:cNvSpPr txBox="1"/>
            <p:nvPr/>
          </p:nvSpPr>
          <p:spPr>
            <a:xfrm>
              <a:off x="748" y="671"/>
              <a:ext cx="1587" cy="327"/>
            </a:xfrm>
            <a:prstGeom prst="rect">
              <a:avLst/>
            </a:prstGeom>
            <a:noFill/>
            <a:ln w="38100">
              <a:noFill/>
            </a:ln>
          </p:spPr>
          <p:txBody>
            <a:bodyPr anchor="ctr">
              <a:spAutoFit/>
            </a:bodyPr>
            <a:p>
              <a:pPr algn="ctr">
                <a:spcBef>
                  <a:spcPct val="50000"/>
                </a:spcBef>
              </a:pPr>
              <a:r>
                <a:rPr lang="zh-CN" altLang="en-US" b="0" dirty="0">
                  <a:latin typeface="隶书" panose="02010509060101010101" pitchFamily="49" charset="-122"/>
                  <a:ea typeface="隶书" panose="02010509060101010101" pitchFamily="49" charset="-122"/>
                </a:rPr>
                <a:t>有旁路电容时</a:t>
              </a:r>
              <a:endParaRPr lang="zh-CN" altLang="en-US" b="0" dirty="0">
                <a:latin typeface="隶书" panose="02010509060101010101" pitchFamily="49" charset="-122"/>
                <a:ea typeface="隶书" panose="02010509060101010101" pitchFamily="49" charset="-122"/>
              </a:endParaRPr>
            </a:p>
          </p:txBody>
        </p:sp>
      </p:grpSp>
      <p:sp>
        <p:nvSpPr>
          <p:cNvPr id="64522" name="Text Box 18"/>
          <p:cNvSpPr txBox="1"/>
          <p:nvPr/>
        </p:nvSpPr>
        <p:spPr>
          <a:xfrm>
            <a:off x="3924300" y="1116013"/>
            <a:ext cx="2376488" cy="519112"/>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求电压增益</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64514" name="Object 19"/>
          <p:cNvGraphicFramePr/>
          <p:nvPr/>
        </p:nvGraphicFramePr>
        <p:xfrm>
          <a:off x="6008688" y="908050"/>
          <a:ext cx="1371600" cy="1008063"/>
        </p:xfrm>
        <a:graphic>
          <a:graphicData uri="http://schemas.openxmlformats.org/presentationml/2006/ole">
            <mc:AlternateContent xmlns:mc="http://schemas.openxmlformats.org/markup-compatibility/2006">
              <mc:Choice xmlns:v="urn:schemas-microsoft-com:vml" Requires="v">
                <p:oleObj spid="_x0000_s3443" name="" r:id="rId7" imgW="558800" imgH="457200" progId="Equation.3">
                  <p:embed/>
                </p:oleObj>
              </mc:Choice>
              <mc:Fallback>
                <p:oleObj name="" r:id="rId7" imgW="558800" imgH="457200" progId="Equation.3">
                  <p:embed/>
                  <p:pic>
                    <p:nvPicPr>
                      <p:cNvPr id="0" name="图片 3442"/>
                      <p:cNvPicPr/>
                      <p:nvPr/>
                    </p:nvPicPr>
                    <p:blipFill>
                      <a:blip r:embed="rId8">
                        <a:clrChange>
                          <a:clrFrom>
                            <a:srgbClr val="000000"/>
                          </a:clrFrom>
                          <a:clrTo>
                            <a:srgbClr val="007572"/>
                          </a:clrTo>
                        </a:clrChange>
                      </a:blip>
                      <a:stretch>
                        <a:fillRect/>
                      </a:stretch>
                    </p:blipFill>
                    <p:spPr>
                      <a:xfrm>
                        <a:off x="6008688" y="908050"/>
                        <a:ext cx="1371600" cy="1008063"/>
                      </a:xfrm>
                      <a:prstGeom prst="rect">
                        <a:avLst/>
                      </a:prstGeom>
                      <a:noFill/>
                      <a:ln w="38100">
                        <a:noFill/>
                        <a:miter/>
                      </a:ln>
                    </p:spPr>
                  </p:pic>
                </p:oleObj>
              </mc:Fallback>
            </mc:AlternateContent>
          </a:graphicData>
        </a:graphic>
      </p:graphicFrame>
      <p:grpSp>
        <p:nvGrpSpPr>
          <p:cNvPr id="4" name="Group 20"/>
          <p:cNvGrpSpPr/>
          <p:nvPr/>
        </p:nvGrpSpPr>
        <p:grpSpPr>
          <a:xfrm>
            <a:off x="1476375" y="2147888"/>
            <a:ext cx="6262688" cy="1023937"/>
            <a:chOff x="930" y="1353"/>
            <a:chExt cx="3945" cy="645"/>
          </a:xfrm>
        </p:grpSpPr>
        <p:sp>
          <p:nvSpPr>
            <p:cNvPr id="64524" name="Rectangle 21"/>
            <p:cNvSpPr/>
            <p:nvPr/>
          </p:nvSpPr>
          <p:spPr>
            <a:xfrm>
              <a:off x="3515" y="1353"/>
              <a:ext cx="1360" cy="635"/>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sp>
          <p:nvSpPr>
            <p:cNvPr id="64525" name="Rectangle 22"/>
            <p:cNvSpPr/>
            <p:nvPr/>
          </p:nvSpPr>
          <p:spPr>
            <a:xfrm>
              <a:off x="930" y="1498"/>
              <a:ext cx="317" cy="317"/>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64515" name="Object 23"/>
            <p:cNvGraphicFramePr/>
            <p:nvPr/>
          </p:nvGraphicFramePr>
          <p:xfrm>
            <a:off x="930" y="1359"/>
            <a:ext cx="3855" cy="639"/>
          </p:xfrm>
          <a:graphic>
            <a:graphicData uri="http://schemas.openxmlformats.org/presentationml/2006/ole">
              <mc:AlternateContent xmlns:mc="http://schemas.openxmlformats.org/markup-compatibility/2006">
                <mc:Choice xmlns:v="urn:schemas-microsoft-com:vml" Requires="v">
                  <p:oleObj spid="_x0000_s3450" name="" r:id="rId9" imgW="2641600" imgH="457200" progId="Equation.3">
                    <p:embed/>
                  </p:oleObj>
                </mc:Choice>
                <mc:Fallback>
                  <p:oleObj name="" r:id="rId9" imgW="2641600" imgH="457200" progId="Equation.3">
                    <p:embed/>
                    <p:pic>
                      <p:nvPicPr>
                        <p:cNvPr id="0" name="图片 3449"/>
                        <p:cNvPicPr/>
                        <p:nvPr/>
                      </p:nvPicPr>
                      <p:blipFill>
                        <a:blip r:embed="rId10"/>
                        <a:stretch>
                          <a:fillRect/>
                        </a:stretch>
                      </p:blipFill>
                      <p:spPr>
                        <a:xfrm>
                          <a:off x="930" y="1359"/>
                          <a:ext cx="3855" cy="639"/>
                        </a:xfrm>
                        <a:prstGeom prst="rect">
                          <a:avLst/>
                        </a:prstGeom>
                        <a:noFill/>
                        <a:ln w="38100">
                          <a:noFill/>
                          <a:miter/>
                        </a:ln>
                      </p:spPr>
                    </p:pic>
                  </p:oleObj>
                </mc:Fallback>
              </mc:AlternateContent>
            </a:graphicData>
          </a:graphic>
        </p:graphicFrame>
      </p:gr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50" name="Object 2"/>
          <p:cNvGraphicFramePr/>
          <p:nvPr/>
        </p:nvGraphicFramePr>
        <p:xfrm>
          <a:off x="2598738" y="1989138"/>
          <a:ext cx="322262" cy="484187"/>
        </p:xfrm>
        <a:graphic>
          <a:graphicData uri="http://schemas.openxmlformats.org/presentationml/2006/ole">
            <mc:AlternateContent xmlns:mc="http://schemas.openxmlformats.org/markup-compatibility/2006">
              <mc:Choice xmlns:v="urn:schemas-microsoft-com:vml" Requires="v">
                <p:oleObj spid="_x0000_s3082" name="" r:id="rId1" imgW="152400" imgH="228600" progId="Equation.3">
                  <p:embed/>
                </p:oleObj>
              </mc:Choice>
              <mc:Fallback>
                <p:oleObj name="" r:id="rId1" imgW="152400" imgH="228600" progId="Equation.3">
                  <p:embed/>
                  <p:pic>
                    <p:nvPicPr>
                      <p:cNvPr id="0" name="图片 3081"/>
                      <p:cNvPicPr/>
                      <p:nvPr/>
                    </p:nvPicPr>
                    <p:blipFill>
                      <a:blip r:embed="rId2"/>
                      <a:stretch>
                        <a:fillRect/>
                      </a:stretch>
                    </p:blipFill>
                    <p:spPr>
                      <a:xfrm>
                        <a:off x="2598738" y="1989138"/>
                        <a:ext cx="322262" cy="484187"/>
                      </a:xfrm>
                      <a:prstGeom prst="rect">
                        <a:avLst/>
                      </a:prstGeom>
                      <a:noFill/>
                      <a:ln w="38100">
                        <a:noFill/>
                        <a:miter/>
                      </a:ln>
                    </p:spPr>
                  </p:pic>
                </p:oleObj>
              </mc:Fallback>
            </mc:AlternateContent>
          </a:graphicData>
        </a:graphic>
      </p:graphicFrame>
      <p:graphicFrame>
        <p:nvGraphicFramePr>
          <p:cNvPr id="2051" name="Object 3"/>
          <p:cNvGraphicFramePr/>
          <p:nvPr/>
        </p:nvGraphicFramePr>
        <p:xfrm>
          <a:off x="6330950" y="1916113"/>
          <a:ext cx="346075" cy="504825"/>
        </p:xfrm>
        <a:graphic>
          <a:graphicData uri="http://schemas.openxmlformats.org/presentationml/2006/ole">
            <mc:AlternateContent xmlns:mc="http://schemas.openxmlformats.org/markup-compatibility/2006">
              <mc:Choice xmlns:v="urn:schemas-microsoft-com:vml" Requires="v">
                <p:oleObj spid="_x0000_s3083" name="" r:id="rId3" imgW="165100" imgH="241300" progId="Equation.3">
                  <p:embed/>
                </p:oleObj>
              </mc:Choice>
              <mc:Fallback>
                <p:oleObj name="" r:id="rId3" imgW="165100" imgH="241300" progId="Equation.3">
                  <p:embed/>
                  <p:pic>
                    <p:nvPicPr>
                      <p:cNvPr id="0" name="图片 3082"/>
                      <p:cNvPicPr/>
                      <p:nvPr/>
                    </p:nvPicPr>
                    <p:blipFill>
                      <a:blip r:embed="rId4"/>
                      <a:stretch>
                        <a:fillRect/>
                      </a:stretch>
                    </p:blipFill>
                    <p:spPr>
                      <a:xfrm>
                        <a:off x="6330950" y="1916113"/>
                        <a:ext cx="346075" cy="504825"/>
                      </a:xfrm>
                      <a:prstGeom prst="rect">
                        <a:avLst/>
                      </a:prstGeom>
                      <a:noFill/>
                      <a:ln w="38100">
                        <a:noFill/>
                        <a:miter/>
                      </a:ln>
                    </p:spPr>
                  </p:pic>
                </p:oleObj>
              </mc:Fallback>
            </mc:AlternateContent>
          </a:graphicData>
        </a:graphic>
      </p:graphicFrame>
      <p:graphicFrame>
        <p:nvGraphicFramePr>
          <p:cNvPr id="2052" name="Object 4"/>
          <p:cNvGraphicFramePr/>
          <p:nvPr/>
        </p:nvGraphicFramePr>
        <p:xfrm>
          <a:off x="6835775" y="1052513"/>
          <a:ext cx="328613" cy="479425"/>
        </p:xfrm>
        <a:graphic>
          <a:graphicData uri="http://schemas.openxmlformats.org/presentationml/2006/ole">
            <mc:AlternateContent xmlns:mc="http://schemas.openxmlformats.org/markup-compatibility/2006">
              <mc:Choice xmlns:v="urn:schemas-microsoft-com:vml" Requires="v">
                <p:oleObj spid="_x0000_s3084" name="" r:id="rId5" imgW="165100" imgH="241300" progId="Equation.3">
                  <p:embed/>
                </p:oleObj>
              </mc:Choice>
              <mc:Fallback>
                <p:oleObj name="" r:id="rId5" imgW="165100" imgH="241300" progId="Equation.3">
                  <p:embed/>
                  <p:pic>
                    <p:nvPicPr>
                      <p:cNvPr id="0" name="图片 3083"/>
                      <p:cNvPicPr/>
                      <p:nvPr/>
                    </p:nvPicPr>
                    <p:blipFill>
                      <a:blip r:embed="rId6"/>
                      <a:stretch>
                        <a:fillRect/>
                      </a:stretch>
                    </p:blipFill>
                    <p:spPr>
                      <a:xfrm>
                        <a:off x="6835775" y="1052513"/>
                        <a:ext cx="328613" cy="479425"/>
                      </a:xfrm>
                      <a:prstGeom prst="rect">
                        <a:avLst/>
                      </a:prstGeom>
                      <a:noFill/>
                      <a:ln w="38100">
                        <a:noFill/>
                        <a:miter/>
                      </a:ln>
                    </p:spPr>
                  </p:pic>
                </p:oleObj>
              </mc:Fallback>
            </mc:AlternateContent>
          </a:graphicData>
        </a:graphic>
      </p:graphicFrame>
      <p:sp>
        <p:nvSpPr>
          <p:cNvPr id="2057" name="Rectangle 7"/>
          <p:cNvSpPr/>
          <p:nvPr/>
        </p:nvSpPr>
        <p:spPr>
          <a:xfrm>
            <a:off x="3203575" y="1484313"/>
            <a:ext cx="2808288" cy="1439862"/>
          </a:xfrm>
          <a:prstGeom prst="rect">
            <a:avLst/>
          </a:prstGeom>
          <a:noFill/>
          <a:ln w="19050" cap="flat" cmpd="sng">
            <a:solidFill>
              <a:schemeClr val="folHlink"/>
            </a:solidFill>
            <a:prstDash val="solid"/>
            <a:miter/>
            <a:headEnd type="none" w="med" len="med"/>
            <a:tailEnd type="none" w="med" len="med"/>
          </a:ln>
        </p:spPr>
        <p:txBody>
          <a:bodyPr wrap="none" anchor="ctr"/>
          <a:p>
            <a:pPr algn="ctr"/>
            <a:endParaRPr lang="en-US" altLang="zh-CN" b="0" dirty="0">
              <a:latin typeface="Verdana" panose="020B0604030504040204" pitchFamily="34" charset="0"/>
              <a:ea typeface="隶书" panose="02010509060101010101" pitchFamily="49" charset="-122"/>
            </a:endParaRPr>
          </a:p>
          <a:p>
            <a:pPr algn="ctr"/>
            <a:endParaRPr lang="en-US" altLang="zh-CN" b="0" dirty="0">
              <a:latin typeface="Verdana" panose="020B0604030504040204" pitchFamily="34" charset="0"/>
              <a:ea typeface="隶书" panose="02010509060101010101" pitchFamily="49" charset="-122"/>
            </a:endParaRPr>
          </a:p>
        </p:txBody>
      </p:sp>
      <p:sp>
        <p:nvSpPr>
          <p:cNvPr id="2058" name="Line 8"/>
          <p:cNvSpPr/>
          <p:nvPr/>
        </p:nvSpPr>
        <p:spPr>
          <a:xfrm>
            <a:off x="2768600" y="1771650"/>
            <a:ext cx="433388" cy="0"/>
          </a:xfrm>
          <a:prstGeom prst="line">
            <a:avLst/>
          </a:prstGeom>
          <a:ln w="19050" cap="flat" cmpd="sng">
            <a:solidFill>
              <a:schemeClr val="tx1"/>
            </a:solidFill>
            <a:prstDash val="solid"/>
            <a:miter/>
            <a:headEnd type="none" w="med" len="med"/>
            <a:tailEnd type="none" w="med" len="med"/>
          </a:ln>
        </p:spPr>
      </p:sp>
      <p:sp>
        <p:nvSpPr>
          <p:cNvPr id="2059" name="Oval 9"/>
          <p:cNvSpPr>
            <a:spLocks noChangeAspect="1"/>
          </p:cNvSpPr>
          <p:nvPr/>
        </p:nvSpPr>
        <p:spPr>
          <a:xfrm>
            <a:off x="2697163" y="1733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60" name="Line 10"/>
          <p:cNvSpPr/>
          <p:nvPr/>
        </p:nvSpPr>
        <p:spPr>
          <a:xfrm>
            <a:off x="2768600" y="2660650"/>
            <a:ext cx="433388" cy="0"/>
          </a:xfrm>
          <a:prstGeom prst="line">
            <a:avLst/>
          </a:prstGeom>
          <a:ln w="19050" cap="flat" cmpd="sng">
            <a:solidFill>
              <a:schemeClr val="tx1"/>
            </a:solidFill>
            <a:prstDash val="solid"/>
            <a:miter/>
            <a:headEnd type="none" w="med" len="med"/>
            <a:tailEnd type="none" w="med" len="med"/>
          </a:ln>
        </p:spPr>
      </p:sp>
      <p:sp>
        <p:nvSpPr>
          <p:cNvPr id="2061" name="Oval 11"/>
          <p:cNvSpPr>
            <a:spLocks noChangeAspect="1"/>
          </p:cNvSpPr>
          <p:nvPr/>
        </p:nvSpPr>
        <p:spPr>
          <a:xfrm>
            <a:off x="2697163" y="2622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62" name="Rectangle 12"/>
          <p:cNvSpPr/>
          <p:nvPr/>
        </p:nvSpPr>
        <p:spPr>
          <a:xfrm>
            <a:off x="1689100" y="1665288"/>
            <a:ext cx="431800" cy="2159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63" name="Line 13"/>
          <p:cNvSpPr/>
          <p:nvPr/>
        </p:nvSpPr>
        <p:spPr>
          <a:xfrm>
            <a:off x="2120900" y="1771650"/>
            <a:ext cx="576263" cy="0"/>
          </a:xfrm>
          <a:prstGeom prst="line">
            <a:avLst/>
          </a:prstGeom>
          <a:ln w="19050" cap="flat" cmpd="sng">
            <a:solidFill>
              <a:schemeClr val="tx1"/>
            </a:solidFill>
            <a:prstDash val="solid"/>
            <a:miter/>
            <a:headEnd type="none" w="med" len="med"/>
            <a:tailEnd type="none" w="med" len="med"/>
          </a:ln>
        </p:spPr>
      </p:sp>
      <p:sp>
        <p:nvSpPr>
          <p:cNvPr id="2064" name="Line 14"/>
          <p:cNvSpPr/>
          <p:nvPr/>
        </p:nvSpPr>
        <p:spPr>
          <a:xfrm>
            <a:off x="1257300" y="1771650"/>
            <a:ext cx="431800" cy="0"/>
          </a:xfrm>
          <a:prstGeom prst="line">
            <a:avLst/>
          </a:prstGeom>
          <a:ln w="19050" cap="flat" cmpd="sng">
            <a:solidFill>
              <a:schemeClr val="tx1"/>
            </a:solidFill>
            <a:prstDash val="solid"/>
            <a:miter/>
            <a:headEnd type="none" w="med" len="med"/>
            <a:tailEnd type="none" w="med" len="med"/>
          </a:ln>
        </p:spPr>
      </p:sp>
      <p:sp>
        <p:nvSpPr>
          <p:cNvPr id="2065" name="Line 15"/>
          <p:cNvSpPr/>
          <p:nvPr/>
        </p:nvSpPr>
        <p:spPr>
          <a:xfrm>
            <a:off x="1257300" y="1771650"/>
            <a:ext cx="0" cy="900113"/>
          </a:xfrm>
          <a:prstGeom prst="line">
            <a:avLst/>
          </a:prstGeom>
          <a:ln w="19050" cap="flat" cmpd="sng">
            <a:solidFill>
              <a:schemeClr val="tx1"/>
            </a:solidFill>
            <a:prstDash val="solid"/>
            <a:miter/>
            <a:headEnd type="none" w="med" len="med"/>
            <a:tailEnd type="none" w="med" len="med"/>
          </a:ln>
        </p:spPr>
      </p:sp>
      <p:sp>
        <p:nvSpPr>
          <p:cNvPr id="2066" name="Line 16"/>
          <p:cNvSpPr/>
          <p:nvPr/>
        </p:nvSpPr>
        <p:spPr>
          <a:xfrm flipH="1">
            <a:off x="1257300" y="2660650"/>
            <a:ext cx="1439863" cy="0"/>
          </a:xfrm>
          <a:prstGeom prst="line">
            <a:avLst/>
          </a:prstGeom>
          <a:ln w="19050" cap="flat" cmpd="sng">
            <a:solidFill>
              <a:schemeClr val="tx1"/>
            </a:solidFill>
            <a:prstDash val="solid"/>
            <a:miter/>
            <a:headEnd type="none" w="med" len="med"/>
            <a:tailEnd type="none" w="med" len="med"/>
          </a:ln>
        </p:spPr>
      </p:sp>
      <p:sp>
        <p:nvSpPr>
          <p:cNvPr id="2067" name="Oval 17"/>
          <p:cNvSpPr/>
          <p:nvPr/>
        </p:nvSpPr>
        <p:spPr>
          <a:xfrm>
            <a:off x="1041400" y="2035175"/>
            <a:ext cx="431800" cy="431800"/>
          </a:xfrm>
          <a:prstGeom prst="ellipse">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68" name="Line 18"/>
          <p:cNvSpPr/>
          <p:nvPr/>
        </p:nvSpPr>
        <p:spPr>
          <a:xfrm>
            <a:off x="5651500" y="1771650"/>
            <a:ext cx="779463" cy="0"/>
          </a:xfrm>
          <a:prstGeom prst="line">
            <a:avLst/>
          </a:prstGeom>
          <a:ln w="19050" cap="flat" cmpd="sng">
            <a:solidFill>
              <a:schemeClr val="tx1"/>
            </a:solidFill>
            <a:prstDash val="solid"/>
            <a:miter/>
            <a:headEnd type="none" w="med" len="med"/>
            <a:tailEnd type="none" w="med" len="med"/>
          </a:ln>
        </p:spPr>
      </p:sp>
      <p:sp>
        <p:nvSpPr>
          <p:cNvPr id="2069" name="Oval 19"/>
          <p:cNvSpPr>
            <a:spLocks noChangeAspect="1"/>
          </p:cNvSpPr>
          <p:nvPr/>
        </p:nvSpPr>
        <p:spPr>
          <a:xfrm>
            <a:off x="6437313" y="1733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70" name="Line 20"/>
          <p:cNvSpPr/>
          <p:nvPr/>
        </p:nvSpPr>
        <p:spPr>
          <a:xfrm>
            <a:off x="5651500" y="2660650"/>
            <a:ext cx="779463" cy="0"/>
          </a:xfrm>
          <a:prstGeom prst="line">
            <a:avLst/>
          </a:prstGeom>
          <a:ln w="19050" cap="flat" cmpd="sng">
            <a:solidFill>
              <a:schemeClr val="tx1"/>
            </a:solidFill>
            <a:prstDash val="solid"/>
            <a:miter/>
            <a:headEnd type="none" w="med" len="med"/>
            <a:tailEnd type="none" w="med" len="med"/>
          </a:ln>
        </p:spPr>
      </p:sp>
      <p:sp>
        <p:nvSpPr>
          <p:cNvPr id="2071" name="Oval 21"/>
          <p:cNvSpPr>
            <a:spLocks noChangeAspect="1"/>
          </p:cNvSpPr>
          <p:nvPr/>
        </p:nvSpPr>
        <p:spPr>
          <a:xfrm>
            <a:off x="6437313" y="2622550"/>
            <a:ext cx="71437" cy="71438"/>
          </a:xfrm>
          <a:prstGeom prst="ellipse">
            <a:avLst/>
          </a:prstGeom>
          <a:solidFill>
            <a:schemeClr val="accent1"/>
          </a:solid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72" name="Line 22"/>
          <p:cNvSpPr/>
          <p:nvPr/>
        </p:nvSpPr>
        <p:spPr>
          <a:xfrm flipH="1">
            <a:off x="6508750" y="2660650"/>
            <a:ext cx="1439863" cy="0"/>
          </a:xfrm>
          <a:prstGeom prst="line">
            <a:avLst/>
          </a:prstGeom>
          <a:ln w="19050" cap="flat" cmpd="sng">
            <a:solidFill>
              <a:schemeClr val="tx1"/>
            </a:solidFill>
            <a:prstDash val="solid"/>
            <a:miter/>
            <a:headEnd type="none" w="med" len="med"/>
            <a:tailEnd type="none" w="med" len="med"/>
          </a:ln>
        </p:spPr>
      </p:sp>
      <p:sp>
        <p:nvSpPr>
          <p:cNvPr id="2073" name="Line 23"/>
          <p:cNvSpPr/>
          <p:nvPr/>
        </p:nvSpPr>
        <p:spPr>
          <a:xfrm flipH="1">
            <a:off x="6508750" y="1771650"/>
            <a:ext cx="1439863" cy="0"/>
          </a:xfrm>
          <a:prstGeom prst="line">
            <a:avLst/>
          </a:prstGeom>
          <a:ln w="19050" cap="flat" cmpd="sng">
            <a:solidFill>
              <a:schemeClr val="tx1"/>
            </a:solidFill>
            <a:prstDash val="solid"/>
            <a:miter/>
            <a:headEnd type="none" w="med" len="med"/>
            <a:tailEnd type="none" w="med" len="med"/>
          </a:ln>
        </p:spPr>
      </p:sp>
      <p:sp>
        <p:nvSpPr>
          <p:cNvPr id="2074" name="Rectangle 24"/>
          <p:cNvSpPr/>
          <p:nvPr/>
        </p:nvSpPr>
        <p:spPr>
          <a:xfrm>
            <a:off x="7843838" y="1987550"/>
            <a:ext cx="215900" cy="43180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75" name="Line 25"/>
          <p:cNvSpPr/>
          <p:nvPr/>
        </p:nvSpPr>
        <p:spPr>
          <a:xfrm>
            <a:off x="7953375" y="1771650"/>
            <a:ext cx="0" cy="215900"/>
          </a:xfrm>
          <a:prstGeom prst="line">
            <a:avLst/>
          </a:prstGeom>
          <a:ln w="19050" cap="flat" cmpd="sng">
            <a:solidFill>
              <a:schemeClr val="tx1"/>
            </a:solidFill>
            <a:prstDash val="solid"/>
            <a:miter/>
            <a:headEnd type="none" w="med" len="med"/>
            <a:tailEnd type="none" w="med" len="med"/>
          </a:ln>
        </p:spPr>
      </p:sp>
      <p:sp>
        <p:nvSpPr>
          <p:cNvPr id="2076" name="Line 26"/>
          <p:cNvSpPr/>
          <p:nvPr/>
        </p:nvSpPr>
        <p:spPr>
          <a:xfrm>
            <a:off x="7953375" y="2411413"/>
            <a:ext cx="0" cy="252412"/>
          </a:xfrm>
          <a:prstGeom prst="line">
            <a:avLst/>
          </a:prstGeom>
          <a:ln w="19050" cap="flat" cmpd="sng">
            <a:solidFill>
              <a:schemeClr val="tx1"/>
            </a:solidFill>
            <a:prstDash val="solid"/>
            <a:miter/>
            <a:headEnd type="none" w="med" len="med"/>
            <a:tailEnd type="none" w="med" len="med"/>
          </a:ln>
        </p:spPr>
      </p:sp>
      <p:graphicFrame>
        <p:nvGraphicFramePr>
          <p:cNvPr id="2053" name="Object 5"/>
          <p:cNvGraphicFramePr/>
          <p:nvPr/>
        </p:nvGraphicFramePr>
        <p:xfrm>
          <a:off x="644525" y="1989138"/>
          <a:ext cx="371475" cy="504825"/>
        </p:xfrm>
        <a:graphic>
          <a:graphicData uri="http://schemas.openxmlformats.org/presentationml/2006/ole">
            <mc:AlternateContent xmlns:mc="http://schemas.openxmlformats.org/markup-compatibility/2006">
              <mc:Choice xmlns:v="urn:schemas-microsoft-com:vml" Requires="v">
                <p:oleObj spid="_x0000_s3085" name="" r:id="rId7" imgW="177800" imgH="240665" progId="Equation.3">
                  <p:embed/>
                </p:oleObj>
              </mc:Choice>
              <mc:Fallback>
                <p:oleObj name="" r:id="rId7" imgW="177800" imgH="240665" progId="Equation.3">
                  <p:embed/>
                  <p:pic>
                    <p:nvPicPr>
                      <p:cNvPr id="0" name="图片 3084"/>
                      <p:cNvPicPr/>
                      <p:nvPr/>
                    </p:nvPicPr>
                    <p:blipFill>
                      <a:blip r:embed="rId8"/>
                      <a:stretch>
                        <a:fillRect/>
                      </a:stretch>
                    </p:blipFill>
                    <p:spPr>
                      <a:xfrm>
                        <a:off x="644525" y="1989138"/>
                        <a:ext cx="371475" cy="504825"/>
                      </a:xfrm>
                      <a:prstGeom prst="rect">
                        <a:avLst/>
                      </a:prstGeom>
                      <a:noFill/>
                      <a:ln w="38100">
                        <a:noFill/>
                        <a:miter/>
                      </a:ln>
                    </p:spPr>
                  </p:pic>
                </p:oleObj>
              </mc:Fallback>
            </mc:AlternateContent>
          </a:graphicData>
        </a:graphic>
      </p:graphicFrame>
      <p:sp>
        <p:nvSpPr>
          <p:cNvPr id="2077" name="Text Box 28"/>
          <p:cNvSpPr txBox="1"/>
          <p:nvPr/>
        </p:nvSpPr>
        <p:spPr>
          <a:xfrm>
            <a:off x="873125" y="1519238"/>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78" name="Text Box 29"/>
          <p:cNvSpPr txBox="1"/>
          <p:nvPr/>
        </p:nvSpPr>
        <p:spPr>
          <a:xfrm>
            <a:off x="942975" y="2492375"/>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79" name="Text Box 30"/>
          <p:cNvSpPr txBox="1"/>
          <p:nvPr/>
        </p:nvSpPr>
        <p:spPr>
          <a:xfrm>
            <a:off x="1663700" y="1830388"/>
            <a:ext cx="792163" cy="519112"/>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s</a:t>
            </a:r>
            <a:endParaRPr lang="en-US" altLang="zh-CN" i="1" dirty="0">
              <a:latin typeface="Times New Roman" panose="02020603050405020304" pitchFamily="18" charset="0"/>
            </a:endParaRPr>
          </a:p>
        </p:txBody>
      </p:sp>
      <p:sp>
        <p:nvSpPr>
          <p:cNvPr id="2080" name="Text Box 31"/>
          <p:cNvSpPr txBox="1"/>
          <p:nvPr/>
        </p:nvSpPr>
        <p:spPr>
          <a:xfrm>
            <a:off x="2600325" y="1346200"/>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81" name="Text Box 32"/>
          <p:cNvSpPr txBox="1"/>
          <p:nvPr/>
        </p:nvSpPr>
        <p:spPr>
          <a:xfrm>
            <a:off x="2673350" y="2570163"/>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82" name="Text Box 33"/>
          <p:cNvSpPr txBox="1"/>
          <p:nvPr/>
        </p:nvSpPr>
        <p:spPr>
          <a:xfrm>
            <a:off x="6321425" y="1346200"/>
            <a:ext cx="358775" cy="427038"/>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83" name="Text Box 34"/>
          <p:cNvSpPr txBox="1"/>
          <p:nvPr/>
        </p:nvSpPr>
        <p:spPr>
          <a:xfrm>
            <a:off x="6394450" y="2570163"/>
            <a:ext cx="358775" cy="427037"/>
          </a:xfrm>
          <a:prstGeom prst="rect">
            <a:avLst/>
          </a:prstGeom>
          <a:noFill/>
          <a:ln w="9525">
            <a:noFill/>
          </a:ln>
        </p:spPr>
        <p:txBody>
          <a:bodyPr lIns="0" tIns="0" rIns="0" bIns="0">
            <a:spAutoFit/>
          </a:bodyPr>
          <a:p>
            <a:pPr>
              <a:spcBef>
                <a:spcPct val="50000"/>
              </a:spcBef>
            </a:pPr>
            <a:r>
              <a:rPr lang="en-US" altLang="zh-CN" b="0" dirty="0">
                <a:latin typeface="Verdana" panose="020B0604030504040204" pitchFamily="34" charset="0"/>
              </a:rPr>
              <a:t>-</a:t>
            </a:r>
            <a:endParaRPr lang="en-US" altLang="zh-CN" b="0" dirty="0">
              <a:latin typeface="Verdana" panose="020B0604030504040204" pitchFamily="34" charset="0"/>
            </a:endParaRPr>
          </a:p>
        </p:txBody>
      </p:sp>
      <p:sp>
        <p:nvSpPr>
          <p:cNvPr id="2084" name="Line 35"/>
          <p:cNvSpPr/>
          <p:nvPr/>
        </p:nvSpPr>
        <p:spPr>
          <a:xfrm>
            <a:off x="1519238" y="1557338"/>
            <a:ext cx="720725" cy="0"/>
          </a:xfrm>
          <a:prstGeom prst="line">
            <a:avLst/>
          </a:prstGeom>
          <a:ln w="19050" cap="flat" cmpd="sng">
            <a:solidFill>
              <a:schemeClr val="tx1"/>
            </a:solidFill>
            <a:prstDash val="solid"/>
            <a:miter/>
            <a:headEnd type="none" w="med" len="med"/>
            <a:tailEnd type="triangle" w="med" len="med"/>
          </a:ln>
        </p:spPr>
      </p:sp>
      <p:sp>
        <p:nvSpPr>
          <p:cNvPr id="2085" name="Line 36"/>
          <p:cNvSpPr/>
          <p:nvPr/>
        </p:nvSpPr>
        <p:spPr>
          <a:xfrm>
            <a:off x="6762750" y="1557338"/>
            <a:ext cx="720725" cy="0"/>
          </a:xfrm>
          <a:prstGeom prst="line">
            <a:avLst/>
          </a:prstGeom>
          <a:ln w="19050" cap="flat" cmpd="sng">
            <a:solidFill>
              <a:schemeClr val="tx1"/>
            </a:solidFill>
            <a:prstDash val="solid"/>
            <a:miter/>
            <a:headEnd type="none" w="med" len="med"/>
            <a:tailEnd type="triangle" w="med" len="med"/>
          </a:ln>
        </p:spPr>
      </p:sp>
      <p:sp>
        <p:nvSpPr>
          <p:cNvPr id="2086" name="Text Box 37"/>
          <p:cNvSpPr txBox="1"/>
          <p:nvPr/>
        </p:nvSpPr>
        <p:spPr>
          <a:xfrm>
            <a:off x="8034338" y="1951038"/>
            <a:ext cx="792162" cy="519112"/>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endParaRPr lang="en-US" altLang="zh-CN" i="1" dirty="0">
              <a:latin typeface="Times New Roman" panose="02020603050405020304" pitchFamily="18" charset="0"/>
            </a:endParaRPr>
          </a:p>
        </p:txBody>
      </p:sp>
      <p:graphicFrame>
        <p:nvGraphicFramePr>
          <p:cNvPr id="2054" name="Object 6"/>
          <p:cNvGraphicFramePr/>
          <p:nvPr/>
        </p:nvGraphicFramePr>
        <p:xfrm>
          <a:off x="1808163" y="1052513"/>
          <a:ext cx="307975" cy="504825"/>
        </p:xfrm>
        <a:graphic>
          <a:graphicData uri="http://schemas.openxmlformats.org/presentationml/2006/ole">
            <mc:AlternateContent xmlns:mc="http://schemas.openxmlformats.org/markup-compatibility/2006">
              <mc:Choice xmlns:v="urn:schemas-microsoft-com:vml" Requires="v">
                <p:oleObj spid="_x0000_s3093" name="" r:id="rId9" imgW="139700" imgH="228600" progId="Equation.3">
                  <p:embed/>
                </p:oleObj>
              </mc:Choice>
              <mc:Fallback>
                <p:oleObj name="" r:id="rId9" imgW="139700" imgH="228600" progId="Equation.3">
                  <p:embed/>
                  <p:pic>
                    <p:nvPicPr>
                      <p:cNvPr id="0" name="图片 3092"/>
                      <p:cNvPicPr/>
                      <p:nvPr/>
                    </p:nvPicPr>
                    <p:blipFill>
                      <a:blip r:embed="rId10"/>
                      <a:stretch>
                        <a:fillRect/>
                      </a:stretch>
                    </p:blipFill>
                    <p:spPr>
                      <a:xfrm>
                        <a:off x="1808163" y="1052513"/>
                        <a:ext cx="307975" cy="504825"/>
                      </a:xfrm>
                      <a:prstGeom prst="rect">
                        <a:avLst/>
                      </a:prstGeom>
                      <a:noFill/>
                      <a:ln w="38100">
                        <a:noFill/>
                        <a:miter/>
                      </a:ln>
                    </p:spPr>
                  </p:pic>
                </p:oleObj>
              </mc:Fallback>
            </mc:AlternateContent>
          </a:graphicData>
        </a:graphic>
      </p:graphicFrame>
      <p:sp>
        <p:nvSpPr>
          <p:cNvPr id="2087" name="Line 39"/>
          <p:cNvSpPr/>
          <p:nvPr/>
        </p:nvSpPr>
        <p:spPr>
          <a:xfrm>
            <a:off x="6259513" y="2349500"/>
            <a:ext cx="504825" cy="0"/>
          </a:xfrm>
          <a:prstGeom prst="line">
            <a:avLst/>
          </a:prstGeom>
          <a:ln w="28575" cap="flat" cmpd="sng">
            <a:solidFill>
              <a:srgbClr val="FF0000"/>
            </a:solidFill>
            <a:prstDash val="solid"/>
            <a:miter/>
            <a:headEnd type="triangle" w="med" len="med"/>
            <a:tailEnd type="none" w="med" len="med"/>
          </a:ln>
        </p:spPr>
      </p:sp>
      <p:sp>
        <p:nvSpPr>
          <p:cNvPr id="2088" name="Line 40"/>
          <p:cNvSpPr/>
          <p:nvPr/>
        </p:nvSpPr>
        <p:spPr>
          <a:xfrm>
            <a:off x="6762750" y="2349500"/>
            <a:ext cx="0" cy="935038"/>
          </a:xfrm>
          <a:prstGeom prst="line">
            <a:avLst/>
          </a:prstGeom>
          <a:ln w="28575" cap="flat" cmpd="sng">
            <a:solidFill>
              <a:srgbClr val="FF0000"/>
            </a:solidFill>
            <a:prstDash val="solid"/>
            <a:miter/>
            <a:headEnd type="none" w="med" len="med"/>
            <a:tailEnd type="none" w="med" len="med"/>
          </a:ln>
        </p:spPr>
      </p:sp>
      <p:sp>
        <p:nvSpPr>
          <p:cNvPr id="2089" name="Text Box 41"/>
          <p:cNvSpPr txBox="1"/>
          <p:nvPr/>
        </p:nvSpPr>
        <p:spPr>
          <a:xfrm>
            <a:off x="6762750" y="2852738"/>
            <a:ext cx="792163" cy="519112"/>
          </a:xfrm>
          <a:prstGeom prst="rect">
            <a:avLst/>
          </a:prstGeom>
          <a:noFill/>
          <a:ln w="9525">
            <a:noFill/>
          </a:ln>
        </p:spPr>
        <p:txBody>
          <a:bodyPr>
            <a:spAutoFit/>
          </a:bodyPr>
          <a:p>
            <a:pPr>
              <a:spcBef>
                <a:spcPct val="50000"/>
              </a:spcBef>
            </a:pPr>
            <a:r>
              <a:rPr lang="en-US" altLang="zh-CN" b="0" dirty="0">
                <a:solidFill>
                  <a:srgbClr val="FF0000"/>
                </a:solidFill>
                <a:latin typeface="Verdana" panose="020B0604030504040204" pitchFamily="34" charset="0"/>
              </a:rPr>
              <a:t>R</a:t>
            </a:r>
            <a:r>
              <a:rPr lang="en-US" altLang="zh-CN" b="0" baseline="-25000" dirty="0">
                <a:solidFill>
                  <a:srgbClr val="FF0000"/>
                </a:solidFill>
                <a:latin typeface="Verdana" panose="020B0604030504040204" pitchFamily="34" charset="0"/>
              </a:rPr>
              <a:t>o</a:t>
            </a:r>
            <a:endParaRPr lang="en-US" altLang="zh-CN" b="0" dirty="0">
              <a:solidFill>
                <a:srgbClr val="FF0000"/>
              </a:solidFill>
              <a:latin typeface="Verdana" panose="020B0604030504040204" pitchFamily="34" charset="0"/>
            </a:endParaRPr>
          </a:p>
        </p:txBody>
      </p:sp>
      <p:sp>
        <p:nvSpPr>
          <p:cNvPr id="2090" name="Line 43"/>
          <p:cNvSpPr/>
          <p:nvPr/>
        </p:nvSpPr>
        <p:spPr>
          <a:xfrm>
            <a:off x="5656263" y="1762125"/>
            <a:ext cx="0" cy="900113"/>
          </a:xfrm>
          <a:prstGeom prst="line">
            <a:avLst/>
          </a:prstGeom>
          <a:ln w="19050" cap="flat" cmpd="sng">
            <a:solidFill>
              <a:schemeClr val="tx1"/>
            </a:solidFill>
            <a:prstDash val="solid"/>
            <a:miter/>
            <a:headEnd type="none" w="med" len="med"/>
            <a:tailEnd type="none" w="med" len="med"/>
          </a:ln>
        </p:spPr>
      </p:sp>
      <p:sp>
        <p:nvSpPr>
          <p:cNvPr id="2091" name="Rectangle 44"/>
          <p:cNvSpPr/>
          <p:nvPr/>
        </p:nvSpPr>
        <p:spPr>
          <a:xfrm>
            <a:off x="5580063" y="1844675"/>
            <a:ext cx="144462" cy="288925"/>
          </a:xfrm>
          <a:prstGeom prst="rect">
            <a:avLst/>
          </a:prstGeom>
          <a:solidFill>
            <a:srgbClr val="FFCCFF"/>
          </a:solid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92" name="Oval 45"/>
          <p:cNvSpPr/>
          <p:nvPr/>
        </p:nvSpPr>
        <p:spPr>
          <a:xfrm>
            <a:off x="5508625" y="2276475"/>
            <a:ext cx="287338" cy="287338"/>
          </a:xfrm>
          <a:prstGeom prst="ellipse">
            <a:avLst/>
          </a:prstGeom>
          <a:noFill/>
          <a:ln w="19050" cap="flat" cmpd="sng">
            <a:solidFill>
              <a:srgbClr val="FF0000"/>
            </a:solidFill>
            <a:prstDash val="solid"/>
            <a:miter/>
            <a:headEnd type="none" w="med" len="med"/>
            <a:tailEnd type="none" w="med" len="med"/>
          </a:ln>
        </p:spPr>
        <p:txBody>
          <a:bodyPr wrap="none" anchor="ctr"/>
          <a:p>
            <a:pPr algn="ctr"/>
            <a:endParaRPr lang="zh-CN" altLang="zh-CN" sz="2400" b="0" dirty="0">
              <a:latin typeface="Verdana" panose="020B0604030504040204" pitchFamily="34" charset="0"/>
            </a:endParaRPr>
          </a:p>
        </p:txBody>
      </p:sp>
      <p:sp>
        <p:nvSpPr>
          <p:cNvPr id="2093" name="Text Box 46"/>
          <p:cNvSpPr txBox="1"/>
          <p:nvPr/>
        </p:nvSpPr>
        <p:spPr>
          <a:xfrm>
            <a:off x="3348038" y="1614488"/>
            <a:ext cx="1655762" cy="519112"/>
          </a:xfrm>
          <a:prstGeom prst="rect">
            <a:avLst/>
          </a:prstGeom>
          <a:noFill/>
          <a:ln w="9525">
            <a:noFill/>
          </a:ln>
        </p:spPr>
        <p:txBody>
          <a:bodyPr>
            <a:spAutoFit/>
          </a:bodyPr>
          <a:p>
            <a:pPr>
              <a:spcBef>
                <a:spcPct val="50000"/>
              </a:spcBef>
            </a:pPr>
            <a:r>
              <a:rPr lang="zh-CN" altLang="en-US" b="0" dirty="0">
                <a:latin typeface="Verdana" panose="020B0604030504040204" pitchFamily="34" charset="0"/>
                <a:ea typeface="隶书" panose="02010509060101010101" pitchFamily="49" charset="-122"/>
              </a:rPr>
              <a:t>放大电路</a:t>
            </a:r>
            <a:endParaRPr lang="zh-CN" altLang="en-US" b="0" dirty="0">
              <a:latin typeface="Verdana" panose="020B0604030504040204" pitchFamily="34" charset="0"/>
              <a:ea typeface="隶书" panose="02010509060101010101" pitchFamily="49" charset="-122"/>
            </a:endParaRPr>
          </a:p>
        </p:txBody>
      </p:sp>
      <p:sp>
        <p:nvSpPr>
          <p:cNvPr id="2094" name="Text Box 47"/>
          <p:cNvSpPr txBox="1"/>
          <p:nvPr/>
        </p:nvSpPr>
        <p:spPr>
          <a:xfrm>
            <a:off x="3276600" y="2133600"/>
            <a:ext cx="1800225" cy="519113"/>
          </a:xfrm>
          <a:prstGeom prst="rect">
            <a:avLst/>
          </a:prstGeom>
          <a:noFill/>
          <a:ln w="9525">
            <a:noFill/>
          </a:ln>
        </p:spPr>
        <p:txBody>
          <a:bodyPr lIns="0" rIns="0">
            <a:spAutoFit/>
          </a:bodyPr>
          <a:p>
            <a:pPr>
              <a:spcBef>
                <a:spcPct val="50000"/>
              </a:spcBef>
            </a:pPr>
            <a:r>
              <a:rPr lang="zh-CN" altLang="en-US" b="0" dirty="0">
                <a:latin typeface="Verdana" panose="020B0604030504040204" pitchFamily="34" charset="0"/>
                <a:ea typeface="隶书" panose="02010509060101010101" pitchFamily="49" charset="-122"/>
              </a:rPr>
              <a:t>（放大器）</a:t>
            </a:r>
            <a:endParaRPr lang="zh-CN" altLang="en-US" b="0" dirty="0">
              <a:latin typeface="Verdana" panose="020B0604030504040204" pitchFamily="34" charset="0"/>
              <a:ea typeface="隶书" panose="02010509060101010101" pitchFamily="49" charset="-122"/>
            </a:endParaRPr>
          </a:p>
        </p:txBody>
      </p:sp>
      <p:sp>
        <p:nvSpPr>
          <p:cNvPr id="2095" name="Text Box 48"/>
          <p:cNvSpPr txBox="1"/>
          <p:nvPr/>
        </p:nvSpPr>
        <p:spPr>
          <a:xfrm>
            <a:off x="5148263" y="1700213"/>
            <a:ext cx="433387" cy="519112"/>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R</a:t>
            </a:r>
            <a:r>
              <a:rPr lang="en-US" altLang="zh-CN" i="1" baseline="-25000" dirty="0">
                <a:solidFill>
                  <a:srgbClr val="FF0000"/>
                </a:solidFill>
                <a:latin typeface="Times New Roman" panose="02020603050405020304" pitchFamily="18" charset="0"/>
              </a:rPr>
              <a:t>o</a:t>
            </a:r>
            <a:endParaRPr lang="en-US" altLang="zh-CN" i="1" dirty="0">
              <a:solidFill>
                <a:srgbClr val="FF0000"/>
              </a:solidFill>
              <a:latin typeface="Times New Roman" panose="02020603050405020304" pitchFamily="18" charset="0"/>
            </a:endParaRPr>
          </a:p>
        </p:txBody>
      </p:sp>
      <p:sp>
        <p:nvSpPr>
          <p:cNvPr id="2096" name="Text Box 49"/>
          <p:cNvSpPr txBox="1"/>
          <p:nvPr/>
        </p:nvSpPr>
        <p:spPr>
          <a:xfrm>
            <a:off x="5738813" y="1944688"/>
            <a:ext cx="433387" cy="519112"/>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sp>
        <p:nvSpPr>
          <p:cNvPr id="2097" name="Text Box 50"/>
          <p:cNvSpPr txBox="1"/>
          <p:nvPr/>
        </p:nvSpPr>
        <p:spPr>
          <a:xfrm>
            <a:off x="5795963" y="2305050"/>
            <a:ext cx="433387" cy="519113"/>
          </a:xfrm>
          <a:prstGeom prst="rect">
            <a:avLst/>
          </a:prstGeom>
          <a:noFill/>
          <a:ln w="9525">
            <a:noFill/>
          </a:ln>
        </p:spPr>
        <p:txBody>
          <a:bodyPr lIns="0" rIns="0">
            <a:spAutoFit/>
          </a:bodyPr>
          <a:p>
            <a:pPr>
              <a:spcBef>
                <a:spcPct val="50000"/>
              </a:spcBef>
            </a:pPr>
            <a:r>
              <a:rPr lang="en-US" altLang="zh-CN" i="1" dirty="0">
                <a:solidFill>
                  <a:srgbClr val="FF0000"/>
                </a:solidFill>
                <a:latin typeface="Times New Roman" panose="02020603050405020304" pitchFamily="18" charset="0"/>
              </a:rPr>
              <a:t>-</a:t>
            </a:r>
            <a:endParaRPr lang="en-US" altLang="zh-CN" i="1" dirty="0">
              <a:solidFill>
                <a:srgbClr val="FF0000"/>
              </a:solidFill>
              <a:latin typeface="Times New Roman" panose="02020603050405020304" pitchFamily="18" charset="0"/>
            </a:endParaRPr>
          </a:p>
        </p:txBody>
      </p:sp>
      <p:graphicFrame>
        <p:nvGraphicFramePr>
          <p:cNvPr id="2055" name="Object 7"/>
          <p:cNvGraphicFramePr/>
          <p:nvPr/>
        </p:nvGraphicFramePr>
        <p:xfrm>
          <a:off x="5133975" y="2162175"/>
          <a:ext cx="442913" cy="592138"/>
        </p:xfrm>
        <a:graphic>
          <a:graphicData uri="http://schemas.openxmlformats.org/presentationml/2006/ole">
            <mc:AlternateContent xmlns:mc="http://schemas.openxmlformats.org/markup-compatibility/2006">
              <mc:Choice xmlns:v="urn:schemas-microsoft-com:vml" Requires="v">
                <p:oleObj spid="_x0000_s3091" name="" r:id="rId11" imgW="203200" imgH="241300" progId="Equation.3">
                  <p:embed/>
                </p:oleObj>
              </mc:Choice>
              <mc:Fallback>
                <p:oleObj name="" r:id="rId11" imgW="203200" imgH="241300" progId="Equation.3">
                  <p:embed/>
                  <p:pic>
                    <p:nvPicPr>
                      <p:cNvPr id="0" name="图片 3090"/>
                      <p:cNvPicPr/>
                      <p:nvPr/>
                    </p:nvPicPr>
                    <p:blipFill>
                      <a:blip r:embed="rId12">
                        <a:clrChange>
                          <a:clrFrom>
                            <a:srgbClr val="000000"/>
                          </a:clrFrom>
                          <a:clrTo>
                            <a:srgbClr val="FF0000"/>
                          </a:clrTo>
                        </a:clrChange>
                      </a:blip>
                      <a:stretch>
                        <a:fillRect/>
                      </a:stretch>
                    </p:blipFill>
                    <p:spPr>
                      <a:xfrm>
                        <a:off x="5133975" y="2162175"/>
                        <a:ext cx="442913" cy="592138"/>
                      </a:xfrm>
                      <a:prstGeom prst="rect">
                        <a:avLst/>
                      </a:prstGeom>
                      <a:noFill/>
                      <a:ln w="38100">
                        <a:noFill/>
                        <a:miter/>
                      </a:ln>
                    </p:spPr>
                  </p:pic>
                </p:oleObj>
              </mc:Fallback>
            </mc:AlternateContent>
          </a:graphicData>
        </a:graphic>
      </p:graphicFrame>
      <p:grpSp>
        <p:nvGrpSpPr>
          <p:cNvPr id="2" name="Group 52"/>
          <p:cNvGrpSpPr/>
          <p:nvPr/>
        </p:nvGrpSpPr>
        <p:grpSpPr>
          <a:xfrm>
            <a:off x="971550" y="3644900"/>
            <a:ext cx="5761038" cy="1166813"/>
            <a:chOff x="612" y="2296"/>
            <a:chExt cx="3629" cy="735"/>
          </a:xfrm>
        </p:grpSpPr>
        <p:sp>
          <p:nvSpPr>
            <p:cNvPr id="2103" name="Text Box 53"/>
            <p:cNvSpPr txBox="1"/>
            <p:nvPr/>
          </p:nvSpPr>
          <p:spPr>
            <a:xfrm>
              <a:off x="612" y="2296"/>
              <a:ext cx="362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r>
                <a:rPr lang="en-US" altLang="zh-CN" i="1" baseline="30000" dirty="0">
                  <a:latin typeface="Verdana" panose="020B0604030504040204" pitchFamily="34" charset="0"/>
                </a:rPr>
                <a:t>’</a:t>
              </a:r>
              <a:r>
                <a:rPr lang="en-US" altLang="zh-CN" dirty="0">
                  <a:latin typeface="宋体" panose="02010600030101010101" pitchFamily="2" charset="-122"/>
                </a:rPr>
                <a:t>——</a:t>
              </a:r>
              <a:r>
                <a:rPr lang="zh-CN" altLang="en-US" dirty="0">
                  <a:latin typeface="Verdana" panose="020B0604030504040204" pitchFamily="34" charset="0"/>
                </a:rPr>
                <a:t>空载时的输出电压有效值</a:t>
              </a:r>
              <a:endParaRPr lang="zh-CN" altLang="en-US" dirty="0">
                <a:latin typeface="Verdana" panose="020B0604030504040204" pitchFamily="34" charset="0"/>
              </a:endParaRPr>
            </a:p>
          </p:txBody>
        </p:sp>
        <p:sp>
          <p:nvSpPr>
            <p:cNvPr id="2104" name="Text Box 54"/>
            <p:cNvSpPr txBox="1"/>
            <p:nvPr/>
          </p:nvSpPr>
          <p:spPr>
            <a:xfrm>
              <a:off x="612" y="2704"/>
              <a:ext cx="3629" cy="327"/>
            </a:xfrm>
            <a:prstGeom prst="rect">
              <a:avLst/>
            </a:prstGeom>
            <a:noFill/>
            <a:ln w="9525">
              <a:noFill/>
            </a:ln>
          </p:spPr>
          <p:txBody>
            <a:bodyPr>
              <a:spAutoFit/>
            </a:bodyPr>
            <a:p>
              <a:pPr>
                <a:spcBef>
                  <a:spcPct val="5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r>
                <a:rPr lang="en-US" altLang="zh-CN" dirty="0">
                  <a:latin typeface="宋体" panose="02010600030101010101" pitchFamily="2" charset="-122"/>
                </a:rPr>
                <a:t>——</a:t>
              </a:r>
              <a:r>
                <a:rPr lang="zh-CN" altLang="en-US" dirty="0">
                  <a:latin typeface="Verdana" panose="020B0604030504040204" pitchFamily="34" charset="0"/>
                </a:rPr>
                <a:t>带负载后的输出电压有效值</a:t>
              </a:r>
              <a:endParaRPr lang="zh-CN" altLang="en-US" dirty="0">
                <a:latin typeface="Verdana" panose="020B0604030504040204" pitchFamily="34" charset="0"/>
              </a:endParaRPr>
            </a:p>
          </p:txBody>
        </p:sp>
      </p:grpSp>
      <p:graphicFrame>
        <p:nvGraphicFramePr>
          <p:cNvPr id="1054775" name="Object 8"/>
          <p:cNvGraphicFramePr/>
          <p:nvPr/>
        </p:nvGraphicFramePr>
        <p:xfrm>
          <a:off x="1116013" y="5191125"/>
          <a:ext cx="2447925" cy="1033463"/>
        </p:xfrm>
        <a:graphic>
          <a:graphicData uri="http://schemas.openxmlformats.org/presentationml/2006/ole">
            <mc:AlternateContent xmlns:mc="http://schemas.openxmlformats.org/markup-compatibility/2006">
              <mc:Choice xmlns:v="urn:schemas-microsoft-com:vml" Requires="v">
                <p:oleObj spid="_x0000_s3092" name="" r:id="rId13" imgW="1078865" imgH="431800" progId="Equation.3">
                  <p:embed/>
                </p:oleObj>
              </mc:Choice>
              <mc:Fallback>
                <p:oleObj name="" r:id="rId13" imgW="1078865" imgH="431800" progId="Equation.3">
                  <p:embed/>
                  <p:pic>
                    <p:nvPicPr>
                      <p:cNvPr id="0" name="图片 3091"/>
                      <p:cNvPicPr/>
                      <p:nvPr/>
                    </p:nvPicPr>
                    <p:blipFill>
                      <a:blip r:embed="rId14"/>
                      <a:stretch>
                        <a:fillRect/>
                      </a:stretch>
                    </p:blipFill>
                    <p:spPr>
                      <a:xfrm>
                        <a:off x="1116013" y="5191125"/>
                        <a:ext cx="2447925" cy="1033463"/>
                      </a:xfrm>
                      <a:prstGeom prst="rect">
                        <a:avLst/>
                      </a:prstGeom>
                      <a:solidFill>
                        <a:srgbClr val="FFFF99"/>
                      </a:solidFill>
                      <a:ln w="38100">
                        <a:noFill/>
                        <a:miter/>
                      </a:ln>
                    </p:spPr>
                  </p:pic>
                </p:oleObj>
              </mc:Fallback>
            </mc:AlternateContent>
          </a:graphicData>
        </a:graphic>
      </p:graphicFrame>
      <p:sp>
        <p:nvSpPr>
          <p:cNvPr id="1054776" name="AutoShape 56" descr="30%"/>
          <p:cNvSpPr/>
          <p:nvPr/>
        </p:nvSpPr>
        <p:spPr>
          <a:xfrm>
            <a:off x="3708400" y="5516563"/>
            <a:ext cx="431800" cy="433387"/>
          </a:xfrm>
          <a:prstGeom prst="notchedRightArrow">
            <a:avLst>
              <a:gd name="adj1" fmla="val 50000"/>
              <a:gd name="adj2" fmla="val 25000"/>
            </a:avLst>
          </a:prstGeom>
          <a:pattFill prst="pct30">
            <a:fgClr>
              <a:srgbClr val="FF0000"/>
            </a:fgClr>
            <a:bgClr>
              <a:schemeClr val="bg1"/>
            </a:bgClr>
          </a:pattFill>
          <a:ln w="28575"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54777" name="Text Box 57"/>
          <p:cNvSpPr txBox="1"/>
          <p:nvPr/>
        </p:nvSpPr>
        <p:spPr>
          <a:xfrm>
            <a:off x="4284663" y="4868863"/>
            <a:ext cx="4391025" cy="1758950"/>
          </a:xfrm>
          <a:prstGeom prst="rect">
            <a:avLst/>
          </a:prstGeom>
          <a:solidFill>
            <a:srgbClr val="FFCCFF"/>
          </a:solidFill>
          <a:ln w="9525">
            <a:noFill/>
          </a:ln>
        </p:spPr>
        <p:txBody>
          <a:bodyPr>
            <a:spAutoFit/>
          </a:bodyPr>
          <a:p>
            <a:pPr>
              <a:lnSpc>
                <a:spcPct val="130000"/>
              </a:lnSpc>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O</a:t>
            </a:r>
            <a:r>
              <a:rPr lang="zh-CN" altLang="en-US" dirty="0">
                <a:latin typeface="宋体" panose="02010600030101010101" pitchFamily="2" charset="-122"/>
              </a:rPr>
              <a:t>越小，负载电阻</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L</a:t>
            </a:r>
            <a:r>
              <a:rPr lang="zh-CN" altLang="en-US" dirty="0">
                <a:latin typeface="宋体" panose="02010600030101010101" pitchFamily="2" charset="-122"/>
              </a:rPr>
              <a:t>变化时，</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O</a:t>
            </a:r>
            <a:r>
              <a:rPr lang="zh-CN" altLang="en-US" dirty="0">
                <a:latin typeface="宋体" panose="02010600030101010101" pitchFamily="2" charset="-122"/>
              </a:rPr>
              <a:t>的变化越小，放大电路的带负载能力越强。</a:t>
            </a:r>
            <a:endParaRPr lang="zh-CN" altLang="en-US" dirty="0">
              <a:latin typeface="宋体" panose="02010600030101010101" pitchFamily="2" charset="-122"/>
            </a:endParaRPr>
          </a:p>
        </p:txBody>
      </p:sp>
      <p:sp>
        <p:nvSpPr>
          <p:cNvPr id="1054779" name="Text Box 59"/>
          <p:cNvSpPr txBox="1"/>
          <p:nvPr/>
        </p:nvSpPr>
        <p:spPr>
          <a:xfrm>
            <a:off x="774700" y="508000"/>
            <a:ext cx="3136900" cy="519113"/>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三、输出电阻 </a:t>
            </a:r>
            <a:r>
              <a:rPr lang="en-US" altLang="zh-CN" i="1" dirty="0">
                <a:latin typeface="Times New Roman" panose="02020603050405020304" pitchFamily="18" charset="0"/>
              </a:rPr>
              <a:t>R</a:t>
            </a:r>
            <a:r>
              <a:rPr lang="en-US" altLang="zh-CN" baseline="-25000" dirty="0">
                <a:latin typeface="Times New Roman" panose="02020603050405020304" pitchFamily="18" charset="0"/>
              </a:rPr>
              <a:t>o</a:t>
            </a:r>
            <a:endParaRPr lang="en-US" altLang="zh-CN" baseline="-25000" dirty="0">
              <a:latin typeface="宋体" panose="02010600030101010101" pitchFamily="2" charset="-122"/>
            </a:endParaRPr>
          </a:p>
        </p:txBody>
      </p:sp>
      <p:sp>
        <p:nvSpPr>
          <p:cNvPr id="2102" name="灯片编号占位符 5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79"/>
                                        </p:tgtEl>
                                        <p:attrNameLst>
                                          <p:attrName>style.visibility</p:attrName>
                                        </p:attrNameLst>
                                      </p:cBhvr>
                                      <p:to>
                                        <p:strVal val="visible"/>
                                      </p:to>
                                    </p:set>
                                    <p:animEffect transition="in" filter="dissolve">
                                      <p:cBhvr>
                                        <p:cTn id="7" dur="500"/>
                                        <p:tgtEl>
                                          <p:spTgt spid="1054779"/>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054775"/>
                                        </p:tgtEl>
                                        <p:attrNameLst>
                                          <p:attrName>style.visibility</p:attrName>
                                        </p:attrNameLst>
                                      </p:cBhvr>
                                      <p:to>
                                        <p:strVal val="visible"/>
                                      </p:to>
                                    </p:set>
                                    <p:animEffect transition="in" filter="circle(in)">
                                      <p:cBhvr>
                                        <p:cTn id="16" dur="1000"/>
                                        <p:tgtEl>
                                          <p:spTgt spid="10547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4776"/>
                                        </p:tgtEl>
                                        <p:attrNameLst>
                                          <p:attrName>style.visibility</p:attrName>
                                        </p:attrNameLst>
                                      </p:cBhvr>
                                      <p:to>
                                        <p:strVal val="visible"/>
                                      </p:to>
                                    </p:set>
                                    <p:animEffect transition="in" filter="wipe(left)">
                                      <p:cBhvr>
                                        <p:cTn id="21" dur="1000"/>
                                        <p:tgtEl>
                                          <p:spTgt spid="1054776"/>
                                        </p:tgtEl>
                                      </p:cBhvr>
                                    </p:animEffect>
                                  </p:childTnLst>
                                </p:cTn>
                              </p:par>
                            </p:childTnLst>
                          </p:cTn>
                        </p:par>
                        <p:par>
                          <p:cTn id="22" fill="hold">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1054777"/>
                                        </p:tgtEl>
                                        <p:attrNameLst>
                                          <p:attrName>style.visibility</p:attrName>
                                        </p:attrNameLst>
                                      </p:cBhvr>
                                      <p:to>
                                        <p:strVal val="visible"/>
                                      </p:to>
                                    </p:set>
                                    <p:animEffect transition="in" filter="checkerboard(across)">
                                      <p:cBhvr>
                                        <p:cTn id="25" dur="1000"/>
                                        <p:tgtEl>
                                          <p:spTgt spid="1054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6" grpId="0" animBg="1"/>
      <p:bldP spid="1054777" grpId="0" animBg="1"/>
      <p:bldP spid="105477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4"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65545" name="Group 3"/>
          <p:cNvGrpSpPr/>
          <p:nvPr/>
        </p:nvGrpSpPr>
        <p:grpSpPr>
          <a:xfrm>
            <a:off x="2382838" y="3716338"/>
            <a:ext cx="6481762" cy="2836862"/>
            <a:chOff x="1501" y="2341"/>
            <a:chExt cx="4083" cy="1787"/>
          </a:xfrm>
        </p:grpSpPr>
        <p:graphicFrame>
          <p:nvGraphicFramePr>
            <p:cNvPr id="65541" name="Object 4"/>
            <p:cNvGraphicFramePr/>
            <p:nvPr/>
          </p:nvGraphicFramePr>
          <p:xfrm>
            <a:off x="1519" y="2590"/>
            <a:ext cx="4064" cy="1520"/>
          </p:xfrm>
          <a:graphic>
            <a:graphicData uri="http://schemas.openxmlformats.org/presentationml/2006/ole">
              <mc:AlternateContent xmlns:mc="http://schemas.openxmlformats.org/markup-compatibility/2006">
                <mc:Choice xmlns:v="urn:schemas-microsoft-com:vml" Requires="v">
                  <p:oleObj spid="_x0000_s3451" name="" r:id="rId1" imgW="17364075" imgH="16068675" progId="MSPhotoEd.3">
                    <p:embed/>
                  </p:oleObj>
                </mc:Choice>
                <mc:Fallback>
                  <p:oleObj name="" r:id="rId1" imgW="17364075" imgH="16068675" progId="MSPhotoEd.3">
                    <p:embed/>
                    <p:pic>
                      <p:nvPicPr>
                        <p:cNvPr id="0" name="图片 3450"/>
                        <p:cNvPicPr/>
                        <p:nvPr/>
                      </p:nvPicPr>
                      <p:blipFill>
                        <a:blip r:embed="rId2"/>
                        <a:srcRect b="59601"/>
                        <a:stretch>
                          <a:fillRect/>
                        </a:stretch>
                      </p:blipFill>
                      <p:spPr>
                        <a:xfrm>
                          <a:off x="1519" y="2590"/>
                          <a:ext cx="4064" cy="1520"/>
                        </a:xfrm>
                        <a:prstGeom prst="rect">
                          <a:avLst/>
                        </a:prstGeom>
                        <a:noFill/>
                        <a:ln w="38100">
                          <a:noFill/>
                          <a:miter/>
                        </a:ln>
                      </p:spPr>
                    </p:pic>
                  </p:oleObj>
                </mc:Fallback>
              </mc:AlternateContent>
            </a:graphicData>
          </a:graphic>
        </p:graphicFrame>
        <p:sp>
          <p:nvSpPr>
            <p:cNvPr id="65557" name="Rectangle 5"/>
            <p:cNvSpPr/>
            <p:nvPr/>
          </p:nvSpPr>
          <p:spPr>
            <a:xfrm>
              <a:off x="1501" y="3194"/>
              <a:ext cx="227" cy="31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5542" name="Object 6"/>
            <p:cNvGraphicFramePr/>
            <p:nvPr/>
          </p:nvGraphicFramePr>
          <p:xfrm>
            <a:off x="1530" y="3194"/>
            <a:ext cx="189" cy="297"/>
          </p:xfrm>
          <a:graphic>
            <a:graphicData uri="http://schemas.openxmlformats.org/presentationml/2006/ole">
              <mc:AlternateContent xmlns:mc="http://schemas.openxmlformats.org/markup-compatibility/2006">
                <mc:Choice xmlns:v="urn:schemas-microsoft-com:vml" Requires="v">
                  <p:oleObj spid="_x0000_s3449" name="" r:id="rId3" imgW="165100" imgH="241300" progId="Equation.3">
                    <p:embed/>
                  </p:oleObj>
                </mc:Choice>
                <mc:Fallback>
                  <p:oleObj name="" r:id="rId3" imgW="165100" imgH="241300" progId="Equation.3">
                    <p:embed/>
                    <p:pic>
                      <p:nvPicPr>
                        <p:cNvPr id="0" name="图片 3448"/>
                        <p:cNvPicPr/>
                        <p:nvPr/>
                      </p:nvPicPr>
                      <p:blipFill>
                        <a:blip r:embed="rId4"/>
                        <a:stretch>
                          <a:fillRect/>
                        </a:stretch>
                      </p:blipFill>
                      <p:spPr>
                        <a:xfrm>
                          <a:off x="1530" y="3194"/>
                          <a:ext cx="189" cy="297"/>
                        </a:xfrm>
                        <a:prstGeom prst="rect">
                          <a:avLst/>
                        </a:prstGeom>
                        <a:noFill/>
                        <a:ln w="38100">
                          <a:noFill/>
                          <a:miter/>
                        </a:ln>
                      </p:spPr>
                    </p:pic>
                  </p:oleObj>
                </mc:Fallback>
              </mc:AlternateContent>
            </a:graphicData>
          </a:graphic>
        </p:graphicFrame>
        <p:sp>
          <p:nvSpPr>
            <p:cNvPr id="65558" name="Rectangle 7"/>
            <p:cNvSpPr/>
            <p:nvPr/>
          </p:nvSpPr>
          <p:spPr>
            <a:xfrm>
              <a:off x="5402" y="3203"/>
              <a:ext cx="182" cy="36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5543" name="Object 8"/>
            <p:cNvGraphicFramePr/>
            <p:nvPr/>
          </p:nvGraphicFramePr>
          <p:xfrm>
            <a:off x="5375" y="3249"/>
            <a:ext cx="204" cy="297"/>
          </p:xfrm>
          <a:graphic>
            <a:graphicData uri="http://schemas.openxmlformats.org/presentationml/2006/ole">
              <mc:AlternateContent xmlns:mc="http://schemas.openxmlformats.org/markup-compatibility/2006">
                <mc:Choice xmlns:v="urn:schemas-microsoft-com:vml" Requires="v">
                  <p:oleObj spid="_x0000_s3448" name="" r:id="rId5" imgW="177800" imgH="240665" progId="Equation.3">
                    <p:embed/>
                  </p:oleObj>
                </mc:Choice>
                <mc:Fallback>
                  <p:oleObj name="" r:id="rId5" imgW="177800" imgH="240665" progId="Equation.3">
                    <p:embed/>
                    <p:pic>
                      <p:nvPicPr>
                        <p:cNvPr id="0" name="图片 3447"/>
                        <p:cNvPicPr/>
                        <p:nvPr/>
                      </p:nvPicPr>
                      <p:blipFill>
                        <a:blip r:embed="rId6"/>
                        <a:stretch>
                          <a:fillRect/>
                        </a:stretch>
                      </p:blipFill>
                      <p:spPr>
                        <a:xfrm>
                          <a:off x="5375" y="3249"/>
                          <a:ext cx="204" cy="297"/>
                        </a:xfrm>
                        <a:prstGeom prst="rect">
                          <a:avLst/>
                        </a:prstGeom>
                        <a:noFill/>
                        <a:ln w="38100">
                          <a:noFill/>
                          <a:miter/>
                        </a:ln>
                      </p:spPr>
                    </p:pic>
                  </p:oleObj>
                </mc:Fallback>
              </mc:AlternateContent>
            </a:graphicData>
          </a:graphic>
        </p:graphicFrame>
        <p:sp>
          <p:nvSpPr>
            <p:cNvPr id="65559" name="Text Box 9"/>
            <p:cNvSpPr txBox="1"/>
            <p:nvPr/>
          </p:nvSpPr>
          <p:spPr>
            <a:xfrm>
              <a:off x="278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b</a:t>
              </a:r>
              <a:endParaRPr lang="en-US" altLang="zh-CN" dirty="0">
                <a:solidFill>
                  <a:srgbClr val="0000CC"/>
                </a:solidFill>
                <a:latin typeface="宋体" panose="02010600030101010101" pitchFamily="2" charset="-122"/>
              </a:endParaRPr>
            </a:p>
          </p:txBody>
        </p:sp>
        <p:sp>
          <p:nvSpPr>
            <p:cNvPr id="65560" name="Text Box 10"/>
            <p:cNvSpPr txBox="1"/>
            <p:nvPr/>
          </p:nvSpPr>
          <p:spPr>
            <a:xfrm>
              <a:off x="405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c</a:t>
              </a:r>
              <a:endParaRPr lang="en-US" altLang="zh-CN" dirty="0">
                <a:solidFill>
                  <a:srgbClr val="0000CC"/>
                </a:solidFill>
                <a:latin typeface="宋体" panose="02010600030101010101" pitchFamily="2" charset="-122"/>
              </a:endParaRPr>
            </a:p>
          </p:txBody>
        </p:sp>
        <p:sp>
          <p:nvSpPr>
            <p:cNvPr id="65561" name="Text Box 11"/>
            <p:cNvSpPr txBox="1"/>
            <p:nvPr/>
          </p:nvSpPr>
          <p:spPr>
            <a:xfrm>
              <a:off x="3388" y="3639"/>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e</a:t>
              </a:r>
              <a:endParaRPr lang="en-US" altLang="zh-CN" dirty="0">
                <a:solidFill>
                  <a:srgbClr val="0000CC"/>
                </a:solidFill>
                <a:latin typeface="宋体" panose="02010600030101010101" pitchFamily="2" charset="-122"/>
              </a:endParaRPr>
            </a:p>
          </p:txBody>
        </p:sp>
        <p:sp>
          <p:nvSpPr>
            <p:cNvPr id="65562" name="Line 12"/>
            <p:cNvSpPr/>
            <p:nvPr/>
          </p:nvSpPr>
          <p:spPr>
            <a:xfrm>
              <a:off x="3560" y="3947"/>
              <a:ext cx="0" cy="181"/>
            </a:xfrm>
            <a:prstGeom prst="line">
              <a:avLst/>
            </a:prstGeom>
            <a:ln w="28575" cap="flat" cmpd="sng">
              <a:solidFill>
                <a:schemeClr val="tx1"/>
              </a:solidFill>
              <a:prstDash val="solid"/>
              <a:headEnd type="none" w="med" len="med"/>
              <a:tailEnd type="none" w="med" len="med"/>
            </a:ln>
          </p:spPr>
        </p:sp>
        <p:sp>
          <p:nvSpPr>
            <p:cNvPr id="65563" name="Line 13"/>
            <p:cNvSpPr/>
            <p:nvPr/>
          </p:nvSpPr>
          <p:spPr>
            <a:xfrm>
              <a:off x="3397" y="4119"/>
              <a:ext cx="318" cy="0"/>
            </a:xfrm>
            <a:prstGeom prst="line">
              <a:avLst/>
            </a:prstGeom>
            <a:ln w="28575" cap="flat" cmpd="sng">
              <a:solidFill>
                <a:schemeClr val="tx1"/>
              </a:solidFill>
              <a:prstDash val="solid"/>
              <a:headEnd type="none" w="med" len="med"/>
              <a:tailEnd type="none" w="med" len="med"/>
            </a:ln>
          </p:spPr>
        </p:sp>
        <p:sp>
          <p:nvSpPr>
            <p:cNvPr id="65564" name="Oval 14"/>
            <p:cNvSpPr>
              <a:spLocks noChangeAspect="1"/>
            </p:cNvSpPr>
            <p:nvPr/>
          </p:nvSpPr>
          <p:spPr>
            <a:xfrm>
              <a:off x="3542" y="3929"/>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5546" name="Group 15"/>
          <p:cNvGrpSpPr/>
          <p:nvPr/>
        </p:nvGrpSpPr>
        <p:grpSpPr>
          <a:xfrm>
            <a:off x="1116013" y="1050925"/>
            <a:ext cx="2663825" cy="649288"/>
            <a:chOff x="703" y="662"/>
            <a:chExt cx="1678" cy="409"/>
          </a:xfrm>
        </p:grpSpPr>
        <p:sp>
          <p:nvSpPr>
            <p:cNvPr id="65555" name="Oval 16"/>
            <p:cNvSpPr/>
            <p:nvPr/>
          </p:nvSpPr>
          <p:spPr>
            <a:xfrm>
              <a:off x="703" y="662"/>
              <a:ext cx="1678" cy="409"/>
            </a:xfrm>
            <a:prstGeom prst="ellipse">
              <a:avLst/>
            </a:prstGeom>
            <a:solidFill>
              <a:srgbClr val="CCFF99"/>
            </a:solidFill>
            <a:ln w="38100" cap="flat" cmpd="sng">
              <a:pattFill prst="sphere">
                <a:fgClr>
                  <a:srgbClr val="FF9900"/>
                </a:fgClr>
                <a:bgClr>
                  <a:srgbClr val="FFFFFF"/>
                </a:bgClr>
              </a:patt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5556" name="Text Box 17"/>
            <p:cNvSpPr txBox="1"/>
            <p:nvPr/>
          </p:nvSpPr>
          <p:spPr>
            <a:xfrm>
              <a:off x="748" y="671"/>
              <a:ext cx="1587" cy="327"/>
            </a:xfrm>
            <a:prstGeom prst="rect">
              <a:avLst/>
            </a:prstGeom>
            <a:noFill/>
            <a:ln w="38100">
              <a:noFill/>
            </a:ln>
          </p:spPr>
          <p:txBody>
            <a:bodyPr anchor="ctr">
              <a:spAutoFit/>
            </a:bodyPr>
            <a:p>
              <a:pPr algn="ctr">
                <a:spcBef>
                  <a:spcPct val="50000"/>
                </a:spcBef>
              </a:pPr>
              <a:r>
                <a:rPr lang="zh-CN" altLang="en-US" b="0" dirty="0">
                  <a:latin typeface="隶书" panose="02010509060101010101" pitchFamily="49" charset="-122"/>
                  <a:ea typeface="隶书" panose="02010509060101010101" pitchFamily="49" charset="-122"/>
                </a:rPr>
                <a:t>有旁路电容时</a:t>
              </a:r>
              <a:endParaRPr lang="zh-CN" altLang="en-US" b="0" dirty="0">
                <a:latin typeface="隶书" panose="02010509060101010101" pitchFamily="49" charset="-122"/>
                <a:ea typeface="隶书" panose="02010509060101010101" pitchFamily="49" charset="-122"/>
              </a:endParaRPr>
            </a:p>
          </p:txBody>
        </p:sp>
      </p:grpSp>
      <p:sp>
        <p:nvSpPr>
          <p:cNvPr id="65547" name="Text Box 18"/>
          <p:cNvSpPr txBox="1"/>
          <p:nvPr/>
        </p:nvSpPr>
        <p:spPr>
          <a:xfrm>
            <a:off x="3924300" y="1181100"/>
            <a:ext cx="2376488"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求输入电阻</a:t>
            </a:r>
            <a:endParaRPr lang="zh-CN" altLang="en-US" b="0" dirty="0">
              <a:solidFill>
                <a:schemeClr val="tx2"/>
              </a:solidFill>
              <a:latin typeface="华文新魏" panose="02010800040101010101" pitchFamily="2" charset="-122"/>
              <a:ea typeface="华文新魏" panose="02010800040101010101" pitchFamily="2" charset="-122"/>
            </a:endParaRPr>
          </a:p>
        </p:txBody>
      </p:sp>
      <p:graphicFrame>
        <p:nvGraphicFramePr>
          <p:cNvPr id="65538" name="Object 19"/>
          <p:cNvGraphicFramePr/>
          <p:nvPr/>
        </p:nvGraphicFramePr>
        <p:xfrm>
          <a:off x="6070600" y="1020763"/>
          <a:ext cx="1008063" cy="895350"/>
        </p:xfrm>
        <a:graphic>
          <a:graphicData uri="http://schemas.openxmlformats.org/presentationml/2006/ole">
            <mc:AlternateContent xmlns:mc="http://schemas.openxmlformats.org/markup-compatibility/2006">
              <mc:Choice xmlns:v="urn:schemas-microsoft-com:vml" Requires="v">
                <p:oleObj spid="_x0000_s3445" name="" r:id="rId7" imgW="508000" imgH="457200" progId="Equation.3">
                  <p:embed/>
                </p:oleObj>
              </mc:Choice>
              <mc:Fallback>
                <p:oleObj name="" r:id="rId7" imgW="508000" imgH="457200" progId="Equation.3">
                  <p:embed/>
                  <p:pic>
                    <p:nvPicPr>
                      <p:cNvPr id="0" name="图片 3444"/>
                      <p:cNvPicPr/>
                      <p:nvPr/>
                    </p:nvPicPr>
                    <p:blipFill>
                      <a:blip r:embed="rId8">
                        <a:clrChange>
                          <a:clrFrom>
                            <a:srgbClr val="000000"/>
                          </a:clrFrom>
                          <a:clrTo>
                            <a:srgbClr val="007572"/>
                          </a:clrTo>
                        </a:clrChange>
                      </a:blip>
                      <a:stretch>
                        <a:fillRect/>
                      </a:stretch>
                    </p:blipFill>
                    <p:spPr>
                      <a:xfrm>
                        <a:off x="6070600" y="1020763"/>
                        <a:ext cx="1008063" cy="895350"/>
                      </a:xfrm>
                      <a:prstGeom prst="rect">
                        <a:avLst/>
                      </a:prstGeom>
                      <a:noFill/>
                      <a:ln w="38100">
                        <a:noFill/>
                        <a:miter/>
                      </a:ln>
                    </p:spPr>
                  </p:pic>
                </p:oleObj>
              </mc:Fallback>
            </mc:AlternateContent>
          </a:graphicData>
        </a:graphic>
      </p:graphicFrame>
      <p:sp>
        <p:nvSpPr>
          <p:cNvPr id="108564" name="Text Box 20"/>
          <p:cNvSpPr txBox="1"/>
          <p:nvPr/>
        </p:nvSpPr>
        <p:spPr>
          <a:xfrm>
            <a:off x="1116013" y="1973263"/>
            <a:ext cx="6840537" cy="519112"/>
          </a:xfrm>
          <a:prstGeom prst="rect">
            <a:avLst/>
          </a:prstGeom>
          <a:noFill/>
          <a:ln w="28575">
            <a:noFill/>
          </a:ln>
        </p:spPr>
        <p:txBody>
          <a:bodyPr>
            <a:spAutoFit/>
          </a:bodyPr>
          <a:p>
            <a:pPr>
              <a:spcBef>
                <a:spcPct val="50000"/>
              </a:spcBef>
            </a:pPr>
            <a:r>
              <a:rPr lang="en-US" altLang="zh-CN" i="1" dirty="0">
                <a:latin typeface="Times New Roman" panose="02020603050405020304" pitchFamily="18" charset="0"/>
              </a:rPr>
              <a:t>R</a:t>
            </a:r>
            <a:r>
              <a:rPr lang="en-US" altLang="zh-CN" i="1" baseline="-25000"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0</a:t>
            </a:r>
            <a:r>
              <a:rPr lang="zh-CN" altLang="en-US" dirty="0">
                <a:latin typeface="Times New Roman" panose="02020603050405020304" pitchFamily="18" charset="0"/>
              </a:rPr>
              <a:t>，代入无旁路电容时输入电阻表达式</a:t>
            </a:r>
            <a:endParaRPr lang="zh-CN" altLang="en-US" i="1" dirty="0">
              <a:latin typeface="Times New Roman" panose="02020603050405020304" pitchFamily="18" charset="0"/>
            </a:endParaRPr>
          </a:p>
        </p:txBody>
      </p:sp>
      <p:grpSp>
        <p:nvGrpSpPr>
          <p:cNvPr id="4" name="Group 21"/>
          <p:cNvGrpSpPr/>
          <p:nvPr/>
        </p:nvGrpSpPr>
        <p:grpSpPr>
          <a:xfrm>
            <a:off x="2195513" y="2647950"/>
            <a:ext cx="4846637" cy="565150"/>
            <a:chOff x="884" y="1759"/>
            <a:chExt cx="3053" cy="356"/>
          </a:xfrm>
        </p:grpSpPr>
        <p:sp>
          <p:nvSpPr>
            <p:cNvPr id="65554" name="Rectangle 22"/>
            <p:cNvSpPr/>
            <p:nvPr/>
          </p:nvSpPr>
          <p:spPr>
            <a:xfrm>
              <a:off x="902" y="1770"/>
              <a:ext cx="272" cy="317"/>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graphicFrame>
          <p:nvGraphicFramePr>
            <p:cNvPr id="65540" name="Object 23"/>
            <p:cNvGraphicFramePr/>
            <p:nvPr/>
          </p:nvGraphicFramePr>
          <p:xfrm>
            <a:off x="884" y="1759"/>
            <a:ext cx="3053" cy="356"/>
          </p:xfrm>
          <a:graphic>
            <a:graphicData uri="http://schemas.openxmlformats.org/presentationml/2006/ole">
              <mc:AlternateContent xmlns:mc="http://schemas.openxmlformats.org/markup-compatibility/2006">
                <mc:Choice xmlns:v="urn:schemas-microsoft-com:vml" Requires="v">
                  <p:oleObj spid="_x0000_s3446" name="" r:id="rId9" imgW="1968500" imgH="228600" progId="Equation.3">
                    <p:embed/>
                  </p:oleObj>
                </mc:Choice>
                <mc:Fallback>
                  <p:oleObj name="" r:id="rId9" imgW="1968500" imgH="228600" progId="Equation.3">
                    <p:embed/>
                    <p:pic>
                      <p:nvPicPr>
                        <p:cNvPr id="0" name="图片 3445"/>
                        <p:cNvPicPr/>
                        <p:nvPr/>
                      </p:nvPicPr>
                      <p:blipFill>
                        <a:blip r:embed="rId10"/>
                        <a:stretch>
                          <a:fillRect/>
                        </a:stretch>
                      </p:blipFill>
                      <p:spPr>
                        <a:xfrm>
                          <a:off x="884" y="1759"/>
                          <a:ext cx="3053" cy="356"/>
                        </a:xfrm>
                        <a:prstGeom prst="rect">
                          <a:avLst/>
                        </a:prstGeom>
                        <a:noFill/>
                        <a:ln w="38100">
                          <a:noFill/>
                          <a:miter/>
                        </a:ln>
                      </p:spPr>
                    </p:pic>
                  </p:oleObj>
                </mc:Fallback>
              </mc:AlternateContent>
            </a:graphicData>
          </a:graphic>
        </p:graphicFrame>
      </p:grpSp>
      <p:grpSp>
        <p:nvGrpSpPr>
          <p:cNvPr id="5" name="Group 24"/>
          <p:cNvGrpSpPr/>
          <p:nvPr/>
        </p:nvGrpSpPr>
        <p:grpSpPr>
          <a:xfrm>
            <a:off x="1057275" y="3327400"/>
            <a:ext cx="3875088" cy="577850"/>
            <a:chOff x="666" y="2096"/>
            <a:chExt cx="2441" cy="364"/>
          </a:xfrm>
        </p:grpSpPr>
        <p:sp>
          <p:nvSpPr>
            <p:cNvPr id="65552" name="Rectangle 25"/>
            <p:cNvSpPr/>
            <p:nvPr/>
          </p:nvSpPr>
          <p:spPr>
            <a:xfrm>
              <a:off x="1020" y="2097"/>
              <a:ext cx="2087" cy="363"/>
            </a:xfrm>
            <a:prstGeom prst="rect">
              <a:avLst/>
            </a:prstGeom>
            <a:solidFill>
              <a:srgbClr val="FFFF99"/>
            </a:solidFill>
            <a:ln w="28575">
              <a:noFill/>
            </a:ln>
          </p:spPr>
          <p:txBody>
            <a:bodyPr wrap="none" anchor="ctr">
              <a:spAutoFit/>
            </a:bodyPr>
            <a:p>
              <a:endParaRPr lang="zh-CN" altLang="en-US" dirty="0">
                <a:latin typeface="Arial" panose="020B0604020202020204" pitchFamily="34" charset="0"/>
              </a:endParaRPr>
            </a:p>
          </p:txBody>
        </p:sp>
        <p:sp>
          <p:nvSpPr>
            <p:cNvPr id="65553" name="Text Box 26"/>
            <p:cNvSpPr txBox="1"/>
            <p:nvPr/>
          </p:nvSpPr>
          <p:spPr>
            <a:xfrm>
              <a:off x="666" y="2096"/>
              <a:ext cx="363" cy="327"/>
            </a:xfrm>
            <a:prstGeom prst="rect">
              <a:avLst/>
            </a:prstGeom>
            <a:noFill/>
            <a:ln w="28575">
              <a:noFill/>
            </a:ln>
          </p:spPr>
          <p:txBody>
            <a:bodyPr>
              <a:spAutoFit/>
            </a:bodyPr>
            <a:p>
              <a:pPr>
                <a:spcBef>
                  <a:spcPct val="50000"/>
                </a:spcBef>
              </a:pPr>
              <a:r>
                <a:rPr lang="zh-CN" altLang="en-US" dirty="0">
                  <a:latin typeface="宋体" panose="02010600030101010101" pitchFamily="2" charset="-122"/>
                </a:rPr>
                <a:t>有</a:t>
              </a:r>
              <a:endParaRPr lang="zh-CN" altLang="en-US" dirty="0">
                <a:latin typeface="宋体" panose="02010600030101010101" pitchFamily="2" charset="-122"/>
              </a:endParaRPr>
            </a:p>
          </p:txBody>
        </p:sp>
        <p:graphicFrame>
          <p:nvGraphicFramePr>
            <p:cNvPr id="65539" name="Object 27"/>
            <p:cNvGraphicFramePr/>
            <p:nvPr/>
          </p:nvGraphicFramePr>
          <p:xfrm>
            <a:off x="1020" y="2115"/>
            <a:ext cx="2086" cy="345"/>
          </p:xfrm>
          <a:graphic>
            <a:graphicData uri="http://schemas.openxmlformats.org/presentationml/2006/ole">
              <mc:AlternateContent xmlns:mc="http://schemas.openxmlformats.org/markup-compatibility/2006">
                <mc:Choice xmlns:v="urn:schemas-microsoft-com:vml" Requires="v">
                  <p:oleObj spid="_x0000_s3447" name="" r:id="rId11" imgW="1498600" imgH="228600" progId="Equation.3">
                    <p:embed/>
                  </p:oleObj>
                </mc:Choice>
                <mc:Fallback>
                  <p:oleObj name="" r:id="rId11" imgW="1498600" imgH="228600" progId="Equation.3">
                    <p:embed/>
                    <p:pic>
                      <p:nvPicPr>
                        <p:cNvPr id="0" name="图片 3446"/>
                        <p:cNvPicPr/>
                        <p:nvPr/>
                      </p:nvPicPr>
                      <p:blipFill>
                        <a:blip r:embed="rId12"/>
                        <a:stretch>
                          <a:fillRect/>
                        </a:stretch>
                      </p:blipFill>
                      <p:spPr>
                        <a:xfrm>
                          <a:off x="1020" y="2115"/>
                          <a:ext cx="2086" cy="345"/>
                        </a:xfrm>
                        <a:prstGeom prst="rect">
                          <a:avLst/>
                        </a:prstGeom>
                        <a:noFill/>
                        <a:ln w="38100">
                          <a:noFill/>
                          <a:miter/>
                        </a:ln>
                      </p:spPr>
                    </p:pic>
                  </p:oleObj>
                </mc:Fallback>
              </mc:AlternateContent>
            </a:graphicData>
          </a:graphic>
        </p:graphicFrame>
      </p:grpSp>
      <p:sp>
        <p:nvSpPr>
          <p:cNvPr id="108572" name="AutoShape 28"/>
          <p:cNvSpPr/>
          <p:nvPr/>
        </p:nvSpPr>
        <p:spPr>
          <a:xfrm>
            <a:off x="5580063" y="3500438"/>
            <a:ext cx="1368425" cy="719137"/>
          </a:xfrm>
          <a:prstGeom prst="cloudCallout">
            <a:avLst>
              <a:gd name="adj1" fmla="val -97218"/>
              <a:gd name="adj2" fmla="val -45366"/>
            </a:avLst>
          </a:prstGeom>
          <a:solidFill>
            <a:srgbClr val="FFFF99"/>
          </a:solidFill>
          <a:ln w="28575" cap="flat" cmpd="sng">
            <a:solidFill>
              <a:srgbClr val="0000CC"/>
            </a:solidFill>
            <a:prstDash val="solid"/>
            <a:headEnd type="none" w="med" len="med"/>
            <a:tailEnd type="none" w="med" len="med"/>
          </a:ln>
        </p:spPr>
        <p:txBody>
          <a:bodyPr anchor="ctr"/>
          <a:p>
            <a:pPr algn="ctr">
              <a:spcBef>
                <a:spcPct val="50000"/>
              </a:spcBef>
            </a:pPr>
            <a:r>
              <a:rPr lang="zh-CN" altLang="en-US" b="0" dirty="0">
                <a:solidFill>
                  <a:srgbClr val="FF0000"/>
                </a:solidFill>
                <a:latin typeface="隶书" panose="02010509060101010101" pitchFamily="49" charset="-122"/>
                <a:ea typeface="隶书" panose="02010509060101010101" pitchFamily="49" charset="-122"/>
              </a:rPr>
              <a:t>小！</a:t>
            </a:r>
            <a:endParaRPr lang="zh-CN" altLang="en-US" b="0"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64"/>
                                        </p:tgtEl>
                                        <p:attrNameLst>
                                          <p:attrName>style.visibility</p:attrName>
                                        </p:attrNameLst>
                                      </p:cBhvr>
                                      <p:to>
                                        <p:strVal val="visible"/>
                                      </p:to>
                                    </p:set>
                                    <p:animEffect transition="in" filter="wipe(left)">
                                      <p:cBhvr>
                                        <p:cTn id="7" dur="1000"/>
                                        <p:tgtEl>
                                          <p:spTgt spid="108564"/>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8572"/>
                                        </p:tgtEl>
                                        <p:attrNameLst>
                                          <p:attrName>style.visibility</p:attrName>
                                        </p:attrNameLst>
                                      </p:cBhvr>
                                      <p:to>
                                        <p:strVal val="visible"/>
                                      </p:to>
                                    </p:set>
                                    <p:animEffect transition="in" filter="wipe(down)">
                                      <p:cBhvr>
                                        <p:cTn id="21" dur="1000"/>
                                        <p:tgtEl>
                                          <p:spTgt spid="108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p:bldP spid="10857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7"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109570" name="Object 2"/>
          <p:cNvGraphicFramePr/>
          <p:nvPr/>
        </p:nvGraphicFramePr>
        <p:xfrm>
          <a:off x="3419475" y="2344738"/>
          <a:ext cx="1368425" cy="579437"/>
        </p:xfrm>
        <a:graphic>
          <a:graphicData uri="http://schemas.openxmlformats.org/presentationml/2006/ole">
            <mc:AlternateContent xmlns:mc="http://schemas.openxmlformats.org/markup-compatibility/2006">
              <mc:Choice xmlns:v="urn:schemas-microsoft-com:vml" Requires="v">
                <p:oleObj spid="_x0000_s3453" name="" r:id="rId1" imgW="520700" imgH="228600" progId="Equation.3">
                  <p:embed/>
                </p:oleObj>
              </mc:Choice>
              <mc:Fallback>
                <p:oleObj name="" r:id="rId1" imgW="520700" imgH="228600" progId="Equation.3">
                  <p:embed/>
                  <p:pic>
                    <p:nvPicPr>
                      <p:cNvPr id="0" name="图片 3452"/>
                      <p:cNvPicPr/>
                      <p:nvPr/>
                    </p:nvPicPr>
                    <p:blipFill>
                      <a:blip r:embed="rId2"/>
                      <a:stretch>
                        <a:fillRect/>
                      </a:stretch>
                    </p:blipFill>
                    <p:spPr>
                      <a:xfrm>
                        <a:off x="3419475" y="2344738"/>
                        <a:ext cx="1368425" cy="579437"/>
                      </a:xfrm>
                      <a:prstGeom prst="rect">
                        <a:avLst/>
                      </a:prstGeom>
                      <a:solidFill>
                        <a:srgbClr val="FFFF99"/>
                      </a:solidFill>
                      <a:ln w="38100">
                        <a:noFill/>
                        <a:miter/>
                      </a:ln>
                    </p:spPr>
                  </p:pic>
                </p:oleObj>
              </mc:Fallback>
            </mc:AlternateContent>
          </a:graphicData>
        </a:graphic>
      </p:graphicFrame>
      <p:grpSp>
        <p:nvGrpSpPr>
          <p:cNvPr id="66568" name="Group 4"/>
          <p:cNvGrpSpPr/>
          <p:nvPr/>
        </p:nvGrpSpPr>
        <p:grpSpPr>
          <a:xfrm>
            <a:off x="2382838" y="3716338"/>
            <a:ext cx="6481762" cy="2836862"/>
            <a:chOff x="1501" y="2341"/>
            <a:chExt cx="4083" cy="1787"/>
          </a:xfrm>
        </p:grpSpPr>
        <p:graphicFrame>
          <p:nvGraphicFramePr>
            <p:cNvPr id="66564" name="Object 5"/>
            <p:cNvGraphicFramePr/>
            <p:nvPr/>
          </p:nvGraphicFramePr>
          <p:xfrm>
            <a:off x="1519" y="2590"/>
            <a:ext cx="4064" cy="1520"/>
          </p:xfrm>
          <a:graphic>
            <a:graphicData uri="http://schemas.openxmlformats.org/presentationml/2006/ole">
              <mc:AlternateContent xmlns:mc="http://schemas.openxmlformats.org/markup-compatibility/2006">
                <mc:Choice xmlns:v="urn:schemas-microsoft-com:vml" Requires="v">
                  <p:oleObj spid="_x0000_s3454" name="" r:id="rId3" imgW="17364075" imgH="16068675" progId="MSPhotoEd.3">
                    <p:embed/>
                  </p:oleObj>
                </mc:Choice>
                <mc:Fallback>
                  <p:oleObj name="" r:id="rId3" imgW="17364075" imgH="16068675" progId="MSPhotoEd.3">
                    <p:embed/>
                    <p:pic>
                      <p:nvPicPr>
                        <p:cNvPr id="0" name="图片 3453"/>
                        <p:cNvPicPr/>
                        <p:nvPr/>
                      </p:nvPicPr>
                      <p:blipFill>
                        <a:blip r:embed="rId4"/>
                        <a:srcRect b="59601"/>
                        <a:stretch>
                          <a:fillRect/>
                        </a:stretch>
                      </p:blipFill>
                      <p:spPr>
                        <a:xfrm>
                          <a:off x="1519" y="2590"/>
                          <a:ext cx="4064" cy="1520"/>
                        </a:xfrm>
                        <a:prstGeom prst="rect">
                          <a:avLst/>
                        </a:prstGeom>
                        <a:noFill/>
                        <a:ln w="38100">
                          <a:noFill/>
                          <a:miter/>
                        </a:ln>
                      </p:spPr>
                    </p:pic>
                  </p:oleObj>
                </mc:Fallback>
              </mc:AlternateContent>
            </a:graphicData>
          </a:graphic>
        </p:graphicFrame>
        <p:sp>
          <p:nvSpPr>
            <p:cNvPr id="66574" name="Rectangle 6"/>
            <p:cNvSpPr/>
            <p:nvPr/>
          </p:nvSpPr>
          <p:spPr>
            <a:xfrm>
              <a:off x="1501" y="3194"/>
              <a:ext cx="227" cy="317"/>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6565" name="Object 7"/>
            <p:cNvGraphicFramePr/>
            <p:nvPr/>
          </p:nvGraphicFramePr>
          <p:xfrm>
            <a:off x="1530" y="3194"/>
            <a:ext cx="189" cy="297"/>
          </p:xfrm>
          <a:graphic>
            <a:graphicData uri="http://schemas.openxmlformats.org/presentationml/2006/ole">
              <mc:AlternateContent xmlns:mc="http://schemas.openxmlformats.org/markup-compatibility/2006">
                <mc:Choice xmlns:v="urn:schemas-microsoft-com:vml" Requires="v">
                  <p:oleObj spid="_x0000_s3452" name="" r:id="rId5" imgW="165100" imgH="241300" progId="Equation.3">
                    <p:embed/>
                  </p:oleObj>
                </mc:Choice>
                <mc:Fallback>
                  <p:oleObj name="" r:id="rId5" imgW="165100" imgH="241300" progId="Equation.3">
                    <p:embed/>
                    <p:pic>
                      <p:nvPicPr>
                        <p:cNvPr id="0" name="图片 3451"/>
                        <p:cNvPicPr/>
                        <p:nvPr/>
                      </p:nvPicPr>
                      <p:blipFill>
                        <a:blip r:embed="rId6"/>
                        <a:stretch>
                          <a:fillRect/>
                        </a:stretch>
                      </p:blipFill>
                      <p:spPr>
                        <a:xfrm>
                          <a:off x="1530" y="3194"/>
                          <a:ext cx="189" cy="297"/>
                        </a:xfrm>
                        <a:prstGeom prst="rect">
                          <a:avLst/>
                        </a:prstGeom>
                        <a:noFill/>
                        <a:ln w="38100">
                          <a:noFill/>
                          <a:miter/>
                        </a:ln>
                      </p:spPr>
                    </p:pic>
                  </p:oleObj>
                </mc:Fallback>
              </mc:AlternateContent>
            </a:graphicData>
          </a:graphic>
        </p:graphicFrame>
        <p:sp>
          <p:nvSpPr>
            <p:cNvPr id="66575" name="Rectangle 8"/>
            <p:cNvSpPr/>
            <p:nvPr/>
          </p:nvSpPr>
          <p:spPr>
            <a:xfrm>
              <a:off x="5402" y="3203"/>
              <a:ext cx="182" cy="363"/>
            </a:xfrm>
            <a:prstGeom prst="rect">
              <a:avLst/>
            </a:prstGeom>
            <a:solidFill>
              <a:schemeClr val="accent1"/>
            </a:solidFill>
            <a:ln w="28575">
              <a:noFill/>
            </a:ln>
          </p:spPr>
          <p:txBody>
            <a:bodyPr wrap="none" anchor="ctr">
              <a:spAutoFit/>
            </a:bodyPr>
            <a:p>
              <a:endParaRPr lang="zh-CN" altLang="en-US" dirty="0">
                <a:latin typeface="Arial" panose="020B0604020202020204" pitchFamily="34" charset="0"/>
              </a:endParaRPr>
            </a:p>
          </p:txBody>
        </p:sp>
        <p:graphicFrame>
          <p:nvGraphicFramePr>
            <p:cNvPr id="66566" name="Object 9"/>
            <p:cNvGraphicFramePr/>
            <p:nvPr/>
          </p:nvGraphicFramePr>
          <p:xfrm>
            <a:off x="5375" y="3249"/>
            <a:ext cx="204" cy="297"/>
          </p:xfrm>
          <a:graphic>
            <a:graphicData uri="http://schemas.openxmlformats.org/presentationml/2006/ole">
              <mc:AlternateContent xmlns:mc="http://schemas.openxmlformats.org/markup-compatibility/2006">
                <mc:Choice xmlns:v="urn:schemas-microsoft-com:vml" Requires="v">
                  <p:oleObj spid="_x0000_s3458" name="" r:id="rId7" imgW="177800" imgH="240665" progId="Equation.3">
                    <p:embed/>
                  </p:oleObj>
                </mc:Choice>
                <mc:Fallback>
                  <p:oleObj name="" r:id="rId7" imgW="177800" imgH="240665" progId="Equation.3">
                    <p:embed/>
                    <p:pic>
                      <p:nvPicPr>
                        <p:cNvPr id="0" name="图片 3457"/>
                        <p:cNvPicPr/>
                        <p:nvPr/>
                      </p:nvPicPr>
                      <p:blipFill>
                        <a:blip r:embed="rId8"/>
                        <a:stretch>
                          <a:fillRect/>
                        </a:stretch>
                      </p:blipFill>
                      <p:spPr>
                        <a:xfrm>
                          <a:off x="5375" y="3249"/>
                          <a:ext cx="204" cy="297"/>
                        </a:xfrm>
                        <a:prstGeom prst="rect">
                          <a:avLst/>
                        </a:prstGeom>
                        <a:noFill/>
                        <a:ln w="38100">
                          <a:noFill/>
                          <a:miter/>
                        </a:ln>
                      </p:spPr>
                    </p:pic>
                  </p:oleObj>
                </mc:Fallback>
              </mc:AlternateContent>
            </a:graphicData>
          </a:graphic>
        </p:graphicFrame>
        <p:sp>
          <p:nvSpPr>
            <p:cNvPr id="66576" name="Text Box 10"/>
            <p:cNvSpPr txBox="1"/>
            <p:nvPr/>
          </p:nvSpPr>
          <p:spPr>
            <a:xfrm>
              <a:off x="278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b</a:t>
              </a:r>
              <a:endParaRPr lang="en-US" altLang="zh-CN" dirty="0">
                <a:solidFill>
                  <a:srgbClr val="0000CC"/>
                </a:solidFill>
                <a:latin typeface="宋体" panose="02010600030101010101" pitchFamily="2" charset="-122"/>
              </a:endParaRPr>
            </a:p>
          </p:txBody>
        </p:sp>
        <p:sp>
          <p:nvSpPr>
            <p:cNvPr id="66577" name="Text Box 11"/>
            <p:cNvSpPr txBox="1"/>
            <p:nvPr/>
          </p:nvSpPr>
          <p:spPr>
            <a:xfrm>
              <a:off x="4059" y="2341"/>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c</a:t>
              </a:r>
              <a:endParaRPr lang="en-US" altLang="zh-CN" dirty="0">
                <a:solidFill>
                  <a:srgbClr val="0000CC"/>
                </a:solidFill>
                <a:latin typeface="宋体" panose="02010600030101010101" pitchFamily="2" charset="-122"/>
              </a:endParaRPr>
            </a:p>
          </p:txBody>
        </p:sp>
        <p:sp>
          <p:nvSpPr>
            <p:cNvPr id="66578" name="Text Box 12"/>
            <p:cNvSpPr txBox="1"/>
            <p:nvPr/>
          </p:nvSpPr>
          <p:spPr>
            <a:xfrm>
              <a:off x="3388" y="3639"/>
              <a:ext cx="318" cy="327"/>
            </a:xfrm>
            <a:prstGeom prst="rect">
              <a:avLst/>
            </a:prstGeom>
            <a:noFill/>
            <a:ln w="28575">
              <a:noFill/>
            </a:ln>
          </p:spPr>
          <p:txBody>
            <a:bodyPr>
              <a:spAutoFit/>
            </a:bodyPr>
            <a:p>
              <a:pPr algn="ctr">
                <a:spcBef>
                  <a:spcPct val="50000"/>
                </a:spcBef>
              </a:pPr>
              <a:r>
                <a:rPr lang="en-US" altLang="zh-CN" dirty="0">
                  <a:solidFill>
                    <a:srgbClr val="0000CC"/>
                  </a:solidFill>
                  <a:latin typeface="宋体" panose="02010600030101010101" pitchFamily="2" charset="-122"/>
                </a:rPr>
                <a:t>e</a:t>
              </a:r>
              <a:endParaRPr lang="en-US" altLang="zh-CN" dirty="0">
                <a:solidFill>
                  <a:srgbClr val="0000CC"/>
                </a:solidFill>
                <a:latin typeface="宋体" panose="02010600030101010101" pitchFamily="2" charset="-122"/>
              </a:endParaRPr>
            </a:p>
          </p:txBody>
        </p:sp>
        <p:sp>
          <p:nvSpPr>
            <p:cNvPr id="66579" name="Line 13"/>
            <p:cNvSpPr/>
            <p:nvPr/>
          </p:nvSpPr>
          <p:spPr>
            <a:xfrm>
              <a:off x="3560" y="3947"/>
              <a:ext cx="0" cy="181"/>
            </a:xfrm>
            <a:prstGeom prst="line">
              <a:avLst/>
            </a:prstGeom>
            <a:ln w="28575" cap="flat" cmpd="sng">
              <a:solidFill>
                <a:schemeClr val="tx1"/>
              </a:solidFill>
              <a:prstDash val="solid"/>
              <a:headEnd type="none" w="med" len="med"/>
              <a:tailEnd type="none" w="med" len="med"/>
            </a:ln>
          </p:spPr>
        </p:sp>
        <p:sp>
          <p:nvSpPr>
            <p:cNvPr id="66580" name="Line 14"/>
            <p:cNvSpPr/>
            <p:nvPr/>
          </p:nvSpPr>
          <p:spPr>
            <a:xfrm>
              <a:off x="3397" y="4119"/>
              <a:ext cx="318" cy="0"/>
            </a:xfrm>
            <a:prstGeom prst="line">
              <a:avLst/>
            </a:prstGeom>
            <a:ln w="28575" cap="flat" cmpd="sng">
              <a:solidFill>
                <a:schemeClr val="tx1"/>
              </a:solidFill>
              <a:prstDash val="solid"/>
              <a:headEnd type="none" w="med" len="med"/>
              <a:tailEnd type="none" w="med" len="med"/>
            </a:ln>
          </p:spPr>
        </p:sp>
        <p:sp>
          <p:nvSpPr>
            <p:cNvPr id="66581" name="Oval 15"/>
            <p:cNvSpPr>
              <a:spLocks noChangeAspect="1"/>
            </p:cNvSpPr>
            <p:nvPr/>
          </p:nvSpPr>
          <p:spPr>
            <a:xfrm>
              <a:off x="3542" y="3929"/>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20204" pitchFamily="34" charset="0"/>
              </a:endParaRPr>
            </a:p>
          </p:txBody>
        </p:sp>
      </p:grpSp>
      <p:grpSp>
        <p:nvGrpSpPr>
          <p:cNvPr id="66569" name="Group 16"/>
          <p:cNvGrpSpPr/>
          <p:nvPr/>
        </p:nvGrpSpPr>
        <p:grpSpPr>
          <a:xfrm>
            <a:off x="1116013" y="1050925"/>
            <a:ext cx="2663825" cy="649288"/>
            <a:chOff x="703" y="662"/>
            <a:chExt cx="1678" cy="409"/>
          </a:xfrm>
        </p:grpSpPr>
        <p:sp>
          <p:nvSpPr>
            <p:cNvPr id="66572" name="Oval 17"/>
            <p:cNvSpPr/>
            <p:nvPr/>
          </p:nvSpPr>
          <p:spPr>
            <a:xfrm>
              <a:off x="703" y="662"/>
              <a:ext cx="1678" cy="409"/>
            </a:xfrm>
            <a:prstGeom prst="ellipse">
              <a:avLst/>
            </a:prstGeom>
            <a:solidFill>
              <a:srgbClr val="CCFF99"/>
            </a:solidFill>
            <a:ln w="38100" cap="flat" cmpd="sng">
              <a:pattFill prst="sphere">
                <a:fgClr>
                  <a:srgbClr val="FF9900"/>
                </a:fgClr>
                <a:bgClr>
                  <a:srgbClr val="FFFFFF"/>
                </a:bgClr>
              </a:pattFill>
              <a:prstDash val="solid"/>
              <a:headEnd type="none" w="med" len="med"/>
              <a:tailEnd type="none" w="med" len="med"/>
            </a:ln>
          </p:spPr>
          <p:txBody>
            <a:bodyPr anchor="ctr">
              <a:spAutoFit/>
            </a:bodyPr>
            <a:p>
              <a:endParaRPr lang="zh-CN" altLang="en-US" dirty="0">
                <a:latin typeface="Arial" panose="020B0604020202020204" pitchFamily="34" charset="0"/>
              </a:endParaRPr>
            </a:p>
          </p:txBody>
        </p:sp>
        <p:sp>
          <p:nvSpPr>
            <p:cNvPr id="66573" name="Text Box 18"/>
            <p:cNvSpPr txBox="1"/>
            <p:nvPr/>
          </p:nvSpPr>
          <p:spPr>
            <a:xfrm>
              <a:off x="748" y="671"/>
              <a:ext cx="1587" cy="327"/>
            </a:xfrm>
            <a:prstGeom prst="rect">
              <a:avLst/>
            </a:prstGeom>
            <a:noFill/>
            <a:ln w="38100">
              <a:noFill/>
            </a:ln>
          </p:spPr>
          <p:txBody>
            <a:bodyPr anchor="ctr">
              <a:spAutoFit/>
            </a:bodyPr>
            <a:p>
              <a:pPr algn="ctr">
                <a:spcBef>
                  <a:spcPct val="50000"/>
                </a:spcBef>
              </a:pPr>
              <a:r>
                <a:rPr lang="zh-CN" altLang="en-US" b="0" dirty="0">
                  <a:latin typeface="隶书" panose="02010509060101010101" pitchFamily="49" charset="-122"/>
                  <a:ea typeface="隶书" panose="02010509060101010101" pitchFamily="49" charset="-122"/>
                </a:rPr>
                <a:t>有旁路电容时</a:t>
              </a:r>
              <a:endParaRPr lang="zh-CN" altLang="en-US" b="0" dirty="0">
                <a:latin typeface="隶书" panose="02010509060101010101" pitchFamily="49" charset="-122"/>
                <a:ea typeface="隶书" panose="02010509060101010101" pitchFamily="49" charset="-122"/>
              </a:endParaRPr>
            </a:p>
          </p:txBody>
        </p:sp>
      </p:grpSp>
      <p:sp>
        <p:nvSpPr>
          <p:cNvPr id="66570" name="Text Box 19"/>
          <p:cNvSpPr txBox="1"/>
          <p:nvPr/>
        </p:nvSpPr>
        <p:spPr>
          <a:xfrm>
            <a:off x="3924300" y="1181100"/>
            <a:ext cx="2376488" cy="519113"/>
          </a:xfrm>
          <a:prstGeom prst="rect">
            <a:avLst/>
          </a:prstGeom>
          <a:noFill/>
          <a:ln w="28575">
            <a:noFill/>
          </a:ln>
        </p:spPr>
        <p:txBody>
          <a:bodyPr>
            <a:spAutoFit/>
          </a:bodyPr>
          <a:p>
            <a:pPr>
              <a:spcBef>
                <a:spcPct val="50000"/>
              </a:spcBef>
              <a:buClr>
                <a:schemeClr val="folHlink"/>
              </a:buClr>
              <a:buFont typeface="Wingdings" panose="05000000000000000000" pitchFamily="2" charset="2"/>
              <a:buChar char="Ø"/>
            </a:pPr>
            <a:r>
              <a:rPr lang="zh-CN" altLang="en-US" b="0" dirty="0">
                <a:solidFill>
                  <a:schemeClr val="tx2"/>
                </a:solidFill>
                <a:latin typeface="华文新魏" panose="02010800040101010101" pitchFamily="2" charset="-122"/>
                <a:ea typeface="华文新魏" panose="02010800040101010101" pitchFamily="2" charset="-122"/>
              </a:rPr>
              <a:t>求输出电阻</a:t>
            </a:r>
            <a:endParaRPr lang="zh-CN" altLang="en-US" b="0" dirty="0">
              <a:solidFill>
                <a:schemeClr val="tx2"/>
              </a:solidFill>
              <a:latin typeface="华文新魏" panose="02010800040101010101" pitchFamily="2" charset="-122"/>
              <a:ea typeface="华文新魏" panose="02010800040101010101" pitchFamily="2" charset="-122"/>
            </a:endParaRPr>
          </a:p>
        </p:txBody>
      </p:sp>
      <p:sp>
        <p:nvSpPr>
          <p:cNvPr id="109588" name="AutoShape 20"/>
          <p:cNvSpPr/>
          <p:nvPr/>
        </p:nvSpPr>
        <p:spPr>
          <a:xfrm>
            <a:off x="5580063" y="3213100"/>
            <a:ext cx="1368425" cy="719138"/>
          </a:xfrm>
          <a:prstGeom prst="cloudCallout">
            <a:avLst>
              <a:gd name="adj1" fmla="val -109051"/>
              <a:gd name="adj2" fmla="val -94593"/>
            </a:avLst>
          </a:prstGeom>
          <a:solidFill>
            <a:srgbClr val="FFFF99"/>
          </a:solidFill>
          <a:ln w="28575" cap="flat" cmpd="sng">
            <a:solidFill>
              <a:srgbClr val="0000CC"/>
            </a:solidFill>
            <a:prstDash val="solid"/>
            <a:headEnd type="none" w="med" len="med"/>
            <a:tailEnd type="none" w="med" len="med"/>
          </a:ln>
        </p:spPr>
        <p:txBody>
          <a:bodyPr anchor="ctr"/>
          <a:p>
            <a:pPr algn="ctr">
              <a:spcBef>
                <a:spcPct val="50000"/>
              </a:spcBef>
            </a:pPr>
            <a:r>
              <a:rPr lang="zh-CN" altLang="en-US" b="0" dirty="0">
                <a:solidFill>
                  <a:srgbClr val="FF0000"/>
                </a:solidFill>
                <a:latin typeface="隶书" panose="02010509060101010101" pitchFamily="49" charset="-122"/>
                <a:ea typeface="隶书" panose="02010509060101010101" pitchFamily="49" charset="-122"/>
              </a:rPr>
              <a:t>不变</a:t>
            </a:r>
            <a:endParaRPr lang="zh-CN" altLang="en-US" b="0" dirty="0">
              <a:solidFill>
                <a:srgbClr val="FF0000"/>
              </a:solidFill>
              <a:latin typeface="隶书" panose="02010509060101010101" pitchFamily="49" charset="-122"/>
              <a:ea typeface="隶书" panose="02010509060101010101" pitchFamily="49" charset="-122"/>
            </a:endParaRPr>
          </a:p>
        </p:txBody>
      </p:sp>
      <p:graphicFrame>
        <p:nvGraphicFramePr>
          <p:cNvPr id="66563" name="Object 21"/>
          <p:cNvGraphicFramePr/>
          <p:nvPr>
            <p:ph idx="1"/>
          </p:nvPr>
        </p:nvGraphicFramePr>
        <p:xfrm>
          <a:off x="6084888" y="1004888"/>
          <a:ext cx="1800225" cy="1208087"/>
        </p:xfrm>
        <a:graphic>
          <a:graphicData uri="http://schemas.openxmlformats.org/presentationml/2006/ole">
            <mc:AlternateContent xmlns:mc="http://schemas.openxmlformats.org/markup-compatibility/2006">
              <mc:Choice xmlns:v="urn:schemas-microsoft-com:vml" Requires="v">
                <p:oleObj spid="_x0000_s3455" name="" r:id="rId9" imgW="812165" imgH="546100" progId="Equation.3">
                  <p:embed/>
                </p:oleObj>
              </mc:Choice>
              <mc:Fallback>
                <p:oleObj name="" r:id="rId9" imgW="812165" imgH="546100" progId="Equation.3">
                  <p:embed/>
                  <p:pic>
                    <p:nvPicPr>
                      <p:cNvPr id="0" name="图片 3454"/>
                      <p:cNvPicPr/>
                      <p:nvPr/>
                    </p:nvPicPr>
                    <p:blipFill>
                      <a:blip r:embed="rId10">
                        <a:clrChange>
                          <a:clrFrom>
                            <a:srgbClr val="000000"/>
                          </a:clrFrom>
                          <a:clrTo>
                            <a:srgbClr val="007572"/>
                          </a:clrTo>
                        </a:clrChange>
                      </a:blip>
                      <a:stretch>
                        <a:fillRect/>
                      </a:stretch>
                    </p:blipFill>
                    <p:spPr>
                      <a:xfrm>
                        <a:off x="6084888" y="1004888"/>
                        <a:ext cx="1800225" cy="1208087"/>
                      </a:xfrm>
                      <a:prstGeom prst="rect">
                        <a:avLst/>
                      </a:prstGeom>
                      <a:noFill/>
                      <a:ln w="38100">
                        <a:miter/>
                      </a:ln>
                    </p:spPr>
                  </p:pic>
                </p:oleObj>
              </mc:Fallback>
            </mc:AlternateContent>
          </a:graphicData>
        </a:graphic>
      </p:graphicFrame>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10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9588"/>
                                        </p:tgtEl>
                                        <p:attrNameLst>
                                          <p:attrName>style.visibility</p:attrName>
                                        </p:attrNameLst>
                                      </p:cBhvr>
                                      <p:to>
                                        <p:strVal val="visible"/>
                                      </p:to>
                                    </p:set>
                                    <p:animEffect transition="in" filter="wipe(down)">
                                      <p:cBhvr>
                                        <p:cTn id="12" dur="1000"/>
                                        <p:tgtEl>
                                          <p:spTgt spid="109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9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7591" name="Text Box 2"/>
          <p:cNvSpPr txBox="1"/>
          <p:nvPr/>
        </p:nvSpPr>
        <p:spPr>
          <a:xfrm>
            <a:off x="898525" y="496888"/>
            <a:ext cx="5329238" cy="579437"/>
          </a:xfrm>
          <a:prstGeom prst="rect">
            <a:avLst/>
          </a:prstGeom>
          <a:noFill/>
          <a:ln w="38100">
            <a:noFill/>
          </a:ln>
        </p:spPr>
        <p:txBody>
          <a:bodyPr lIns="90000" tIns="46800" rIns="90000" bIns="46800" anchor="ctr">
            <a:spAutoFit/>
          </a:bodyPr>
          <a:p>
            <a:pPr eaLnBrk="0" hangingPunct="0">
              <a:spcBef>
                <a:spcPct val="50000"/>
              </a:spcBef>
            </a:pPr>
            <a:r>
              <a:rPr lang="zh-CN" altLang="en-US" b="0" dirty="0">
                <a:latin typeface="Times New Roman" panose="02020603050405020304" pitchFamily="18" charset="0"/>
                <a:ea typeface="华文新魏" panose="02010800040101010101" pitchFamily="2" charset="-122"/>
              </a:rPr>
              <a:t>比较有无旁路电容的结果：</a:t>
            </a:r>
            <a:endParaRPr lang="zh-CN" altLang="en-US" b="0" dirty="0">
              <a:latin typeface="Times New Roman" panose="02020603050405020304" pitchFamily="18" charset="0"/>
              <a:ea typeface="华文新魏" panose="02010800040101010101" pitchFamily="2" charset="-122"/>
            </a:endParaRPr>
          </a:p>
        </p:txBody>
      </p:sp>
      <p:sp>
        <p:nvSpPr>
          <p:cNvPr id="110595" name="Text Box 3"/>
          <p:cNvSpPr txBox="1"/>
          <p:nvPr/>
        </p:nvSpPr>
        <p:spPr>
          <a:xfrm>
            <a:off x="1042988" y="1125538"/>
            <a:ext cx="4608512" cy="579437"/>
          </a:xfrm>
          <a:prstGeom prst="rect">
            <a:avLst/>
          </a:prstGeom>
          <a:noFill/>
          <a:ln w="28575">
            <a:noFill/>
          </a:ln>
        </p:spPr>
        <p:txBody>
          <a:bodyPr>
            <a:spAutoFit/>
          </a:bodyPr>
          <a:p>
            <a:pPr>
              <a:spcBef>
                <a:spcPct val="50000"/>
              </a:spcBef>
            </a:pPr>
            <a:r>
              <a:rPr lang="en-US" altLang="zh-CN" dirty="0">
                <a:latin typeface="宋体" panose="02010600030101010101" pitchFamily="2" charset="-122"/>
              </a:rPr>
              <a:t>①</a:t>
            </a:r>
            <a:r>
              <a:rPr lang="zh-CN" altLang="en-US" dirty="0">
                <a:latin typeface="宋体" panose="02010600030101010101" pitchFamily="2" charset="-122"/>
              </a:rPr>
              <a:t>对直流通路没有影响。</a:t>
            </a:r>
            <a:endParaRPr lang="zh-CN" altLang="en-US" dirty="0">
              <a:latin typeface="宋体" panose="02010600030101010101" pitchFamily="2" charset="-122"/>
            </a:endParaRPr>
          </a:p>
        </p:txBody>
      </p:sp>
      <p:sp>
        <p:nvSpPr>
          <p:cNvPr id="110596" name="Text Box 4"/>
          <p:cNvSpPr txBox="1"/>
          <p:nvPr/>
        </p:nvSpPr>
        <p:spPr>
          <a:xfrm>
            <a:off x="1042988" y="1844675"/>
            <a:ext cx="6049962" cy="579438"/>
          </a:xfrm>
          <a:prstGeom prst="rect">
            <a:avLst/>
          </a:prstGeom>
          <a:noFill/>
          <a:ln w="28575">
            <a:noFill/>
          </a:ln>
        </p:spPr>
        <p:txBody>
          <a:bodyPr>
            <a:spAutoFit/>
          </a:bodyPr>
          <a:p>
            <a:pPr>
              <a:spcBef>
                <a:spcPct val="50000"/>
              </a:spcBef>
            </a:pPr>
            <a:r>
              <a:rPr lang="en-US" altLang="zh-CN" dirty="0">
                <a:latin typeface="宋体" panose="02010600030101010101" pitchFamily="2" charset="-122"/>
              </a:rPr>
              <a:t>②</a:t>
            </a:r>
            <a:r>
              <a:rPr lang="zh-CN" altLang="en-US" dirty="0">
                <a:latin typeface="宋体" panose="02010600030101010101" pitchFamily="2" charset="-122"/>
              </a:rPr>
              <a:t>对交流通路将产生较大影响：</a:t>
            </a:r>
            <a:endParaRPr lang="zh-CN" altLang="en-US" dirty="0">
              <a:latin typeface="宋体" panose="02010600030101010101" pitchFamily="2" charset="-122"/>
            </a:endParaRPr>
          </a:p>
        </p:txBody>
      </p:sp>
      <p:grpSp>
        <p:nvGrpSpPr>
          <p:cNvPr id="2" name="Group 5"/>
          <p:cNvGrpSpPr/>
          <p:nvPr/>
        </p:nvGrpSpPr>
        <p:grpSpPr>
          <a:xfrm>
            <a:off x="1403350" y="2709863"/>
            <a:ext cx="3313113" cy="3240087"/>
            <a:chOff x="748" y="1616"/>
            <a:chExt cx="2087" cy="2041"/>
          </a:xfrm>
        </p:grpSpPr>
        <p:sp>
          <p:nvSpPr>
            <p:cNvPr id="67600" name="Rectangle 6"/>
            <p:cNvSpPr/>
            <p:nvPr/>
          </p:nvSpPr>
          <p:spPr>
            <a:xfrm>
              <a:off x="748" y="1616"/>
              <a:ext cx="2087" cy="2041"/>
            </a:xfrm>
            <a:prstGeom prst="rect">
              <a:avLst/>
            </a:prstGeom>
            <a:solidFill>
              <a:srgbClr val="FFFF99"/>
            </a:solidFill>
            <a:ln w="28575" cap="flat" cmpd="sng">
              <a:solidFill>
                <a:srgbClr val="0000CC"/>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aphicFrame>
          <p:nvGraphicFramePr>
            <p:cNvPr id="67587" name="Object 7"/>
            <p:cNvGraphicFramePr/>
            <p:nvPr/>
          </p:nvGraphicFramePr>
          <p:xfrm>
            <a:off x="839" y="2056"/>
            <a:ext cx="1978" cy="611"/>
          </p:xfrm>
          <a:graphic>
            <a:graphicData uri="http://schemas.openxmlformats.org/presentationml/2006/ole">
              <mc:AlternateContent xmlns:mc="http://schemas.openxmlformats.org/markup-compatibility/2006">
                <mc:Choice xmlns:v="urn:schemas-microsoft-com:vml" Requires="v">
                  <p:oleObj spid="_x0000_s3456" name="" r:id="rId1" imgW="1396365" imgH="431800" progId="Equation.3">
                    <p:embed/>
                  </p:oleObj>
                </mc:Choice>
                <mc:Fallback>
                  <p:oleObj name="" r:id="rId1" imgW="1396365" imgH="431800" progId="Equation.3">
                    <p:embed/>
                    <p:pic>
                      <p:nvPicPr>
                        <p:cNvPr id="0" name="图片 3455"/>
                        <p:cNvPicPr/>
                        <p:nvPr/>
                      </p:nvPicPr>
                      <p:blipFill>
                        <a:blip r:embed="rId2"/>
                        <a:stretch>
                          <a:fillRect/>
                        </a:stretch>
                      </p:blipFill>
                      <p:spPr>
                        <a:xfrm>
                          <a:off x="839" y="2056"/>
                          <a:ext cx="1978" cy="611"/>
                        </a:xfrm>
                        <a:prstGeom prst="rect">
                          <a:avLst/>
                        </a:prstGeom>
                        <a:noFill/>
                        <a:ln w="38100">
                          <a:noFill/>
                          <a:miter/>
                        </a:ln>
                      </p:spPr>
                    </p:pic>
                  </p:oleObj>
                </mc:Fallback>
              </mc:AlternateContent>
            </a:graphicData>
          </a:graphic>
        </p:graphicFrame>
        <p:graphicFrame>
          <p:nvGraphicFramePr>
            <p:cNvPr id="67588" name="Object 8"/>
            <p:cNvGraphicFramePr/>
            <p:nvPr/>
          </p:nvGraphicFramePr>
          <p:xfrm>
            <a:off x="839" y="2757"/>
            <a:ext cx="1704" cy="348"/>
          </p:xfrm>
          <a:graphic>
            <a:graphicData uri="http://schemas.openxmlformats.org/presentationml/2006/ole">
              <mc:AlternateContent xmlns:mc="http://schemas.openxmlformats.org/markup-compatibility/2006">
                <mc:Choice xmlns:v="urn:schemas-microsoft-com:vml" Requires="v">
                  <p:oleObj spid="_x0000_s3457" name="" r:id="rId3" imgW="1282700" imgH="228600" progId="Equation.3">
                    <p:embed/>
                  </p:oleObj>
                </mc:Choice>
                <mc:Fallback>
                  <p:oleObj name="" r:id="rId3" imgW="1282700" imgH="228600" progId="Equation.3">
                    <p:embed/>
                    <p:pic>
                      <p:nvPicPr>
                        <p:cNvPr id="0" name="图片 3456"/>
                        <p:cNvPicPr/>
                        <p:nvPr/>
                      </p:nvPicPr>
                      <p:blipFill>
                        <a:blip r:embed="rId4"/>
                        <a:stretch>
                          <a:fillRect/>
                        </a:stretch>
                      </p:blipFill>
                      <p:spPr>
                        <a:xfrm>
                          <a:off x="839" y="2757"/>
                          <a:ext cx="1704" cy="348"/>
                        </a:xfrm>
                        <a:prstGeom prst="rect">
                          <a:avLst/>
                        </a:prstGeom>
                        <a:noFill/>
                        <a:ln w="38100">
                          <a:noFill/>
                          <a:miter/>
                        </a:ln>
                      </p:spPr>
                    </p:pic>
                  </p:oleObj>
                </mc:Fallback>
              </mc:AlternateContent>
            </a:graphicData>
          </a:graphic>
        </p:graphicFrame>
        <p:graphicFrame>
          <p:nvGraphicFramePr>
            <p:cNvPr id="67589" name="Object 9"/>
            <p:cNvGraphicFramePr/>
            <p:nvPr/>
          </p:nvGraphicFramePr>
          <p:xfrm>
            <a:off x="865" y="3247"/>
            <a:ext cx="862" cy="365"/>
          </p:xfrm>
          <a:graphic>
            <a:graphicData uri="http://schemas.openxmlformats.org/presentationml/2006/ole">
              <mc:AlternateContent xmlns:mc="http://schemas.openxmlformats.org/markup-compatibility/2006">
                <mc:Choice xmlns:v="urn:schemas-microsoft-com:vml" Requires="v">
                  <p:oleObj spid="_x0000_s3459" name="" r:id="rId5" imgW="520700" imgH="228600" progId="Equation.3">
                    <p:embed/>
                  </p:oleObj>
                </mc:Choice>
                <mc:Fallback>
                  <p:oleObj name="" r:id="rId5" imgW="520700" imgH="228600" progId="Equation.3">
                    <p:embed/>
                    <p:pic>
                      <p:nvPicPr>
                        <p:cNvPr id="0" name="图片 3458"/>
                        <p:cNvPicPr/>
                        <p:nvPr/>
                      </p:nvPicPr>
                      <p:blipFill>
                        <a:blip r:embed="rId6"/>
                        <a:stretch>
                          <a:fillRect/>
                        </a:stretch>
                      </p:blipFill>
                      <p:spPr>
                        <a:xfrm>
                          <a:off x="865" y="3247"/>
                          <a:ext cx="862" cy="365"/>
                        </a:xfrm>
                        <a:prstGeom prst="rect">
                          <a:avLst/>
                        </a:prstGeom>
                        <a:noFill/>
                        <a:ln w="38100">
                          <a:noFill/>
                          <a:miter/>
                        </a:ln>
                      </p:spPr>
                    </p:pic>
                  </p:oleObj>
                </mc:Fallback>
              </mc:AlternateContent>
            </a:graphicData>
          </a:graphic>
        </p:graphicFrame>
        <p:sp>
          <p:nvSpPr>
            <p:cNvPr id="67601" name="Text Box 10"/>
            <p:cNvSpPr txBox="1"/>
            <p:nvPr/>
          </p:nvSpPr>
          <p:spPr>
            <a:xfrm>
              <a:off x="748" y="1616"/>
              <a:ext cx="2087" cy="345"/>
            </a:xfrm>
            <a:prstGeom prst="rect">
              <a:avLst/>
            </a:prstGeom>
            <a:noFill/>
            <a:ln w="28575" cap="flat" cmpd="sng">
              <a:solidFill>
                <a:srgbClr val="0000CC"/>
              </a:solidFill>
              <a:prstDash val="solid"/>
              <a:miter/>
              <a:headEnd type="none" w="med" len="med"/>
              <a:tailEnd type="none" w="med" len="med"/>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无旁路电容时</a:t>
              </a:r>
              <a:endParaRPr lang="zh-CN" altLang="en-US" b="0" dirty="0">
                <a:latin typeface="隶书" panose="02010509060101010101" pitchFamily="49" charset="-122"/>
                <a:ea typeface="隶书" panose="02010509060101010101" pitchFamily="49" charset="-122"/>
              </a:endParaRPr>
            </a:p>
          </p:txBody>
        </p:sp>
      </p:grpSp>
      <p:grpSp>
        <p:nvGrpSpPr>
          <p:cNvPr id="3" name="Group 11"/>
          <p:cNvGrpSpPr/>
          <p:nvPr/>
        </p:nvGrpSpPr>
        <p:grpSpPr>
          <a:xfrm>
            <a:off x="4995863" y="2565400"/>
            <a:ext cx="3551237" cy="1203325"/>
            <a:chOff x="3147" y="1616"/>
            <a:chExt cx="2237" cy="758"/>
          </a:xfrm>
        </p:grpSpPr>
        <p:graphicFrame>
          <p:nvGraphicFramePr>
            <p:cNvPr id="67586" name="Object 12"/>
            <p:cNvGraphicFramePr/>
            <p:nvPr/>
          </p:nvGraphicFramePr>
          <p:xfrm>
            <a:off x="3147" y="1697"/>
            <a:ext cx="313" cy="349"/>
          </p:xfrm>
          <a:graphic>
            <a:graphicData uri="http://schemas.openxmlformats.org/presentationml/2006/ole">
              <mc:AlternateContent xmlns:mc="http://schemas.openxmlformats.org/markup-compatibility/2006">
                <mc:Choice xmlns:v="urn:schemas-microsoft-com:vml" Requires="v">
                  <p:oleObj spid="_x0000_s3460" name="" r:id="rId7" imgW="215900" imgH="241300" progId="Equation.3">
                    <p:embed/>
                  </p:oleObj>
                </mc:Choice>
                <mc:Fallback>
                  <p:oleObj name="" r:id="rId7" imgW="215900" imgH="241300" progId="Equation.3">
                    <p:embed/>
                    <p:pic>
                      <p:nvPicPr>
                        <p:cNvPr id="0" name="图片 3459"/>
                        <p:cNvPicPr/>
                        <p:nvPr/>
                      </p:nvPicPr>
                      <p:blipFill>
                        <a:blip r:embed="rId8"/>
                        <a:stretch>
                          <a:fillRect/>
                        </a:stretch>
                      </p:blipFill>
                      <p:spPr>
                        <a:xfrm>
                          <a:off x="3147" y="1697"/>
                          <a:ext cx="313" cy="349"/>
                        </a:xfrm>
                        <a:prstGeom prst="rect">
                          <a:avLst/>
                        </a:prstGeom>
                        <a:noFill/>
                        <a:ln w="38100">
                          <a:noFill/>
                          <a:miter/>
                        </a:ln>
                      </p:spPr>
                    </p:pic>
                  </p:oleObj>
                </mc:Fallback>
              </mc:AlternateContent>
            </a:graphicData>
          </a:graphic>
        </p:graphicFrame>
        <p:sp>
          <p:nvSpPr>
            <p:cNvPr id="67599" name="Text Box 13"/>
            <p:cNvSpPr txBox="1"/>
            <p:nvPr/>
          </p:nvSpPr>
          <p:spPr>
            <a:xfrm>
              <a:off x="3152" y="1616"/>
              <a:ext cx="2232" cy="758"/>
            </a:xfrm>
            <a:prstGeom prst="rect">
              <a:avLst/>
            </a:prstGeom>
            <a:noFill/>
            <a:ln w="28575">
              <a:noFill/>
            </a:ln>
          </p:spPr>
          <p:txBody>
            <a:bodyPr>
              <a:spAutoFit/>
            </a:bodyPr>
            <a:p>
              <a:pPr indent="354330">
                <a:lnSpc>
                  <a:spcPct val="130000"/>
                </a:lnSpc>
                <a:spcBef>
                  <a:spcPct val="50000"/>
                </a:spcBef>
              </a:pPr>
              <a:r>
                <a:rPr lang="zh-CN" altLang="en-US" dirty="0">
                  <a:latin typeface="楷体_GB2312" pitchFamily="49" charset="-122"/>
                  <a:ea typeface="楷体_GB2312" pitchFamily="49" charset="-122"/>
                </a:rPr>
                <a:t>与基本共射放大电路相比大大减小；</a:t>
              </a:r>
              <a:endParaRPr lang="zh-CN" altLang="en-US" dirty="0">
                <a:latin typeface="楷体_GB2312" pitchFamily="49" charset="-122"/>
                <a:ea typeface="楷体_GB2312" pitchFamily="49" charset="-122"/>
              </a:endParaRPr>
            </a:p>
          </p:txBody>
        </p:sp>
      </p:grpSp>
      <p:sp>
        <p:nvSpPr>
          <p:cNvPr id="110606" name="Freeform 14"/>
          <p:cNvSpPr/>
          <p:nvPr/>
        </p:nvSpPr>
        <p:spPr>
          <a:xfrm>
            <a:off x="3097213" y="4279900"/>
            <a:ext cx="1327150" cy="246063"/>
          </a:xfrm>
          <a:custGeom>
            <a:avLst/>
            <a:gdLst>
              <a:gd name="txL" fmla="*/ 0 w 836"/>
              <a:gd name="txT" fmla="*/ 0 h 155"/>
              <a:gd name="txR" fmla="*/ 836 w 836"/>
              <a:gd name="txB" fmla="*/ 155 h 15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36" h="155">
                <a:moveTo>
                  <a:pt x="0" y="52"/>
                </a:moveTo>
                <a:cubicBezTo>
                  <a:pt x="42" y="65"/>
                  <a:pt x="40" y="85"/>
                  <a:pt x="84" y="71"/>
                </a:cubicBezTo>
                <a:cubicBezTo>
                  <a:pt x="81" y="58"/>
                  <a:pt x="86" y="37"/>
                  <a:pt x="74" y="33"/>
                </a:cubicBezTo>
                <a:cubicBezTo>
                  <a:pt x="64" y="29"/>
                  <a:pt x="54" y="50"/>
                  <a:pt x="56" y="61"/>
                </a:cubicBezTo>
                <a:cubicBezTo>
                  <a:pt x="60" y="79"/>
                  <a:pt x="112" y="87"/>
                  <a:pt x="121" y="89"/>
                </a:cubicBezTo>
                <a:cubicBezTo>
                  <a:pt x="127" y="88"/>
                  <a:pt x="256" y="84"/>
                  <a:pt x="204" y="33"/>
                </a:cubicBezTo>
                <a:cubicBezTo>
                  <a:pt x="197" y="26"/>
                  <a:pt x="185" y="27"/>
                  <a:pt x="176" y="24"/>
                </a:cubicBezTo>
                <a:cubicBezTo>
                  <a:pt x="173" y="33"/>
                  <a:pt x="163" y="43"/>
                  <a:pt x="167" y="52"/>
                </a:cubicBezTo>
                <a:cubicBezTo>
                  <a:pt x="171" y="61"/>
                  <a:pt x="185" y="61"/>
                  <a:pt x="195" y="61"/>
                </a:cubicBezTo>
                <a:cubicBezTo>
                  <a:pt x="254" y="61"/>
                  <a:pt x="313" y="55"/>
                  <a:pt x="372" y="52"/>
                </a:cubicBezTo>
                <a:cubicBezTo>
                  <a:pt x="356" y="7"/>
                  <a:pt x="342" y="17"/>
                  <a:pt x="297" y="6"/>
                </a:cubicBezTo>
                <a:cubicBezTo>
                  <a:pt x="247" y="155"/>
                  <a:pt x="432" y="75"/>
                  <a:pt x="548" y="71"/>
                </a:cubicBezTo>
                <a:cubicBezTo>
                  <a:pt x="535" y="16"/>
                  <a:pt x="543" y="0"/>
                  <a:pt x="483" y="15"/>
                </a:cubicBezTo>
                <a:cubicBezTo>
                  <a:pt x="486" y="37"/>
                  <a:pt x="482" y="60"/>
                  <a:pt x="492" y="80"/>
                </a:cubicBezTo>
                <a:cubicBezTo>
                  <a:pt x="496" y="89"/>
                  <a:pt x="510" y="89"/>
                  <a:pt x="520" y="89"/>
                </a:cubicBezTo>
                <a:cubicBezTo>
                  <a:pt x="565" y="89"/>
                  <a:pt x="625" y="68"/>
                  <a:pt x="669" y="61"/>
                </a:cubicBezTo>
                <a:cubicBezTo>
                  <a:pt x="611" y="42"/>
                  <a:pt x="662" y="34"/>
                  <a:pt x="604" y="15"/>
                </a:cubicBezTo>
                <a:cubicBezTo>
                  <a:pt x="571" y="119"/>
                  <a:pt x="673" y="67"/>
                  <a:pt x="771" y="61"/>
                </a:cubicBezTo>
                <a:cubicBezTo>
                  <a:pt x="768" y="52"/>
                  <a:pt x="771" y="37"/>
                  <a:pt x="762" y="33"/>
                </a:cubicBezTo>
                <a:cubicBezTo>
                  <a:pt x="753" y="29"/>
                  <a:pt x="737" y="33"/>
                  <a:pt x="734" y="43"/>
                </a:cubicBezTo>
                <a:cubicBezTo>
                  <a:pt x="729" y="61"/>
                  <a:pt x="740" y="80"/>
                  <a:pt x="743" y="98"/>
                </a:cubicBezTo>
                <a:cubicBezTo>
                  <a:pt x="771" y="91"/>
                  <a:pt x="815" y="92"/>
                  <a:pt x="836" y="71"/>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10607" name="Text Box 15"/>
          <p:cNvSpPr txBox="1"/>
          <p:nvPr/>
        </p:nvSpPr>
        <p:spPr>
          <a:xfrm>
            <a:off x="5003800" y="3789363"/>
            <a:ext cx="2808288" cy="647700"/>
          </a:xfrm>
          <a:prstGeom prst="rect">
            <a:avLst/>
          </a:prstGeom>
          <a:noFill/>
          <a:ln w="28575">
            <a:noFill/>
          </a:ln>
        </p:spPr>
        <p:txBody>
          <a:bodyPr>
            <a:spAutoFit/>
          </a:bodyPr>
          <a:p>
            <a:pPr>
              <a:lnSpc>
                <a:spcPct val="130000"/>
              </a:lnSpc>
              <a:spcBef>
                <a:spcPct val="50000"/>
              </a:spcBef>
            </a:pPr>
            <a:r>
              <a:rPr lang="en-US" altLang="zh-CN" i="1" dirty="0">
                <a:latin typeface="Times New Roman" panose="02020603050405020304" pitchFamily="18" charset="0"/>
                <a:ea typeface="楷体_GB2312" pitchFamily="49" charset="-122"/>
              </a:rPr>
              <a:t>R</a:t>
            </a:r>
            <a:r>
              <a:rPr lang="en-US" altLang="zh-CN" i="1" baseline="-25000" dirty="0">
                <a:latin typeface="Times New Roman" panose="02020603050405020304" pitchFamily="18" charset="0"/>
                <a:ea typeface="楷体_GB2312" pitchFamily="49" charset="-122"/>
              </a:rPr>
              <a:t>i</a:t>
            </a:r>
            <a:r>
              <a:rPr lang="zh-CN" altLang="en-US" dirty="0">
                <a:latin typeface="楷体_GB2312" pitchFamily="49" charset="-122"/>
                <a:ea typeface="楷体_GB2312" pitchFamily="49" charset="-122"/>
              </a:rPr>
              <a:t>较大，很好！</a:t>
            </a:r>
            <a:endParaRPr lang="zh-CN" altLang="en-US" dirty="0">
              <a:latin typeface="楷体_GB2312" pitchFamily="49" charset="-122"/>
              <a:ea typeface="楷体_GB2312" pitchFamily="49" charset="-122"/>
            </a:endParaRPr>
          </a:p>
        </p:txBody>
      </p:sp>
      <p:sp>
        <p:nvSpPr>
          <p:cNvPr id="110608" name="Text Box 16"/>
          <p:cNvSpPr txBox="1"/>
          <p:nvPr/>
        </p:nvSpPr>
        <p:spPr>
          <a:xfrm>
            <a:off x="5003800" y="4508500"/>
            <a:ext cx="3527425" cy="1758950"/>
          </a:xfrm>
          <a:prstGeom prst="rect">
            <a:avLst/>
          </a:prstGeom>
          <a:noFill/>
          <a:ln w="28575">
            <a:noFill/>
          </a:ln>
        </p:spPr>
        <p:txBody>
          <a:bodyPr>
            <a:spAutoFit/>
          </a:bodyPr>
          <a:p>
            <a:pPr>
              <a:lnSpc>
                <a:spcPct val="130000"/>
              </a:lnSpc>
              <a:spcBef>
                <a:spcPct val="50000"/>
              </a:spcBef>
            </a:pPr>
            <a:r>
              <a:rPr lang="zh-CN" altLang="en-US" dirty="0">
                <a:solidFill>
                  <a:schemeClr val="tx2"/>
                </a:solidFill>
                <a:latin typeface="楷体_GB2312" pitchFamily="49" charset="-122"/>
                <a:ea typeface="楷体_GB2312" pitchFamily="49" charset="-122"/>
              </a:rPr>
              <a:t>可见，电路的改进是以牺牲放大倍数为代价的。</a:t>
            </a:r>
            <a:endParaRPr lang="zh-CN" altLang="en-US" dirty="0">
              <a:solidFill>
                <a:schemeClr val="tx2"/>
              </a:solidFill>
              <a:latin typeface="楷体_GB2312" pitchFamily="49" charset="-122"/>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left)">
                                      <p:cBhvr>
                                        <p:cTn id="7" dur="1000"/>
                                        <p:tgtEl>
                                          <p:spTgt spid="110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1000"/>
                                        <p:tgtEl>
                                          <p:spTgt spid="11059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0606"/>
                                        </p:tgtEl>
                                        <p:attrNameLst>
                                          <p:attrName>style.visibility</p:attrName>
                                        </p:attrNameLst>
                                      </p:cBhvr>
                                      <p:to>
                                        <p:strVal val="visible"/>
                                      </p:to>
                                    </p:set>
                                    <p:animEffect transition="in" filter="wipe(left)">
                                      <p:cBhvr>
                                        <p:cTn id="22" dur="1000"/>
                                        <p:tgtEl>
                                          <p:spTgt spid="1106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607"/>
                                        </p:tgtEl>
                                        <p:attrNameLst>
                                          <p:attrName>style.visibility</p:attrName>
                                        </p:attrNameLst>
                                      </p:cBhvr>
                                      <p:to>
                                        <p:strVal val="visible"/>
                                      </p:to>
                                    </p:set>
                                    <p:animEffect transition="in" filter="wipe(left)">
                                      <p:cBhvr>
                                        <p:cTn id="32" dur="1000"/>
                                        <p:tgtEl>
                                          <p:spTgt spid="11060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0608"/>
                                        </p:tgtEl>
                                        <p:attrNameLst>
                                          <p:attrName>style.visibility</p:attrName>
                                        </p:attrNameLst>
                                      </p:cBhvr>
                                      <p:to>
                                        <p:strVal val="visible"/>
                                      </p:to>
                                    </p:set>
                                    <p:animEffect transition="in" filter="checkerboard(across)">
                                      <p:cBhvr>
                                        <p:cTn id="37" dur="500"/>
                                        <p:tgtEl>
                                          <p:spTgt spid="110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6" grpId="0"/>
      <p:bldP spid="110607" grpId="0"/>
      <p:bldP spid="11060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pSp>
        <p:nvGrpSpPr>
          <p:cNvPr id="2" name="Group 2"/>
          <p:cNvGrpSpPr/>
          <p:nvPr/>
        </p:nvGrpSpPr>
        <p:grpSpPr>
          <a:xfrm>
            <a:off x="5076825" y="2709863"/>
            <a:ext cx="3313113" cy="3240087"/>
            <a:chOff x="3198" y="1616"/>
            <a:chExt cx="2087" cy="2041"/>
          </a:xfrm>
        </p:grpSpPr>
        <p:sp>
          <p:nvSpPr>
            <p:cNvPr id="68623" name="Rectangle 3"/>
            <p:cNvSpPr/>
            <p:nvPr/>
          </p:nvSpPr>
          <p:spPr>
            <a:xfrm>
              <a:off x="3198" y="1616"/>
              <a:ext cx="2087" cy="2041"/>
            </a:xfrm>
            <a:prstGeom prst="rect">
              <a:avLst/>
            </a:prstGeom>
            <a:solidFill>
              <a:srgbClr val="CCFF99"/>
            </a:solidFill>
            <a:ln w="28575" cap="flat" cmpd="sng">
              <a:solidFill>
                <a:srgbClr val="FF9900"/>
              </a:solidFill>
              <a:prstDash val="solid"/>
              <a:miter/>
              <a:headEnd type="none" w="med" len="med"/>
              <a:tailEnd type="none" w="med" len="med"/>
            </a:ln>
          </p:spPr>
          <p:txBody>
            <a:bodyPr wrap="none" anchor="ctr">
              <a:spAutoFit/>
            </a:bodyPr>
            <a:p>
              <a:endParaRPr lang="zh-CN" altLang="en-US" dirty="0">
                <a:latin typeface="Arial" panose="020B0604020202020204" pitchFamily="34" charset="0"/>
              </a:endParaRPr>
            </a:p>
          </p:txBody>
        </p:sp>
        <p:graphicFrame>
          <p:nvGraphicFramePr>
            <p:cNvPr id="68611" name="Object 4"/>
            <p:cNvGraphicFramePr/>
            <p:nvPr/>
          </p:nvGraphicFramePr>
          <p:xfrm>
            <a:off x="3315" y="3247"/>
            <a:ext cx="862" cy="365"/>
          </p:xfrm>
          <a:graphic>
            <a:graphicData uri="http://schemas.openxmlformats.org/presentationml/2006/ole">
              <mc:AlternateContent xmlns:mc="http://schemas.openxmlformats.org/markup-compatibility/2006">
                <mc:Choice xmlns:v="urn:schemas-microsoft-com:vml" Requires="v">
                  <p:oleObj spid="_x0000_s3466" name="" r:id="rId1" imgW="520700" imgH="228600" progId="Equation.3">
                    <p:embed/>
                  </p:oleObj>
                </mc:Choice>
                <mc:Fallback>
                  <p:oleObj name="" r:id="rId1" imgW="520700" imgH="228600" progId="Equation.3">
                    <p:embed/>
                    <p:pic>
                      <p:nvPicPr>
                        <p:cNvPr id="0" name="图片 3465"/>
                        <p:cNvPicPr/>
                        <p:nvPr/>
                      </p:nvPicPr>
                      <p:blipFill>
                        <a:blip r:embed="rId2"/>
                        <a:stretch>
                          <a:fillRect/>
                        </a:stretch>
                      </p:blipFill>
                      <p:spPr>
                        <a:xfrm>
                          <a:off x="3315" y="3247"/>
                          <a:ext cx="862" cy="365"/>
                        </a:xfrm>
                        <a:prstGeom prst="rect">
                          <a:avLst/>
                        </a:prstGeom>
                        <a:noFill/>
                        <a:ln w="38100">
                          <a:noFill/>
                          <a:miter/>
                        </a:ln>
                      </p:spPr>
                    </p:pic>
                  </p:oleObj>
                </mc:Fallback>
              </mc:AlternateContent>
            </a:graphicData>
          </a:graphic>
        </p:graphicFrame>
        <p:sp>
          <p:nvSpPr>
            <p:cNvPr id="68624" name="Text Box 5"/>
            <p:cNvSpPr txBox="1"/>
            <p:nvPr/>
          </p:nvSpPr>
          <p:spPr>
            <a:xfrm>
              <a:off x="3198" y="1616"/>
              <a:ext cx="2087" cy="345"/>
            </a:xfrm>
            <a:prstGeom prst="rect">
              <a:avLst/>
            </a:prstGeom>
            <a:noFill/>
            <a:ln w="28575" cap="flat" cmpd="sng">
              <a:solidFill>
                <a:srgbClr val="FF9900"/>
              </a:solidFill>
              <a:prstDash val="solid"/>
              <a:miter/>
              <a:headEnd type="none" w="med" len="med"/>
              <a:tailEnd type="none" w="med" len="med"/>
            </a:ln>
          </p:spPr>
          <p:txBody>
            <a:bodyPr>
              <a:spAutoFit/>
            </a:bodyPr>
            <a:p>
              <a:pPr algn="ctr">
                <a:spcBef>
                  <a:spcPct val="50000"/>
                </a:spcBef>
              </a:pPr>
              <a:r>
                <a:rPr lang="zh-CN" altLang="en-US" b="0" dirty="0">
                  <a:latin typeface="隶书" panose="02010509060101010101" pitchFamily="49" charset="-122"/>
                  <a:ea typeface="隶书" panose="02010509060101010101" pitchFamily="49" charset="-122"/>
                </a:rPr>
                <a:t>有旁路电容时</a:t>
              </a:r>
              <a:endParaRPr lang="zh-CN" altLang="en-US" b="0" dirty="0">
                <a:latin typeface="隶书" panose="02010509060101010101" pitchFamily="49" charset="-122"/>
                <a:ea typeface="隶书" panose="02010509060101010101" pitchFamily="49" charset="-122"/>
              </a:endParaRPr>
            </a:p>
          </p:txBody>
        </p:sp>
        <p:graphicFrame>
          <p:nvGraphicFramePr>
            <p:cNvPr id="68612" name="Object 6"/>
            <p:cNvGraphicFramePr/>
            <p:nvPr/>
          </p:nvGraphicFramePr>
          <p:xfrm>
            <a:off x="3334" y="2069"/>
            <a:ext cx="1779" cy="603"/>
          </p:xfrm>
          <a:graphic>
            <a:graphicData uri="http://schemas.openxmlformats.org/presentationml/2006/ole">
              <mc:AlternateContent xmlns:mc="http://schemas.openxmlformats.org/markup-compatibility/2006">
                <mc:Choice xmlns:v="urn:schemas-microsoft-com:vml" Requires="v">
                  <p:oleObj spid="_x0000_s3462" name="" r:id="rId3" imgW="1218565" imgH="431800" progId="Equation.3">
                    <p:embed/>
                  </p:oleObj>
                </mc:Choice>
                <mc:Fallback>
                  <p:oleObj name="" r:id="rId3" imgW="1218565" imgH="431800" progId="Equation.3">
                    <p:embed/>
                    <p:pic>
                      <p:nvPicPr>
                        <p:cNvPr id="0" name="图片 3461"/>
                        <p:cNvPicPr/>
                        <p:nvPr/>
                      </p:nvPicPr>
                      <p:blipFill>
                        <a:blip r:embed="rId4"/>
                        <a:stretch>
                          <a:fillRect/>
                        </a:stretch>
                      </p:blipFill>
                      <p:spPr>
                        <a:xfrm>
                          <a:off x="3334" y="2069"/>
                          <a:ext cx="1779" cy="603"/>
                        </a:xfrm>
                        <a:prstGeom prst="rect">
                          <a:avLst/>
                        </a:prstGeom>
                        <a:noFill/>
                        <a:ln w="38100">
                          <a:noFill/>
                          <a:miter/>
                        </a:ln>
                      </p:spPr>
                    </p:pic>
                  </p:oleObj>
                </mc:Fallback>
              </mc:AlternateContent>
            </a:graphicData>
          </a:graphic>
        </p:graphicFrame>
        <p:graphicFrame>
          <p:nvGraphicFramePr>
            <p:cNvPr id="68613" name="Object 7"/>
            <p:cNvGraphicFramePr/>
            <p:nvPr/>
          </p:nvGraphicFramePr>
          <p:xfrm>
            <a:off x="3198" y="2768"/>
            <a:ext cx="2086" cy="345"/>
          </p:xfrm>
          <a:graphic>
            <a:graphicData uri="http://schemas.openxmlformats.org/presentationml/2006/ole">
              <mc:AlternateContent xmlns:mc="http://schemas.openxmlformats.org/markup-compatibility/2006">
                <mc:Choice xmlns:v="urn:schemas-microsoft-com:vml" Requires="v">
                  <p:oleObj spid="_x0000_s3465" name="" r:id="rId5" imgW="1498600" imgH="228600" progId="Equation.3">
                    <p:embed/>
                  </p:oleObj>
                </mc:Choice>
                <mc:Fallback>
                  <p:oleObj name="" r:id="rId5" imgW="1498600" imgH="228600" progId="Equation.3">
                    <p:embed/>
                    <p:pic>
                      <p:nvPicPr>
                        <p:cNvPr id="0" name="图片 3464"/>
                        <p:cNvPicPr/>
                        <p:nvPr/>
                      </p:nvPicPr>
                      <p:blipFill>
                        <a:blip r:embed="rId6"/>
                        <a:stretch>
                          <a:fillRect/>
                        </a:stretch>
                      </p:blipFill>
                      <p:spPr>
                        <a:xfrm>
                          <a:off x="3198" y="2768"/>
                          <a:ext cx="2086" cy="345"/>
                        </a:xfrm>
                        <a:prstGeom prst="rect">
                          <a:avLst/>
                        </a:prstGeom>
                        <a:noFill/>
                        <a:ln w="38100">
                          <a:noFill/>
                          <a:miter/>
                        </a:ln>
                      </p:spPr>
                    </p:pic>
                  </p:oleObj>
                </mc:Fallback>
              </mc:AlternateContent>
            </a:graphicData>
          </a:graphic>
        </p:graphicFrame>
      </p:grpSp>
      <p:grpSp>
        <p:nvGrpSpPr>
          <p:cNvPr id="3" name="Group 8"/>
          <p:cNvGrpSpPr/>
          <p:nvPr/>
        </p:nvGrpSpPr>
        <p:grpSpPr>
          <a:xfrm>
            <a:off x="900113" y="2492375"/>
            <a:ext cx="3983037" cy="1758950"/>
            <a:chOff x="567" y="1570"/>
            <a:chExt cx="2509" cy="1108"/>
          </a:xfrm>
        </p:grpSpPr>
        <p:sp>
          <p:nvSpPr>
            <p:cNvPr id="68622" name="Text Box 9"/>
            <p:cNvSpPr txBox="1"/>
            <p:nvPr/>
          </p:nvSpPr>
          <p:spPr>
            <a:xfrm>
              <a:off x="567" y="1570"/>
              <a:ext cx="2509" cy="1108"/>
            </a:xfrm>
            <a:prstGeom prst="rect">
              <a:avLst/>
            </a:prstGeom>
            <a:noFill/>
            <a:ln w="28575">
              <a:noFill/>
            </a:ln>
          </p:spPr>
          <p:txBody>
            <a:bodyPr>
              <a:spAutoFit/>
            </a:bodyPr>
            <a:p>
              <a:pPr indent="354330">
                <a:lnSpc>
                  <a:spcPct val="130000"/>
                </a:lnSpc>
                <a:spcBef>
                  <a:spcPct val="50000"/>
                </a:spcBef>
              </a:pPr>
              <a:r>
                <a:rPr lang="zh-CN" altLang="en-US" dirty="0">
                  <a:latin typeface="楷体_GB2312" pitchFamily="49" charset="-122"/>
                  <a:ea typeface="楷体_GB2312" pitchFamily="49" charset="-122"/>
                </a:rPr>
                <a:t>与基本共射放大电路相同，较无旁路电容时有很大提高；</a:t>
              </a:r>
              <a:endParaRPr lang="zh-CN" altLang="en-US" dirty="0">
                <a:latin typeface="楷体_GB2312" pitchFamily="49" charset="-122"/>
                <a:ea typeface="楷体_GB2312" pitchFamily="49" charset="-122"/>
              </a:endParaRPr>
            </a:p>
          </p:txBody>
        </p:sp>
        <p:graphicFrame>
          <p:nvGraphicFramePr>
            <p:cNvPr id="68610" name="Object 10"/>
            <p:cNvGraphicFramePr/>
            <p:nvPr/>
          </p:nvGraphicFramePr>
          <p:xfrm>
            <a:off x="585" y="1651"/>
            <a:ext cx="313" cy="349"/>
          </p:xfrm>
          <a:graphic>
            <a:graphicData uri="http://schemas.openxmlformats.org/presentationml/2006/ole">
              <mc:AlternateContent xmlns:mc="http://schemas.openxmlformats.org/markup-compatibility/2006">
                <mc:Choice xmlns:v="urn:schemas-microsoft-com:vml" Requires="v">
                  <p:oleObj spid="_x0000_s3461" name="" r:id="rId7" imgW="215900" imgH="241300" progId="Equation.3">
                    <p:embed/>
                  </p:oleObj>
                </mc:Choice>
                <mc:Fallback>
                  <p:oleObj name="" r:id="rId7" imgW="215900" imgH="241300" progId="Equation.3">
                    <p:embed/>
                    <p:pic>
                      <p:nvPicPr>
                        <p:cNvPr id="0" name="图片 3460"/>
                        <p:cNvPicPr/>
                        <p:nvPr/>
                      </p:nvPicPr>
                      <p:blipFill>
                        <a:blip r:embed="rId8"/>
                        <a:stretch>
                          <a:fillRect/>
                        </a:stretch>
                      </p:blipFill>
                      <p:spPr>
                        <a:xfrm>
                          <a:off x="585" y="1651"/>
                          <a:ext cx="313" cy="349"/>
                        </a:xfrm>
                        <a:prstGeom prst="rect">
                          <a:avLst/>
                        </a:prstGeom>
                        <a:noFill/>
                        <a:ln w="38100">
                          <a:noFill/>
                          <a:miter/>
                        </a:ln>
                      </p:spPr>
                    </p:pic>
                  </p:oleObj>
                </mc:Fallback>
              </mc:AlternateContent>
            </a:graphicData>
          </a:graphic>
        </p:graphicFrame>
      </p:grpSp>
      <p:sp>
        <p:nvSpPr>
          <p:cNvPr id="111627" name="Text Box 11"/>
          <p:cNvSpPr txBox="1"/>
          <p:nvPr/>
        </p:nvSpPr>
        <p:spPr>
          <a:xfrm>
            <a:off x="900113" y="4221163"/>
            <a:ext cx="2808287" cy="647700"/>
          </a:xfrm>
          <a:prstGeom prst="rect">
            <a:avLst/>
          </a:prstGeom>
          <a:noFill/>
          <a:ln w="28575">
            <a:noFill/>
          </a:ln>
        </p:spPr>
        <p:txBody>
          <a:bodyPr>
            <a:spAutoFit/>
          </a:bodyPr>
          <a:p>
            <a:pPr>
              <a:lnSpc>
                <a:spcPct val="130000"/>
              </a:lnSpc>
              <a:spcBef>
                <a:spcPct val="50000"/>
              </a:spcBef>
            </a:pPr>
            <a:r>
              <a:rPr lang="en-US" altLang="zh-CN" i="1" dirty="0">
                <a:latin typeface="Times New Roman" panose="02020603050405020304" pitchFamily="18" charset="0"/>
                <a:ea typeface="楷体_GB2312" pitchFamily="49" charset="-122"/>
              </a:rPr>
              <a:t>R</a:t>
            </a:r>
            <a:r>
              <a:rPr lang="en-US" altLang="zh-CN" i="1" baseline="-25000" dirty="0">
                <a:latin typeface="Times New Roman" panose="02020603050405020304" pitchFamily="18" charset="0"/>
                <a:ea typeface="楷体_GB2312" pitchFamily="49" charset="-122"/>
              </a:rPr>
              <a:t>i</a:t>
            </a:r>
            <a:r>
              <a:rPr lang="zh-CN" altLang="en-US" dirty="0">
                <a:latin typeface="楷体_GB2312" pitchFamily="49" charset="-122"/>
                <a:ea typeface="楷体_GB2312" pitchFamily="49" charset="-122"/>
              </a:rPr>
              <a:t>变小，不好！</a:t>
            </a:r>
            <a:endParaRPr lang="zh-CN" altLang="en-US" dirty="0">
              <a:latin typeface="楷体_GB2312" pitchFamily="49" charset="-122"/>
              <a:ea typeface="楷体_GB2312" pitchFamily="49" charset="-122"/>
            </a:endParaRPr>
          </a:p>
        </p:txBody>
      </p:sp>
      <p:sp>
        <p:nvSpPr>
          <p:cNvPr id="111628" name="Text Box 12"/>
          <p:cNvSpPr txBox="1"/>
          <p:nvPr/>
        </p:nvSpPr>
        <p:spPr>
          <a:xfrm>
            <a:off x="900113" y="4765675"/>
            <a:ext cx="4033837" cy="1758950"/>
          </a:xfrm>
          <a:prstGeom prst="rect">
            <a:avLst/>
          </a:prstGeom>
          <a:noFill/>
          <a:ln w="28575">
            <a:noFill/>
          </a:ln>
        </p:spPr>
        <p:txBody>
          <a:bodyPr>
            <a:spAutoFit/>
          </a:bodyPr>
          <a:p>
            <a:pPr>
              <a:lnSpc>
                <a:spcPct val="130000"/>
              </a:lnSpc>
              <a:spcBef>
                <a:spcPct val="50000"/>
              </a:spcBef>
            </a:pPr>
            <a:r>
              <a:rPr lang="zh-CN" altLang="en-US" dirty="0">
                <a:solidFill>
                  <a:schemeClr val="tx2"/>
                </a:solidFill>
                <a:latin typeface="楷体_GB2312" pitchFamily="49" charset="-122"/>
                <a:ea typeface="楷体_GB2312" pitchFamily="49" charset="-122"/>
              </a:rPr>
              <a:t>可见，并联旁路电容后放大倍数不受影响，但输入电阻减小了</a:t>
            </a:r>
            <a:endParaRPr lang="zh-CN" altLang="en-US" dirty="0">
              <a:solidFill>
                <a:schemeClr val="tx2"/>
              </a:solidFill>
              <a:latin typeface="楷体_GB2312" pitchFamily="49" charset="-122"/>
              <a:ea typeface="楷体_GB2312" pitchFamily="49" charset="-122"/>
            </a:endParaRPr>
          </a:p>
        </p:txBody>
      </p:sp>
      <p:sp>
        <p:nvSpPr>
          <p:cNvPr id="68619" name="Text Box 13"/>
          <p:cNvSpPr txBox="1"/>
          <p:nvPr/>
        </p:nvSpPr>
        <p:spPr>
          <a:xfrm>
            <a:off x="900113" y="549275"/>
            <a:ext cx="4465637" cy="519113"/>
          </a:xfrm>
          <a:prstGeom prst="rect">
            <a:avLst/>
          </a:prstGeom>
          <a:noFill/>
          <a:ln w="38100">
            <a:noFill/>
          </a:ln>
        </p:spPr>
        <p:txBody>
          <a:bodyPr lIns="90000" tIns="46800" rIns="90000" bIns="46800" anchor="ctr">
            <a:spAutoFit/>
          </a:bodyPr>
          <a:p>
            <a:pPr eaLnBrk="0" hangingPunct="0">
              <a:spcBef>
                <a:spcPct val="50000"/>
              </a:spcBef>
            </a:pPr>
            <a:r>
              <a:rPr lang="zh-CN" altLang="en-US" b="0" dirty="0">
                <a:latin typeface="Times New Roman" panose="02020603050405020304" pitchFamily="18" charset="0"/>
                <a:ea typeface="华文新魏" panose="02010800040101010101" pitchFamily="2" charset="-122"/>
              </a:rPr>
              <a:t>比较有无旁路电容的结果：</a:t>
            </a:r>
            <a:endParaRPr lang="zh-CN" altLang="en-US" b="0" dirty="0">
              <a:latin typeface="Times New Roman" panose="02020603050405020304" pitchFamily="18" charset="0"/>
              <a:ea typeface="华文新魏" panose="02010800040101010101" pitchFamily="2" charset="-122"/>
            </a:endParaRPr>
          </a:p>
        </p:txBody>
      </p:sp>
      <p:sp>
        <p:nvSpPr>
          <p:cNvPr id="68620" name="Text Box 14"/>
          <p:cNvSpPr txBox="1"/>
          <p:nvPr/>
        </p:nvSpPr>
        <p:spPr>
          <a:xfrm>
            <a:off x="1042988" y="1125538"/>
            <a:ext cx="4608512" cy="519112"/>
          </a:xfrm>
          <a:prstGeom prst="rect">
            <a:avLst/>
          </a:prstGeom>
          <a:noFill/>
          <a:ln w="28575">
            <a:noFill/>
          </a:ln>
        </p:spPr>
        <p:txBody>
          <a:bodyPr>
            <a:spAutoFit/>
          </a:bodyPr>
          <a:p>
            <a:pPr>
              <a:spcBef>
                <a:spcPct val="50000"/>
              </a:spcBef>
            </a:pPr>
            <a:r>
              <a:rPr lang="en-US" altLang="zh-CN" dirty="0">
                <a:latin typeface="宋体" panose="02010600030101010101" pitchFamily="2" charset="-122"/>
              </a:rPr>
              <a:t>①</a:t>
            </a:r>
            <a:r>
              <a:rPr lang="zh-CN" altLang="en-US" dirty="0">
                <a:latin typeface="宋体" panose="02010600030101010101" pitchFamily="2" charset="-122"/>
              </a:rPr>
              <a:t>对直流通路没有影响。</a:t>
            </a:r>
            <a:endParaRPr lang="zh-CN" altLang="en-US" dirty="0">
              <a:latin typeface="宋体" panose="02010600030101010101" pitchFamily="2" charset="-122"/>
            </a:endParaRPr>
          </a:p>
        </p:txBody>
      </p:sp>
      <p:sp>
        <p:nvSpPr>
          <p:cNvPr id="68621" name="Text Box 15"/>
          <p:cNvSpPr txBox="1"/>
          <p:nvPr/>
        </p:nvSpPr>
        <p:spPr>
          <a:xfrm>
            <a:off x="1042988" y="1844675"/>
            <a:ext cx="5184775" cy="519113"/>
          </a:xfrm>
          <a:prstGeom prst="rect">
            <a:avLst/>
          </a:prstGeom>
          <a:noFill/>
          <a:ln w="28575">
            <a:noFill/>
          </a:ln>
        </p:spPr>
        <p:txBody>
          <a:bodyPr>
            <a:spAutoFit/>
          </a:bodyPr>
          <a:p>
            <a:pPr>
              <a:spcBef>
                <a:spcPct val="50000"/>
              </a:spcBef>
            </a:pPr>
            <a:r>
              <a:rPr lang="en-US" altLang="zh-CN" dirty="0">
                <a:latin typeface="宋体" panose="02010600030101010101" pitchFamily="2" charset="-122"/>
              </a:rPr>
              <a:t>②</a:t>
            </a:r>
            <a:r>
              <a:rPr lang="zh-CN" altLang="en-US" dirty="0">
                <a:latin typeface="宋体" panose="02010600030101010101" pitchFamily="2" charset="-122"/>
              </a:rPr>
              <a:t>对交流通路将产生较大影响：</a:t>
            </a:r>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7"/>
                                        </p:tgtEl>
                                        <p:attrNameLst>
                                          <p:attrName>style.visibility</p:attrName>
                                        </p:attrNameLst>
                                      </p:cBhvr>
                                      <p:to>
                                        <p:strVal val="visible"/>
                                      </p:to>
                                    </p:set>
                                    <p:animEffect transition="in" filter="wipe(left)">
                                      <p:cBhvr>
                                        <p:cTn id="17" dur="1000"/>
                                        <p:tgtEl>
                                          <p:spTgt spid="1116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28"/>
                                        </p:tgtEl>
                                        <p:attrNameLst>
                                          <p:attrName>style.visibility</p:attrName>
                                        </p:attrNameLst>
                                      </p:cBhvr>
                                      <p:to>
                                        <p:strVal val="visible"/>
                                      </p:to>
                                    </p:set>
                                    <p:animEffect transition="in" filter="dissolve">
                                      <p:cBhvr>
                                        <p:cTn id="22" dur="500"/>
                                        <p:tgtEl>
                                          <p:spTgt spid="11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7" grpId="0"/>
      <p:bldP spid="11162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6"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69637" name="Text Box 2"/>
          <p:cNvSpPr txBox="1"/>
          <p:nvPr/>
        </p:nvSpPr>
        <p:spPr>
          <a:xfrm>
            <a:off x="684213" y="620713"/>
            <a:ext cx="5111750" cy="2654300"/>
          </a:xfrm>
          <a:prstGeom prst="rect">
            <a:avLst/>
          </a:prstGeom>
          <a:noFill/>
          <a:ln w="9525">
            <a:noFill/>
          </a:ln>
        </p:spPr>
        <p:txBody>
          <a:bodyPr>
            <a:spAutoFit/>
          </a:bodyPr>
          <a:p>
            <a:r>
              <a:rPr lang="zh-CN" altLang="en-GB" dirty="0">
                <a:latin typeface="宋体" panose="02010600030101010101" pitchFamily="2" charset="-122"/>
              </a:rPr>
              <a:t>例 电路如下图所示，已知</a:t>
            </a:r>
            <a:r>
              <a:rPr lang="en-GB" altLang="zh-CN" dirty="0">
                <a:latin typeface="宋体" panose="02010600030101010101" pitchFamily="2" charset="-122"/>
              </a:rPr>
              <a:t>β=60。</a:t>
            </a:r>
            <a:endParaRPr lang="en-GB" altLang="zh-CN" dirty="0">
              <a:latin typeface="宋体" panose="02010600030101010101" pitchFamily="2" charset="-122"/>
            </a:endParaRPr>
          </a:p>
          <a:p>
            <a:r>
              <a:rPr lang="en-GB" altLang="zh-CN" dirty="0">
                <a:latin typeface="宋体" panose="02010600030101010101" pitchFamily="2" charset="-122"/>
              </a:rPr>
              <a:t>（1）</a:t>
            </a:r>
            <a:r>
              <a:rPr lang="zh-CN" altLang="en-GB" dirty="0">
                <a:latin typeface="宋体" panose="02010600030101010101" pitchFamily="2" charset="-122"/>
              </a:rPr>
              <a:t>用估算法计算</a:t>
            </a:r>
            <a:r>
              <a:rPr lang="en-GB" altLang="zh-CN" dirty="0">
                <a:latin typeface="宋体" panose="02010600030101010101" pitchFamily="2" charset="-122"/>
              </a:rPr>
              <a:t>Q</a:t>
            </a:r>
            <a:r>
              <a:rPr lang="zh-CN" altLang="en-GB" dirty="0">
                <a:latin typeface="宋体" panose="02010600030101010101" pitchFamily="2" charset="-122"/>
              </a:rPr>
              <a:t>点；</a:t>
            </a:r>
            <a:endParaRPr lang="zh-CN" altLang="en-GB" dirty="0">
              <a:latin typeface="宋体" panose="02010600030101010101" pitchFamily="2" charset="-122"/>
            </a:endParaRPr>
          </a:p>
          <a:p>
            <a:r>
              <a:rPr lang="zh-CN" altLang="en-GB" dirty="0">
                <a:latin typeface="宋体" panose="02010600030101010101" pitchFamily="2" charset="-122"/>
              </a:rPr>
              <a:t>（2）求输入电阻</a:t>
            </a:r>
            <a:r>
              <a:rPr lang="en-GB" altLang="zh-CN" dirty="0">
                <a:latin typeface="宋体" panose="02010600030101010101" pitchFamily="2" charset="-122"/>
              </a:rPr>
              <a:t>；</a:t>
            </a:r>
            <a:endParaRPr lang="en-GB" altLang="zh-CN" dirty="0">
              <a:latin typeface="宋体" panose="02010600030101010101" pitchFamily="2" charset="-122"/>
            </a:endParaRPr>
          </a:p>
          <a:p>
            <a:r>
              <a:rPr lang="en-GB" altLang="zh-CN" dirty="0">
                <a:latin typeface="宋体" panose="02010600030101010101" pitchFamily="2" charset="-122"/>
              </a:rPr>
              <a:t>（3）</a:t>
            </a:r>
            <a:r>
              <a:rPr lang="zh-CN" altLang="en-GB" dirty="0">
                <a:latin typeface="宋体" panose="02010600030101010101" pitchFamily="2" charset="-122"/>
              </a:rPr>
              <a:t>用小信号模型分析法求电压增益。</a:t>
            </a:r>
            <a:endParaRPr lang="zh-CN" altLang="en-US" dirty="0">
              <a:latin typeface="宋体" panose="02010600030101010101" pitchFamily="2" charset="-122"/>
            </a:endParaRPr>
          </a:p>
        </p:txBody>
      </p:sp>
      <p:pic>
        <p:nvPicPr>
          <p:cNvPr id="69638" name="Picture 3" descr="~AUT0005"/>
          <p:cNvPicPr>
            <a:picLocks noChangeAspect="1"/>
          </p:cNvPicPr>
          <p:nvPr/>
        </p:nvPicPr>
        <p:blipFill>
          <a:blip r:embed="rId1"/>
          <a:stretch>
            <a:fillRect/>
          </a:stretch>
        </p:blipFill>
        <p:spPr>
          <a:xfrm>
            <a:off x="5651500" y="333375"/>
            <a:ext cx="3492500" cy="3159125"/>
          </a:xfrm>
          <a:prstGeom prst="rect">
            <a:avLst/>
          </a:prstGeom>
          <a:noFill/>
          <a:ln w="9525">
            <a:noFill/>
          </a:ln>
        </p:spPr>
      </p:pic>
      <p:sp>
        <p:nvSpPr>
          <p:cNvPr id="69639" name="Rectangle 4"/>
          <p:cNvSpPr/>
          <p:nvPr/>
        </p:nvSpPr>
        <p:spPr>
          <a:xfrm>
            <a:off x="684213" y="3357563"/>
            <a:ext cx="3402012" cy="519112"/>
          </a:xfrm>
          <a:prstGeom prst="rect">
            <a:avLst/>
          </a:prstGeom>
          <a:noFill/>
          <a:ln w="9525">
            <a:noFill/>
          </a:ln>
        </p:spPr>
        <p:txBody>
          <a:bodyPr wrap="none">
            <a:spAutoFit/>
          </a:bodyPr>
          <a:p>
            <a:r>
              <a:rPr lang="zh-CN" altLang="en-US" dirty="0">
                <a:latin typeface="宋体" panose="02010600030101010101" pitchFamily="2" charset="-122"/>
              </a:rPr>
              <a:t>解： </a:t>
            </a:r>
            <a:r>
              <a:rPr lang="en-US" altLang="zh-CN" dirty="0">
                <a:solidFill>
                  <a:srgbClr val="0000FF"/>
                </a:solidFill>
                <a:latin typeface="宋体" panose="02010600030101010101" pitchFamily="2" charset="-122"/>
              </a:rPr>
              <a:t>(1)</a:t>
            </a:r>
            <a:r>
              <a:rPr lang="zh-CN" altLang="en-US" dirty="0">
                <a:solidFill>
                  <a:srgbClr val="0000FF"/>
                </a:solidFill>
                <a:latin typeface="宋体" panose="02010600030101010101" pitchFamily="2" charset="-122"/>
              </a:rPr>
              <a:t>静态工作点</a:t>
            </a:r>
            <a:endParaRPr lang="zh-CN" altLang="en-US" dirty="0">
              <a:solidFill>
                <a:srgbClr val="0000FF"/>
              </a:solidFill>
              <a:latin typeface="宋体" panose="02010600030101010101" pitchFamily="2" charset="-122"/>
            </a:endParaRPr>
          </a:p>
        </p:txBody>
      </p:sp>
      <p:graphicFrame>
        <p:nvGraphicFramePr>
          <p:cNvPr id="65580" name="Object 44"/>
          <p:cNvGraphicFramePr/>
          <p:nvPr/>
        </p:nvGraphicFramePr>
        <p:xfrm>
          <a:off x="755650" y="4005263"/>
          <a:ext cx="3455988" cy="1122362"/>
        </p:xfrm>
        <a:graphic>
          <a:graphicData uri="http://schemas.openxmlformats.org/presentationml/2006/ole">
            <mc:AlternateContent xmlns:mc="http://schemas.openxmlformats.org/markup-compatibility/2006">
              <mc:Choice xmlns:v="urn:schemas-microsoft-com:vml" Requires="v">
                <p:oleObj spid="_x0000_s3463" name="" r:id="rId2" imgW="1523365" imgH="431800" progId="Equation.3">
                  <p:embed/>
                </p:oleObj>
              </mc:Choice>
              <mc:Fallback>
                <p:oleObj name="" r:id="rId2" imgW="1523365" imgH="431800" progId="Equation.3">
                  <p:embed/>
                  <p:pic>
                    <p:nvPicPr>
                      <p:cNvPr id="0" name="图片 3462"/>
                      <p:cNvPicPr/>
                      <p:nvPr/>
                    </p:nvPicPr>
                    <p:blipFill>
                      <a:blip r:embed="rId3"/>
                      <a:stretch>
                        <a:fillRect/>
                      </a:stretch>
                    </p:blipFill>
                    <p:spPr>
                      <a:xfrm>
                        <a:off x="755650" y="4005263"/>
                        <a:ext cx="3455988" cy="1122362"/>
                      </a:xfrm>
                      <a:prstGeom prst="rect">
                        <a:avLst/>
                      </a:prstGeom>
                      <a:noFill/>
                      <a:ln w="38100">
                        <a:noFill/>
                        <a:miter/>
                      </a:ln>
                    </p:spPr>
                  </p:pic>
                </p:oleObj>
              </mc:Fallback>
            </mc:AlternateContent>
          </a:graphicData>
        </a:graphic>
      </p:graphicFrame>
      <p:graphicFrame>
        <p:nvGraphicFramePr>
          <p:cNvPr id="65581" name="Object 45"/>
          <p:cNvGraphicFramePr/>
          <p:nvPr/>
        </p:nvGraphicFramePr>
        <p:xfrm>
          <a:off x="611188" y="5229225"/>
          <a:ext cx="4608512" cy="1135063"/>
        </p:xfrm>
        <a:graphic>
          <a:graphicData uri="http://schemas.openxmlformats.org/presentationml/2006/ole">
            <mc:AlternateContent xmlns:mc="http://schemas.openxmlformats.org/markup-compatibility/2006">
              <mc:Choice xmlns:v="urn:schemas-microsoft-com:vml" Requires="v">
                <p:oleObj spid="_x0000_s3464" name="" r:id="rId4" imgW="1751965" imgH="431800" progId="Equation.3">
                  <p:embed/>
                </p:oleObj>
              </mc:Choice>
              <mc:Fallback>
                <p:oleObj name="" r:id="rId4" imgW="1751965" imgH="431800" progId="Equation.3">
                  <p:embed/>
                  <p:pic>
                    <p:nvPicPr>
                      <p:cNvPr id="0" name="图片 3463"/>
                      <p:cNvPicPr/>
                      <p:nvPr/>
                    </p:nvPicPr>
                    <p:blipFill>
                      <a:blip r:embed="rId5"/>
                      <a:stretch>
                        <a:fillRect/>
                      </a:stretch>
                    </p:blipFill>
                    <p:spPr>
                      <a:xfrm>
                        <a:off x="611188" y="5229225"/>
                        <a:ext cx="4608512" cy="1135063"/>
                      </a:xfrm>
                      <a:prstGeom prst="rect">
                        <a:avLst/>
                      </a:prstGeom>
                      <a:noFill/>
                      <a:ln w="38100">
                        <a:noFill/>
                        <a:miter/>
                      </a:ln>
                    </p:spPr>
                  </p:pic>
                </p:oleObj>
              </mc:Fallback>
            </mc:AlternateContent>
          </a:graphicData>
        </a:graphic>
      </p:graphicFrame>
      <p:grpSp>
        <p:nvGrpSpPr>
          <p:cNvPr id="2" name="Group 46"/>
          <p:cNvGrpSpPr/>
          <p:nvPr/>
        </p:nvGrpSpPr>
        <p:grpSpPr>
          <a:xfrm>
            <a:off x="5535613" y="3500438"/>
            <a:ext cx="3284537" cy="2935287"/>
            <a:chOff x="3797" y="241"/>
            <a:chExt cx="2011" cy="2704"/>
          </a:xfrm>
        </p:grpSpPr>
        <p:sp>
          <p:nvSpPr>
            <p:cNvPr id="69641" name="Text Box 47"/>
            <p:cNvSpPr txBox="1"/>
            <p:nvPr/>
          </p:nvSpPr>
          <p:spPr>
            <a:xfrm>
              <a:off x="4231" y="2524"/>
              <a:ext cx="864" cy="421"/>
            </a:xfrm>
            <a:prstGeom prst="rect">
              <a:avLst/>
            </a:prstGeom>
            <a:noFill/>
            <a:ln w="38100">
              <a:noFill/>
            </a:ln>
          </p:spPr>
          <p:txBody>
            <a:bodyPr wrap="none" anchor="ctr">
              <a:spAutoFit/>
            </a:bodyPr>
            <a:p>
              <a:pPr algn="ctr" eaLnBrk="0" hangingPunct="0"/>
              <a:r>
                <a:rPr lang="zh-CN" altLang="en-US" sz="2400" dirty="0">
                  <a:solidFill>
                    <a:srgbClr val="FF3300"/>
                  </a:solidFill>
                  <a:latin typeface="Times New Roman" panose="02020603050405020304" pitchFamily="18" charset="0"/>
                </a:rPr>
                <a:t>直流通路</a:t>
              </a:r>
              <a:endParaRPr lang="zh-CN" altLang="en-US" sz="2400" dirty="0">
                <a:solidFill>
                  <a:srgbClr val="FF3300"/>
                </a:solidFill>
                <a:latin typeface="Times New Roman" panose="02020603050405020304" pitchFamily="18" charset="0"/>
              </a:endParaRPr>
            </a:p>
          </p:txBody>
        </p:sp>
        <p:sp>
          <p:nvSpPr>
            <p:cNvPr id="69642" name="Text Box 48"/>
            <p:cNvSpPr txBox="1"/>
            <p:nvPr/>
          </p:nvSpPr>
          <p:spPr>
            <a:xfrm>
              <a:off x="4033" y="1183"/>
              <a:ext cx="258" cy="478"/>
            </a:xfrm>
            <a:prstGeom prst="rect">
              <a:avLst/>
            </a:prstGeom>
            <a:noFill/>
            <a:ln w="28575">
              <a:noFill/>
            </a:ln>
          </p:spPr>
          <p:txBody>
            <a:bodyPr wrap="none" anchor="ctr">
              <a:spAutoFit/>
            </a:bodyPr>
            <a:p>
              <a:pPr algn="ctr"/>
              <a:r>
                <a:rPr lang="en-US" altLang="zh-CN" dirty="0">
                  <a:latin typeface="Times New Roman" panose="02020603050405020304" pitchFamily="18" charset="0"/>
                  <a:ea typeface="方正琥珀繁体" pitchFamily="2" charset="-122"/>
                </a:rPr>
                <a:t>B</a:t>
              </a:r>
              <a:endParaRPr lang="en-US" altLang="zh-CN" sz="1800" dirty="0">
                <a:latin typeface="Times New Roman" panose="02020603050405020304" pitchFamily="18" charset="0"/>
                <a:ea typeface="方正琥珀繁体" pitchFamily="2" charset="-122"/>
              </a:endParaRPr>
            </a:p>
          </p:txBody>
        </p:sp>
        <p:sp>
          <p:nvSpPr>
            <p:cNvPr id="69643" name="Line 49"/>
            <p:cNvSpPr/>
            <p:nvPr/>
          </p:nvSpPr>
          <p:spPr>
            <a:xfrm flipV="1">
              <a:off x="4892" y="1260"/>
              <a:ext cx="288" cy="144"/>
            </a:xfrm>
            <a:prstGeom prst="line">
              <a:avLst/>
            </a:prstGeom>
            <a:ln w="38100" cap="flat" cmpd="sng">
              <a:solidFill>
                <a:schemeClr val="tx1"/>
              </a:solidFill>
              <a:prstDash val="solid"/>
              <a:headEnd type="none" w="med" len="med"/>
              <a:tailEnd type="none" w="sm" len="lg"/>
            </a:ln>
          </p:spPr>
        </p:sp>
        <p:sp>
          <p:nvSpPr>
            <p:cNvPr id="69644" name="Line 50"/>
            <p:cNvSpPr/>
            <p:nvPr/>
          </p:nvSpPr>
          <p:spPr>
            <a:xfrm>
              <a:off x="4904" y="1500"/>
              <a:ext cx="288" cy="144"/>
            </a:xfrm>
            <a:prstGeom prst="line">
              <a:avLst/>
            </a:prstGeom>
            <a:ln w="38100" cap="flat" cmpd="sng">
              <a:solidFill>
                <a:schemeClr val="tx1"/>
              </a:solidFill>
              <a:prstDash val="solid"/>
              <a:headEnd type="none" w="med" len="med"/>
              <a:tailEnd type="stealth" w="med" len="lg"/>
            </a:ln>
          </p:spPr>
        </p:sp>
        <p:sp>
          <p:nvSpPr>
            <p:cNvPr id="69645" name="Line 51"/>
            <p:cNvSpPr/>
            <p:nvPr/>
          </p:nvSpPr>
          <p:spPr>
            <a:xfrm>
              <a:off x="5180" y="1068"/>
              <a:ext cx="0" cy="192"/>
            </a:xfrm>
            <a:prstGeom prst="line">
              <a:avLst/>
            </a:prstGeom>
            <a:ln w="38100" cap="flat" cmpd="sng">
              <a:solidFill>
                <a:schemeClr val="tx1"/>
              </a:solidFill>
              <a:prstDash val="solid"/>
              <a:headEnd type="none" w="med" len="med"/>
              <a:tailEnd type="none" w="sm" len="lg"/>
            </a:ln>
          </p:spPr>
        </p:sp>
        <p:sp>
          <p:nvSpPr>
            <p:cNvPr id="69646" name="Line 52"/>
            <p:cNvSpPr/>
            <p:nvPr/>
          </p:nvSpPr>
          <p:spPr>
            <a:xfrm flipV="1">
              <a:off x="5180" y="540"/>
              <a:ext cx="0" cy="240"/>
            </a:xfrm>
            <a:prstGeom prst="line">
              <a:avLst/>
            </a:prstGeom>
            <a:ln w="38100" cap="flat" cmpd="sng">
              <a:solidFill>
                <a:schemeClr val="tx1"/>
              </a:solidFill>
              <a:prstDash val="solid"/>
              <a:headEnd type="none" w="med" len="med"/>
              <a:tailEnd type="none" w="sm" len="lg"/>
            </a:ln>
          </p:spPr>
        </p:sp>
        <p:sp>
          <p:nvSpPr>
            <p:cNvPr id="69647" name="Rectangle 53"/>
            <p:cNvSpPr/>
            <p:nvPr/>
          </p:nvSpPr>
          <p:spPr>
            <a:xfrm>
              <a:off x="5132" y="780"/>
              <a:ext cx="96" cy="288"/>
            </a:xfrm>
            <a:prstGeom prst="rect">
              <a:avLst/>
            </a:prstGeom>
            <a:solidFill>
              <a:schemeClr val="accent1"/>
            </a:solidFill>
            <a:ln w="38100" cap="flat" cmpd="sng">
              <a:solidFill>
                <a:schemeClr val="tx1"/>
              </a:solidFill>
              <a:prstDash val="solid"/>
              <a:miter/>
              <a:headEnd type="none" w="med" len="med"/>
              <a:tailEnd type="none" w="sm" len="lg"/>
            </a:ln>
          </p:spPr>
          <p:txBody>
            <a:bodyPr wrap="none" anchor="ctr"/>
            <a:p>
              <a:endParaRPr lang="zh-CN" altLang="en-US" dirty="0">
                <a:latin typeface="Arial" panose="020B0604020202020204" pitchFamily="34" charset="0"/>
              </a:endParaRPr>
            </a:p>
          </p:txBody>
        </p:sp>
        <p:sp>
          <p:nvSpPr>
            <p:cNvPr id="69648" name="Line 54"/>
            <p:cNvSpPr/>
            <p:nvPr/>
          </p:nvSpPr>
          <p:spPr>
            <a:xfrm>
              <a:off x="5180" y="1644"/>
              <a:ext cx="0" cy="912"/>
            </a:xfrm>
            <a:prstGeom prst="line">
              <a:avLst/>
            </a:prstGeom>
            <a:ln w="38100" cap="flat" cmpd="sng">
              <a:solidFill>
                <a:schemeClr val="tx1"/>
              </a:solidFill>
              <a:prstDash val="solid"/>
              <a:headEnd type="none" w="med" len="med"/>
              <a:tailEnd type="none" w="sm" len="lg"/>
            </a:ln>
          </p:spPr>
        </p:sp>
        <p:sp>
          <p:nvSpPr>
            <p:cNvPr id="69649" name="Line 55"/>
            <p:cNvSpPr/>
            <p:nvPr/>
          </p:nvSpPr>
          <p:spPr>
            <a:xfrm>
              <a:off x="5180" y="540"/>
              <a:ext cx="350" cy="0"/>
            </a:xfrm>
            <a:prstGeom prst="line">
              <a:avLst/>
            </a:prstGeom>
            <a:ln w="38100" cap="flat" cmpd="sng">
              <a:solidFill>
                <a:schemeClr val="tx1"/>
              </a:solidFill>
              <a:prstDash val="solid"/>
              <a:headEnd type="none" w="med" len="med"/>
              <a:tailEnd type="none" w="sm" len="lg"/>
            </a:ln>
          </p:spPr>
        </p:sp>
        <p:sp>
          <p:nvSpPr>
            <p:cNvPr id="69650" name="Line 56"/>
            <p:cNvSpPr/>
            <p:nvPr/>
          </p:nvSpPr>
          <p:spPr>
            <a:xfrm flipH="1">
              <a:off x="4268" y="1452"/>
              <a:ext cx="624" cy="0"/>
            </a:xfrm>
            <a:prstGeom prst="line">
              <a:avLst/>
            </a:prstGeom>
            <a:ln w="38100" cap="flat" cmpd="sng">
              <a:solidFill>
                <a:schemeClr val="tx1"/>
              </a:solidFill>
              <a:prstDash val="solid"/>
              <a:headEnd type="none" w="med" len="med"/>
              <a:tailEnd type="none" w="sm" len="lg"/>
            </a:ln>
          </p:spPr>
        </p:sp>
        <p:grpSp>
          <p:nvGrpSpPr>
            <p:cNvPr id="69651" name="Group 57"/>
            <p:cNvGrpSpPr/>
            <p:nvPr/>
          </p:nvGrpSpPr>
          <p:grpSpPr>
            <a:xfrm>
              <a:off x="5084" y="2532"/>
              <a:ext cx="192" cy="192"/>
              <a:chOff x="4018" y="2976"/>
              <a:chExt cx="192" cy="192"/>
            </a:xfrm>
          </p:grpSpPr>
          <p:sp>
            <p:nvSpPr>
              <p:cNvPr id="69677" name="Line 58"/>
              <p:cNvSpPr/>
              <p:nvPr/>
            </p:nvSpPr>
            <p:spPr>
              <a:xfrm>
                <a:off x="4114" y="2976"/>
                <a:ext cx="0" cy="192"/>
              </a:xfrm>
              <a:prstGeom prst="line">
                <a:avLst/>
              </a:prstGeom>
              <a:ln w="38100" cap="flat" cmpd="sng">
                <a:solidFill>
                  <a:schemeClr val="tx1"/>
                </a:solidFill>
                <a:prstDash val="solid"/>
                <a:headEnd type="none" w="med" len="med"/>
                <a:tailEnd type="none" w="sm" len="lg"/>
              </a:ln>
            </p:spPr>
          </p:sp>
          <p:sp>
            <p:nvSpPr>
              <p:cNvPr id="69678" name="Line 59"/>
              <p:cNvSpPr/>
              <p:nvPr/>
            </p:nvSpPr>
            <p:spPr>
              <a:xfrm>
                <a:off x="4018" y="3168"/>
                <a:ext cx="192" cy="0"/>
              </a:xfrm>
              <a:prstGeom prst="line">
                <a:avLst/>
              </a:prstGeom>
              <a:ln w="76200" cap="flat" cmpd="sng">
                <a:solidFill>
                  <a:schemeClr val="tx1"/>
                </a:solidFill>
                <a:prstDash val="solid"/>
                <a:headEnd type="none" w="med" len="med"/>
                <a:tailEnd type="none" w="sm" len="lg"/>
              </a:ln>
            </p:spPr>
          </p:sp>
        </p:grpSp>
        <p:sp>
          <p:nvSpPr>
            <p:cNvPr id="69652" name="Text Box 60"/>
            <p:cNvSpPr txBox="1"/>
            <p:nvPr/>
          </p:nvSpPr>
          <p:spPr>
            <a:xfrm>
              <a:off x="4782" y="684"/>
              <a:ext cx="364"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R</a:t>
              </a:r>
              <a:r>
                <a:rPr lang="en-US" altLang="zh-CN" baseline="-25000" dirty="0">
                  <a:latin typeface="Times New Roman" panose="02020603050405020304" pitchFamily="18" charset="0"/>
                </a:rPr>
                <a:t>C</a:t>
              </a:r>
              <a:endParaRPr lang="en-US" altLang="zh-CN" sz="1600" b="0" dirty="0">
                <a:latin typeface="Times New Roman" panose="02020603050405020304" pitchFamily="18" charset="0"/>
              </a:endParaRPr>
            </a:p>
          </p:txBody>
        </p:sp>
        <p:sp>
          <p:nvSpPr>
            <p:cNvPr id="69653" name="Line 61"/>
            <p:cNvSpPr/>
            <p:nvPr/>
          </p:nvSpPr>
          <p:spPr>
            <a:xfrm>
              <a:off x="5336" y="756"/>
              <a:ext cx="0" cy="336"/>
            </a:xfrm>
            <a:prstGeom prst="line">
              <a:avLst/>
            </a:prstGeom>
            <a:ln w="38100" cap="flat" cmpd="sng">
              <a:solidFill>
                <a:srgbClr val="FF0000"/>
              </a:solidFill>
              <a:prstDash val="solid"/>
              <a:headEnd type="none" w="med" len="med"/>
              <a:tailEnd type="stealth" w="sm" len="lg"/>
            </a:ln>
          </p:spPr>
        </p:sp>
        <p:sp>
          <p:nvSpPr>
            <p:cNvPr id="69654" name="Text Box 62"/>
            <p:cNvSpPr txBox="1"/>
            <p:nvPr/>
          </p:nvSpPr>
          <p:spPr>
            <a:xfrm>
              <a:off x="5342" y="665"/>
              <a:ext cx="305"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I</a:t>
              </a:r>
              <a:r>
                <a:rPr lang="en-US" altLang="zh-CN" baseline="-25000" dirty="0">
                  <a:latin typeface="Times New Roman" panose="02020603050405020304" pitchFamily="18" charset="0"/>
                </a:rPr>
                <a:t>C</a:t>
              </a:r>
              <a:endParaRPr lang="en-US" altLang="zh-CN" sz="1600" b="0" dirty="0">
                <a:latin typeface="Times New Roman" panose="02020603050405020304" pitchFamily="18" charset="0"/>
              </a:endParaRPr>
            </a:p>
          </p:txBody>
        </p:sp>
        <p:sp>
          <p:nvSpPr>
            <p:cNvPr id="69655" name="Line 63"/>
            <p:cNvSpPr/>
            <p:nvPr/>
          </p:nvSpPr>
          <p:spPr>
            <a:xfrm>
              <a:off x="5312" y="1248"/>
              <a:ext cx="0" cy="420"/>
            </a:xfrm>
            <a:prstGeom prst="line">
              <a:avLst/>
            </a:prstGeom>
            <a:ln w="38100" cap="flat" cmpd="sng">
              <a:solidFill>
                <a:schemeClr val="accent2"/>
              </a:solidFill>
              <a:prstDash val="solid"/>
              <a:headEnd type="none" w="med" len="med"/>
              <a:tailEnd type="stealth" w="sm" len="lg"/>
            </a:ln>
          </p:spPr>
        </p:sp>
        <p:sp>
          <p:nvSpPr>
            <p:cNvPr id="69656" name="Text Box 64"/>
            <p:cNvSpPr txBox="1"/>
            <p:nvPr/>
          </p:nvSpPr>
          <p:spPr>
            <a:xfrm>
              <a:off x="5171" y="1184"/>
              <a:ext cx="637" cy="479"/>
            </a:xfrm>
            <a:prstGeom prst="rect">
              <a:avLst/>
            </a:prstGeom>
            <a:noFill/>
            <a:ln w="38100">
              <a:noFill/>
            </a:ln>
          </p:spPr>
          <p:txBody>
            <a:bodyPr anchor="ctr">
              <a:spAutoFit/>
            </a:bodyPr>
            <a:p>
              <a:pPr algn="ctr"/>
              <a:r>
                <a:rPr lang="en-US" altLang="zh-CN" sz="2400" b="0" dirty="0">
                  <a:solidFill>
                    <a:srgbClr val="3333FF"/>
                  </a:solidFill>
                  <a:latin typeface="Times New Roman" panose="02020603050405020304" pitchFamily="18" charset="0"/>
                </a:rPr>
                <a:t>  </a:t>
              </a:r>
              <a:r>
                <a:rPr lang="en-US" altLang="zh-CN" i="1" dirty="0">
                  <a:solidFill>
                    <a:srgbClr val="3333FF"/>
                  </a:solidFill>
                  <a:latin typeface="Times New Roman" panose="02020603050405020304" pitchFamily="18" charset="0"/>
                </a:rPr>
                <a:t>U</a:t>
              </a:r>
              <a:r>
                <a:rPr lang="en-US" altLang="zh-CN" baseline="-25000" dirty="0">
                  <a:solidFill>
                    <a:srgbClr val="3333FF"/>
                  </a:solidFill>
                  <a:latin typeface="Times New Roman" panose="02020603050405020304" pitchFamily="18" charset="0"/>
                </a:rPr>
                <a:t>CE</a:t>
              </a:r>
              <a:endParaRPr lang="en-US" altLang="zh-CN" sz="1600" b="0" dirty="0">
                <a:solidFill>
                  <a:srgbClr val="3333FF"/>
                </a:solidFill>
                <a:latin typeface="Times New Roman" panose="02020603050405020304" pitchFamily="18" charset="0"/>
              </a:endParaRPr>
            </a:p>
          </p:txBody>
        </p:sp>
        <p:sp>
          <p:nvSpPr>
            <p:cNvPr id="69657" name="Line 65"/>
            <p:cNvSpPr/>
            <p:nvPr/>
          </p:nvSpPr>
          <p:spPr>
            <a:xfrm>
              <a:off x="4388" y="1356"/>
              <a:ext cx="336" cy="0"/>
            </a:xfrm>
            <a:prstGeom prst="line">
              <a:avLst/>
            </a:prstGeom>
            <a:ln w="38100" cap="flat" cmpd="sng">
              <a:solidFill>
                <a:srgbClr val="FF0000"/>
              </a:solidFill>
              <a:prstDash val="solid"/>
              <a:headEnd type="none" w="med" len="med"/>
              <a:tailEnd type="stealth" w="sm" len="lg"/>
            </a:ln>
          </p:spPr>
        </p:sp>
        <p:sp>
          <p:nvSpPr>
            <p:cNvPr id="69658" name="Oval 66"/>
            <p:cNvSpPr/>
            <p:nvPr/>
          </p:nvSpPr>
          <p:spPr>
            <a:xfrm>
              <a:off x="5156" y="2520"/>
              <a:ext cx="48" cy="48"/>
            </a:xfrm>
            <a:prstGeom prst="ellipse">
              <a:avLst/>
            </a:prstGeom>
            <a:solidFill>
              <a:schemeClr val="tx1"/>
            </a:solidFill>
            <a:ln w="38100" cap="flat" cmpd="sng">
              <a:solidFill>
                <a:schemeClr val="tx1"/>
              </a:solidFill>
              <a:prstDash val="solid"/>
              <a:headEnd type="none" w="sm" len="lg"/>
              <a:tailEnd type="none" w="sm" len="lg"/>
            </a:ln>
          </p:spPr>
          <p:txBody>
            <a:bodyPr wrap="none" anchor="ctr"/>
            <a:p>
              <a:endParaRPr lang="zh-CN" altLang="en-US" dirty="0">
                <a:latin typeface="Arial" panose="020B0604020202020204" pitchFamily="34" charset="0"/>
              </a:endParaRPr>
            </a:p>
          </p:txBody>
        </p:sp>
        <p:sp>
          <p:nvSpPr>
            <p:cNvPr id="69659" name="Text Box 67"/>
            <p:cNvSpPr txBox="1"/>
            <p:nvPr/>
          </p:nvSpPr>
          <p:spPr>
            <a:xfrm>
              <a:off x="3807" y="738"/>
              <a:ext cx="429"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R</a:t>
              </a:r>
              <a:r>
                <a:rPr lang="en-US" altLang="zh-CN" baseline="-25000" dirty="0">
                  <a:latin typeface="Times New Roman" panose="02020603050405020304" pitchFamily="18" charset="0"/>
                </a:rPr>
                <a:t>B1</a:t>
              </a:r>
              <a:endParaRPr lang="en-US" altLang="zh-CN" sz="1600" b="0" dirty="0">
                <a:latin typeface="Times New Roman" panose="02020603050405020304" pitchFamily="18" charset="0"/>
              </a:endParaRPr>
            </a:p>
          </p:txBody>
        </p:sp>
        <p:sp>
          <p:nvSpPr>
            <p:cNvPr id="69660" name="Text Box 68"/>
            <p:cNvSpPr txBox="1"/>
            <p:nvPr/>
          </p:nvSpPr>
          <p:spPr>
            <a:xfrm>
              <a:off x="4397" y="920"/>
              <a:ext cx="295"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I</a:t>
              </a:r>
              <a:r>
                <a:rPr lang="en-US" altLang="zh-CN" baseline="-25000" dirty="0">
                  <a:latin typeface="Times New Roman" panose="02020603050405020304" pitchFamily="18" charset="0"/>
                </a:rPr>
                <a:t>B</a:t>
              </a:r>
              <a:endParaRPr lang="en-US" altLang="zh-CN" sz="1600" b="0" dirty="0">
                <a:latin typeface="Times New Roman" panose="02020603050405020304" pitchFamily="18" charset="0"/>
              </a:endParaRPr>
            </a:p>
          </p:txBody>
        </p:sp>
        <p:sp>
          <p:nvSpPr>
            <p:cNvPr id="69661" name="Oval 69"/>
            <p:cNvSpPr/>
            <p:nvPr/>
          </p:nvSpPr>
          <p:spPr>
            <a:xfrm>
              <a:off x="5530" y="504"/>
              <a:ext cx="70" cy="73"/>
            </a:xfrm>
            <a:prstGeom prst="ellipse">
              <a:avLst/>
            </a:prstGeom>
            <a:noFill/>
            <a:ln w="381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9662" name="Text Box 70"/>
            <p:cNvSpPr txBox="1"/>
            <p:nvPr/>
          </p:nvSpPr>
          <p:spPr>
            <a:xfrm>
              <a:off x="5231" y="241"/>
              <a:ext cx="449" cy="421"/>
            </a:xfrm>
            <a:prstGeom prst="rect">
              <a:avLst/>
            </a:prstGeom>
            <a:noFill/>
            <a:ln w="9525">
              <a:noFill/>
            </a:ln>
          </p:spPr>
          <p:txBody>
            <a:bodyPr>
              <a:spAutoFit/>
            </a:bodyPr>
            <a:p>
              <a:r>
                <a:rPr lang="en-US" altLang="zh-CN" sz="2400" i="1" dirty="0">
                  <a:latin typeface="Times New Roman" panose="02020603050405020304" pitchFamily="18" charset="0"/>
                </a:rPr>
                <a:t>V</a:t>
              </a:r>
              <a:r>
                <a:rPr lang="en-US" altLang="zh-CN" sz="2400" baseline="-25000" dirty="0">
                  <a:latin typeface="Times New Roman" panose="02020603050405020304" pitchFamily="18" charset="0"/>
                </a:rPr>
                <a:t>CC</a:t>
              </a:r>
              <a:endParaRPr lang="en-US" altLang="zh-CN" sz="2400" i="1" dirty="0">
                <a:latin typeface="Times New Roman" panose="02020603050405020304" pitchFamily="18" charset="0"/>
              </a:endParaRPr>
            </a:p>
          </p:txBody>
        </p:sp>
        <p:sp>
          <p:nvSpPr>
            <p:cNvPr id="69663" name="Freeform 71"/>
            <p:cNvSpPr/>
            <p:nvPr/>
          </p:nvSpPr>
          <p:spPr>
            <a:xfrm>
              <a:off x="4270" y="540"/>
              <a:ext cx="912" cy="912"/>
            </a:xfrm>
            <a:custGeom>
              <a:avLst/>
              <a:gdLst>
                <a:gd name="txL" fmla="*/ 0 w 912"/>
                <a:gd name="txT" fmla="*/ 0 h 912"/>
                <a:gd name="txR" fmla="*/ 912 w 912"/>
                <a:gd name="txB" fmla="*/ 912 h 912"/>
              </a:gdLst>
              <a:ahLst/>
              <a:cxnLst>
                <a:cxn ang="0">
                  <a:pos x="0" y="912"/>
                </a:cxn>
                <a:cxn ang="0">
                  <a:pos x="0" y="0"/>
                </a:cxn>
                <a:cxn ang="0">
                  <a:pos x="912" y="0"/>
                </a:cxn>
              </a:cxnLst>
              <a:rect l="txL" t="txT" r="txR" b="txB"/>
              <a:pathLst>
                <a:path w="912" h="912">
                  <a:moveTo>
                    <a:pt x="0" y="912"/>
                  </a:moveTo>
                  <a:lnTo>
                    <a:pt x="0" y="0"/>
                  </a:lnTo>
                  <a:lnTo>
                    <a:pt x="912" y="0"/>
                  </a:lnTo>
                </a:path>
              </a:pathLst>
            </a:custGeom>
            <a:noFill/>
            <a:ln w="38100" cap="flat" cmpd="sng">
              <a:solidFill>
                <a:srgbClr val="000000">
                  <a:alpha val="100000"/>
                </a:srgbClr>
              </a:solidFill>
              <a:prstDash val="solid"/>
              <a:round/>
              <a:headEnd type="none" w="med" len="med"/>
              <a:tailEnd type="none" w="med" len="lg"/>
            </a:ln>
          </p:spPr>
          <p:txBody>
            <a:bodyPr/>
            <a:p>
              <a:endParaRPr lang="zh-CN" altLang="en-US"/>
            </a:p>
          </p:txBody>
        </p:sp>
        <p:sp>
          <p:nvSpPr>
            <p:cNvPr id="69664" name="Rectangle 72"/>
            <p:cNvSpPr/>
            <p:nvPr/>
          </p:nvSpPr>
          <p:spPr>
            <a:xfrm>
              <a:off x="4222" y="780"/>
              <a:ext cx="96" cy="288"/>
            </a:xfrm>
            <a:prstGeom prst="rect">
              <a:avLst/>
            </a:prstGeom>
            <a:solidFill>
              <a:schemeClr val="accent1"/>
            </a:solidFill>
            <a:ln w="38100" cap="flat" cmpd="sng">
              <a:solidFill>
                <a:schemeClr val="tx1"/>
              </a:solidFill>
              <a:prstDash val="solid"/>
              <a:miter/>
              <a:headEnd type="none" w="med" len="med"/>
              <a:tailEnd type="none" w="sm" len="lg"/>
            </a:ln>
          </p:spPr>
          <p:txBody>
            <a:bodyPr wrap="none" anchor="ctr"/>
            <a:p>
              <a:endParaRPr lang="zh-CN" altLang="en-US" dirty="0">
                <a:latin typeface="Arial" panose="020B0604020202020204" pitchFamily="34" charset="0"/>
              </a:endParaRPr>
            </a:p>
          </p:txBody>
        </p:sp>
        <p:sp>
          <p:nvSpPr>
            <p:cNvPr id="69665" name="Line 73"/>
            <p:cNvSpPr/>
            <p:nvPr/>
          </p:nvSpPr>
          <p:spPr>
            <a:xfrm>
              <a:off x="5338" y="1836"/>
              <a:ext cx="0" cy="480"/>
            </a:xfrm>
            <a:prstGeom prst="line">
              <a:avLst/>
            </a:prstGeom>
            <a:ln w="38100" cap="flat" cmpd="sng">
              <a:solidFill>
                <a:srgbClr val="FF3300"/>
              </a:solidFill>
              <a:prstDash val="solid"/>
              <a:headEnd type="none" w="med" len="med"/>
              <a:tailEnd type="stealth" w="med" len="lg"/>
            </a:ln>
          </p:spPr>
        </p:sp>
        <p:sp>
          <p:nvSpPr>
            <p:cNvPr id="69666" name="Text Box 74"/>
            <p:cNvSpPr txBox="1"/>
            <p:nvPr/>
          </p:nvSpPr>
          <p:spPr>
            <a:xfrm>
              <a:off x="5302" y="1813"/>
              <a:ext cx="380" cy="478"/>
            </a:xfrm>
            <a:prstGeom prst="rect">
              <a:avLst/>
            </a:prstGeom>
            <a:noFill/>
            <a:ln w="38100">
              <a:noFill/>
            </a:ln>
          </p:spPr>
          <p:txBody>
            <a:bodyPr anchor="ctr">
              <a:spAutoFit/>
            </a:bodyPr>
            <a:p>
              <a:pPr algn="ctr"/>
              <a:r>
                <a:rPr lang="en-US" altLang="zh-CN" i="1" dirty="0">
                  <a:latin typeface="Times New Roman" panose="02020603050405020304" pitchFamily="18" charset="0"/>
                </a:rPr>
                <a:t>I</a:t>
              </a:r>
              <a:r>
                <a:rPr lang="en-US" altLang="zh-CN" baseline="-25000" dirty="0">
                  <a:latin typeface="Times New Roman" panose="02020603050405020304" pitchFamily="18" charset="0"/>
                </a:rPr>
                <a:t>E</a:t>
              </a:r>
              <a:endParaRPr lang="en-US" altLang="zh-CN" sz="1600" b="0" dirty="0">
                <a:latin typeface="Times New Roman" panose="02020603050405020304" pitchFamily="18" charset="0"/>
              </a:endParaRPr>
            </a:p>
          </p:txBody>
        </p:sp>
        <p:sp>
          <p:nvSpPr>
            <p:cNvPr id="69667" name="Line 75"/>
            <p:cNvSpPr/>
            <p:nvPr/>
          </p:nvSpPr>
          <p:spPr>
            <a:xfrm>
              <a:off x="4894" y="1272"/>
              <a:ext cx="0" cy="336"/>
            </a:xfrm>
            <a:prstGeom prst="line">
              <a:avLst/>
            </a:prstGeom>
            <a:ln w="38100" cap="flat" cmpd="sng">
              <a:solidFill>
                <a:srgbClr val="000000"/>
              </a:solidFill>
              <a:prstDash val="solid"/>
              <a:headEnd type="none" w="med" len="med"/>
              <a:tailEnd type="none" w="med" len="lg"/>
            </a:ln>
          </p:spPr>
        </p:sp>
        <p:sp>
          <p:nvSpPr>
            <p:cNvPr id="69668" name="Line 76"/>
            <p:cNvSpPr/>
            <p:nvPr/>
          </p:nvSpPr>
          <p:spPr>
            <a:xfrm>
              <a:off x="4402" y="739"/>
              <a:ext cx="0" cy="384"/>
            </a:xfrm>
            <a:prstGeom prst="line">
              <a:avLst/>
            </a:prstGeom>
            <a:ln w="28575" cap="flat" cmpd="sng">
              <a:solidFill>
                <a:srgbClr val="FF0066"/>
              </a:solidFill>
              <a:prstDash val="solid"/>
              <a:headEnd type="none" w="med" len="med"/>
              <a:tailEnd type="stealth" w="sm" len="lg"/>
            </a:ln>
          </p:spPr>
        </p:sp>
        <p:sp>
          <p:nvSpPr>
            <p:cNvPr id="69669" name="Line 77"/>
            <p:cNvSpPr/>
            <p:nvPr/>
          </p:nvSpPr>
          <p:spPr>
            <a:xfrm>
              <a:off x="4392" y="1699"/>
              <a:ext cx="0" cy="480"/>
            </a:xfrm>
            <a:prstGeom prst="line">
              <a:avLst/>
            </a:prstGeom>
            <a:ln w="28575" cap="flat" cmpd="sng">
              <a:solidFill>
                <a:srgbClr val="FF0066"/>
              </a:solidFill>
              <a:prstDash val="solid"/>
              <a:headEnd type="none" w="med" len="med"/>
              <a:tailEnd type="stealth" w="sm" len="lg"/>
            </a:ln>
          </p:spPr>
        </p:sp>
        <p:sp>
          <p:nvSpPr>
            <p:cNvPr id="69670" name="Text Box 78"/>
            <p:cNvSpPr txBox="1"/>
            <p:nvPr/>
          </p:nvSpPr>
          <p:spPr>
            <a:xfrm>
              <a:off x="4379" y="643"/>
              <a:ext cx="271" cy="478"/>
            </a:xfrm>
            <a:prstGeom prst="rect">
              <a:avLst/>
            </a:prstGeom>
            <a:noFill/>
            <a:ln w="28575">
              <a:noFill/>
            </a:ln>
          </p:spPr>
          <p:txBody>
            <a:bodyPr wrap="none" anchor="ctr">
              <a:spAutoFit/>
            </a:bodyPr>
            <a:p>
              <a:pPr algn="ctr"/>
              <a:r>
                <a:rPr lang="en-US" altLang="zh-CN" i="1" dirty="0">
                  <a:latin typeface="Times New Roman" panose="02020603050405020304" pitchFamily="18" charset="0"/>
                  <a:ea typeface="方正琥珀繁体" pitchFamily="2" charset="-122"/>
                </a:rPr>
                <a:t>I</a:t>
              </a:r>
              <a:r>
                <a:rPr lang="en-US" altLang="zh-CN" baseline="-25000" dirty="0">
                  <a:latin typeface="Times New Roman" panose="02020603050405020304" pitchFamily="18" charset="0"/>
                  <a:ea typeface="方正琥珀繁体" pitchFamily="2" charset="-122"/>
                </a:rPr>
                <a:t>1</a:t>
              </a:r>
              <a:endParaRPr lang="en-US" altLang="zh-CN" sz="2400" i="1" dirty="0">
                <a:latin typeface="Times New Roman" panose="02020603050405020304" pitchFamily="18" charset="0"/>
                <a:ea typeface="方正琥珀繁体" pitchFamily="2" charset="-122"/>
              </a:endParaRPr>
            </a:p>
          </p:txBody>
        </p:sp>
        <p:sp>
          <p:nvSpPr>
            <p:cNvPr id="69671" name="Text Box 79"/>
            <p:cNvSpPr txBox="1"/>
            <p:nvPr/>
          </p:nvSpPr>
          <p:spPr>
            <a:xfrm>
              <a:off x="4380" y="1651"/>
              <a:ext cx="271" cy="478"/>
            </a:xfrm>
            <a:prstGeom prst="rect">
              <a:avLst/>
            </a:prstGeom>
            <a:noFill/>
            <a:ln w="28575">
              <a:noFill/>
            </a:ln>
          </p:spPr>
          <p:txBody>
            <a:bodyPr wrap="none" anchor="ctr">
              <a:spAutoFit/>
            </a:bodyPr>
            <a:p>
              <a:pPr algn="ctr"/>
              <a:r>
                <a:rPr lang="en-US" altLang="zh-CN" i="1" dirty="0">
                  <a:latin typeface="Times New Roman" panose="02020603050405020304" pitchFamily="18" charset="0"/>
                  <a:ea typeface="方正琥珀繁体" pitchFamily="2" charset="-122"/>
                </a:rPr>
                <a:t>I</a:t>
              </a:r>
              <a:r>
                <a:rPr lang="en-US" altLang="zh-CN" baseline="-25000" dirty="0">
                  <a:latin typeface="Times New Roman" panose="02020603050405020304" pitchFamily="18" charset="0"/>
                  <a:ea typeface="方正琥珀繁体" pitchFamily="2" charset="-122"/>
                </a:rPr>
                <a:t>2</a:t>
              </a:r>
              <a:endParaRPr lang="en-US" altLang="zh-CN" sz="2400" i="1" dirty="0">
                <a:latin typeface="Times New Roman" panose="02020603050405020304" pitchFamily="18" charset="0"/>
                <a:ea typeface="方正琥珀繁体" pitchFamily="2" charset="-122"/>
              </a:endParaRPr>
            </a:p>
          </p:txBody>
        </p:sp>
        <p:sp>
          <p:nvSpPr>
            <p:cNvPr id="69672" name="Freeform 80"/>
            <p:cNvSpPr/>
            <p:nvPr/>
          </p:nvSpPr>
          <p:spPr>
            <a:xfrm>
              <a:off x="4270" y="1440"/>
              <a:ext cx="912" cy="1104"/>
            </a:xfrm>
            <a:custGeom>
              <a:avLst/>
              <a:gdLst>
                <a:gd name="txL" fmla="*/ 0 w 912"/>
                <a:gd name="txT" fmla="*/ 0 h 1104"/>
                <a:gd name="txR" fmla="*/ 912 w 912"/>
                <a:gd name="txB" fmla="*/ 1104 h 1104"/>
              </a:gdLst>
              <a:ahLst/>
              <a:cxnLst>
                <a:cxn ang="0">
                  <a:pos x="0" y="0"/>
                </a:cxn>
                <a:cxn ang="0">
                  <a:pos x="0" y="1104"/>
                </a:cxn>
                <a:cxn ang="0">
                  <a:pos x="912" y="1104"/>
                </a:cxn>
              </a:cxnLst>
              <a:rect l="txL" t="txT" r="txR" b="txB"/>
              <a:pathLst>
                <a:path w="912" h="1104">
                  <a:moveTo>
                    <a:pt x="0" y="0"/>
                  </a:moveTo>
                  <a:lnTo>
                    <a:pt x="0" y="1104"/>
                  </a:lnTo>
                  <a:lnTo>
                    <a:pt x="912" y="1104"/>
                  </a:lnTo>
                </a:path>
              </a:pathLst>
            </a:custGeom>
            <a:noFill/>
            <a:ln w="38100" cap="flat" cmpd="sng">
              <a:solidFill>
                <a:srgbClr val="000000">
                  <a:alpha val="100000"/>
                </a:srgbClr>
              </a:solidFill>
              <a:prstDash val="solid"/>
              <a:round/>
              <a:headEnd type="none" w="med" len="med"/>
              <a:tailEnd type="none" w="med" len="lg"/>
            </a:ln>
          </p:spPr>
          <p:txBody>
            <a:bodyPr/>
            <a:p>
              <a:endParaRPr lang="zh-CN" altLang="en-US"/>
            </a:p>
          </p:txBody>
        </p:sp>
        <p:sp>
          <p:nvSpPr>
            <p:cNvPr id="69673" name="Rectangle 81"/>
            <p:cNvSpPr/>
            <p:nvPr/>
          </p:nvSpPr>
          <p:spPr>
            <a:xfrm>
              <a:off x="4222" y="1776"/>
              <a:ext cx="96" cy="288"/>
            </a:xfrm>
            <a:prstGeom prst="rect">
              <a:avLst/>
            </a:prstGeom>
            <a:solidFill>
              <a:schemeClr val="accent1"/>
            </a:solidFill>
            <a:ln w="38100" cap="flat" cmpd="sng">
              <a:solidFill>
                <a:schemeClr val="tx1"/>
              </a:solidFill>
              <a:prstDash val="solid"/>
              <a:miter/>
              <a:headEnd type="none" w="med" len="med"/>
              <a:tailEnd type="none" w="sm" len="lg"/>
            </a:ln>
          </p:spPr>
          <p:txBody>
            <a:bodyPr wrap="none" anchor="ctr"/>
            <a:p>
              <a:endParaRPr lang="zh-CN" altLang="en-US" dirty="0">
                <a:latin typeface="Arial" panose="020B0604020202020204" pitchFamily="34" charset="0"/>
              </a:endParaRPr>
            </a:p>
          </p:txBody>
        </p:sp>
        <p:sp>
          <p:nvSpPr>
            <p:cNvPr id="69674" name="Text Box 82"/>
            <p:cNvSpPr txBox="1"/>
            <p:nvPr/>
          </p:nvSpPr>
          <p:spPr>
            <a:xfrm>
              <a:off x="3797" y="1651"/>
              <a:ext cx="429"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R</a:t>
              </a:r>
              <a:r>
                <a:rPr lang="en-US" altLang="zh-CN" baseline="-25000" dirty="0">
                  <a:latin typeface="Times New Roman" panose="02020603050405020304" pitchFamily="18" charset="0"/>
                </a:rPr>
                <a:t>B2</a:t>
              </a:r>
              <a:endParaRPr lang="en-US" altLang="zh-CN" sz="1600" b="0" dirty="0">
                <a:latin typeface="Times New Roman" panose="02020603050405020304" pitchFamily="18" charset="0"/>
              </a:endParaRPr>
            </a:p>
          </p:txBody>
        </p:sp>
        <p:sp>
          <p:nvSpPr>
            <p:cNvPr id="69675" name="Rectangle 83"/>
            <p:cNvSpPr/>
            <p:nvPr/>
          </p:nvSpPr>
          <p:spPr>
            <a:xfrm>
              <a:off x="5136" y="1920"/>
              <a:ext cx="96" cy="288"/>
            </a:xfrm>
            <a:prstGeom prst="rect">
              <a:avLst/>
            </a:prstGeom>
            <a:solidFill>
              <a:schemeClr val="accent1"/>
            </a:solidFill>
            <a:ln w="38100" cap="flat" cmpd="sng">
              <a:solidFill>
                <a:schemeClr val="tx1"/>
              </a:solidFill>
              <a:prstDash val="solid"/>
              <a:miter/>
              <a:headEnd type="none" w="med" len="med"/>
              <a:tailEnd type="none" w="sm" len="lg"/>
            </a:ln>
          </p:spPr>
          <p:txBody>
            <a:bodyPr wrap="none" anchor="ctr"/>
            <a:p>
              <a:endParaRPr lang="zh-CN" altLang="en-US" dirty="0">
                <a:latin typeface="Arial" panose="020B0604020202020204" pitchFamily="34" charset="0"/>
              </a:endParaRPr>
            </a:p>
          </p:txBody>
        </p:sp>
        <p:sp>
          <p:nvSpPr>
            <p:cNvPr id="69676" name="Text Box 84"/>
            <p:cNvSpPr txBox="1"/>
            <p:nvPr/>
          </p:nvSpPr>
          <p:spPr>
            <a:xfrm>
              <a:off x="4761" y="1796"/>
              <a:ext cx="356" cy="478"/>
            </a:xfrm>
            <a:prstGeom prst="rect">
              <a:avLst/>
            </a:prstGeom>
            <a:noFill/>
            <a:ln w="38100">
              <a:noFill/>
            </a:ln>
          </p:spPr>
          <p:txBody>
            <a:bodyPr wrap="none" anchor="ctr">
              <a:spAutoFit/>
            </a:bodyPr>
            <a:p>
              <a:pPr algn="ctr"/>
              <a:r>
                <a:rPr lang="en-US" altLang="zh-CN" i="1" dirty="0">
                  <a:latin typeface="Times New Roman" panose="02020603050405020304" pitchFamily="18" charset="0"/>
                </a:rPr>
                <a:t>R</a:t>
              </a:r>
              <a:r>
                <a:rPr lang="en-US" altLang="zh-CN" baseline="-25000" dirty="0">
                  <a:latin typeface="Times New Roman" panose="02020603050405020304" pitchFamily="18" charset="0"/>
                </a:rPr>
                <a:t>E</a:t>
              </a:r>
              <a:endParaRPr lang="en-US" altLang="zh-CN" sz="1600" b="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5580"/>
                                        </p:tgtEl>
                                        <p:attrNameLst>
                                          <p:attrName>style.visibility</p:attrName>
                                        </p:attrNameLst>
                                      </p:cBhvr>
                                      <p:to>
                                        <p:strVal val="visible"/>
                                      </p:to>
                                    </p:set>
                                    <p:animEffect transition="in" filter="strips(downRight)">
                                      <p:cBhvr>
                                        <p:cTn id="12" dur="500"/>
                                        <p:tgtEl>
                                          <p:spTgt spid="6558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5581"/>
                                        </p:tgtEl>
                                        <p:attrNameLst>
                                          <p:attrName>style.visibility</p:attrName>
                                        </p:attrNameLst>
                                      </p:cBhvr>
                                      <p:to>
                                        <p:strVal val="visible"/>
                                      </p:to>
                                    </p:set>
                                    <p:animEffect transition="in" filter="strips(downRight)">
                                      <p:cBhvr>
                                        <p:cTn id="17" dur="500"/>
                                        <p:tgtEl>
                                          <p:spTgt spid="65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2"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graphicFrame>
        <p:nvGraphicFramePr>
          <p:cNvPr id="54275" name="Object 3"/>
          <p:cNvGraphicFramePr/>
          <p:nvPr/>
        </p:nvGraphicFramePr>
        <p:xfrm>
          <a:off x="1908175" y="404813"/>
          <a:ext cx="2303463" cy="992187"/>
        </p:xfrm>
        <a:graphic>
          <a:graphicData uri="http://schemas.openxmlformats.org/presentationml/2006/ole">
            <mc:AlternateContent xmlns:mc="http://schemas.openxmlformats.org/markup-compatibility/2006">
              <mc:Choice xmlns:v="urn:schemas-microsoft-com:vml" Requires="v">
                <p:oleObj spid="_x0000_s3468" name="" r:id="rId1" imgW="977900" imgH="419100" progId="Equation.3">
                  <p:embed/>
                </p:oleObj>
              </mc:Choice>
              <mc:Fallback>
                <p:oleObj name="" r:id="rId1" imgW="977900" imgH="419100" progId="Equation.3">
                  <p:embed/>
                  <p:pic>
                    <p:nvPicPr>
                      <p:cNvPr id="0" name="图片 3467"/>
                      <p:cNvPicPr/>
                      <p:nvPr/>
                    </p:nvPicPr>
                    <p:blipFill>
                      <a:blip r:embed="rId2"/>
                      <a:stretch>
                        <a:fillRect/>
                      </a:stretch>
                    </p:blipFill>
                    <p:spPr>
                      <a:xfrm>
                        <a:off x="1908175" y="404813"/>
                        <a:ext cx="2303463" cy="992187"/>
                      </a:xfrm>
                      <a:prstGeom prst="rect">
                        <a:avLst/>
                      </a:prstGeom>
                      <a:solidFill>
                        <a:schemeClr val="bg1"/>
                      </a:solidFill>
                      <a:ln w="38100">
                        <a:noFill/>
                        <a:miter/>
                      </a:ln>
                    </p:spPr>
                  </p:pic>
                </p:oleObj>
              </mc:Fallback>
            </mc:AlternateContent>
          </a:graphicData>
        </a:graphic>
      </p:graphicFrame>
      <p:graphicFrame>
        <p:nvGraphicFramePr>
          <p:cNvPr id="54276" name="Object 4"/>
          <p:cNvGraphicFramePr/>
          <p:nvPr/>
        </p:nvGraphicFramePr>
        <p:xfrm>
          <a:off x="755650" y="1412875"/>
          <a:ext cx="7488238" cy="644525"/>
        </p:xfrm>
        <a:graphic>
          <a:graphicData uri="http://schemas.openxmlformats.org/presentationml/2006/ole">
            <mc:AlternateContent xmlns:mc="http://schemas.openxmlformats.org/markup-compatibility/2006">
              <mc:Choice xmlns:v="urn:schemas-microsoft-com:vml" Requires="v">
                <p:oleObj spid="_x0000_s3469" name="" r:id="rId3" imgW="3073400" imgH="228600" progId="Equation.3">
                  <p:embed/>
                </p:oleObj>
              </mc:Choice>
              <mc:Fallback>
                <p:oleObj name="" r:id="rId3" imgW="3073400" imgH="228600" progId="Equation.3">
                  <p:embed/>
                  <p:pic>
                    <p:nvPicPr>
                      <p:cNvPr id="0" name="图片 3468"/>
                      <p:cNvPicPr/>
                      <p:nvPr/>
                    </p:nvPicPr>
                    <p:blipFill>
                      <a:blip r:embed="rId4"/>
                      <a:stretch>
                        <a:fillRect/>
                      </a:stretch>
                    </p:blipFill>
                    <p:spPr>
                      <a:xfrm>
                        <a:off x="755650" y="1412875"/>
                        <a:ext cx="7488238" cy="644525"/>
                      </a:xfrm>
                      <a:prstGeom prst="rect">
                        <a:avLst/>
                      </a:prstGeom>
                      <a:solidFill>
                        <a:schemeClr val="bg1"/>
                      </a:solidFill>
                      <a:ln w="38100">
                        <a:noFill/>
                        <a:miter/>
                      </a:ln>
                    </p:spPr>
                  </p:pic>
                </p:oleObj>
              </mc:Fallback>
            </mc:AlternateContent>
          </a:graphicData>
        </a:graphic>
      </p:graphicFrame>
      <p:sp>
        <p:nvSpPr>
          <p:cNvPr id="54277" name="Rectangle 5"/>
          <p:cNvSpPr/>
          <p:nvPr/>
        </p:nvSpPr>
        <p:spPr>
          <a:xfrm>
            <a:off x="755650" y="2133600"/>
            <a:ext cx="2505075" cy="519113"/>
          </a:xfrm>
          <a:prstGeom prst="rect">
            <a:avLst/>
          </a:prstGeom>
          <a:noFill/>
          <a:ln w="9525">
            <a:noFill/>
          </a:ln>
        </p:spPr>
        <p:txBody>
          <a:bodyPr wrap="none">
            <a:spAutoFit/>
          </a:bodyPr>
          <a:p>
            <a:pPr>
              <a:spcBef>
                <a:spcPct val="50000"/>
              </a:spcBef>
            </a:pPr>
            <a:r>
              <a:rPr lang="en-US" altLang="zh-CN" dirty="0">
                <a:latin typeface="Arial" panose="020B0604020202020204" pitchFamily="34" charset="0"/>
              </a:rPr>
              <a:t>(2) </a:t>
            </a:r>
            <a:r>
              <a:rPr lang="zh-CN" altLang="en-US" dirty="0">
                <a:latin typeface="Arial" panose="020B0604020202020204" pitchFamily="34" charset="0"/>
              </a:rPr>
              <a:t>求输入电阻</a:t>
            </a:r>
            <a:endParaRPr lang="zh-CN" altLang="en-US" dirty="0">
              <a:latin typeface="Arial" panose="020B0604020202020204" pitchFamily="34" charset="0"/>
            </a:endParaRPr>
          </a:p>
        </p:txBody>
      </p:sp>
      <p:pic>
        <p:nvPicPr>
          <p:cNvPr id="54279" name="Picture 7"/>
          <p:cNvPicPr>
            <a:picLocks noChangeAspect="1"/>
          </p:cNvPicPr>
          <p:nvPr/>
        </p:nvPicPr>
        <p:blipFill>
          <a:blip r:embed="rId5"/>
          <a:stretch>
            <a:fillRect/>
          </a:stretch>
        </p:blipFill>
        <p:spPr>
          <a:xfrm>
            <a:off x="4284663" y="2133600"/>
            <a:ext cx="4648200" cy="3200400"/>
          </a:xfrm>
          <a:prstGeom prst="rect">
            <a:avLst/>
          </a:prstGeom>
          <a:noFill/>
          <a:ln w="9525">
            <a:noFill/>
          </a:ln>
        </p:spPr>
      </p:pic>
      <p:graphicFrame>
        <p:nvGraphicFramePr>
          <p:cNvPr id="54285" name="Object 13"/>
          <p:cNvGraphicFramePr/>
          <p:nvPr/>
        </p:nvGraphicFramePr>
        <p:xfrm>
          <a:off x="250825" y="2781300"/>
          <a:ext cx="3816350" cy="1008063"/>
        </p:xfrm>
        <a:graphic>
          <a:graphicData uri="http://schemas.openxmlformats.org/presentationml/2006/ole">
            <mc:AlternateContent xmlns:mc="http://schemas.openxmlformats.org/markup-compatibility/2006">
              <mc:Choice xmlns:v="urn:schemas-microsoft-com:vml" Requires="v">
                <p:oleObj spid="_x0000_s3471" name="" r:id="rId6" imgW="1727200" imgH="419100" progId="Equation.3">
                  <p:embed/>
                </p:oleObj>
              </mc:Choice>
              <mc:Fallback>
                <p:oleObj name="" r:id="rId6" imgW="1727200" imgH="419100" progId="Equation.3">
                  <p:embed/>
                  <p:pic>
                    <p:nvPicPr>
                      <p:cNvPr id="0" name="图片 3470"/>
                      <p:cNvPicPr/>
                      <p:nvPr/>
                    </p:nvPicPr>
                    <p:blipFill>
                      <a:blip r:embed="rId7"/>
                      <a:stretch>
                        <a:fillRect/>
                      </a:stretch>
                    </p:blipFill>
                    <p:spPr>
                      <a:xfrm>
                        <a:off x="250825" y="2781300"/>
                        <a:ext cx="3816350" cy="1008063"/>
                      </a:xfrm>
                      <a:prstGeom prst="rect">
                        <a:avLst/>
                      </a:prstGeom>
                      <a:solidFill>
                        <a:srgbClr val="00FFFF"/>
                      </a:solidFill>
                      <a:ln w="38100">
                        <a:noFill/>
                        <a:miter/>
                      </a:ln>
                    </p:spPr>
                  </p:pic>
                </p:oleObj>
              </mc:Fallback>
            </mc:AlternateContent>
          </a:graphicData>
        </a:graphic>
      </p:graphicFrame>
      <p:sp>
        <p:nvSpPr>
          <p:cNvPr id="54287" name="Text Box 15"/>
          <p:cNvSpPr txBox="1"/>
          <p:nvPr/>
        </p:nvSpPr>
        <p:spPr>
          <a:xfrm>
            <a:off x="468313" y="3789363"/>
            <a:ext cx="2590800" cy="604837"/>
          </a:xfrm>
          <a:prstGeom prst="rect">
            <a:avLst/>
          </a:prstGeom>
          <a:noFill/>
          <a:ln w="9525">
            <a:noFill/>
          </a:ln>
        </p:spPr>
        <p:txBody>
          <a:bodyPr>
            <a:spAutoFit/>
          </a:bodyPr>
          <a:p>
            <a:pPr>
              <a:lnSpc>
                <a:spcPct val="120000"/>
              </a:lnSpc>
              <a:spcBef>
                <a:spcPct val="50000"/>
              </a:spcBef>
            </a:pPr>
            <a:r>
              <a:rPr lang="zh-CN" altLang="en-US" dirty="0">
                <a:solidFill>
                  <a:srgbClr val="080808"/>
                </a:solidFill>
                <a:latin typeface="宋体" panose="02010600030101010101" pitchFamily="2" charset="-122"/>
              </a:rPr>
              <a:t>＝</a:t>
            </a:r>
            <a:r>
              <a:rPr lang="en-US" altLang="zh-CN" dirty="0">
                <a:solidFill>
                  <a:srgbClr val="080808"/>
                </a:solidFill>
                <a:latin typeface="宋体" panose="02010600030101010101" pitchFamily="2" charset="-122"/>
              </a:rPr>
              <a:t>1.2K</a:t>
            </a:r>
            <a:endParaRPr lang="en-US" altLang="zh-CN" dirty="0">
              <a:solidFill>
                <a:srgbClr val="080808"/>
              </a:solidFill>
              <a:latin typeface="宋体" panose="02010600030101010101" pitchFamily="2" charset="-122"/>
            </a:endParaRPr>
          </a:p>
        </p:txBody>
      </p:sp>
      <p:graphicFrame>
        <p:nvGraphicFramePr>
          <p:cNvPr id="54288" name="Object 16"/>
          <p:cNvGraphicFramePr/>
          <p:nvPr/>
        </p:nvGraphicFramePr>
        <p:xfrm>
          <a:off x="250825" y="4652963"/>
          <a:ext cx="4681538" cy="1246187"/>
        </p:xfrm>
        <a:graphic>
          <a:graphicData uri="http://schemas.openxmlformats.org/presentationml/2006/ole">
            <mc:AlternateContent xmlns:mc="http://schemas.openxmlformats.org/markup-compatibility/2006">
              <mc:Choice xmlns:v="urn:schemas-microsoft-com:vml" Requires="v">
                <p:oleObj spid="_x0000_s3470" name="" r:id="rId8" imgW="1892300" imgH="457200" progId="Equation.3">
                  <p:embed/>
                </p:oleObj>
              </mc:Choice>
              <mc:Fallback>
                <p:oleObj name="" r:id="rId8" imgW="1892300" imgH="457200" progId="Equation.3">
                  <p:embed/>
                  <p:pic>
                    <p:nvPicPr>
                      <p:cNvPr id="0" name="图片 3469"/>
                      <p:cNvPicPr/>
                      <p:nvPr/>
                    </p:nvPicPr>
                    <p:blipFill>
                      <a:blip r:embed="rId9"/>
                      <a:stretch>
                        <a:fillRect/>
                      </a:stretch>
                    </p:blipFill>
                    <p:spPr>
                      <a:xfrm>
                        <a:off x="250825" y="4652963"/>
                        <a:ext cx="4681538" cy="12461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strips(downRigh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strips(downRight)">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2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85"/>
                                        </p:tgtEl>
                                        <p:attrNameLst>
                                          <p:attrName>style.visibility</p:attrName>
                                        </p:attrNameLst>
                                      </p:cBhvr>
                                      <p:to>
                                        <p:strVal val="visible"/>
                                      </p:to>
                                    </p:set>
                                    <p:anim calcmode="lin" valueType="num">
                                      <p:cBhvr additive="base">
                                        <p:cTn id="25" dur="500" fill="hold"/>
                                        <p:tgtEl>
                                          <p:spTgt spid="54285"/>
                                        </p:tgtEl>
                                        <p:attrNameLst>
                                          <p:attrName>ppt_x</p:attrName>
                                        </p:attrNameLst>
                                      </p:cBhvr>
                                      <p:tavLst>
                                        <p:tav tm="0">
                                          <p:val>
                                            <p:strVal val="#ppt_x"/>
                                          </p:val>
                                        </p:tav>
                                        <p:tav tm="100000">
                                          <p:val>
                                            <p:strVal val="#ppt_x"/>
                                          </p:val>
                                        </p:tav>
                                      </p:tavLst>
                                    </p:anim>
                                    <p:anim calcmode="lin" valueType="num">
                                      <p:cBhvr additive="base">
                                        <p:cTn id="26" dur="500" fill="hold"/>
                                        <p:tgtEl>
                                          <p:spTgt spid="542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4287">
                                            <p:txEl>
                                              <p:charRg st="0" end="6"/>
                                            </p:txEl>
                                          </p:spTgt>
                                        </p:tgtEl>
                                        <p:attrNameLst>
                                          <p:attrName>style.visibility</p:attrName>
                                        </p:attrNameLst>
                                      </p:cBhvr>
                                      <p:to>
                                        <p:strVal val="visible"/>
                                      </p:to>
                                    </p:set>
                                    <p:animEffect transition="in" filter="box(out)">
                                      <p:cBhvr>
                                        <p:cTn id="31" dur="500"/>
                                        <p:tgtEl>
                                          <p:spTgt spid="54287">
                                            <p:txEl>
                                              <p:charRg st="0"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54288"/>
                                        </p:tgtEl>
                                        <p:attrNameLst>
                                          <p:attrName>style.visibility</p:attrName>
                                        </p:attrNameLst>
                                      </p:cBhvr>
                                      <p:to>
                                        <p:strVal val="visible"/>
                                      </p:to>
                                    </p:set>
                                    <p:animEffect transition="in" filter="strips(downRight)">
                                      <p:cBhvr>
                                        <p:cTn id="36" dur="500"/>
                                        <p:tgtEl>
                                          <p:spTgt spid="5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28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1684" name="Rectangle 2"/>
          <p:cNvSpPr/>
          <p:nvPr/>
        </p:nvSpPr>
        <p:spPr>
          <a:xfrm>
            <a:off x="971550" y="981075"/>
            <a:ext cx="2863850" cy="519113"/>
          </a:xfrm>
          <a:prstGeom prst="rect">
            <a:avLst/>
          </a:prstGeom>
          <a:noFill/>
          <a:ln w="9525">
            <a:noFill/>
          </a:ln>
        </p:spPr>
        <p:txBody>
          <a:bodyPr wrap="none">
            <a:spAutoFit/>
          </a:bodyPr>
          <a:p>
            <a:pPr>
              <a:spcBef>
                <a:spcPct val="50000"/>
              </a:spcBef>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）求电压增益</a:t>
            </a:r>
            <a:endParaRPr lang="zh-CN" altLang="en-US" dirty="0">
              <a:latin typeface="宋体" panose="02010600030101010101" pitchFamily="2" charset="-122"/>
            </a:endParaRPr>
          </a:p>
        </p:txBody>
      </p:sp>
      <p:graphicFrame>
        <p:nvGraphicFramePr>
          <p:cNvPr id="61443" name="Object 3"/>
          <p:cNvGraphicFramePr/>
          <p:nvPr/>
        </p:nvGraphicFramePr>
        <p:xfrm>
          <a:off x="1042988" y="1700213"/>
          <a:ext cx="6769100" cy="1100137"/>
        </p:xfrm>
        <a:graphic>
          <a:graphicData uri="http://schemas.openxmlformats.org/presentationml/2006/ole">
            <mc:AlternateContent xmlns:mc="http://schemas.openxmlformats.org/markup-compatibility/2006">
              <mc:Choice xmlns:v="urn:schemas-microsoft-com:vml" Requires="v">
                <p:oleObj spid="_x0000_s3467" name="" r:id="rId1" imgW="2830830" imgH="431800" progId="Equation.3">
                  <p:embed/>
                </p:oleObj>
              </mc:Choice>
              <mc:Fallback>
                <p:oleObj name="" r:id="rId1" imgW="2830830" imgH="431800" progId="Equation.3">
                  <p:embed/>
                  <p:pic>
                    <p:nvPicPr>
                      <p:cNvPr id="0" name="图片 3466"/>
                      <p:cNvPicPr/>
                      <p:nvPr/>
                    </p:nvPicPr>
                    <p:blipFill>
                      <a:blip r:embed="rId2"/>
                      <a:stretch>
                        <a:fillRect/>
                      </a:stretch>
                    </p:blipFill>
                    <p:spPr>
                      <a:xfrm>
                        <a:off x="1042988" y="1700213"/>
                        <a:ext cx="6769100" cy="1100137"/>
                      </a:xfrm>
                      <a:prstGeom prst="rect">
                        <a:avLst/>
                      </a:prstGeom>
                      <a:noFill/>
                      <a:ln w="38100">
                        <a:noFill/>
                        <a:miter/>
                      </a:ln>
                    </p:spPr>
                  </p:pic>
                </p:oleObj>
              </mc:Fallback>
            </mc:AlternateContent>
          </a:graphicData>
        </a:graphic>
      </p:graphicFrame>
      <p:sp>
        <p:nvSpPr>
          <p:cNvPr id="71685" name="Text Box 4"/>
          <p:cNvSpPr txBox="1"/>
          <p:nvPr/>
        </p:nvSpPr>
        <p:spPr>
          <a:xfrm>
            <a:off x="6948488" y="5445125"/>
            <a:ext cx="647700" cy="396875"/>
          </a:xfrm>
          <a:prstGeom prst="rect">
            <a:avLst/>
          </a:prstGeom>
          <a:noFill/>
          <a:ln w="9525">
            <a:noFill/>
          </a:ln>
        </p:spPr>
        <p:txBody>
          <a:bodyPr>
            <a:spAutoFit/>
          </a:bodyPr>
          <a:p>
            <a:pPr>
              <a:spcBef>
                <a:spcPct val="50000"/>
              </a:spcBef>
            </a:pPr>
            <a:r>
              <a:rPr lang="en-US" altLang="zh-CN" sz="2000" dirty="0">
                <a:latin typeface="Arial" panose="020B0604020202020204" pitchFamily="34" charset="0"/>
              </a:rPr>
              <a:t>end</a:t>
            </a:r>
            <a:endParaRPr lang="en-US" altLang="zh-CN" sz="2000" dirty="0">
              <a:latin typeface="Arial" panose="020B0604020202020204" pitchFamily="34" charset="0"/>
            </a:endParaRPr>
          </a:p>
        </p:txBody>
      </p:sp>
      <p:sp>
        <p:nvSpPr>
          <p:cNvPr id="61445" name="Text Box 5"/>
          <p:cNvSpPr txBox="1"/>
          <p:nvPr/>
        </p:nvSpPr>
        <p:spPr>
          <a:xfrm>
            <a:off x="1116013" y="2924175"/>
            <a:ext cx="4824412" cy="579438"/>
          </a:xfrm>
          <a:prstGeom prst="rect">
            <a:avLst/>
          </a:prstGeom>
          <a:noFill/>
          <a:ln w="9525">
            <a:noFill/>
          </a:ln>
        </p:spPr>
        <p:txBody>
          <a:bodyPr>
            <a:spAutoFit/>
          </a:bodyPr>
          <a:p>
            <a:pPr>
              <a:spcBef>
                <a:spcPct val="50000"/>
              </a:spcBef>
            </a:pPr>
            <a:r>
              <a:rPr lang="zh-CN" altLang="en-US" dirty="0">
                <a:latin typeface="宋体" panose="02010600030101010101" pitchFamily="2" charset="-122"/>
              </a:rPr>
              <a:t>有旁路电容时</a:t>
            </a:r>
            <a:r>
              <a:rPr lang="en-US" altLang="zh-CN" dirty="0">
                <a:latin typeface="宋体" panose="02010600030101010101" pitchFamily="2" charset="-122"/>
              </a:rPr>
              <a:t>,R</a:t>
            </a:r>
            <a:r>
              <a:rPr lang="en-US" altLang="zh-CN" baseline="-25000" dirty="0">
                <a:latin typeface="宋体" panose="02010600030101010101" pitchFamily="2" charset="-122"/>
              </a:rPr>
              <a:t>e</a:t>
            </a:r>
            <a:r>
              <a:rPr lang="zh-CN" altLang="en-US" dirty="0">
                <a:latin typeface="宋体" panose="02010600030101010101" pitchFamily="2" charset="-122"/>
              </a:rPr>
              <a:t>为零。</a:t>
            </a:r>
            <a:endParaRPr lang="zh-CN" altLang="en-US" baseline="-25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strips(downRight)">
                                      <p:cBhvr>
                                        <p:cTn id="7" dur="500"/>
                                        <p:tgtEl>
                                          <p:spTgt spid="6144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ox(in)">
                                      <p:cBhvr>
                                        <p:cTn id="12"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96258" name="Text Box 2"/>
          <p:cNvSpPr txBox="1"/>
          <p:nvPr/>
        </p:nvSpPr>
        <p:spPr>
          <a:xfrm>
            <a:off x="1187450" y="692150"/>
            <a:ext cx="5638800" cy="519113"/>
          </a:xfrm>
          <a:prstGeom prst="rect">
            <a:avLst/>
          </a:prstGeom>
          <a:noFill/>
          <a:ln w="9525">
            <a:noFill/>
          </a:ln>
        </p:spPr>
        <p:txBody>
          <a:bodyPr>
            <a:spAutoFit/>
          </a:bodyPr>
          <a:p>
            <a:pPr>
              <a:spcBef>
                <a:spcPct val="50000"/>
              </a:spcBef>
            </a:pPr>
            <a:r>
              <a:rPr lang="en-US" altLang="zh-CN" sz="2600"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等效电路法的步骤</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归纳</a:t>
            </a:r>
            <a:r>
              <a:rPr lang="en-US" altLang="zh-CN" dirty="0">
                <a:solidFill>
                  <a:srgbClr val="FF0000"/>
                </a:solidFill>
                <a:latin typeface="宋体" panose="02010600030101010101" pitchFamily="2" charset="-122"/>
              </a:rPr>
              <a:t>)</a:t>
            </a:r>
            <a:endParaRPr lang="en-US" altLang="zh-CN" dirty="0">
              <a:solidFill>
                <a:srgbClr val="FF0000"/>
              </a:solidFill>
              <a:latin typeface="宋体" panose="02010600030101010101" pitchFamily="2" charset="-122"/>
            </a:endParaRPr>
          </a:p>
        </p:txBody>
      </p:sp>
      <p:sp>
        <p:nvSpPr>
          <p:cNvPr id="96259" name="Text Box 3"/>
          <p:cNvSpPr txBox="1"/>
          <p:nvPr/>
        </p:nvSpPr>
        <p:spPr>
          <a:xfrm>
            <a:off x="684213" y="1341438"/>
            <a:ext cx="7772400" cy="4322762"/>
          </a:xfrm>
          <a:prstGeom prst="rect">
            <a:avLst/>
          </a:prstGeom>
          <a:noFill/>
          <a:ln w="9525">
            <a:noFill/>
          </a:ln>
        </p:spPr>
        <p:txBody>
          <a:bodyPr>
            <a:spAutoFit/>
          </a:bodyPr>
          <a:p>
            <a:pPr algn="just">
              <a:lnSpc>
                <a:spcPct val="120000"/>
              </a:lnSpc>
              <a:spcBef>
                <a:spcPct val="50000"/>
              </a:spcBef>
            </a:pPr>
            <a:r>
              <a:rPr lang="zh-CN" altLang="en-US" dirty="0">
                <a:latin typeface="宋体" panose="02010600030101010101" pitchFamily="2" charset="-122"/>
              </a:rPr>
              <a:t>　　</a:t>
            </a:r>
            <a:r>
              <a:rPr lang="en-US" altLang="zh-CN" dirty="0">
                <a:latin typeface="宋体" panose="02010600030101010101" pitchFamily="2" charset="-122"/>
              </a:rPr>
              <a:t>1. </a:t>
            </a:r>
            <a:r>
              <a:rPr lang="zh-CN" altLang="en-US" dirty="0">
                <a:latin typeface="宋体" panose="02010600030101010101" pitchFamily="2" charset="-122"/>
              </a:rPr>
              <a:t>首先利用图解法或近似估算法确定放大电路的静态工作点 </a:t>
            </a:r>
            <a:r>
              <a:rPr lang="en-US" altLang="zh-CN" i="1" dirty="0">
                <a:latin typeface="宋体" panose="02010600030101010101" pitchFamily="2" charset="-122"/>
              </a:rPr>
              <a:t>Q</a:t>
            </a:r>
            <a:r>
              <a:rPr lang="en-US" altLang="zh-CN" dirty="0">
                <a:latin typeface="宋体" panose="02010600030101010101" pitchFamily="2" charset="-122"/>
              </a:rPr>
              <a:t> </a:t>
            </a:r>
            <a:r>
              <a:rPr lang="zh-CN" altLang="en-US" dirty="0">
                <a:latin typeface="宋体" panose="02010600030101010101" pitchFamily="2" charset="-122"/>
              </a:rPr>
              <a:t>。</a:t>
            </a:r>
            <a:endParaRPr lang="zh-CN" altLang="en-US" dirty="0">
              <a:latin typeface="宋体" panose="02010600030101010101" pitchFamily="2" charset="-122"/>
            </a:endParaRPr>
          </a:p>
          <a:p>
            <a:pPr algn="just">
              <a:spcBef>
                <a:spcPct val="50000"/>
              </a:spcBef>
            </a:pPr>
            <a:r>
              <a:rPr lang="zh-CN" altLang="en-US" dirty="0">
                <a:latin typeface="宋体" panose="02010600030101010101" pitchFamily="2" charset="-122"/>
              </a:rPr>
              <a:t>　　</a:t>
            </a:r>
            <a:r>
              <a:rPr lang="en-US" altLang="zh-CN" dirty="0">
                <a:latin typeface="宋体" panose="02010600030101010101" pitchFamily="2" charset="-122"/>
              </a:rPr>
              <a:t>2. </a:t>
            </a:r>
            <a:r>
              <a:rPr lang="zh-CN" altLang="en-US" dirty="0">
                <a:latin typeface="宋体" panose="02010600030101010101" pitchFamily="2" charset="-122"/>
              </a:rPr>
              <a:t>求出静态工作点处的微变等效电路参数 </a:t>
            </a:r>
            <a:r>
              <a:rPr lang="zh-CN" altLang="en-US" i="1" dirty="0">
                <a:latin typeface="宋体" panose="02010600030101010101" pitchFamily="2" charset="-122"/>
                <a:sym typeface="Symbol" panose="05050102010706020507" pitchFamily="18" charset="2"/>
              </a:rPr>
              <a:t></a:t>
            </a:r>
            <a:r>
              <a:rPr lang="zh-CN" altLang="en-US" dirty="0">
                <a:latin typeface="宋体" panose="02010600030101010101" pitchFamily="2" charset="-122"/>
                <a:sym typeface="Symbol" panose="05050102010706020507" pitchFamily="18" charset="2"/>
              </a:rPr>
              <a:t> </a:t>
            </a:r>
            <a:r>
              <a:rPr lang="zh-CN" altLang="en-US" dirty="0">
                <a:latin typeface="宋体" panose="02010600030101010101" pitchFamily="2" charset="-122"/>
              </a:rPr>
              <a:t>和 </a:t>
            </a:r>
            <a:r>
              <a:rPr lang="en-US" altLang="zh-CN" i="1" dirty="0">
                <a:latin typeface="宋体" panose="02010600030101010101" pitchFamily="2" charset="-122"/>
              </a:rPr>
              <a:t>r</a:t>
            </a:r>
            <a:r>
              <a:rPr lang="en-US" altLang="zh-CN" baseline="-25000" dirty="0">
                <a:latin typeface="宋体" panose="02010600030101010101" pitchFamily="2" charset="-122"/>
              </a:rPr>
              <a:t>be</a:t>
            </a:r>
            <a:r>
              <a:rPr lang="en-US" altLang="zh-CN" dirty="0">
                <a:latin typeface="宋体" panose="02010600030101010101" pitchFamily="2" charset="-122"/>
              </a:rPr>
              <a:t> </a:t>
            </a:r>
            <a:r>
              <a:rPr lang="zh-CN" altLang="en-US" dirty="0">
                <a:latin typeface="宋体" panose="02010600030101010101" pitchFamily="2" charset="-122"/>
              </a:rPr>
              <a:t>。</a:t>
            </a:r>
            <a:endParaRPr lang="zh-CN" altLang="en-US" dirty="0">
              <a:latin typeface="宋体" panose="02010600030101010101" pitchFamily="2" charset="-122"/>
            </a:endParaRPr>
          </a:p>
          <a:p>
            <a:pPr algn="just">
              <a:spcBef>
                <a:spcPct val="50000"/>
              </a:spcBef>
            </a:pPr>
            <a:r>
              <a:rPr lang="zh-CN" altLang="en-US" dirty="0">
                <a:latin typeface="宋体" panose="02010600030101010101" pitchFamily="2" charset="-122"/>
              </a:rPr>
              <a:t>　　</a:t>
            </a:r>
            <a:r>
              <a:rPr lang="en-US" altLang="zh-CN" dirty="0">
                <a:latin typeface="宋体" panose="02010600030101010101" pitchFamily="2" charset="-122"/>
              </a:rPr>
              <a:t>3. </a:t>
            </a:r>
            <a:r>
              <a:rPr lang="zh-CN" altLang="en-US" dirty="0">
                <a:latin typeface="宋体" panose="02010600030101010101" pitchFamily="2" charset="-122"/>
              </a:rPr>
              <a:t>画出放大电路的微变等效电路。可先画出三极管的等效电路，然后画出放大电路其余部分的交流通路。</a:t>
            </a:r>
            <a:endParaRPr lang="zh-CN" altLang="en-US" dirty="0">
              <a:latin typeface="宋体" panose="02010600030101010101" pitchFamily="2" charset="-122"/>
            </a:endParaRPr>
          </a:p>
          <a:p>
            <a:pPr algn="just">
              <a:spcBef>
                <a:spcPct val="50000"/>
              </a:spcBef>
            </a:pPr>
            <a:r>
              <a:rPr lang="zh-CN" altLang="en-US" dirty="0">
                <a:latin typeface="宋体" panose="02010600030101010101" pitchFamily="2" charset="-122"/>
              </a:rPr>
              <a:t>　　</a:t>
            </a:r>
            <a:r>
              <a:rPr lang="en-US" altLang="zh-CN" dirty="0">
                <a:latin typeface="宋体" panose="02010600030101010101" pitchFamily="2" charset="-122"/>
              </a:rPr>
              <a:t>4. </a:t>
            </a:r>
            <a:r>
              <a:rPr lang="zh-CN" altLang="en-US" dirty="0">
                <a:latin typeface="宋体" panose="02010600030101010101" pitchFamily="2" charset="-122"/>
              </a:rPr>
              <a:t>列出电路方程并求解。</a:t>
            </a:r>
            <a:endParaRPr lang="zh-CN" altLang="en-US" dirty="0">
              <a:latin typeface="宋体" panose="02010600030101010101" pitchFamily="2" charset="-122"/>
            </a:endParaRPr>
          </a:p>
        </p:txBody>
      </p:sp>
      <p:sp>
        <p:nvSpPr>
          <p:cNvPr id="150533" name="Text Box 4"/>
          <p:cNvSpPr txBox="1"/>
          <p:nvPr/>
        </p:nvSpPr>
        <p:spPr>
          <a:xfrm>
            <a:off x="6659563" y="6092825"/>
            <a:ext cx="1152525" cy="274638"/>
          </a:xfrm>
          <a:prstGeom prst="rect">
            <a:avLst/>
          </a:prstGeom>
          <a:noFill/>
          <a:ln w="9525">
            <a:noFill/>
          </a:ln>
        </p:spPr>
        <p:txBody>
          <a:bodyPr>
            <a:spAutoFit/>
          </a:bodyPr>
          <a:p>
            <a:pPr>
              <a:spcBef>
                <a:spcPct val="50000"/>
              </a:spcBef>
            </a:pPr>
            <a:r>
              <a:rPr lang="zh-CN" altLang="en-US" sz="1200" dirty="0">
                <a:latin typeface="Arial" panose="020B0604020202020204" pitchFamily="34" charset="0"/>
              </a:rPr>
              <a:t>结束</a:t>
            </a:r>
            <a:endParaRPr lang="zh-CN" altLang="en-US" sz="1200" dirty="0">
              <a:latin typeface="Arial" panose="020B0604020202020204" pitchFamily="34"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6259">
                                            <p:txEl>
                                              <p:charRg st="0" end="35"/>
                                            </p:txEl>
                                          </p:spTgt>
                                        </p:tgtEl>
                                        <p:attrNameLst>
                                          <p:attrName>style.visibility</p:attrName>
                                        </p:attrNameLst>
                                      </p:cBhvr>
                                      <p:to>
                                        <p:strVal val="visible"/>
                                      </p:to>
                                    </p:set>
                                    <p:animEffect transition="in" filter="wipe(up)">
                                      <p:cBhvr>
                                        <p:cTn id="12" dur="500"/>
                                        <p:tgtEl>
                                          <p:spTgt spid="96259">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259">
                                            <p:txEl>
                                              <p:charRg st="35" end="68"/>
                                            </p:txEl>
                                          </p:spTgt>
                                        </p:tgtEl>
                                        <p:attrNameLst>
                                          <p:attrName>style.visibility</p:attrName>
                                        </p:attrNameLst>
                                      </p:cBhvr>
                                      <p:to>
                                        <p:strVal val="visible"/>
                                      </p:to>
                                    </p:set>
                                    <p:animEffect transition="in" filter="wipe(up)">
                                      <p:cBhvr>
                                        <p:cTn id="17" dur="500"/>
                                        <p:tgtEl>
                                          <p:spTgt spid="96259">
                                            <p:txEl>
                                              <p:charRg st="35"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6259">
                                            <p:txEl>
                                              <p:charRg st="68" end="119"/>
                                            </p:txEl>
                                          </p:spTgt>
                                        </p:tgtEl>
                                        <p:attrNameLst>
                                          <p:attrName>style.visibility</p:attrName>
                                        </p:attrNameLst>
                                      </p:cBhvr>
                                      <p:to>
                                        <p:strVal val="visible"/>
                                      </p:to>
                                    </p:set>
                                    <p:animEffect transition="in" filter="wipe(up)">
                                      <p:cBhvr>
                                        <p:cTn id="22" dur="500"/>
                                        <p:tgtEl>
                                          <p:spTgt spid="96259">
                                            <p:txEl>
                                              <p:charRg st="68"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6259">
                                            <p:txEl>
                                              <p:charRg st="119" end="135"/>
                                            </p:txEl>
                                          </p:spTgt>
                                        </p:tgtEl>
                                        <p:attrNameLst>
                                          <p:attrName>style.visibility</p:attrName>
                                        </p:attrNameLst>
                                      </p:cBhvr>
                                      <p:to>
                                        <p:strVal val="visible"/>
                                      </p:to>
                                    </p:set>
                                    <p:animEffect transition="in" filter="wipe(up)">
                                      <p:cBhvr>
                                        <p:cTn id="27" dur="500"/>
                                        <p:tgtEl>
                                          <p:spTgt spid="96259">
                                            <p:txEl>
                                              <p:charRg st="119"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151555" name="Text Box 2"/>
          <p:cNvSpPr txBox="1"/>
          <p:nvPr/>
        </p:nvSpPr>
        <p:spPr>
          <a:xfrm>
            <a:off x="684213" y="692150"/>
            <a:ext cx="7920037" cy="523875"/>
          </a:xfrm>
          <a:prstGeom prst="rect">
            <a:avLst/>
          </a:prstGeom>
          <a:noFill/>
          <a:ln w="9525">
            <a:noFill/>
          </a:ln>
        </p:spPr>
        <p:txBody>
          <a:bodyPr>
            <a:spAutoFit/>
          </a:bodyPr>
          <a:p>
            <a:r>
              <a:rPr lang="en-US" altLang="zh-CN" dirty="0">
                <a:latin typeface="Arial" panose="020B0604020202020204" pitchFamily="34" charset="0"/>
              </a:rPr>
              <a:t>3.3  </a:t>
            </a:r>
            <a:r>
              <a:rPr lang="zh-CN" altLang="en-US" dirty="0">
                <a:latin typeface="Arial" panose="020B0604020202020204" pitchFamily="34" charset="0"/>
              </a:rPr>
              <a:t>共集电极放大电路</a:t>
            </a:r>
            <a:r>
              <a:rPr lang="en-US" altLang="zh-CN" dirty="0">
                <a:latin typeface="Arial" panose="020B0604020202020204" pitchFamily="34" charset="0"/>
              </a:rPr>
              <a:t>(</a:t>
            </a:r>
            <a:r>
              <a:rPr lang="zh-CN" altLang="en-US" dirty="0">
                <a:latin typeface="Arial" panose="020B0604020202020204" pitchFamily="34" charset="0"/>
              </a:rPr>
              <a:t>射极输出器</a:t>
            </a:r>
            <a:r>
              <a:rPr lang="en-US" altLang="zh-CN" dirty="0">
                <a:latin typeface="Arial" panose="020B0604020202020204" pitchFamily="34" charset="0"/>
              </a:rPr>
              <a:t>)</a:t>
            </a:r>
            <a:endParaRPr lang="en-US" altLang="zh-CN" dirty="0">
              <a:latin typeface="Arial" panose="020B0604020202020204" pitchFamily="34" charset="0"/>
            </a:endParaRPr>
          </a:p>
        </p:txBody>
      </p:sp>
      <p:pic>
        <p:nvPicPr>
          <p:cNvPr id="151556" name="Picture 5"/>
          <p:cNvPicPr>
            <a:picLocks noChangeAspect="1"/>
          </p:cNvPicPr>
          <p:nvPr/>
        </p:nvPicPr>
        <p:blipFill>
          <a:blip r:embed="rId1"/>
          <a:stretch>
            <a:fillRect/>
          </a:stretch>
        </p:blipFill>
        <p:spPr>
          <a:xfrm>
            <a:off x="1763713" y="3357563"/>
            <a:ext cx="5832475" cy="2784475"/>
          </a:xfrm>
          <a:prstGeom prst="rect">
            <a:avLst/>
          </a:prstGeom>
          <a:noFill/>
          <a:ln w="9525">
            <a:noFill/>
          </a:ln>
        </p:spPr>
      </p:pic>
      <p:sp>
        <p:nvSpPr>
          <p:cNvPr id="151557" name="Rectangle 6"/>
          <p:cNvSpPr/>
          <p:nvPr/>
        </p:nvSpPr>
        <p:spPr>
          <a:xfrm>
            <a:off x="611188" y="1268413"/>
            <a:ext cx="5051425" cy="523875"/>
          </a:xfrm>
          <a:prstGeom prst="rect">
            <a:avLst/>
          </a:prstGeom>
          <a:noFill/>
          <a:ln w="9525">
            <a:noFill/>
          </a:ln>
        </p:spPr>
        <p:txBody>
          <a:bodyPr wrap="none">
            <a:spAutoFit/>
          </a:bodyPr>
          <a:p>
            <a:r>
              <a:rPr lang="en-US" altLang="zh-CN" dirty="0">
                <a:latin typeface="Arial" panose="020B0604020202020204" pitchFamily="34" charset="0"/>
              </a:rPr>
              <a:t>3.3.1 </a:t>
            </a:r>
            <a:r>
              <a:rPr lang="zh-CN" altLang="en-US" dirty="0">
                <a:solidFill>
                  <a:srgbClr val="FF0000"/>
                </a:solidFill>
                <a:latin typeface="Arial" panose="020B0604020202020204" pitchFamily="34" charset="0"/>
              </a:rPr>
              <a:t>共集电极放大电路</a:t>
            </a:r>
            <a:r>
              <a:rPr lang="zh-CN" altLang="en-US" dirty="0">
                <a:latin typeface="Arial" panose="020B0604020202020204" pitchFamily="34" charset="0"/>
              </a:rPr>
              <a:t>的组成</a:t>
            </a:r>
            <a:endParaRPr lang="zh-CN" altLang="en-US" dirty="0">
              <a:latin typeface="Arial" panose="020B0604020202020204" pitchFamily="34" charset="0"/>
            </a:endParaRPr>
          </a:p>
        </p:txBody>
      </p:sp>
      <p:sp>
        <p:nvSpPr>
          <p:cNvPr id="151558" name="Rectangle 7"/>
          <p:cNvSpPr/>
          <p:nvPr/>
        </p:nvSpPr>
        <p:spPr>
          <a:xfrm>
            <a:off x="827088" y="1916113"/>
            <a:ext cx="6840537" cy="579437"/>
          </a:xfrm>
          <a:prstGeom prst="rect">
            <a:avLst/>
          </a:prstGeom>
          <a:noFill/>
          <a:ln w="9525">
            <a:noFill/>
          </a:ln>
        </p:spPr>
        <p:txBody>
          <a:bodyPr>
            <a:spAutoFit/>
          </a:bodyPr>
          <a:p>
            <a:r>
              <a:rPr lang="zh-CN" altLang="en-US" dirty="0">
                <a:latin typeface="Arial" panose="020B0604020202020204" pitchFamily="34" charset="0"/>
              </a:rPr>
              <a:t>信号从基极输入，从发射极输出。</a:t>
            </a:r>
            <a:endParaRPr lang="zh-CN" altLang="en-US" dirty="0">
              <a:latin typeface="Arial" panose="020B0604020202020204" pitchFamily="34" charset="0"/>
            </a:endParaRPr>
          </a:p>
        </p:txBody>
      </p:sp>
      <p:sp>
        <p:nvSpPr>
          <p:cNvPr id="151559" name="Text Box 8"/>
          <p:cNvSpPr txBox="1"/>
          <p:nvPr/>
        </p:nvSpPr>
        <p:spPr>
          <a:xfrm>
            <a:off x="539750" y="2636838"/>
            <a:ext cx="7704138" cy="579437"/>
          </a:xfrm>
          <a:prstGeom prst="rect">
            <a:avLst/>
          </a:prstGeom>
          <a:noFill/>
          <a:ln w="9525">
            <a:noFill/>
          </a:ln>
        </p:spPr>
        <p:txBody>
          <a:bodyPr>
            <a:spAutoFit/>
          </a:bodyPr>
          <a:p>
            <a:pPr>
              <a:spcBef>
                <a:spcPct val="50000"/>
              </a:spcBef>
            </a:pPr>
            <a:r>
              <a:rPr lang="zh-CN" altLang="en-US" dirty="0">
                <a:latin typeface="Arial" panose="020B0604020202020204" pitchFamily="34" charset="0"/>
              </a:rPr>
              <a:t>输出电压由发射极输出又称</a:t>
            </a:r>
            <a:r>
              <a:rPr lang="zh-CN" altLang="en-US" dirty="0">
                <a:solidFill>
                  <a:srgbClr val="FF0000"/>
                </a:solidFill>
                <a:latin typeface="Arial" panose="020B0604020202020204" pitchFamily="34" charset="0"/>
              </a:rPr>
              <a:t>射极输出器。</a:t>
            </a:r>
            <a:endParaRPr lang="zh-CN" altLang="en-US" dirty="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1"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b="0" dirty="0"/>
            </a:fld>
            <a:endParaRPr lang="en-US" altLang="zh-CN" sz="1400" b="0" dirty="0"/>
          </a:p>
        </p:txBody>
      </p:sp>
      <p:sp>
        <p:nvSpPr>
          <p:cNvPr id="72712" name="Rectangle 2"/>
          <p:cNvSpPr/>
          <p:nvPr/>
        </p:nvSpPr>
        <p:spPr>
          <a:xfrm>
            <a:off x="755650" y="620713"/>
            <a:ext cx="4691063" cy="523875"/>
          </a:xfrm>
          <a:prstGeom prst="rect">
            <a:avLst/>
          </a:prstGeom>
          <a:noFill/>
          <a:ln w="9525">
            <a:noFill/>
          </a:ln>
        </p:spPr>
        <p:txBody>
          <a:bodyPr wrap="none">
            <a:spAutoFit/>
          </a:bodyPr>
          <a:p>
            <a:r>
              <a:rPr lang="en-US" altLang="zh-CN" dirty="0">
                <a:latin typeface="Arial" panose="020B0604020202020204" pitchFamily="34" charset="0"/>
              </a:rPr>
              <a:t>3.3.2 </a:t>
            </a:r>
            <a:r>
              <a:rPr lang="zh-CN" altLang="zh-CN" dirty="0">
                <a:latin typeface="Arial" panose="020B0604020202020204" pitchFamily="34" charset="0"/>
              </a:rPr>
              <a:t>共集电极放大电路分析</a:t>
            </a:r>
            <a:endParaRPr lang="zh-CN" altLang="en-US" dirty="0">
              <a:latin typeface="Arial" panose="020B0604020202020204" pitchFamily="34" charset="0"/>
            </a:endParaRPr>
          </a:p>
        </p:txBody>
      </p:sp>
      <p:sp>
        <p:nvSpPr>
          <p:cNvPr id="72713" name="Rectangle 3"/>
          <p:cNvSpPr/>
          <p:nvPr/>
        </p:nvSpPr>
        <p:spPr>
          <a:xfrm>
            <a:off x="900113" y="1268413"/>
            <a:ext cx="3265487" cy="579437"/>
          </a:xfrm>
          <a:prstGeom prst="rect">
            <a:avLst/>
          </a:prstGeom>
          <a:noFill/>
          <a:ln w="9525">
            <a:noFill/>
          </a:ln>
        </p:spPr>
        <p:txBody>
          <a:bodyPr wrap="none">
            <a:spAutoFit/>
          </a:bodyPr>
          <a:p>
            <a:r>
              <a:rPr lang="en-US" altLang="zh-CN" dirty="0">
                <a:solidFill>
                  <a:srgbClr val="0000FF"/>
                </a:solidFill>
                <a:latin typeface="Arial" panose="020B0604020202020204" pitchFamily="34" charset="0"/>
              </a:rPr>
              <a:t>1</a:t>
            </a:r>
            <a:r>
              <a:rPr lang="zh-CN" altLang="en-US" dirty="0">
                <a:solidFill>
                  <a:srgbClr val="0000FF"/>
                </a:solidFill>
                <a:latin typeface="Arial" panose="020B0604020202020204" pitchFamily="34" charset="0"/>
              </a:rPr>
              <a:t>、求静态工作点</a:t>
            </a:r>
            <a:endParaRPr lang="zh-CN" altLang="en-US" dirty="0">
              <a:solidFill>
                <a:srgbClr val="0000FF"/>
              </a:solidFill>
              <a:latin typeface="Arial" panose="020B0604020202020204" pitchFamily="34" charset="0"/>
            </a:endParaRPr>
          </a:p>
        </p:txBody>
      </p:sp>
      <p:graphicFrame>
        <p:nvGraphicFramePr>
          <p:cNvPr id="60420" name="Object 4"/>
          <p:cNvGraphicFramePr/>
          <p:nvPr/>
        </p:nvGraphicFramePr>
        <p:xfrm>
          <a:off x="2339975" y="1844675"/>
          <a:ext cx="3529013" cy="519113"/>
        </p:xfrm>
        <a:graphic>
          <a:graphicData uri="http://schemas.openxmlformats.org/presentationml/2006/ole">
            <mc:AlternateContent xmlns:mc="http://schemas.openxmlformats.org/markup-compatibility/2006">
              <mc:Choice xmlns:v="urn:schemas-microsoft-com:vml" Requires="v">
                <p:oleObj spid="_x0000_s3477" name="" r:id="rId1" imgW="1370330" imgH="203200" progId="Equation.3">
                  <p:embed/>
                </p:oleObj>
              </mc:Choice>
              <mc:Fallback>
                <p:oleObj name="" r:id="rId1" imgW="1370330" imgH="203200" progId="Equation.3">
                  <p:embed/>
                  <p:pic>
                    <p:nvPicPr>
                      <p:cNvPr id="0" name="图片 3476"/>
                      <p:cNvPicPr/>
                      <p:nvPr/>
                    </p:nvPicPr>
                    <p:blipFill>
                      <a:blip r:embed="rId2"/>
                      <a:stretch>
                        <a:fillRect/>
                      </a:stretch>
                    </p:blipFill>
                    <p:spPr>
                      <a:xfrm>
                        <a:off x="2339975" y="1844675"/>
                        <a:ext cx="3529013" cy="519113"/>
                      </a:xfrm>
                      <a:prstGeom prst="rect">
                        <a:avLst/>
                      </a:prstGeom>
                      <a:noFill/>
                      <a:ln w="38100">
                        <a:noFill/>
                        <a:miter/>
                      </a:ln>
                    </p:spPr>
                  </p:pic>
                </p:oleObj>
              </mc:Fallback>
            </mc:AlternateContent>
          </a:graphicData>
        </a:graphic>
      </p:graphicFrame>
      <p:graphicFrame>
        <p:nvGraphicFramePr>
          <p:cNvPr id="60421" name="Object 5"/>
          <p:cNvGraphicFramePr/>
          <p:nvPr/>
        </p:nvGraphicFramePr>
        <p:xfrm>
          <a:off x="2339975" y="2420938"/>
          <a:ext cx="2232025" cy="528637"/>
        </p:xfrm>
        <a:graphic>
          <a:graphicData uri="http://schemas.openxmlformats.org/presentationml/2006/ole">
            <mc:AlternateContent xmlns:mc="http://schemas.openxmlformats.org/markup-compatibility/2006">
              <mc:Choice xmlns:v="urn:schemas-microsoft-com:vml" Requires="v">
                <p:oleObj spid="_x0000_s3472" name="" r:id="rId3" imgW="850265" imgH="203200" progId="Equation.3">
                  <p:embed/>
                </p:oleObj>
              </mc:Choice>
              <mc:Fallback>
                <p:oleObj name="" r:id="rId3" imgW="850265" imgH="203200" progId="Equation.3">
                  <p:embed/>
                  <p:pic>
                    <p:nvPicPr>
                      <p:cNvPr id="0" name="图片 3471"/>
                      <p:cNvPicPr/>
                      <p:nvPr/>
                    </p:nvPicPr>
                    <p:blipFill>
                      <a:blip r:embed="rId4"/>
                      <a:stretch>
                        <a:fillRect/>
                      </a:stretch>
                    </p:blipFill>
                    <p:spPr>
                      <a:xfrm>
                        <a:off x="2339975" y="2420938"/>
                        <a:ext cx="2232025" cy="528637"/>
                      </a:xfrm>
                      <a:prstGeom prst="rect">
                        <a:avLst/>
                      </a:prstGeom>
                      <a:noFill/>
                      <a:ln w="38100">
                        <a:noFill/>
                        <a:miter/>
                      </a:ln>
                    </p:spPr>
                  </p:pic>
                </p:oleObj>
              </mc:Fallback>
            </mc:AlternateContent>
          </a:graphicData>
        </a:graphic>
      </p:graphicFrame>
      <p:sp>
        <p:nvSpPr>
          <p:cNvPr id="60422" name="AutoShape 6"/>
          <p:cNvSpPr/>
          <p:nvPr/>
        </p:nvSpPr>
        <p:spPr>
          <a:xfrm>
            <a:off x="1835150" y="1989138"/>
            <a:ext cx="215900" cy="863600"/>
          </a:xfrm>
          <a:prstGeom prst="leftBrace">
            <a:avLst>
              <a:gd name="adj1" fmla="val 33333"/>
              <a:gd name="adj2" fmla="val 50000"/>
            </a:avLst>
          </a:prstGeom>
          <a:noFill/>
          <a:ln w="158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60423" name="Text Box 7"/>
          <p:cNvSpPr txBox="1"/>
          <p:nvPr/>
        </p:nvSpPr>
        <p:spPr>
          <a:xfrm>
            <a:off x="1042988" y="1989138"/>
            <a:ext cx="533400" cy="579437"/>
          </a:xfrm>
          <a:prstGeom prst="rect">
            <a:avLst/>
          </a:prstGeom>
          <a:noFill/>
          <a:ln w="12700">
            <a:noFill/>
          </a:ln>
        </p:spPr>
        <p:txBody>
          <a:bodyPr>
            <a:spAutoFit/>
          </a:bodyPr>
          <a:p>
            <a:pPr>
              <a:spcBef>
                <a:spcPct val="50000"/>
              </a:spcBef>
            </a:pPr>
            <a:r>
              <a:rPr lang="zh-CN" altLang="en-US" dirty="0">
                <a:latin typeface="Times New Roman" panose="02020603050405020304" pitchFamily="18" charset="0"/>
              </a:rPr>
              <a:t>由</a:t>
            </a:r>
            <a:endParaRPr lang="zh-CN" altLang="en-US" dirty="0">
              <a:latin typeface="Times New Roman" panose="02020603050405020304" pitchFamily="18" charset="0"/>
            </a:endParaRPr>
          </a:p>
        </p:txBody>
      </p:sp>
      <p:grpSp>
        <p:nvGrpSpPr>
          <p:cNvPr id="72716" name="Group 10"/>
          <p:cNvGrpSpPr/>
          <p:nvPr/>
        </p:nvGrpSpPr>
        <p:grpSpPr>
          <a:xfrm>
            <a:off x="5940425" y="908050"/>
            <a:ext cx="2894013" cy="3422650"/>
            <a:chOff x="3742" y="572"/>
            <a:chExt cx="1823" cy="2156"/>
          </a:xfrm>
        </p:grpSpPr>
        <p:pic>
          <p:nvPicPr>
            <p:cNvPr id="72718" name="Picture 8"/>
            <p:cNvPicPr>
              <a:picLocks noChangeAspect="1"/>
            </p:cNvPicPr>
            <p:nvPr/>
          </p:nvPicPr>
          <p:blipFill>
            <a:blip r:embed="rId5"/>
            <a:stretch>
              <a:fillRect/>
            </a:stretch>
          </p:blipFill>
          <p:spPr>
            <a:xfrm>
              <a:off x="3742" y="572"/>
              <a:ext cx="1823" cy="1906"/>
            </a:xfrm>
            <a:prstGeom prst="rect">
              <a:avLst/>
            </a:prstGeom>
            <a:noFill/>
            <a:ln w="9525">
              <a:noFill/>
            </a:ln>
          </p:spPr>
        </p:pic>
        <p:sp>
          <p:nvSpPr>
            <p:cNvPr id="72719" name="Text Box 9"/>
            <p:cNvSpPr txBox="1"/>
            <p:nvPr/>
          </p:nvSpPr>
          <p:spPr>
            <a:xfrm>
              <a:off x="4286" y="2478"/>
              <a:ext cx="816" cy="250"/>
            </a:xfrm>
            <a:prstGeom prst="rect">
              <a:avLst/>
            </a:prstGeom>
            <a:noFill/>
            <a:ln w="9525">
              <a:noFill/>
            </a:ln>
          </p:spPr>
          <p:txBody>
            <a:bodyPr>
              <a:spAutoFit/>
            </a:bodyPr>
            <a:p>
              <a:pPr>
                <a:spcBef>
                  <a:spcPct val="50000"/>
                </a:spcBef>
              </a:pPr>
              <a:r>
                <a:rPr lang="zh-CN" altLang="en-US" sz="2000" dirty="0">
                  <a:solidFill>
                    <a:srgbClr val="080808"/>
                  </a:solidFill>
                  <a:latin typeface="Arial" panose="020B0604020202020204" pitchFamily="34" charset="0"/>
                </a:rPr>
                <a:t>直流通路</a:t>
              </a:r>
              <a:endParaRPr lang="zh-CN" altLang="en-US" sz="2000" dirty="0">
                <a:solidFill>
                  <a:srgbClr val="080808"/>
                </a:solidFill>
                <a:latin typeface="Arial" panose="020B0604020202020204" pitchFamily="34" charset="0"/>
              </a:endParaRPr>
            </a:p>
          </p:txBody>
        </p:sp>
      </p:grpSp>
      <p:sp>
        <p:nvSpPr>
          <p:cNvPr id="72717" name="Rectangle 11"/>
          <p:cNvSpPr/>
          <p:nvPr/>
        </p:nvSpPr>
        <p:spPr>
          <a:xfrm>
            <a:off x="755650" y="3141663"/>
            <a:ext cx="592138" cy="579437"/>
          </a:xfrm>
          <a:prstGeom prst="rect">
            <a:avLst/>
          </a:prstGeom>
          <a:noFill/>
          <a:ln w="9525">
            <a:noFill/>
          </a:ln>
        </p:spPr>
        <p:txBody>
          <a:bodyPr wrap="none">
            <a:spAutoFit/>
          </a:bodyPr>
          <a:p>
            <a:pPr>
              <a:spcBef>
                <a:spcPct val="50000"/>
              </a:spcBef>
            </a:pPr>
            <a:r>
              <a:rPr lang="zh-CN" altLang="en-US" dirty="0">
                <a:latin typeface="Arial" panose="020B0604020202020204" pitchFamily="34" charset="0"/>
              </a:rPr>
              <a:t>得</a:t>
            </a:r>
            <a:endParaRPr lang="zh-CN" altLang="en-US" dirty="0">
              <a:latin typeface="Arial" panose="020B0604020202020204" pitchFamily="34" charset="0"/>
            </a:endParaRPr>
          </a:p>
        </p:txBody>
      </p:sp>
      <p:graphicFrame>
        <p:nvGraphicFramePr>
          <p:cNvPr id="60428" name="Object 12"/>
          <p:cNvGraphicFramePr/>
          <p:nvPr/>
        </p:nvGraphicFramePr>
        <p:xfrm>
          <a:off x="1835150" y="3141663"/>
          <a:ext cx="3095625" cy="1074737"/>
        </p:xfrm>
        <a:graphic>
          <a:graphicData uri="http://schemas.openxmlformats.org/presentationml/2006/ole">
            <mc:AlternateContent xmlns:mc="http://schemas.openxmlformats.org/markup-compatibility/2006">
              <mc:Choice xmlns:v="urn:schemas-microsoft-com:vml" Requires="v">
                <p:oleObj spid="_x0000_s3475" name="" r:id="rId6" imgW="1167130" imgH="405765" progId="Equation.3">
                  <p:embed/>
                </p:oleObj>
              </mc:Choice>
              <mc:Fallback>
                <p:oleObj name="" r:id="rId6" imgW="1167130" imgH="405765" progId="Equation.3">
                  <p:embed/>
                  <p:pic>
                    <p:nvPicPr>
                      <p:cNvPr id="0" name="图片 3474"/>
                      <p:cNvPicPr/>
                      <p:nvPr/>
                    </p:nvPicPr>
                    <p:blipFill>
                      <a:blip r:embed="rId7"/>
                      <a:stretch>
                        <a:fillRect/>
                      </a:stretch>
                    </p:blipFill>
                    <p:spPr>
                      <a:xfrm>
                        <a:off x="1835150" y="3141663"/>
                        <a:ext cx="3095625" cy="1074737"/>
                      </a:xfrm>
                      <a:prstGeom prst="rect">
                        <a:avLst/>
                      </a:prstGeom>
                      <a:noFill/>
                      <a:ln w="38100">
                        <a:noFill/>
                        <a:miter/>
                      </a:ln>
                    </p:spPr>
                  </p:pic>
                </p:oleObj>
              </mc:Fallback>
            </mc:AlternateContent>
          </a:graphicData>
        </a:graphic>
      </p:graphicFrame>
      <p:graphicFrame>
        <p:nvGraphicFramePr>
          <p:cNvPr id="60429" name="Object 13"/>
          <p:cNvGraphicFramePr/>
          <p:nvPr/>
        </p:nvGraphicFramePr>
        <p:xfrm>
          <a:off x="2124075" y="4365625"/>
          <a:ext cx="1943100" cy="619125"/>
        </p:xfrm>
        <a:graphic>
          <a:graphicData uri="http://schemas.openxmlformats.org/presentationml/2006/ole">
            <mc:AlternateContent xmlns:mc="http://schemas.openxmlformats.org/markup-compatibility/2006">
              <mc:Choice xmlns:v="urn:schemas-microsoft-com:vml" Requires="v">
                <p:oleObj spid="_x0000_s3476" name="" r:id="rId8" imgW="634365" imgH="203200" progId="Equation.3">
                  <p:embed/>
                </p:oleObj>
              </mc:Choice>
              <mc:Fallback>
                <p:oleObj name="" r:id="rId8" imgW="634365" imgH="203200" progId="Equation.3">
                  <p:embed/>
                  <p:pic>
                    <p:nvPicPr>
                      <p:cNvPr id="0" name="图片 3475"/>
                      <p:cNvPicPr/>
                      <p:nvPr/>
                    </p:nvPicPr>
                    <p:blipFill>
                      <a:blip r:embed="rId9"/>
                      <a:stretch>
                        <a:fillRect/>
                      </a:stretch>
                    </p:blipFill>
                    <p:spPr>
                      <a:xfrm>
                        <a:off x="2124075" y="4365625"/>
                        <a:ext cx="1943100" cy="619125"/>
                      </a:xfrm>
                      <a:prstGeom prst="rect">
                        <a:avLst/>
                      </a:prstGeom>
                      <a:noFill/>
                      <a:ln w="38100">
                        <a:noFill/>
                        <a:miter/>
                      </a:ln>
                    </p:spPr>
                  </p:pic>
                </p:oleObj>
              </mc:Fallback>
            </mc:AlternateContent>
          </a:graphicData>
        </a:graphic>
      </p:graphicFrame>
      <p:graphicFrame>
        <p:nvGraphicFramePr>
          <p:cNvPr id="60430" name="Object 14"/>
          <p:cNvGraphicFramePr/>
          <p:nvPr/>
        </p:nvGraphicFramePr>
        <p:xfrm>
          <a:off x="1619250" y="5157788"/>
          <a:ext cx="5329238" cy="585787"/>
        </p:xfrm>
        <a:graphic>
          <a:graphicData uri="http://schemas.openxmlformats.org/presentationml/2006/ole">
            <mc:AlternateContent xmlns:mc="http://schemas.openxmlformats.org/markup-compatibility/2006">
              <mc:Choice xmlns:v="urn:schemas-microsoft-com:vml" Requires="v">
                <p:oleObj spid="_x0000_s3473" name="" r:id="rId10" imgW="1713230" imgH="203200" progId="Equation.3">
                  <p:embed/>
                </p:oleObj>
              </mc:Choice>
              <mc:Fallback>
                <p:oleObj name="" r:id="rId10" imgW="1713230" imgH="203200" progId="Equation.3">
                  <p:embed/>
                  <p:pic>
                    <p:nvPicPr>
                      <p:cNvPr id="0" name="图片 3472"/>
                      <p:cNvPicPr/>
                      <p:nvPr/>
                    </p:nvPicPr>
                    <p:blipFill>
                      <a:blip r:embed="rId11"/>
                      <a:stretch>
                        <a:fillRect/>
                      </a:stretch>
                    </p:blipFill>
                    <p:spPr>
                      <a:xfrm>
                        <a:off x="1619250" y="5157788"/>
                        <a:ext cx="5329238" cy="5857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strips(downRight)">
                                      <p:cBhvr>
                                        <p:cTn id="7" dur="500"/>
                                        <p:tgtEl>
                                          <p:spTgt spid="60423"/>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left)">
                                      <p:cBhvr>
                                        <p:cTn id="12" dur="500"/>
                                        <p:tgtEl>
                                          <p:spTgt spid="60422"/>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strips(downRight)">
                                      <p:cBhvr>
                                        <p:cTn id="17" dur="500"/>
                                        <p:tgtEl>
                                          <p:spTgt spid="60420"/>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strips(downRight)">
                                      <p:cBhvr>
                                        <p:cTn id="22" dur="500"/>
                                        <p:tgtEl>
                                          <p:spTgt spid="60421"/>
                                        </p:tgtEl>
                                      </p:cBhvr>
                                    </p:animEffect>
                                  </p:childTnLst>
                                  <p:subTnLst>
                                    <p:cmd type="evt" cmd="onstopaudio">
                                      <p:cBhvr>
                                        <p:cTn display="0" masterRel="sameClick">
                                          <p:stCondLst>
                                            <p:cond evt="begin" delay="0">
                                              <p:tn val="20"/>
                                            </p:cond>
                                          </p:stCondLst>
                                        </p:cTn>
                                        <p:tgtEl>
                                          <p:sldTgt/>
                                        </p:tgtEl>
                                      </p:cBhvr>
                                    </p:cmd>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0428"/>
                                        </p:tgtEl>
                                        <p:attrNameLst>
                                          <p:attrName>style.visibility</p:attrName>
                                        </p:attrNameLst>
                                      </p:cBhvr>
                                      <p:to>
                                        <p:strVal val="visible"/>
                                      </p:to>
                                    </p:set>
                                    <p:animEffect transition="in" filter="strips(downRight)">
                                      <p:cBhvr>
                                        <p:cTn id="27" dur="500"/>
                                        <p:tgtEl>
                                          <p:spTgt spid="60428"/>
                                        </p:tgtEl>
                                      </p:cBhvr>
                                    </p:animEffect>
                                  </p:childTnLst>
                                  <p:subTnLst>
                                    <p:cmd type="evt" cmd="onstopaudio">
                                      <p:cBhvr>
                                        <p:cTn display="0" masterRel="sameClick">
                                          <p:stCondLst>
                                            <p:cond evt="begin" delay="0">
                                              <p:tn val="25"/>
                                            </p:cond>
                                          </p:stCondLst>
                                        </p:cTn>
                                        <p:tgtEl>
                                          <p:sldTgt/>
                                        </p:tgtEl>
                                      </p:cBhvr>
                                    </p:cmd>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0429"/>
                                        </p:tgtEl>
                                        <p:attrNameLst>
                                          <p:attrName>style.visibility</p:attrName>
                                        </p:attrNameLst>
                                      </p:cBhvr>
                                      <p:to>
                                        <p:strVal val="visible"/>
                                      </p:to>
                                    </p:set>
                                    <p:animEffect transition="in" filter="strips(downRight)">
                                      <p:cBhvr>
                                        <p:cTn id="32" dur="500"/>
                                        <p:tgtEl>
                                          <p:spTgt spid="60429"/>
                                        </p:tgtEl>
                                      </p:cBhvr>
                                    </p:animEffect>
                                  </p:childTnLst>
                                  <p:subTnLst>
                                    <p:cmd type="evt" cmd="onstopaudio">
                                      <p:cBhvr>
                                        <p:cTn display="0" masterRel="sameClick">
                                          <p:stCondLst>
                                            <p:cond evt="begin" delay="0">
                                              <p:tn val="30"/>
                                            </p:cond>
                                          </p:stCondLst>
                                        </p:cTn>
                                        <p:tgtEl>
                                          <p:sldTgt/>
                                        </p:tgtEl>
                                      </p:cBhvr>
                                    </p:cmd>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0430"/>
                                        </p:tgtEl>
                                        <p:attrNameLst>
                                          <p:attrName>style.visibility</p:attrName>
                                        </p:attrNameLst>
                                      </p:cBhvr>
                                      <p:to>
                                        <p:strVal val="visible"/>
                                      </p:to>
                                    </p:set>
                                    <p:animEffect transition="in" filter="strips(downRight)">
                                      <p:cBhvr>
                                        <p:cTn id="37" dur="500"/>
                                        <p:tgtEl>
                                          <p:spTgt spid="60430"/>
                                        </p:tgtEl>
                                      </p:cBhvr>
                                    </p:animEffect>
                                  </p:childTnLst>
                                  <p:subTnLst>
                                    <p:cmd type="evt" cmd="onstopaudio">
                                      <p:cBhvr>
                                        <p:cTn display="0" masterRel="sameClick">
                                          <p:stCondLst>
                                            <p:cond evt="begin" delay="0">
                                              <p:tn val="3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nimBg="1"/>
      <p:bldP spid="60423"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14228</Words>
  <Application>WPS 演示</Application>
  <PresentationFormat>全屏显示(4:3)</PresentationFormat>
  <Paragraphs>3282</Paragraphs>
  <Slides>164</Slides>
  <Notes>0</Notes>
  <HiddenSlides>0</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500</vt:i4>
      </vt:variant>
      <vt:variant>
        <vt:lpstr>幻灯片标题</vt:lpstr>
      </vt:variant>
      <vt:variant>
        <vt:i4>164</vt:i4>
      </vt:variant>
    </vt:vector>
  </HeadingPairs>
  <TitlesOfParts>
    <vt:vector size="694" baseType="lpstr">
      <vt:lpstr>Arial</vt:lpstr>
      <vt:lpstr>宋体</vt:lpstr>
      <vt:lpstr>Wingdings</vt:lpstr>
      <vt:lpstr>Calibri</vt:lpstr>
      <vt:lpstr>华文琥珀</vt:lpstr>
      <vt:lpstr>TVIQWG+STXingkai</vt:lpstr>
      <vt:lpstr>华文新魏</vt:lpstr>
      <vt:lpstr>Times New Roman</vt:lpstr>
      <vt:lpstr>方正琥珀繁体</vt:lpstr>
      <vt:lpstr>Symbol</vt:lpstr>
      <vt:lpstr>华文中宋</vt:lpstr>
      <vt:lpstr>_x000B__x000C_</vt:lpstr>
      <vt:lpstr>楷体_GB2312</vt:lpstr>
      <vt:lpstr>Verdana</vt:lpstr>
      <vt:lpstr>隶书</vt:lpstr>
      <vt:lpstr>黑体</vt:lpstr>
      <vt:lpstr>Monotype Sorts</vt:lpstr>
      <vt:lpstr>Wingdings 3</vt:lpstr>
      <vt:lpstr>长城楷体</vt:lpstr>
      <vt:lpstr>幼圆</vt:lpstr>
      <vt:lpstr>仿宋_GB2312</vt:lpstr>
      <vt:lpstr>Marlett</vt:lpstr>
      <vt:lpstr>Bookman Old Style</vt:lpstr>
      <vt:lpstr>Segoe Print</vt:lpstr>
      <vt:lpstr>新宋体</vt:lpstr>
      <vt:lpstr>仿宋</vt:lpstr>
      <vt:lpstr>微软雅黑</vt:lpstr>
      <vt:lpstr>Arial Unicode MS</vt:lpstr>
      <vt:lpstr>Wingdings</vt:lpstr>
      <vt:lpstr>古瓶荷花</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Paint.Picture</vt:lpstr>
      <vt:lpstr>Paint.Picture</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MSPhotoEd.3</vt:lpstr>
      <vt:lpstr>Equation.3</vt:lpstr>
      <vt:lpstr>Paint.Picture</vt:lpstr>
      <vt:lpstr>MSPhotoEd.3</vt:lpstr>
      <vt:lpstr>Equation.3</vt:lpstr>
      <vt:lpstr>MSPhotoEd.3</vt:lpstr>
      <vt:lpstr>MSPhotoEd.3</vt:lpstr>
      <vt:lpstr>MSPhotoEd.3</vt:lpstr>
      <vt:lpstr>MSPhotoEd.3</vt:lpstr>
      <vt:lpstr>MSPhotoEd.3</vt:lpstr>
      <vt:lpstr>MSPhotoEd.3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Paint.Picture</vt:lpstr>
      <vt:lpstr>MSPhotoEd.3</vt:lpstr>
      <vt:lpstr>Paint.Picture</vt:lpstr>
      <vt:lpstr>Equation.3</vt:lpstr>
      <vt:lpstr>Equation.3</vt:lpstr>
      <vt:lpstr>Equation.3</vt:lpstr>
      <vt:lpstr>Equation.3</vt:lpstr>
      <vt:lpstr>Equation.3</vt:lpstr>
      <vt:lpstr>Equation.3</vt:lpstr>
      <vt:lpstr>Equation.3</vt:lpstr>
      <vt:lpstr>MSPhotoEd.3</vt:lpstr>
      <vt:lpstr>Paint.Picture</vt:lpstr>
      <vt:lpstr>MSPhotoEd.3</vt:lpstr>
      <vt:lpstr>MSPhotoEd.3</vt:lpstr>
      <vt:lpstr>MSPhotoEd.3</vt:lpstr>
      <vt:lpstr>Equation.3</vt:lpstr>
      <vt:lpstr>MSPhotoEd.3</vt:lpstr>
      <vt:lpstr>MSPhotoEd.3</vt:lpstr>
      <vt:lpstr>Equation.3</vt:lpstr>
      <vt:lpstr>Equation.3</vt:lpstr>
      <vt:lpstr>Equation.3</vt:lpstr>
      <vt:lpstr>Equation.3</vt:lpstr>
      <vt:lpstr>Paint.Picture</vt:lpstr>
      <vt:lpstr>Equation.3</vt:lpstr>
      <vt:lpstr>MSPhotoEd.3</vt:lpstr>
      <vt:lpstr>MSPhotoEd.3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MSPhotoEd.3</vt:lpstr>
      <vt:lpstr>MSPhotoEd.3</vt:lpstr>
      <vt:lpstr>Equation.3</vt:lpstr>
      <vt:lpstr>Equation.3</vt:lpstr>
      <vt:lpstr>MSPhotoEd.3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Paint.Picture</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Word.Picture.8</vt:lpstr>
      <vt:lpstr>Equation.3</vt:lpstr>
      <vt:lpstr>Paint.Picture</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MSPhotoEd.3</vt:lpstr>
      <vt:lpstr>MSPhotoEd.3</vt:lpstr>
      <vt:lpstr>Word.Picture.8</vt:lpstr>
      <vt:lpstr>Paint.Picture</vt:lpstr>
      <vt:lpstr>MSPhotoEd.3</vt:lpstr>
      <vt:lpstr>Paint.Picture</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MSPhotoEd.3</vt:lpstr>
      <vt:lpstr>MSPhotoEd.3</vt:lpstr>
      <vt:lpstr>MSPhotoEd.3</vt:lpstr>
      <vt:lpstr>MSPhotoEd.3</vt:lpstr>
      <vt:lpstr>Equation.3</vt:lpstr>
      <vt:lpstr>Equation.3</vt:lpstr>
      <vt:lpstr>Equation.3</vt:lpstr>
      <vt:lpstr>Equation.3</vt:lpstr>
      <vt:lpstr>Equation.3</vt:lpstr>
      <vt:lpstr>Equation.3</vt:lpstr>
      <vt:lpstr>Paint.Picture</vt:lpstr>
      <vt:lpstr>Paint.Picture</vt:lpstr>
      <vt:lpstr>Word.Picture.8</vt:lpstr>
      <vt:lpstr>Paint.Picture</vt:lpstr>
      <vt:lpstr>Word.Picture.8</vt:lpstr>
      <vt:lpstr>Word.Picture.8</vt:lpstr>
      <vt:lpstr>Word.Picture.8</vt:lpstr>
      <vt:lpstr>Word.Picture.8</vt:lpstr>
      <vt:lpstr>Word.Picture.8</vt:lpstr>
      <vt:lpstr>Equation.3</vt:lpstr>
      <vt:lpstr>Word.Picture.8</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电工学与电子技术</dc:title>
  <dc:creator>cm</dc:creator>
  <cp:lastModifiedBy>YFL</cp:lastModifiedBy>
  <cp:revision>82</cp:revision>
  <dcterms:created xsi:type="dcterms:W3CDTF">2010-09-12T01:13:43Z</dcterms:created>
  <dcterms:modified xsi:type="dcterms:W3CDTF">2019-09-26T02:50:42Z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