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10.bin" ContentType="application/vnd.ms-office.activeX"/>
  <Override PartName="/ppt/activeX/activeX10.xml" ContentType="application/vnd.ms-office.activeX+xml"/>
  <Override PartName="/ppt/activeX/activeX11.bin" ContentType="application/vnd.ms-office.activeX"/>
  <Override PartName="/ppt/activeX/activeX11.xml" ContentType="application/vnd.ms-office.activeX+xml"/>
  <Override PartName="/ppt/activeX/activeX12.bin" ContentType="application/vnd.ms-office.activeX"/>
  <Override PartName="/ppt/activeX/activeX12.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activeX/activeX5.bin" ContentType="application/vnd.ms-office.activeX"/>
  <Override PartName="/ppt/activeX/activeX5.xml" ContentType="application/vnd.ms-office.activeX+xml"/>
  <Override PartName="/ppt/activeX/activeX6.bin" ContentType="application/vnd.ms-office.activeX"/>
  <Override PartName="/ppt/activeX/activeX6.xml" ContentType="application/vnd.ms-office.activeX+xml"/>
  <Override PartName="/ppt/activeX/activeX7.bin" ContentType="application/vnd.ms-office.activeX"/>
  <Override PartName="/ppt/activeX/activeX7.xml" ContentType="application/vnd.ms-office.activeX+xml"/>
  <Override PartName="/ppt/activeX/activeX8.bin" ContentType="application/vnd.ms-office.activeX"/>
  <Override PartName="/ppt/activeX/activeX8.xml" ContentType="application/vnd.ms-office.activeX+xml"/>
  <Override PartName="/ppt/activeX/activeX9.bin" ContentType="application/vnd.ms-office.activeX"/>
  <Override PartName="/ppt/activeX/activeX9.xml" ContentType="application/vnd.ms-office.activeX+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400" r:id="rId3"/>
    <p:sldId id="568" r:id="rId4"/>
    <p:sldId id="569" r:id="rId5"/>
    <p:sldId id="570" r:id="rId6"/>
    <p:sldId id="571" r:id="rId7"/>
    <p:sldId id="572" r:id="rId8"/>
    <p:sldId id="573" r:id="rId9"/>
    <p:sldId id="574" r:id="rId10"/>
    <p:sldId id="575" r:id="rId11"/>
    <p:sldId id="577" r:id="rId12"/>
    <p:sldId id="576" r:id="rId13"/>
    <p:sldId id="591" r:id="rId14"/>
    <p:sldId id="398" r:id="rId15"/>
    <p:sldId id="578" r:id="rId16"/>
    <p:sldId id="579" r:id="rId17"/>
    <p:sldId id="592" r:id="rId18"/>
    <p:sldId id="464" r:id="rId19"/>
    <p:sldId id="465" r:id="rId20"/>
    <p:sldId id="583" r:id="rId21"/>
    <p:sldId id="580" r:id="rId22"/>
    <p:sldId id="581" r:id="rId23"/>
    <p:sldId id="587" r:id="rId24"/>
    <p:sldId id="589" r:id="rId25"/>
    <p:sldId id="466" r:id="rId26"/>
    <p:sldId id="584" r:id="rId27"/>
    <p:sldId id="467" r:id="rId28"/>
    <p:sldId id="585" r:id="rId29"/>
    <p:sldId id="588" r:id="rId30"/>
    <p:sldId id="468" r:id="rId31"/>
    <p:sldId id="586" r:id="rId32"/>
    <p:sldId id="469" r:id="rId33"/>
    <p:sldId id="470" r:id="rId34"/>
    <p:sldId id="471" r:id="rId35"/>
    <p:sldId id="472" r:id="rId36"/>
    <p:sldId id="473" r:id="rId37"/>
    <p:sldId id="474" r:id="rId38"/>
    <p:sldId id="475"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396" r:id="rId63"/>
    <p:sldId id="506" r:id="rId64"/>
    <p:sldId id="507" r:id="rId65"/>
    <p:sldId id="508" r:id="rId66"/>
    <p:sldId id="509" r:id="rId67"/>
    <p:sldId id="510" r:id="rId68"/>
    <p:sldId id="511" r:id="rId69"/>
    <p:sldId id="512" r:id="rId70"/>
    <p:sldId id="513" r:id="rId71"/>
    <p:sldId id="514" r:id="rId72"/>
    <p:sldId id="515" r:id="rId73"/>
    <p:sldId id="590" r:id="rId74"/>
    <p:sldId id="516" r:id="rId75"/>
    <p:sldId id="517" r:id="rId76"/>
    <p:sldId id="518" r:id="rId77"/>
    <p:sldId id="519" r:id="rId78"/>
    <p:sldId id="520" r:id="rId79"/>
    <p:sldId id="521" r:id="rId80"/>
    <p:sldId id="522" r:id="rId81"/>
    <p:sldId id="523" r:id="rId82"/>
    <p:sldId id="524" r:id="rId83"/>
    <p:sldId id="593" r:id="rId84"/>
    <p:sldId id="504" r:id="rId85"/>
    <p:sldId id="505" r:id="rId8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rgbClr val="1C1C1C"/>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333333"/>
    <a:srgbClr val="FFFFFF"/>
    <a:srgbClr val="CC0000"/>
    <a:srgbClr val="CC3399"/>
    <a:srgbClr val="D60093"/>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6457"/>
    <p:restoredTop sz="94668"/>
  </p:normalViewPr>
  <p:slideViewPr>
    <p:cSldViewPr showGuides="1">
      <p:cViewPr varScale="1">
        <p:scale>
          <a:sx n="65" d="100"/>
          <a:sy n="65" d="100"/>
        </p:scale>
        <p:origin x="-1302" y="-10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420"/>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notesMaster" Target="notesMasters/notesMaster1.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23.wmf"/><Relationship Id="rId3" Type="http://schemas.openxmlformats.org/officeDocument/2006/relationships/image" Target="../media/image132.wmf"/><Relationship Id="rId2" Type="http://schemas.openxmlformats.org/officeDocument/2006/relationships/image" Target="../media/image122.wmf"/><Relationship Id="rId1" Type="http://schemas.openxmlformats.org/officeDocument/2006/relationships/image" Target="../media/image1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59.wmf"/><Relationship Id="rId8" Type="http://schemas.openxmlformats.org/officeDocument/2006/relationships/image" Target="../media/image158.wmf"/><Relationship Id="rId7" Type="http://schemas.openxmlformats.org/officeDocument/2006/relationships/image" Target="../media/image157.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7.wmf"/><Relationship Id="rId7" Type="http://schemas.openxmlformats.org/officeDocument/2006/relationships/image" Target="../media/image163.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7" Type="http://schemas.openxmlformats.org/officeDocument/2006/relationships/image" Target="../media/image8.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96.wmf"/><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38.vml.rels><?xml version="1.0" encoding="UTF-8" standalone="yes"?>
<Relationships xmlns="http://schemas.openxmlformats.org/package/2006/relationships"><Relationship Id="rId7" Type="http://schemas.openxmlformats.org/officeDocument/2006/relationships/image" Target="../media/image211.wmf"/><Relationship Id="rId6" Type="http://schemas.openxmlformats.org/officeDocument/2006/relationships/image" Target="../media/image210.wmf"/><Relationship Id="rId5" Type="http://schemas.openxmlformats.org/officeDocument/2006/relationships/image" Target="../media/image208.wmf"/><Relationship Id="rId4" Type="http://schemas.openxmlformats.org/officeDocument/2006/relationships/image" Target="../media/image207.wmf"/><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217.wmf"/><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image" Target="../media/image29.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0" Type="http://schemas.openxmlformats.org/officeDocument/2006/relationships/image" Target="../media/image31.wmf"/><Relationship Id="rId1"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217.wmf"/><Relationship Id="rId4" Type="http://schemas.openxmlformats.org/officeDocument/2006/relationships/image" Target="../media/image216.wmf"/><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232.wmf"/><Relationship Id="rId8" Type="http://schemas.openxmlformats.org/officeDocument/2006/relationships/image" Target="../media/image231.wmf"/><Relationship Id="rId7" Type="http://schemas.openxmlformats.org/officeDocument/2006/relationships/image" Target="../media/image230.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 Id="rId3" Type="http://schemas.openxmlformats.org/officeDocument/2006/relationships/image" Target="../media/image226.wmf"/><Relationship Id="rId2" Type="http://schemas.openxmlformats.org/officeDocument/2006/relationships/image" Target="../media/image13.wmf"/><Relationship Id="rId1" Type="http://schemas.openxmlformats.org/officeDocument/2006/relationships/image" Target="../media/image225.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228.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13.wmf"/><Relationship Id="rId3" Type="http://schemas.openxmlformats.org/officeDocument/2006/relationships/image" Target="../media/image22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249.wmf"/><Relationship Id="rId4" Type="http://schemas.openxmlformats.org/officeDocument/2006/relationships/image" Target="../media/image248.wmf"/><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s>
</file>

<file path=ppt/drawings/_rels/vmlDrawing49.vml.rels><?xml version="1.0" encoding="UTF-8" standalone="yes"?>
<Relationships xmlns="http://schemas.openxmlformats.org/package/2006/relationships"><Relationship Id="rId5" Type="http://schemas.openxmlformats.org/officeDocument/2006/relationships/image" Target="../media/image261.wmf"/><Relationship Id="rId4" Type="http://schemas.openxmlformats.org/officeDocument/2006/relationships/image" Target="../media/image260.wmf"/><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34.wmf"/><Relationship Id="rId2" Type="http://schemas.openxmlformats.org/officeDocument/2006/relationships/image" Target="../media/image33.wmf"/><Relationship Id="rId15" Type="http://schemas.openxmlformats.org/officeDocument/2006/relationships/image" Target="../media/image43.wmf"/><Relationship Id="rId14" Type="http://schemas.openxmlformats.org/officeDocument/2006/relationships/image" Target="../media/image42.wmf"/><Relationship Id="rId13" Type="http://schemas.openxmlformats.org/officeDocument/2006/relationships/image" Target="../media/image41.wmf"/><Relationship Id="rId12" Type="http://schemas.openxmlformats.org/officeDocument/2006/relationships/image" Target="../media/image40.wmf"/><Relationship Id="rId11" Type="http://schemas.openxmlformats.org/officeDocument/2006/relationships/image" Target="../media/image39.wmf"/><Relationship Id="rId10" Type="http://schemas.openxmlformats.org/officeDocument/2006/relationships/image" Target="../media/image38.wmf"/><Relationship Id="rId1" Type="http://schemas.openxmlformats.org/officeDocument/2006/relationships/image" Target="../media/image32.wmf"/></Relationships>
</file>

<file path=ppt/drawings/_rels/vmlDrawing50.vml.rels><?xml version="1.0" encoding="UTF-8" standalone="yes"?>
<Relationships xmlns="http://schemas.openxmlformats.org/package/2006/relationships"><Relationship Id="rId6" Type="http://schemas.openxmlformats.org/officeDocument/2006/relationships/image" Target="../media/image266.wmf"/><Relationship Id="rId5" Type="http://schemas.openxmlformats.org/officeDocument/2006/relationships/image" Target="../media/image257.wmf"/><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51.vml.rels><?xml version="1.0" encoding="UTF-8" standalone="yes"?>
<Relationships xmlns="http://schemas.openxmlformats.org/package/2006/relationships"><Relationship Id="rId4" Type="http://schemas.openxmlformats.org/officeDocument/2006/relationships/image" Target="../media/image266.wmf"/><Relationship Id="rId3" Type="http://schemas.openxmlformats.org/officeDocument/2006/relationships/image" Target="../media/image257.wmf"/><Relationship Id="rId2" Type="http://schemas.openxmlformats.org/officeDocument/2006/relationships/image" Target="../media/image268.wmf"/><Relationship Id="rId1" Type="http://schemas.openxmlformats.org/officeDocument/2006/relationships/image" Target="../media/image267.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272.wmf"/><Relationship Id="rId4" Type="http://schemas.openxmlformats.org/officeDocument/2006/relationships/image" Target="../media/image239.wmf"/><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272.wmf"/><Relationship Id="rId5" Type="http://schemas.openxmlformats.org/officeDocument/2006/relationships/image" Target="../media/image239.wmf"/><Relationship Id="rId4" Type="http://schemas.openxmlformats.org/officeDocument/2006/relationships/image" Target="../media/image276.wmf"/><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55.vml.rels><?xml version="1.0" encoding="UTF-8" standalone="yes"?>
<Relationships xmlns="http://schemas.openxmlformats.org/package/2006/relationships"><Relationship Id="rId9" Type="http://schemas.openxmlformats.org/officeDocument/2006/relationships/image" Target="../media/image290.wmf"/><Relationship Id="rId8" Type="http://schemas.openxmlformats.org/officeDocument/2006/relationships/image" Target="../media/image289.wmf"/><Relationship Id="rId7" Type="http://schemas.openxmlformats.org/officeDocument/2006/relationships/image" Target="../media/image288.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 Id="rId3" Type="http://schemas.openxmlformats.org/officeDocument/2006/relationships/image" Target="../media/image284.wmf"/><Relationship Id="rId2" Type="http://schemas.openxmlformats.org/officeDocument/2006/relationships/image" Target="../media/image283.wmf"/><Relationship Id="rId12" Type="http://schemas.openxmlformats.org/officeDocument/2006/relationships/image" Target="../media/image293.wmf"/><Relationship Id="rId11" Type="http://schemas.openxmlformats.org/officeDocument/2006/relationships/image" Target="../media/image292.wmf"/><Relationship Id="rId10" Type="http://schemas.openxmlformats.org/officeDocument/2006/relationships/image" Target="../media/image291.wmf"/><Relationship Id="rId1" Type="http://schemas.openxmlformats.org/officeDocument/2006/relationships/image" Target="../media/image282.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298.wmf"/><Relationship Id="rId4" Type="http://schemas.openxmlformats.org/officeDocument/2006/relationships/image" Target="../media/image297.wmf"/><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2.wmf"/><Relationship Id="rId8" Type="http://schemas.openxmlformats.org/officeDocument/2006/relationships/image" Target="../media/image61.wmf"/><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1" Type="http://schemas.openxmlformats.org/officeDocument/2006/relationships/image" Target="../media/image24.wmf"/><Relationship Id="rId30" Type="http://schemas.openxmlformats.org/officeDocument/2006/relationships/image" Target="../media/image83.wmf"/><Relationship Id="rId3" Type="http://schemas.openxmlformats.org/officeDocument/2006/relationships/image" Target="../media/image56.wmf"/><Relationship Id="rId29" Type="http://schemas.openxmlformats.org/officeDocument/2006/relationships/image" Target="../media/image82.wmf"/><Relationship Id="rId28" Type="http://schemas.openxmlformats.org/officeDocument/2006/relationships/image" Target="../media/image81.wmf"/><Relationship Id="rId27" Type="http://schemas.openxmlformats.org/officeDocument/2006/relationships/image" Target="../media/image80.wmf"/><Relationship Id="rId26" Type="http://schemas.openxmlformats.org/officeDocument/2006/relationships/image" Target="../media/image79.wmf"/><Relationship Id="rId25" Type="http://schemas.openxmlformats.org/officeDocument/2006/relationships/image" Target="../media/image78.wmf"/><Relationship Id="rId24" Type="http://schemas.openxmlformats.org/officeDocument/2006/relationships/image" Target="../media/image77.wmf"/><Relationship Id="rId23" Type="http://schemas.openxmlformats.org/officeDocument/2006/relationships/image" Target="../media/image76.wmf"/><Relationship Id="rId22" Type="http://schemas.openxmlformats.org/officeDocument/2006/relationships/image" Target="../media/image75.wmf"/><Relationship Id="rId21" Type="http://schemas.openxmlformats.org/officeDocument/2006/relationships/image" Target="../media/image74.wmf"/><Relationship Id="rId20" Type="http://schemas.openxmlformats.org/officeDocument/2006/relationships/image" Target="../media/image73.wmf"/><Relationship Id="rId2" Type="http://schemas.openxmlformats.org/officeDocument/2006/relationships/image" Target="../media/image55.wmf"/><Relationship Id="rId19" Type="http://schemas.openxmlformats.org/officeDocument/2006/relationships/image" Target="../media/image72.wmf"/><Relationship Id="rId18" Type="http://schemas.openxmlformats.org/officeDocument/2006/relationships/image" Target="../media/image71.wmf"/><Relationship Id="rId17" Type="http://schemas.openxmlformats.org/officeDocument/2006/relationships/image" Target="../media/image70.wmf"/><Relationship Id="rId16" Type="http://schemas.openxmlformats.org/officeDocument/2006/relationships/image" Target="../media/image69.wmf"/><Relationship Id="rId15" Type="http://schemas.openxmlformats.org/officeDocument/2006/relationships/image" Target="../media/image68.wmf"/><Relationship Id="rId14" Type="http://schemas.openxmlformats.org/officeDocument/2006/relationships/image" Target="../media/image67.wmf"/><Relationship Id="rId13" Type="http://schemas.openxmlformats.org/officeDocument/2006/relationships/image" Target="../media/image66.wmf"/><Relationship Id="rId12" Type="http://schemas.openxmlformats.org/officeDocument/2006/relationships/image" Target="../media/image65.wmf"/><Relationship Id="rId11" Type="http://schemas.openxmlformats.org/officeDocument/2006/relationships/image" Target="../media/image64.wmf"/><Relationship Id="rId10" Type="http://schemas.openxmlformats.org/officeDocument/2006/relationships/image" Target="../media/image63.wmf"/><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09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09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09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09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09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09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solidFill>
                  <a:schemeClr val="tx1"/>
                </a:solidFill>
              </a:rPr>
            </a:fld>
            <a:endParaRPr lang="en-US" altLang="zh-CN" sz="1200" b="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9394" name="Group 2"/>
          <p:cNvGrpSpPr/>
          <p:nvPr/>
        </p:nvGrpSpPr>
        <p:grpSpPr>
          <a:xfrm>
            <a:off x="0" y="0"/>
            <a:ext cx="8805863" cy="6858000"/>
            <a:chOff x="0" y="0"/>
            <a:chExt cx="5547" cy="4320"/>
          </a:xfrm>
        </p:grpSpPr>
        <p:grpSp>
          <p:nvGrpSpPr>
            <p:cNvPr id="59399" name="Group 3"/>
            <p:cNvGrpSpPr/>
            <p:nvPr userDrawn="1"/>
          </p:nvGrpSpPr>
          <p:grpSpPr>
            <a:xfrm rot="-215207">
              <a:off x="3690" y="234"/>
              <a:ext cx="1857" cy="3625"/>
              <a:chOff x="3010" y="778"/>
              <a:chExt cx="1857" cy="3625"/>
            </a:xfrm>
          </p:grpSpPr>
          <p:sp>
            <p:nvSpPr>
              <p:cNvPr id="90" name="Freeform 4"/>
              <p:cNvSpPr/>
              <p:nvPr/>
            </p:nvSpPr>
            <p:spPr bwMode="ltGray">
              <a:xfrm rot="12185230" flipV="1">
                <a:off x="3534" y="778"/>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1" name="Freeform 5"/>
              <p:cNvSpPr/>
              <p:nvPr/>
            </p:nvSpPr>
            <p:spPr bwMode="ltGray">
              <a:xfrm rot="12185230" flipV="1">
                <a:off x="4029" y="1802"/>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 name="Freeform 6"/>
              <p:cNvSpPr/>
              <p:nvPr/>
            </p:nvSpPr>
            <p:spPr bwMode="ltGray">
              <a:xfrm rot="12185230" flipV="1">
                <a:off x="3639" y="2167"/>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3" name="Freeform 7"/>
              <p:cNvSpPr/>
              <p:nvPr/>
            </p:nvSpPr>
            <p:spPr bwMode="ltGray">
              <a:xfrm rot="12185230" flipV="1">
                <a:off x="3979" y="977"/>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4" name="Freeform 8"/>
              <p:cNvSpPr/>
              <p:nvPr/>
            </p:nvSpPr>
            <p:spPr bwMode="ltGray">
              <a:xfrm rot="12185230" flipV="1">
                <a:off x="3845"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5" name="Freeform 9"/>
              <p:cNvSpPr/>
              <p:nvPr/>
            </p:nvSpPr>
            <p:spPr bwMode="ltGray">
              <a:xfrm rot="12185230" flipV="1">
                <a:off x="3895"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6" name="Freeform 10"/>
              <p:cNvSpPr/>
              <p:nvPr/>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7" name="Freeform 11"/>
            <p:cNvSpPr/>
            <p:nvPr/>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8" name="Freeform 12"/>
            <p:cNvSpPr/>
            <p:nvPr/>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9" name="Freeform 13"/>
            <p:cNvSpPr/>
            <p:nvPr/>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0" name="Freeform 14"/>
            <p:cNvSpPr/>
            <p:nvPr/>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 name="Freeform 15"/>
            <p:cNvSpPr/>
            <p:nvPr/>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 name="Freeform 16"/>
            <p:cNvSpPr/>
            <p:nvPr/>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9406" name="Group 17"/>
            <p:cNvGrpSpPr/>
            <p:nvPr userDrawn="1"/>
          </p:nvGrpSpPr>
          <p:grpSpPr>
            <a:xfrm rot="3220060">
              <a:off x="2631" y="754"/>
              <a:ext cx="569" cy="637"/>
              <a:chOff x="1727" y="866"/>
              <a:chExt cx="129" cy="157"/>
            </a:xfrm>
          </p:grpSpPr>
          <p:sp>
            <p:nvSpPr>
              <p:cNvPr id="87" name="Freeform 18"/>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8" name="Freeform 19"/>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9" name="Freeform 20"/>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9407" name="Group 21"/>
            <p:cNvGrpSpPr/>
            <p:nvPr userDrawn="1"/>
          </p:nvGrpSpPr>
          <p:grpSpPr>
            <a:xfrm rot="-6691250">
              <a:off x="3636" y="132"/>
              <a:ext cx="356" cy="607"/>
              <a:chOff x="1727" y="866"/>
              <a:chExt cx="129" cy="157"/>
            </a:xfrm>
          </p:grpSpPr>
          <p:sp>
            <p:nvSpPr>
              <p:cNvPr id="84" name="Freeform 22"/>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5" name="Freeform 23"/>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6" name="Freeform 24"/>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9408" name="Group 25"/>
            <p:cNvGrpSpPr/>
            <p:nvPr userDrawn="1"/>
          </p:nvGrpSpPr>
          <p:grpSpPr>
            <a:xfrm rot="8524840">
              <a:off x="668" y="3321"/>
              <a:ext cx="501" cy="502"/>
              <a:chOff x="1727" y="866"/>
              <a:chExt cx="129" cy="157"/>
            </a:xfrm>
          </p:grpSpPr>
          <p:sp>
            <p:nvSpPr>
              <p:cNvPr id="81" name="Freeform 26"/>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 name="Freeform 27"/>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3" name="Freeform 28"/>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9409" name="Group 29"/>
            <p:cNvGrpSpPr/>
            <p:nvPr userDrawn="1"/>
          </p:nvGrpSpPr>
          <p:grpSpPr>
            <a:xfrm rot="4106450" flipH="1">
              <a:off x="393" y="261"/>
              <a:ext cx="709" cy="892"/>
              <a:chOff x="1727" y="866"/>
              <a:chExt cx="129" cy="157"/>
            </a:xfrm>
          </p:grpSpPr>
          <p:sp>
            <p:nvSpPr>
              <p:cNvPr id="78" name="Freeform 30"/>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9" name="Freeform 31"/>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0" name="Freeform 32"/>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9410" name="Group 33"/>
            <p:cNvGrpSpPr/>
            <p:nvPr userDrawn="1"/>
          </p:nvGrpSpPr>
          <p:grpSpPr>
            <a:xfrm rot="10015322" flipH="1">
              <a:off x="4625" y="2382"/>
              <a:ext cx="709" cy="892"/>
              <a:chOff x="1727" y="866"/>
              <a:chExt cx="129" cy="157"/>
            </a:xfrm>
          </p:grpSpPr>
          <p:sp>
            <p:nvSpPr>
              <p:cNvPr id="75" name="Freeform 34"/>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6" name="Freeform 35"/>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7" name="Freeform 36"/>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8" name="Freeform 37"/>
            <p:cNvSpPr/>
            <p:nvPr/>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9" name="Freeform 38"/>
            <p:cNvSpPr/>
            <p:nvPr/>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0" name="Freeform 39"/>
            <p:cNvSpPr/>
            <p:nvPr/>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 name="Freeform 40"/>
            <p:cNvSpPr/>
            <p:nvPr/>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 name="Freeform 41"/>
            <p:cNvSpPr/>
            <p:nvPr/>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3" name="Freeform 42"/>
            <p:cNvSpPr/>
            <p:nvPr/>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4" name="Freeform 43"/>
            <p:cNvSpPr/>
            <p:nvPr/>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endParaRPr lang="zh-CN" altLang="en-US"/>
          </a:p>
        </p:txBody>
      </p:sp>
      <p:sp>
        <p:nvSpPr>
          <p:cNvPr id="53296" name="Rectangle 48"/>
          <p:cNvSpPr>
            <a:spLocks noGrp="1" noChangeArrowheads="1"/>
          </p:cNvSpPr>
          <p:nvPr>
            <p:ph type="subTitle" idx="1"/>
          </p:nvPr>
        </p:nvSpPr>
        <p:spPr bwMode="auto">
          <a:xfrm>
            <a:off x="2489200" y="4279900"/>
            <a:ext cx="6146800" cy="1485900"/>
          </a:xfrm>
          <a:prstGeom prst="rect">
            <a:avLst/>
          </a:prstGeom>
          <a:noFill/>
          <a:ln>
            <a:miter lim="800000"/>
          </a:ln>
        </p:spPr>
        <p:txBody>
          <a:bodyPr vert="horz" wrap="square" lIns="91440" tIns="45720" rIns="91440" bIns="45720" numCol="1" anchor="t" anchorCtr="0" compatLnSpc="1"/>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endParaRPr lang="zh-CN" altLang="en-US"/>
          </a:p>
        </p:txBody>
      </p:sp>
      <p:sp>
        <p:nvSpPr>
          <p:cNvPr id="97" name="Rectangle 44"/>
          <p:cNvSpPr>
            <a:spLocks noGrp="1" noChangeArrowheads="1"/>
          </p:cNvSpPr>
          <p:nvPr>
            <p:ph type="dt" sz="half" idx="2"/>
          </p:nvPr>
        </p:nvSpPr>
        <p:spPr bwMode="auto">
          <a:xfrm>
            <a:off x="457200" y="6248400"/>
            <a:ext cx="2133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8" name="Rectangle 45"/>
          <p:cNvSpPr>
            <a:spLocks noGrp="1" noChangeArrowheads="1"/>
          </p:cNvSpPr>
          <p:nvPr>
            <p:ph type="ftr" sz="quarter" idx="3"/>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9" name="Rectangle 46"/>
          <p:cNvSpPr>
            <a:spLocks noGrp="1" noChangeArrowheads="1"/>
          </p:cNvSpPr>
          <p:nvPr>
            <p:ph type="sldNum" sz="quarter" idx="4"/>
          </p:nvPr>
        </p:nvSpPr>
        <p:spPr bwMode="auto">
          <a:xfrm>
            <a:off x="6553200" y="6243638"/>
            <a:ext cx="2133600" cy="457200"/>
          </a:xfrm>
          <a:prstGeom prst="rect">
            <a:avLst/>
          </a:prstGeom>
          <a:noFill/>
          <a:ln>
            <a:miter lim="800000"/>
          </a:ln>
        </p:spPr>
        <p:txBody>
          <a:bodyPr vert="horz" wrap="square" lIns="91440" tIns="45720" rIns="91440" bIns="45720" numCol="1" anchor="t" anchorCtr="0" compatLnSpc="1"/>
          <a:p>
            <a:pPr algn="r"/>
            <a:fld id="{9A0DB2DC-4C9A-4742-B13C-FB6460FD3503}" type="slidenum">
              <a:rPr lang="en-US" altLang="zh-CN" dirty="0">
                <a:latin typeface="Verdana" panose="020B0604030504040204" pitchFamily="34" charset="0"/>
              </a:rPr>
            </a:fld>
            <a:endParaRPr lang="en-US" altLang="zh-CN" dirty="0">
              <a:latin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6022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60229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6022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hyperlink" Target="..\&#29289;&#29702;&#23398;&#20013;&#20876;&#30446;&#24405;.ppt" TargetMode="Externa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8370" name="Group 2"/>
          <p:cNvGrpSpPr/>
          <p:nvPr/>
        </p:nvGrpSpPr>
        <p:grpSpPr>
          <a:xfrm>
            <a:off x="-7937" y="0"/>
            <a:ext cx="2833687" cy="6856413"/>
            <a:chOff x="-5" y="0"/>
            <a:chExt cx="1785" cy="4319"/>
          </a:xfrm>
        </p:grpSpPr>
        <p:sp>
          <p:nvSpPr>
            <p:cNvPr id="52227" name="Freeform 3"/>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8382" name="Group 4"/>
            <p:cNvGrpSpPr/>
            <p:nvPr/>
          </p:nvGrpSpPr>
          <p:grpSpPr>
            <a:xfrm rot="-6635092" flipH="1">
              <a:off x="104" y="2441"/>
              <a:ext cx="452" cy="444"/>
              <a:chOff x="1727" y="866"/>
              <a:chExt cx="129" cy="157"/>
            </a:xfrm>
          </p:grpSpPr>
          <p:sp>
            <p:nvSpPr>
              <p:cNvPr id="52229" name="Freeform 5"/>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8384" name="Group 9"/>
            <p:cNvGrpSpPr/>
            <p:nvPr/>
          </p:nvGrpSpPr>
          <p:grpSpPr>
            <a:xfrm rot="416244">
              <a:off x="9" y="1746"/>
              <a:ext cx="1771" cy="1741"/>
              <a:chOff x="41" y="2787"/>
              <a:chExt cx="902" cy="833"/>
            </a:xfrm>
          </p:grpSpPr>
          <p:sp>
            <p:nvSpPr>
              <p:cNvPr id="52234" name="Freeform 10"/>
              <p:cNvSpPr/>
              <p:nvPr/>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p:nvPr/>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p:nvPr/>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p:nvPr/>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p:nvPr/>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8416" name="Group 15"/>
              <p:cNvGrpSpPr/>
              <p:nvPr userDrawn="1"/>
            </p:nvGrpSpPr>
            <p:grpSpPr>
              <a:xfrm rot="-10713554" flipH="1">
                <a:off x="335" y="3251"/>
                <a:ext cx="608" cy="369"/>
                <a:chOff x="-366" y="1704"/>
                <a:chExt cx="608" cy="369"/>
              </a:xfrm>
            </p:grpSpPr>
            <p:sp>
              <p:nvSpPr>
                <p:cNvPr id="52240" name="Freeform 16"/>
                <p:cNvSpPr/>
                <p:nvPr/>
              </p:nvSpPr>
              <p:spPr bwMode="ltGray">
                <a:xfrm rot="4200091">
                  <a:off x="-242"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p:nvPr/>
              </p:nvSpPr>
              <p:spPr bwMode="ltGray">
                <a:xfrm rot="4200091">
                  <a:off x="125"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p:nvPr/>
              </p:nvSpPr>
              <p:spPr bwMode="ltGray">
                <a:xfrm rot="4200091">
                  <a:off x="199"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58385" name="Group 19"/>
            <p:cNvGrpSpPr/>
            <p:nvPr/>
          </p:nvGrpSpPr>
          <p:grpSpPr>
            <a:xfrm rot="6248562">
              <a:off x="343" y="3854"/>
              <a:ext cx="392" cy="424"/>
              <a:chOff x="1727" y="866"/>
              <a:chExt cx="129" cy="157"/>
            </a:xfrm>
          </p:grpSpPr>
          <p:sp>
            <p:nvSpPr>
              <p:cNvPr id="52244" name="Freeform 20"/>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8386" name="Group 23"/>
            <p:cNvGrpSpPr/>
            <p:nvPr/>
          </p:nvGrpSpPr>
          <p:grpSpPr>
            <a:xfrm rot="5003157">
              <a:off x="249" y="1102"/>
              <a:ext cx="412" cy="500"/>
              <a:chOff x="1727" y="866"/>
              <a:chExt cx="129" cy="157"/>
            </a:xfrm>
          </p:grpSpPr>
          <p:sp>
            <p:nvSpPr>
              <p:cNvPr id="52248" name="Freeform 24"/>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8387" name="Group 27"/>
            <p:cNvGrpSpPr/>
            <p:nvPr/>
          </p:nvGrpSpPr>
          <p:grpSpPr>
            <a:xfrm>
              <a:off x="815" y="0"/>
              <a:ext cx="345" cy="367"/>
              <a:chOff x="1727" y="866"/>
              <a:chExt cx="129" cy="157"/>
            </a:xfrm>
          </p:grpSpPr>
          <p:sp>
            <p:nvSpPr>
              <p:cNvPr id="52252" name="Freeform 28"/>
              <p:cNvSpPr/>
              <p:nvPr/>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p:nvPr/>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p:nvPr/>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8" cy="131445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tx1"/>
                </a:solidFill>
                <a:latin typeface="Verdana" panose="020B0604030504040204" pitchFamily="34" charset="0"/>
              </a:defRPr>
            </a:lvl1pPr>
          </a:lstStyle>
          <a:p>
            <a:pPr lvl="0" eaLnBrk="1" hangingPunct="1"/>
            <a:fld id="{9A0DB2DC-4C9A-4742-B13C-FB6460FD3503}" type="slidenum">
              <a:rPr lang="en-US" altLang="zh-CN" dirty="0"/>
            </a:fld>
            <a:endParaRPr lang="en-US" altLang="zh-CN" dirty="0">
              <a:latin typeface="Times New Roman" panose="02020603050405020304" pitchFamily="18" charset="0"/>
            </a:endParaRPr>
          </a:p>
        </p:txBody>
      </p:sp>
      <p:sp>
        <p:nvSpPr>
          <p:cNvPr id="52274" name="Rectangle 50"/>
          <p:cNvSpPr>
            <a:spLocks noChangeArrowheads="1"/>
          </p:cNvSpPr>
          <p:nvPr/>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6" name="AutoShape 52">
            <a:hlinkClick r:id="rId13" action="ppaction://hlinkshowjump?jump=nextslide" highlightClick="1"/>
          </p:cNvPr>
          <p:cNvSpPr>
            <a:spLocks noChangeArrowheads="1"/>
          </p:cNvSpPr>
          <p:nvPr/>
        </p:nvSpPr>
        <p:spPr bwMode="auto">
          <a:xfrm>
            <a:off x="8686800" y="6629400"/>
            <a:ext cx="228600" cy="228600"/>
          </a:xfrm>
          <a:prstGeom prst="actionButtonForwardNext">
            <a:avLst/>
          </a:prstGeom>
          <a:solidFill>
            <a:srgbClr val="CCECFF"/>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7" name="AutoShape 53">
            <a:hlinkClick r:id="rId13" action="ppaction://hlinkshowjump?jump=previousslide" highlightClick="1"/>
          </p:cNvPr>
          <p:cNvSpPr>
            <a:spLocks noChangeArrowheads="1"/>
          </p:cNvSpPr>
          <p:nvPr/>
        </p:nvSpPr>
        <p:spPr bwMode="auto">
          <a:xfrm>
            <a:off x="8382000" y="6629400"/>
            <a:ext cx="228600" cy="228600"/>
          </a:xfrm>
          <a:prstGeom prst="actionButtonBackPrevious">
            <a:avLst/>
          </a:prstGeom>
          <a:solidFill>
            <a:srgbClr val="CCECFF"/>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p:nvSpPr>
        <p:spPr bwMode="auto">
          <a:xfrm>
            <a:off x="0" y="0"/>
            <a:ext cx="4356100"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楷体_GB2312" pitchFamily="49" charset="-122"/>
                <a:cs typeface="+mn-cs"/>
              </a:rPr>
              <a:t>第十一章 机械波和电磁波 </a:t>
            </a:r>
            <a:endPar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52281" name="AutoShape 57">
            <a:hlinkClick r:id="rId13" action="ppaction://hlinkpres?slideindex=1&amp;slidetitle="/>
          </p:cNvPr>
          <p:cNvSpPr>
            <a:spLocks noChangeArrowheads="1"/>
          </p:cNvSpPr>
          <p:nvPr/>
        </p:nvSpPr>
        <p:spPr bwMode="auto">
          <a:xfrm>
            <a:off x="7620000" y="6629400"/>
            <a:ext cx="457200" cy="228600"/>
          </a:xfrm>
          <a:prstGeom prst="leftArrow">
            <a:avLst>
              <a:gd name="adj1" fmla="val 50000"/>
              <a:gd name="adj2" fmla="val 98611"/>
            </a:avLst>
          </a:prstGeom>
          <a:solidFill>
            <a:srgbClr val="FFFF99"/>
          </a:solidFill>
          <a:ln w="9525">
            <a:solidFill>
              <a:srgbClr val="993300"/>
            </a:solidFill>
            <a:miter lim="800000"/>
          </a:ln>
          <a:effectLst>
            <a:outerShdw dist="35921" dir="2700000" algn="ctr" rotWithShape="0">
              <a:srgbClr val="FFCC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6.jpeg"/><Relationship Id="rId1" Type="http://schemas.openxmlformats.org/officeDocument/2006/relationships/image" Target="../media/image85.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2.jpeg"/><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jpeg"/><Relationship Id="rId2" Type="http://schemas.openxmlformats.org/officeDocument/2006/relationships/image" Target="../media/image88.jpeg"/><Relationship Id="rId1" Type="http://schemas.openxmlformats.org/officeDocument/2006/relationships/image" Target="../media/image8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jpe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96.wmf"/><Relationship Id="rId5" Type="http://schemas.openxmlformats.org/officeDocument/2006/relationships/oleObject" Target="../embeddings/oleObject96.bin"/><Relationship Id="rId4" Type="http://schemas.openxmlformats.org/officeDocument/2006/relationships/image" Target="../media/image95.wmf"/><Relationship Id="rId3" Type="http://schemas.openxmlformats.org/officeDocument/2006/relationships/oleObject" Target="../embeddings/oleObject95.bin"/><Relationship Id="rId2" Type="http://schemas.openxmlformats.org/officeDocument/2006/relationships/image" Target="../media/image94.wmf"/><Relationship Id="rId1" Type="http://schemas.openxmlformats.org/officeDocument/2006/relationships/oleObject" Target="../embeddings/oleObject94.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8.jpeg"/><Relationship Id="rId1" Type="http://schemas.openxmlformats.org/officeDocument/2006/relationships/image" Target="../media/image9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jpeg"/></Relationships>
</file>

<file path=ppt/slides/_rels/slide2.xml.rels><?xml version="1.0" encoding="UTF-8" standalone="yes"?>
<Relationships xmlns="http://schemas.openxmlformats.org/package/2006/relationships"><Relationship Id="rId9" Type="http://schemas.openxmlformats.org/officeDocument/2006/relationships/image" Target="../media/image4.wmf"/><Relationship Id="rId8" Type="http://schemas.openxmlformats.org/officeDocument/2006/relationships/oleObject" Target="../embeddings/oleObject5.bin"/><Relationship Id="rId7" Type="http://schemas.openxmlformats.org/officeDocument/2006/relationships/image" Target="../media/image3.wmf"/><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wmf"/><Relationship Id="rId13" Type="http://schemas.openxmlformats.org/officeDocument/2006/relationships/vmlDrawing" Target="../drawings/vmlDrawing1.vml"/><Relationship Id="rId12" Type="http://schemas.openxmlformats.org/officeDocument/2006/relationships/slideLayout" Target="../slideLayouts/slideLayout7.xml"/><Relationship Id="rId11" Type="http://schemas.openxmlformats.org/officeDocument/2006/relationships/image" Target="../media/image5.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01.wmf"/><Relationship Id="rId1" Type="http://schemas.openxmlformats.org/officeDocument/2006/relationships/control" Target="../activeX/activeX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3.jpeg"/><Relationship Id="rId1" Type="http://schemas.openxmlformats.org/officeDocument/2006/relationships/image" Target="../media/image102.jpe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04.wmf"/><Relationship Id="rId1" Type="http://schemas.openxmlformats.org/officeDocument/2006/relationships/control" Target="../activeX/activeX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10.bin"/><Relationship Id="rId7" Type="http://schemas.openxmlformats.org/officeDocument/2006/relationships/image" Target="../media/image9.wmf"/><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3" Type="http://schemas.openxmlformats.org/officeDocument/2006/relationships/image" Target="../media/image7.jpeg"/><Relationship Id="rId20" Type="http://schemas.openxmlformats.org/officeDocument/2006/relationships/vmlDrawing" Target="../drawings/vmlDrawing2.vml"/><Relationship Id="rId2" Type="http://schemas.openxmlformats.org/officeDocument/2006/relationships/image" Target="../media/image6.wmf"/><Relationship Id="rId19" Type="http://schemas.openxmlformats.org/officeDocument/2006/relationships/slideLayout" Target="../slideLayouts/slideLayout7.xml"/><Relationship Id="rId18" Type="http://schemas.openxmlformats.org/officeDocument/2006/relationships/oleObject" Target="../embeddings/oleObject16.bin"/><Relationship Id="rId17" Type="http://schemas.openxmlformats.org/officeDocument/2006/relationships/image" Target="../media/image13.wmf"/><Relationship Id="rId16" Type="http://schemas.openxmlformats.org/officeDocument/2006/relationships/oleObject" Target="../embeddings/oleObject15.bin"/><Relationship Id="rId15" Type="http://schemas.openxmlformats.org/officeDocument/2006/relationships/oleObject" Target="../embeddings/oleObject14.bin"/><Relationship Id="rId14" Type="http://schemas.openxmlformats.org/officeDocument/2006/relationships/oleObject" Target="../embeddings/oleObject13.bin"/><Relationship Id="rId13" Type="http://schemas.openxmlformats.org/officeDocument/2006/relationships/image" Target="../media/image12.wmf"/><Relationship Id="rId12" Type="http://schemas.openxmlformats.org/officeDocument/2006/relationships/oleObject" Target="../embeddings/oleObject12.bin"/><Relationship Id="rId11" Type="http://schemas.openxmlformats.org/officeDocument/2006/relationships/image" Target="../media/image11.wmf"/><Relationship Id="rId10" Type="http://schemas.openxmlformats.org/officeDocument/2006/relationships/oleObject" Target="../embeddings/oleObject11.bin"/><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6.jpe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110.wmf"/><Relationship Id="rId7" Type="http://schemas.openxmlformats.org/officeDocument/2006/relationships/oleObject" Target="../embeddings/oleObject100.bin"/><Relationship Id="rId6" Type="http://schemas.openxmlformats.org/officeDocument/2006/relationships/image" Target="../media/image109.wmf"/><Relationship Id="rId5" Type="http://schemas.openxmlformats.org/officeDocument/2006/relationships/oleObject" Target="../embeddings/oleObject99.bin"/><Relationship Id="rId4" Type="http://schemas.openxmlformats.org/officeDocument/2006/relationships/image" Target="../media/image108.wmf"/><Relationship Id="rId3" Type="http://schemas.openxmlformats.org/officeDocument/2006/relationships/oleObject" Target="../embeddings/oleObject98.bin"/><Relationship Id="rId20" Type="http://schemas.openxmlformats.org/officeDocument/2006/relationships/vmlDrawing" Target="../drawings/vmlDrawing12.vml"/><Relationship Id="rId2" Type="http://schemas.openxmlformats.org/officeDocument/2006/relationships/image" Target="../media/image107.wmf"/><Relationship Id="rId19" Type="http://schemas.openxmlformats.org/officeDocument/2006/relationships/slideLayout" Target="../slideLayouts/slideLayout7.xml"/><Relationship Id="rId18" Type="http://schemas.openxmlformats.org/officeDocument/2006/relationships/image" Target="../media/image115.wmf"/><Relationship Id="rId17" Type="http://schemas.openxmlformats.org/officeDocument/2006/relationships/oleObject" Target="../embeddings/oleObject105.bin"/><Relationship Id="rId16" Type="http://schemas.openxmlformats.org/officeDocument/2006/relationships/image" Target="../media/image114.wmf"/><Relationship Id="rId15" Type="http://schemas.openxmlformats.org/officeDocument/2006/relationships/oleObject" Target="../embeddings/oleObject104.bin"/><Relationship Id="rId14" Type="http://schemas.openxmlformats.org/officeDocument/2006/relationships/image" Target="../media/image113.wmf"/><Relationship Id="rId13" Type="http://schemas.openxmlformats.org/officeDocument/2006/relationships/oleObject" Target="../embeddings/oleObject103.bin"/><Relationship Id="rId12" Type="http://schemas.openxmlformats.org/officeDocument/2006/relationships/image" Target="../media/image112.wmf"/><Relationship Id="rId11" Type="http://schemas.openxmlformats.org/officeDocument/2006/relationships/oleObject" Target="../embeddings/oleObject102.bin"/><Relationship Id="rId10" Type="http://schemas.openxmlformats.org/officeDocument/2006/relationships/image" Target="../media/image111.wmf"/><Relationship Id="rId1" Type="http://schemas.openxmlformats.org/officeDocument/2006/relationships/oleObject" Target="../embeddings/oleObject97.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19.wmf"/><Relationship Id="rId7" Type="http://schemas.openxmlformats.org/officeDocument/2006/relationships/oleObject" Target="../embeddings/oleObject109.bin"/><Relationship Id="rId6" Type="http://schemas.openxmlformats.org/officeDocument/2006/relationships/image" Target="../media/image118.wmf"/><Relationship Id="rId5" Type="http://schemas.openxmlformats.org/officeDocument/2006/relationships/oleObject" Target="../embeddings/oleObject108.bin"/><Relationship Id="rId4" Type="http://schemas.openxmlformats.org/officeDocument/2006/relationships/image" Target="../media/image117.wmf"/><Relationship Id="rId3" Type="http://schemas.openxmlformats.org/officeDocument/2006/relationships/oleObject" Target="../embeddings/oleObject107.bin"/><Relationship Id="rId20" Type="http://schemas.openxmlformats.org/officeDocument/2006/relationships/vmlDrawing" Target="../drawings/vmlDrawing13.vml"/><Relationship Id="rId2" Type="http://schemas.openxmlformats.org/officeDocument/2006/relationships/image" Target="../media/image116.wmf"/><Relationship Id="rId19" Type="http://schemas.openxmlformats.org/officeDocument/2006/relationships/slideLayout" Target="../slideLayouts/slideLayout7.xml"/><Relationship Id="rId18" Type="http://schemas.openxmlformats.org/officeDocument/2006/relationships/image" Target="../media/image115.wmf"/><Relationship Id="rId17" Type="http://schemas.openxmlformats.org/officeDocument/2006/relationships/oleObject" Target="../embeddings/oleObject114.bin"/><Relationship Id="rId16" Type="http://schemas.openxmlformats.org/officeDocument/2006/relationships/image" Target="../media/image114.wmf"/><Relationship Id="rId15" Type="http://schemas.openxmlformats.org/officeDocument/2006/relationships/oleObject" Target="../embeddings/oleObject113.bin"/><Relationship Id="rId14" Type="http://schemas.openxmlformats.org/officeDocument/2006/relationships/image" Target="../media/image113.wmf"/><Relationship Id="rId13" Type="http://schemas.openxmlformats.org/officeDocument/2006/relationships/oleObject" Target="../embeddings/oleObject112.bin"/><Relationship Id="rId12" Type="http://schemas.openxmlformats.org/officeDocument/2006/relationships/image" Target="../media/image112.wmf"/><Relationship Id="rId11" Type="http://schemas.openxmlformats.org/officeDocument/2006/relationships/oleObject" Target="../embeddings/oleObject111.bin"/><Relationship Id="rId10" Type="http://schemas.openxmlformats.org/officeDocument/2006/relationships/image" Target="../media/image111.wmf"/><Relationship Id="rId1" Type="http://schemas.openxmlformats.org/officeDocument/2006/relationships/oleObject" Target="../embeddings/oleObject106.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23.wmf"/><Relationship Id="rId7" Type="http://schemas.openxmlformats.org/officeDocument/2006/relationships/oleObject" Target="../embeddings/oleObject118.bin"/><Relationship Id="rId6" Type="http://schemas.openxmlformats.org/officeDocument/2006/relationships/image" Target="../media/image122.wmf"/><Relationship Id="rId5" Type="http://schemas.openxmlformats.org/officeDocument/2006/relationships/oleObject" Target="../embeddings/oleObject117.bin"/><Relationship Id="rId4" Type="http://schemas.openxmlformats.org/officeDocument/2006/relationships/image" Target="../media/image121.wmf"/><Relationship Id="rId3" Type="http://schemas.openxmlformats.org/officeDocument/2006/relationships/oleObject" Target="../embeddings/oleObject116.bin"/><Relationship Id="rId2" Type="http://schemas.openxmlformats.org/officeDocument/2006/relationships/image" Target="../media/image120.wmf"/><Relationship Id="rId14" Type="http://schemas.openxmlformats.org/officeDocument/2006/relationships/vmlDrawing" Target="../drawings/vmlDrawing14.vml"/><Relationship Id="rId13" Type="http://schemas.openxmlformats.org/officeDocument/2006/relationships/slideLayout" Target="../slideLayouts/slideLayout7.xml"/><Relationship Id="rId12" Type="http://schemas.openxmlformats.org/officeDocument/2006/relationships/image" Target="../media/image125.wmf"/><Relationship Id="rId11" Type="http://schemas.openxmlformats.org/officeDocument/2006/relationships/oleObject" Target="../embeddings/oleObject120.bin"/><Relationship Id="rId10" Type="http://schemas.openxmlformats.org/officeDocument/2006/relationships/image" Target="../media/image124.wmf"/><Relationship Id="rId1" Type="http://schemas.openxmlformats.org/officeDocument/2006/relationships/oleObject" Target="../embeddings/oleObject11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25.bin"/><Relationship Id="rId8" Type="http://schemas.openxmlformats.org/officeDocument/2006/relationships/image" Target="../media/image129.wmf"/><Relationship Id="rId7" Type="http://schemas.openxmlformats.org/officeDocument/2006/relationships/oleObject" Target="../embeddings/oleObject124.bin"/><Relationship Id="rId6" Type="http://schemas.openxmlformats.org/officeDocument/2006/relationships/image" Target="../media/image128.wmf"/><Relationship Id="rId5" Type="http://schemas.openxmlformats.org/officeDocument/2006/relationships/oleObject" Target="../embeddings/oleObject123.bin"/><Relationship Id="rId4" Type="http://schemas.openxmlformats.org/officeDocument/2006/relationships/image" Target="../media/image127.wmf"/><Relationship Id="rId3" Type="http://schemas.openxmlformats.org/officeDocument/2006/relationships/oleObject" Target="../embeddings/oleObject122.bin"/><Relationship Id="rId2" Type="http://schemas.openxmlformats.org/officeDocument/2006/relationships/image" Target="../media/image126.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130.wmf"/><Relationship Id="rId1" Type="http://schemas.openxmlformats.org/officeDocument/2006/relationships/oleObject" Target="../embeddings/oleObject121.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3.wmf"/><Relationship Id="rId7" Type="http://schemas.openxmlformats.org/officeDocument/2006/relationships/oleObject" Target="../embeddings/oleObject129.bin"/><Relationship Id="rId6" Type="http://schemas.openxmlformats.org/officeDocument/2006/relationships/image" Target="../media/image132.wmf"/><Relationship Id="rId5" Type="http://schemas.openxmlformats.org/officeDocument/2006/relationships/oleObject" Target="../embeddings/oleObject128.bin"/><Relationship Id="rId4" Type="http://schemas.openxmlformats.org/officeDocument/2006/relationships/image" Target="../media/image122.wmf"/><Relationship Id="rId3" Type="http://schemas.openxmlformats.org/officeDocument/2006/relationships/oleObject" Target="../embeddings/oleObject127.bin"/><Relationship Id="rId2" Type="http://schemas.openxmlformats.org/officeDocument/2006/relationships/image" Target="../media/image131.wmf"/><Relationship Id="rId10" Type="http://schemas.openxmlformats.org/officeDocument/2006/relationships/vmlDrawing" Target="../drawings/vmlDrawing16.vml"/><Relationship Id="rId1" Type="http://schemas.openxmlformats.org/officeDocument/2006/relationships/oleObject" Target="../embeddings/oleObject126.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133.wmf"/><Relationship Id="rId1" Type="http://schemas.openxmlformats.org/officeDocument/2006/relationships/oleObject" Target="../embeddings/oleObject130.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37.wmf"/><Relationship Id="rId7" Type="http://schemas.openxmlformats.org/officeDocument/2006/relationships/oleObject" Target="../embeddings/oleObject134.bin"/><Relationship Id="rId6" Type="http://schemas.openxmlformats.org/officeDocument/2006/relationships/image" Target="../media/image136.wmf"/><Relationship Id="rId5" Type="http://schemas.openxmlformats.org/officeDocument/2006/relationships/oleObject" Target="../embeddings/oleObject133.bin"/><Relationship Id="rId4" Type="http://schemas.openxmlformats.org/officeDocument/2006/relationships/image" Target="../media/image135.wmf"/><Relationship Id="rId3" Type="http://schemas.openxmlformats.org/officeDocument/2006/relationships/oleObject" Target="../embeddings/oleObject132.bin"/><Relationship Id="rId2" Type="http://schemas.openxmlformats.org/officeDocument/2006/relationships/image" Target="../media/image134.wmf"/><Relationship Id="rId12" Type="http://schemas.openxmlformats.org/officeDocument/2006/relationships/vmlDrawing" Target="../drawings/vmlDrawing18.vml"/><Relationship Id="rId11" Type="http://schemas.openxmlformats.org/officeDocument/2006/relationships/slideLayout" Target="../slideLayouts/slideLayout7.xml"/><Relationship Id="rId10" Type="http://schemas.openxmlformats.org/officeDocument/2006/relationships/image" Target="../media/image138.wmf"/><Relationship Id="rId1" Type="http://schemas.openxmlformats.org/officeDocument/2006/relationships/oleObject" Target="../embeddings/oleObject131.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139.wmf"/><Relationship Id="rId1" Type="http://schemas.openxmlformats.org/officeDocument/2006/relationships/control" Target="../activeX/activeX3.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139.wmf"/><Relationship Id="rId1" Type="http://schemas.openxmlformats.org/officeDocument/2006/relationships/control" Target="../activeX/activeX4.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17.wmf"/><Relationship Id="rId7" Type="http://schemas.openxmlformats.org/officeDocument/2006/relationships/oleObject" Target="../embeddings/oleObject20.bin"/><Relationship Id="rId6" Type="http://schemas.openxmlformats.org/officeDocument/2006/relationships/image" Target="../media/image16.wmf"/><Relationship Id="rId5" Type="http://schemas.openxmlformats.org/officeDocument/2006/relationships/oleObject" Target="../embeddings/oleObject19.bin"/><Relationship Id="rId4" Type="http://schemas.openxmlformats.org/officeDocument/2006/relationships/image" Target="../media/image15.wmf"/><Relationship Id="rId3" Type="http://schemas.openxmlformats.org/officeDocument/2006/relationships/oleObject" Target="../embeddings/oleObject18.bin"/><Relationship Id="rId2" Type="http://schemas.openxmlformats.org/officeDocument/2006/relationships/image" Target="../media/image14.wmf"/><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image" Target="../media/image20.wmf"/><Relationship Id="rId15" Type="http://schemas.openxmlformats.org/officeDocument/2006/relationships/oleObject" Target="../embeddings/oleObject24.bin"/><Relationship Id="rId14" Type="http://schemas.openxmlformats.org/officeDocument/2006/relationships/image" Target="../media/image8.wmf"/><Relationship Id="rId13" Type="http://schemas.openxmlformats.org/officeDocument/2006/relationships/oleObject" Target="../embeddings/oleObject23.bin"/><Relationship Id="rId12" Type="http://schemas.openxmlformats.org/officeDocument/2006/relationships/image" Target="../media/image19.wmf"/><Relationship Id="rId11" Type="http://schemas.openxmlformats.org/officeDocument/2006/relationships/oleObject" Target="../embeddings/oleObject22.bin"/><Relationship Id="rId10" Type="http://schemas.openxmlformats.org/officeDocument/2006/relationships/image" Target="../media/image18.wmf"/><Relationship Id="rId1"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140.wmf"/><Relationship Id="rId1" Type="http://schemas.openxmlformats.org/officeDocument/2006/relationships/control" Target="../activeX/activeX5.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44.wmf"/><Relationship Id="rId7" Type="http://schemas.openxmlformats.org/officeDocument/2006/relationships/oleObject" Target="../embeddings/oleObject139.bin"/><Relationship Id="rId6" Type="http://schemas.openxmlformats.org/officeDocument/2006/relationships/image" Target="../media/image143.wmf"/><Relationship Id="rId5" Type="http://schemas.openxmlformats.org/officeDocument/2006/relationships/oleObject" Target="../embeddings/oleObject138.bin"/><Relationship Id="rId4" Type="http://schemas.openxmlformats.org/officeDocument/2006/relationships/image" Target="../media/image142.wmf"/><Relationship Id="rId3" Type="http://schemas.openxmlformats.org/officeDocument/2006/relationships/oleObject" Target="../embeddings/oleObject137.bin"/><Relationship Id="rId2" Type="http://schemas.openxmlformats.org/officeDocument/2006/relationships/image" Target="../media/image141.wmf"/><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145.wmf"/><Relationship Id="rId1" Type="http://schemas.openxmlformats.org/officeDocument/2006/relationships/oleObject" Target="../embeddings/oleObject136.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49.wmf"/><Relationship Id="rId7" Type="http://schemas.openxmlformats.org/officeDocument/2006/relationships/oleObject" Target="../embeddings/oleObject144.bin"/><Relationship Id="rId6" Type="http://schemas.openxmlformats.org/officeDocument/2006/relationships/image" Target="../media/image148.wmf"/><Relationship Id="rId5" Type="http://schemas.openxmlformats.org/officeDocument/2006/relationships/oleObject" Target="../embeddings/oleObject143.bin"/><Relationship Id="rId4" Type="http://schemas.openxmlformats.org/officeDocument/2006/relationships/image" Target="../media/image147.wmf"/><Relationship Id="rId3" Type="http://schemas.openxmlformats.org/officeDocument/2006/relationships/oleObject" Target="../embeddings/oleObject142.bin"/><Relationship Id="rId2" Type="http://schemas.openxmlformats.org/officeDocument/2006/relationships/image" Target="../media/image146.wmf"/><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150.wmf"/><Relationship Id="rId1" Type="http://schemas.openxmlformats.org/officeDocument/2006/relationships/oleObject" Target="../embeddings/oleObject14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54.wmf"/><Relationship Id="rId7" Type="http://schemas.openxmlformats.org/officeDocument/2006/relationships/oleObject" Target="../embeddings/oleObject149.bin"/><Relationship Id="rId6" Type="http://schemas.openxmlformats.org/officeDocument/2006/relationships/image" Target="../media/image153.wmf"/><Relationship Id="rId5" Type="http://schemas.openxmlformats.org/officeDocument/2006/relationships/oleObject" Target="../embeddings/oleObject148.bin"/><Relationship Id="rId4" Type="http://schemas.openxmlformats.org/officeDocument/2006/relationships/image" Target="../media/image152.wmf"/><Relationship Id="rId3" Type="http://schemas.openxmlformats.org/officeDocument/2006/relationships/oleObject" Target="../embeddings/oleObject147.bin"/><Relationship Id="rId21" Type="http://schemas.openxmlformats.org/officeDocument/2006/relationships/vmlDrawing" Target="../drawings/vmlDrawing24.vml"/><Relationship Id="rId20" Type="http://schemas.openxmlformats.org/officeDocument/2006/relationships/slideLayout" Target="../slideLayouts/slideLayout7.xml"/><Relationship Id="rId2" Type="http://schemas.openxmlformats.org/officeDocument/2006/relationships/image" Target="../media/image151.wmf"/><Relationship Id="rId19" Type="http://schemas.openxmlformats.org/officeDocument/2006/relationships/oleObject" Target="../embeddings/oleObject155.bin"/><Relationship Id="rId18" Type="http://schemas.openxmlformats.org/officeDocument/2006/relationships/image" Target="../media/image159.wmf"/><Relationship Id="rId17" Type="http://schemas.openxmlformats.org/officeDocument/2006/relationships/oleObject" Target="../embeddings/oleObject154.bin"/><Relationship Id="rId16" Type="http://schemas.openxmlformats.org/officeDocument/2006/relationships/image" Target="../media/image158.wmf"/><Relationship Id="rId15" Type="http://schemas.openxmlformats.org/officeDocument/2006/relationships/oleObject" Target="../embeddings/oleObject153.bin"/><Relationship Id="rId14" Type="http://schemas.openxmlformats.org/officeDocument/2006/relationships/image" Target="../media/image157.wmf"/><Relationship Id="rId13" Type="http://schemas.openxmlformats.org/officeDocument/2006/relationships/oleObject" Target="../embeddings/oleObject152.bin"/><Relationship Id="rId12" Type="http://schemas.openxmlformats.org/officeDocument/2006/relationships/image" Target="../media/image156.wmf"/><Relationship Id="rId11" Type="http://schemas.openxmlformats.org/officeDocument/2006/relationships/oleObject" Target="../embeddings/oleObject151.bin"/><Relationship Id="rId10" Type="http://schemas.openxmlformats.org/officeDocument/2006/relationships/image" Target="../media/image155.wmf"/><Relationship Id="rId1" Type="http://schemas.openxmlformats.org/officeDocument/2006/relationships/oleObject" Target="../embeddings/oleObject146.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3.wmf"/><Relationship Id="rId7" Type="http://schemas.openxmlformats.org/officeDocument/2006/relationships/oleObject" Target="../embeddings/oleObject159.bin"/><Relationship Id="rId6" Type="http://schemas.openxmlformats.org/officeDocument/2006/relationships/image" Target="../media/image162.wmf"/><Relationship Id="rId5" Type="http://schemas.openxmlformats.org/officeDocument/2006/relationships/oleObject" Target="../embeddings/oleObject158.bin"/><Relationship Id="rId4" Type="http://schemas.openxmlformats.org/officeDocument/2006/relationships/image" Target="../media/image161.wmf"/><Relationship Id="rId3" Type="http://schemas.openxmlformats.org/officeDocument/2006/relationships/oleObject" Target="../embeddings/oleObject157.bin"/><Relationship Id="rId2" Type="http://schemas.openxmlformats.org/officeDocument/2006/relationships/image" Target="../media/image160.wmf"/><Relationship Id="rId19" Type="http://schemas.openxmlformats.org/officeDocument/2006/relationships/vmlDrawing" Target="../drawings/vmlDrawing25.vml"/><Relationship Id="rId18" Type="http://schemas.openxmlformats.org/officeDocument/2006/relationships/slideLayout" Target="../slideLayouts/slideLayout7.xml"/><Relationship Id="rId17" Type="http://schemas.openxmlformats.org/officeDocument/2006/relationships/image" Target="../media/image167.wmf"/><Relationship Id="rId16" Type="http://schemas.openxmlformats.org/officeDocument/2006/relationships/oleObject" Target="../embeddings/oleObject164.bin"/><Relationship Id="rId15" Type="http://schemas.openxmlformats.org/officeDocument/2006/relationships/oleObject" Target="../embeddings/oleObject163.bin"/><Relationship Id="rId14" Type="http://schemas.openxmlformats.org/officeDocument/2006/relationships/image" Target="../media/image166.wmf"/><Relationship Id="rId13" Type="http://schemas.openxmlformats.org/officeDocument/2006/relationships/oleObject" Target="../embeddings/oleObject162.bin"/><Relationship Id="rId12" Type="http://schemas.openxmlformats.org/officeDocument/2006/relationships/image" Target="../media/image165.wmf"/><Relationship Id="rId11" Type="http://schemas.openxmlformats.org/officeDocument/2006/relationships/oleObject" Target="../embeddings/oleObject161.bin"/><Relationship Id="rId10" Type="http://schemas.openxmlformats.org/officeDocument/2006/relationships/image" Target="../media/image164.wmf"/><Relationship Id="rId1" Type="http://schemas.openxmlformats.org/officeDocument/2006/relationships/oleObject" Target="../embeddings/oleObject156.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170.wmf"/><Relationship Id="rId5" Type="http://schemas.openxmlformats.org/officeDocument/2006/relationships/oleObject" Target="../embeddings/oleObject167.bin"/><Relationship Id="rId4" Type="http://schemas.openxmlformats.org/officeDocument/2006/relationships/image" Target="../media/image169.wmf"/><Relationship Id="rId3" Type="http://schemas.openxmlformats.org/officeDocument/2006/relationships/oleObject" Target="../embeddings/oleObject166.bin"/><Relationship Id="rId2" Type="http://schemas.openxmlformats.org/officeDocument/2006/relationships/image" Target="../media/image168.wmf"/><Relationship Id="rId1" Type="http://schemas.openxmlformats.org/officeDocument/2006/relationships/oleObject" Target="../embeddings/oleObject165.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74.wmf"/><Relationship Id="rId7" Type="http://schemas.openxmlformats.org/officeDocument/2006/relationships/oleObject" Target="../embeddings/oleObject171.bin"/><Relationship Id="rId6" Type="http://schemas.openxmlformats.org/officeDocument/2006/relationships/image" Target="../media/image173.wmf"/><Relationship Id="rId5" Type="http://schemas.openxmlformats.org/officeDocument/2006/relationships/oleObject" Target="../embeddings/oleObject170.bin"/><Relationship Id="rId4" Type="http://schemas.openxmlformats.org/officeDocument/2006/relationships/image" Target="../media/image172.wmf"/><Relationship Id="rId3" Type="http://schemas.openxmlformats.org/officeDocument/2006/relationships/oleObject" Target="../embeddings/oleObject169.bin"/><Relationship Id="rId2" Type="http://schemas.openxmlformats.org/officeDocument/2006/relationships/image" Target="../media/image171.wmf"/><Relationship Id="rId18" Type="http://schemas.openxmlformats.org/officeDocument/2006/relationships/vmlDrawing" Target="../drawings/vmlDrawing27.vml"/><Relationship Id="rId17" Type="http://schemas.openxmlformats.org/officeDocument/2006/relationships/slideLayout" Target="../slideLayouts/slideLayout7.xml"/><Relationship Id="rId16" Type="http://schemas.openxmlformats.org/officeDocument/2006/relationships/image" Target="../media/image167.wmf"/><Relationship Id="rId15" Type="http://schemas.openxmlformats.org/officeDocument/2006/relationships/oleObject" Target="../embeddings/oleObject175.bin"/><Relationship Id="rId14" Type="http://schemas.openxmlformats.org/officeDocument/2006/relationships/image" Target="../media/image163.wmf"/><Relationship Id="rId13" Type="http://schemas.openxmlformats.org/officeDocument/2006/relationships/oleObject" Target="../embeddings/oleObject174.bin"/><Relationship Id="rId12" Type="http://schemas.openxmlformats.org/officeDocument/2006/relationships/image" Target="../media/image176.wmf"/><Relationship Id="rId11" Type="http://schemas.openxmlformats.org/officeDocument/2006/relationships/oleObject" Target="../embeddings/oleObject173.bin"/><Relationship Id="rId10" Type="http://schemas.openxmlformats.org/officeDocument/2006/relationships/image" Target="../media/image175.wmf"/><Relationship Id="rId1" Type="http://schemas.openxmlformats.org/officeDocument/2006/relationships/oleObject" Target="../embeddings/oleObject16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28.vml"/><Relationship Id="rId6" Type="http://schemas.openxmlformats.org/officeDocument/2006/relationships/slideLayout" Target="../slideLayouts/slideLayout7.xml"/><Relationship Id="rId5" Type="http://schemas.openxmlformats.org/officeDocument/2006/relationships/image" Target="../media/image178.wmf"/><Relationship Id="rId4" Type="http://schemas.openxmlformats.org/officeDocument/2006/relationships/control" Target="../activeX/activeX6.xml"/><Relationship Id="rId3" Type="http://schemas.openxmlformats.org/officeDocument/2006/relationships/oleObject" Target="../embeddings/oleObject177.bin"/><Relationship Id="rId2" Type="http://schemas.openxmlformats.org/officeDocument/2006/relationships/image" Target="../media/image177.wmf"/><Relationship Id="rId1" Type="http://schemas.openxmlformats.org/officeDocument/2006/relationships/oleObject" Target="../embeddings/oleObject176.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79.wmf"/><Relationship Id="rId1" Type="http://schemas.openxmlformats.org/officeDocument/2006/relationships/oleObject" Target="../embeddings/oleObject17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4.wmf"/><Relationship Id="rId7" Type="http://schemas.openxmlformats.org/officeDocument/2006/relationships/oleObject" Target="../embeddings/oleObject28.bin"/><Relationship Id="rId6" Type="http://schemas.openxmlformats.org/officeDocument/2006/relationships/image" Target="../media/image23.wmf"/><Relationship Id="rId5" Type="http://schemas.openxmlformats.org/officeDocument/2006/relationships/oleObject" Target="../embeddings/oleObject27.bin"/><Relationship Id="rId4" Type="http://schemas.openxmlformats.org/officeDocument/2006/relationships/image" Target="../media/image22.wmf"/><Relationship Id="rId3" Type="http://schemas.openxmlformats.org/officeDocument/2006/relationships/oleObject" Target="../embeddings/oleObject26.bin"/><Relationship Id="rId23" Type="http://schemas.openxmlformats.org/officeDocument/2006/relationships/vmlDrawing" Target="../drawings/vmlDrawing4.vml"/><Relationship Id="rId22" Type="http://schemas.openxmlformats.org/officeDocument/2006/relationships/slideLayout" Target="../slideLayouts/slideLayout7.xml"/><Relationship Id="rId21" Type="http://schemas.openxmlformats.org/officeDocument/2006/relationships/image" Target="../media/image31.wmf"/><Relationship Id="rId20" Type="http://schemas.openxmlformats.org/officeDocument/2006/relationships/oleObject" Target="../embeddings/oleObject34.bin"/><Relationship Id="rId2" Type="http://schemas.openxmlformats.org/officeDocument/2006/relationships/image" Target="../media/image21.wmf"/><Relationship Id="rId19" Type="http://schemas.openxmlformats.org/officeDocument/2006/relationships/image" Target="../media/image30.wmf"/><Relationship Id="rId18" Type="http://schemas.openxmlformats.org/officeDocument/2006/relationships/oleObject" Target="../embeddings/oleObject33.bin"/><Relationship Id="rId17" Type="http://schemas.openxmlformats.org/officeDocument/2006/relationships/image" Target="../media/image29.wmf"/><Relationship Id="rId16" Type="http://schemas.openxmlformats.org/officeDocument/2006/relationships/oleObject" Target="../embeddings/oleObject32.bin"/><Relationship Id="rId15" Type="http://schemas.openxmlformats.org/officeDocument/2006/relationships/image" Target="../media/image28.jpeg"/><Relationship Id="rId14" Type="http://schemas.openxmlformats.org/officeDocument/2006/relationships/image" Target="../media/image27.wmf"/><Relationship Id="rId13" Type="http://schemas.openxmlformats.org/officeDocument/2006/relationships/oleObject" Target="../embeddings/oleObject31.bin"/><Relationship Id="rId12" Type="http://schemas.openxmlformats.org/officeDocument/2006/relationships/image" Target="../media/image26.wmf"/><Relationship Id="rId11" Type="http://schemas.openxmlformats.org/officeDocument/2006/relationships/oleObject" Target="../embeddings/oleObject30.bin"/><Relationship Id="rId10" Type="http://schemas.openxmlformats.org/officeDocument/2006/relationships/image" Target="../media/image25.wmf"/><Relationship Id="rId1" Type="http://schemas.openxmlformats.org/officeDocument/2006/relationships/oleObject" Target="../embeddings/oleObject25.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180.wmf"/><Relationship Id="rId1" Type="http://schemas.openxmlformats.org/officeDocument/2006/relationships/control" Target="../activeX/activeX7.xml"/></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31.vml"/><Relationship Id="rId8" Type="http://schemas.openxmlformats.org/officeDocument/2006/relationships/slideLayout" Target="../slideLayouts/slideLayout7.xml"/><Relationship Id="rId7" Type="http://schemas.openxmlformats.org/officeDocument/2006/relationships/oleObject" Target="../embeddings/oleObject182.bin"/><Relationship Id="rId6" Type="http://schemas.openxmlformats.org/officeDocument/2006/relationships/image" Target="../media/image183.wmf"/><Relationship Id="rId5" Type="http://schemas.openxmlformats.org/officeDocument/2006/relationships/oleObject" Target="../embeddings/oleObject181.bin"/><Relationship Id="rId4" Type="http://schemas.openxmlformats.org/officeDocument/2006/relationships/image" Target="../media/image182.wmf"/><Relationship Id="rId3" Type="http://schemas.openxmlformats.org/officeDocument/2006/relationships/oleObject" Target="../embeddings/oleObject180.bin"/><Relationship Id="rId2" Type="http://schemas.openxmlformats.org/officeDocument/2006/relationships/image" Target="../media/image181.wmf"/><Relationship Id="rId1" Type="http://schemas.openxmlformats.org/officeDocument/2006/relationships/oleObject" Target="../embeddings/oleObject17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control" Target="../activeX/activeX8.xml"/><Relationship Id="rId8" Type="http://schemas.openxmlformats.org/officeDocument/2006/relationships/image" Target="../media/image187.wmf"/><Relationship Id="rId7" Type="http://schemas.openxmlformats.org/officeDocument/2006/relationships/oleObject" Target="../embeddings/oleObject186.bin"/><Relationship Id="rId6" Type="http://schemas.openxmlformats.org/officeDocument/2006/relationships/image" Target="../media/image186.wmf"/><Relationship Id="rId5" Type="http://schemas.openxmlformats.org/officeDocument/2006/relationships/oleObject" Target="../embeddings/oleObject185.bin"/><Relationship Id="rId4" Type="http://schemas.openxmlformats.org/officeDocument/2006/relationships/image" Target="../media/image185.wmf"/><Relationship Id="rId3" Type="http://schemas.openxmlformats.org/officeDocument/2006/relationships/oleObject" Target="../embeddings/oleObject184.bin"/><Relationship Id="rId2" Type="http://schemas.openxmlformats.org/officeDocument/2006/relationships/image" Target="../media/image184.wmf"/><Relationship Id="rId12" Type="http://schemas.openxmlformats.org/officeDocument/2006/relationships/vmlDrawing" Target="../drawings/vmlDrawing32.vml"/><Relationship Id="rId11" Type="http://schemas.openxmlformats.org/officeDocument/2006/relationships/slideLayout" Target="../slideLayouts/slideLayout7.xml"/><Relationship Id="rId10" Type="http://schemas.openxmlformats.org/officeDocument/2006/relationships/image" Target="../media/image188.wmf"/><Relationship Id="rId1" Type="http://schemas.openxmlformats.org/officeDocument/2006/relationships/oleObject" Target="../embeddings/oleObject183.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2.wmf"/><Relationship Id="rId7" Type="http://schemas.openxmlformats.org/officeDocument/2006/relationships/oleObject" Target="../embeddings/oleObject190.bin"/><Relationship Id="rId6" Type="http://schemas.openxmlformats.org/officeDocument/2006/relationships/image" Target="../media/image191.wmf"/><Relationship Id="rId5" Type="http://schemas.openxmlformats.org/officeDocument/2006/relationships/oleObject" Target="../embeddings/oleObject189.bin"/><Relationship Id="rId4" Type="http://schemas.openxmlformats.org/officeDocument/2006/relationships/image" Target="../media/image190.wmf"/><Relationship Id="rId3" Type="http://schemas.openxmlformats.org/officeDocument/2006/relationships/oleObject" Target="../embeddings/oleObject188.bin"/><Relationship Id="rId2" Type="http://schemas.openxmlformats.org/officeDocument/2006/relationships/image" Target="../media/image189.wmf"/><Relationship Id="rId10" Type="http://schemas.openxmlformats.org/officeDocument/2006/relationships/vmlDrawing" Target="../drawings/vmlDrawing33.vml"/><Relationship Id="rId1" Type="http://schemas.openxmlformats.org/officeDocument/2006/relationships/oleObject" Target="../embeddings/oleObject187.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6.wmf"/><Relationship Id="rId7" Type="http://schemas.openxmlformats.org/officeDocument/2006/relationships/oleObject" Target="../embeddings/oleObject194.bin"/><Relationship Id="rId6" Type="http://schemas.openxmlformats.org/officeDocument/2006/relationships/image" Target="../media/image195.wmf"/><Relationship Id="rId5" Type="http://schemas.openxmlformats.org/officeDocument/2006/relationships/oleObject" Target="../embeddings/oleObject193.bin"/><Relationship Id="rId4" Type="http://schemas.openxmlformats.org/officeDocument/2006/relationships/image" Target="../media/image194.wmf"/><Relationship Id="rId3" Type="http://schemas.openxmlformats.org/officeDocument/2006/relationships/oleObject" Target="../embeddings/oleObject192.bin"/><Relationship Id="rId2" Type="http://schemas.openxmlformats.org/officeDocument/2006/relationships/image" Target="../media/image193.wmf"/><Relationship Id="rId10" Type="http://schemas.openxmlformats.org/officeDocument/2006/relationships/vmlDrawing" Target="../drawings/vmlDrawing34.vml"/><Relationship Id="rId1" Type="http://schemas.openxmlformats.org/officeDocument/2006/relationships/oleObject" Target="../embeddings/oleObject191.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7.xml"/><Relationship Id="rId2" Type="http://schemas.openxmlformats.org/officeDocument/2006/relationships/image" Target="../media/image197.wmf"/><Relationship Id="rId1" Type="http://schemas.openxmlformats.org/officeDocument/2006/relationships/oleObject" Target="../embeddings/oleObject195.bin"/></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7.xml"/><Relationship Id="rId4" Type="http://schemas.openxmlformats.org/officeDocument/2006/relationships/image" Target="../media/image199.wmf"/><Relationship Id="rId3" Type="http://schemas.openxmlformats.org/officeDocument/2006/relationships/oleObject" Target="../embeddings/oleObject197.bin"/><Relationship Id="rId2" Type="http://schemas.openxmlformats.org/officeDocument/2006/relationships/image" Target="../media/image198.wmf"/><Relationship Id="rId1" Type="http://schemas.openxmlformats.org/officeDocument/2006/relationships/oleObject" Target="../embeddings/oleObject196.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3.wmf"/><Relationship Id="rId7" Type="http://schemas.openxmlformats.org/officeDocument/2006/relationships/oleObject" Target="../embeddings/oleObject201.bin"/><Relationship Id="rId6" Type="http://schemas.openxmlformats.org/officeDocument/2006/relationships/image" Target="../media/image202.wmf"/><Relationship Id="rId5" Type="http://schemas.openxmlformats.org/officeDocument/2006/relationships/oleObject" Target="../embeddings/oleObject200.bin"/><Relationship Id="rId4" Type="http://schemas.openxmlformats.org/officeDocument/2006/relationships/image" Target="../media/image201.wmf"/><Relationship Id="rId3" Type="http://schemas.openxmlformats.org/officeDocument/2006/relationships/oleObject" Target="../embeddings/oleObject199.bin"/><Relationship Id="rId2" Type="http://schemas.openxmlformats.org/officeDocument/2006/relationships/image" Target="../media/image200.wmf"/><Relationship Id="rId10" Type="http://schemas.openxmlformats.org/officeDocument/2006/relationships/vmlDrawing" Target="../drawings/vmlDrawing37.vml"/><Relationship Id="rId1" Type="http://schemas.openxmlformats.org/officeDocument/2006/relationships/oleObject" Target="../embeddings/oleObject198.bin"/></Relationships>
</file>

<file path=ppt/slides/_rels/slide6.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38.bin"/><Relationship Id="rId7" Type="http://schemas.openxmlformats.org/officeDocument/2006/relationships/image" Target="../media/image28.jpeg"/><Relationship Id="rId6" Type="http://schemas.openxmlformats.org/officeDocument/2006/relationships/image" Target="../media/image34.wmf"/><Relationship Id="rId5" Type="http://schemas.openxmlformats.org/officeDocument/2006/relationships/oleObject" Target="../embeddings/oleObject37.bin"/><Relationship Id="rId4" Type="http://schemas.openxmlformats.org/officeDocument/2006/relationships/image" Target="../media/image33.wmf"/><Relationship Id="rId33" Type="http://schemas.openxmlformats.org/officeDocument/2006/relationships/vmlDrawing" Target="../drawings/vmlDrawing5.vml"/><Relationship Id="rId32" Type="http://schemas.openxmlformats.org/officeDocument/2006/relationships/slideLayout" Target="../slideLayouts/slideLayout7.xml"/><Relationship Id="rId31" Type="http://schemas.openxmlformats.org/officeDocument/2006/relationships/image" Target="../media/image43.wmf"/><Relationship Id="rId30" Type="http://schemas.openxmlformats.org/officeDocument/2006/relationships/oleObject" Target="../embeddings/oleObject49.bin"/><Relationship Id="rId3" Type="http://schemas.openxmlformats.org/officeDocument/2006/relationships/oleObject" Target="../embeddings/oleObject36.bin"/><Relationship Id="rId29" Type="http://schemas.openxmlformats.org/officeDocument/2006/relationships/image" Target="../media/image42.wmf"/><Relationship Id="rId28" Type="http://schemas.openxmlformats.org/officeDocument/2006/relationships/oleObject" Target="../embeddings/oleObject48.bin"/><Relationship Id="rId27" Type="http://schemas.openxmlformats.org/officeDocument/2006/relationships/image" Target="../media/image41.wmf"/><Relationship Id="rId26" Type="http://schemas.openxmlformats.org/officeDocument/2006/relationships/oleObject" Target="../embeddings/oleObject47.bin"/><Relationship Id="rId25" Type="http://schemas.openxmlformats.org/officeDocument/2006/relationships/image" Target="../media/image40.wmf"/><Relationship Id="rId24" Type="http://schemas.openxmlformats.org/officeDocument/2006/relationships/oleObject" Target="../embeddings/oleObject46.bin"/><Relationship Id="rId23" Type="http://schemas.openxmlformats.org/officeDocument/2006/relationships/image" Target="../media/image39.wmf"/><Relationship Id="rId22" Type="http://schemas.openxmlformats.org/officeDocument/2006/relationships/oleObject" Target="../embeddings/oleObject45.bin"/><Relationship Id="rId21" Type="http://schemas.openxmlformats.org/officeDocument/2006/relationships/image" Target="../media/image38.wmf"/><Relationship Id="rId20" Type="http://schemas.openxmlformats.org/officeDocument/2006/relationships/oleObject" Target="../embeddings/oleObject44.bin"/><Relationship Id="rId2" Type="http://schemas.openxmlformats.org/officeDocument/2006/relationships/image" Target="../media/image32.wmf"/><Relationship Id="rId19" Type="http://schemas.openxmlformats.org/officeDocument/2006/relationships/image" Target="../media/image37.wmf"/><Relationship Id="rId18" Type="http://schemas.openxmlformats.org/officeDocument/2006/relationships/oleObject" Target="../embeddings/oleObject43.bin"/><Relationship Id="rId17" Type="http://schemas.openxmlformats.org/officeDocument/2006/relationships/image" Target="../media/image36.wmf"/><Relationship Id="rId16" Type="http://schemas.openxmlformats.org/officeDocument/2006/relationships/oleObject" Target="../embeddings/oleObject42.bin"/><Relationship Id="rId15" Type="http://schemas.openxmlformats.org/officeDocument/2006/relationships/image" Target="../media/image35.wmf"/><Relationship Id="rId14" Type="http://schemas.openxmlformats.org/officeDocument/2006/relationships/oleObject" Target="../embeddings/oleObject41.bin"/><Relationship Id="rId13" Type="http://schemas.openxmlformats.org/officeDocument/2006/relationships/image" Target="../media/image31.wmf"/><Relationship Id="rId12" Type="http://schemas.openxmlformats.org/officeDocument/2006/relationships/oleObject" Target="../embeddings/oleObject40.bin"/><Relationship Id="rId11" Type="http://schemas.openxmlformats.org/officeDocument/2006/relationships/image" Target="../media/image30.wmf"/><Relationship Id="rId10" Type="http://schemas.openxmlformats.org/officeDocument/2006/relationships/oleObject" Target="../embeddings/oleObject39.bin"/><Relationship Id="rId1" Type="http://schemas.openxmlformats.org/officeDocument/2006/relationships/oleObject" Target="../embeddings/oleObject35.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06.bin"/><Relationship Id="rId8" Type="http://schemas.openxmlformats.org/officeDocument/2006/relationships/image" Target="../media/image207.wmf"/><Relationship Id="rId7" Type="http://schemas.openxmlformats.org/officeDocument/2006/relationships/oleObject" Target="../embeddings/oleObject205.bin"/><Relationship Id="rId6" Type="http://schemas.openxmlformats.org/officeDocument/2006/relationships/image" Target="../media/image206.wmf"/><Relationship Id="rId5" Type="http://schemas.openxmlformats.org/officeDocument/2006/relationships/oleObject" Target="../embeddings/oleObject204.bin"/><Relationship Id="rId4" Type="http://schemas.openxmlformats.org/officeDocument/2006/relationships/image" Target="../media/image205.wmf"/><Relationship Id="rId3" Type="http://schemas.openxmlformats.org/officeDocument/2006/relationships/oleObject" Target="../embeddings/oleObject203.bin"/><Relationship Id="rId2" Type="http://schemas.openxmlformats.org/officeDocument/2006/relationships/image" Target="../media/image204.wmf"/><Relationship Id="rId18" Type="http://schemas.openxmlformats.org/officeDocument/2006/relationships/vmlDrawing" Target="../drawings/vmlDrawing38.vml"/><Relationship Id="rId17" Type="http://schemas.openxmlformats.org/officeDocument/2006/relationships/slideLayout" Target="../slideLayouts/slideLayout7.xml"/><Relationship Id="rId16" Type="http://schemas.openxmlformats.org/officeDocument/2006/relationships/image" Target="../media/image211.wmf"/><Relationship Id="rId15" Type="http://schemas.openxmlformats.org/officeDocument/2006/relationships/oleObject" Target="../embeddings/oleObject208.bin"/><Relationship Id="rId14" Type="http://schemas.openxmlformats.org/officeDocument/2006/relationships/image" Target="../media/image210.wmf"/><Relationship Id="rId13" Type="http://schemas.openxmlformats.org/officeDocument/2006/relationships/oleObject" Target="../embeddings/oleObject207.bin"/><Relationship Id="rId12" Type="http://schemas.openxmlformats.org/officeDocument/2006/relationships/image" Target="../media/image209.png"/><Relationship Id="rId11" Type="http://schemas.openxmlformats.org/officeDocument/2006/relationships/hyperlink" Target="10-0%20&#25945;&#23398;&#22522;&#26412;&#35201;&#27714;.ppt" TargetMode="External"/><Relationship Id="rId10" Type="http://schemas.openxmlformats.org/officeDocument/2006/relationships/image" Target="../media/image208.wmf"/><Relationship Id="rId1" Type="http://schemas.openxmlformats.org/officeDocument/2006/relationships/oleObject" Target="../embeddings/oleObject202.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2.jpeg"/></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216.wmf"/><Relationship Id="rId7" Type="http://schemas.openxmlformats.org/officeDocument/2006/relationships/oleObject" Target="../embeddings/oleObject212.bin"/><Relationship Id="rId6" Type="http://schemas.openxmlformats.org/officeDocument/2006/relationships/image" Target="../media/image215.wmf"/><Relationship Id="rId5" Type="http://schemas.openxmlformats.org/officeDocument/2006/relationships/oleObject" Target="../embeddings/oleObject211.bin"/><Relationship Id="rId4" Type="http://schemas.openxmlformats.org/officeDocument/2006/relationships/image" Target="../media/image214.wmf"/><Relationship Id="rId3" Type="http://schemas.openxmlformats.org/officeDocument/2006/relationships/oleObject" Target="../embeddings/oleObject210.bin"/><Relationship Id="rId2" Type="http://schemas.openxmlformats.org/officeDocument/2006/relationships/image" Target="../media/image213.wmf"/><Relationship Id="rId12" Type="http://schemas.openxmlformats.org/officeDocument/2006/relationships/vmlDrawing" Target="../drawings/vmlDrawing39.vml"/><Relationship Id="rId11" Type="http://schemas.openxmlformats.org/officeDocument/2006/relationships/slideLayout" Target="../slideLayouts/slideLayout7.xml"/><Relationship Id="rId10" Type="http://schemas.openxmlformats.org/officeDocument/2006/relationships/image" Target="../media/image217.wmf"/><Relationship Id="rId1" Type="http://schemas.openxmlformats.org/officeDocument/2006/relationships/oleObject" Target="../embeddings/oleObject209.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7.xml"/><Relationship Id="rId4" Type="http://schemas.openxmlformats.org/officeDocument/2006/relationships/image" Target="../media/image219.wmf"/><Relationship Id="rId3" Type="http://schemas.openxmlformats.org/officeDocument/2006/relationships/control" Target="../activeX/activeX9.xml"/><Relationship Id="rId2" Type="http://schemas.openxmlformats.org/officeDocument/2006/relationships/image" Target="../media/image218.wmf"/><Relationship Id="rId1" Type="http://schemas.openxmlformats.org/officeDocument/2006/relationships/oleObject" Target="../embeddings/oleObject214.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16.wmf"/><Relationship Id="rId7" Type="http://schemas.openxmlformats.org/officeDocument/2006/relationships/oleObject" Target="../embeddings/oleObject218.bin"/><Relationship Id="rId6" Type="http://schemas.openxmlformats.org/officeDocument/2006/relationships/image" Target="../media/image215.wmf"/><Relationship Id="rId5" Type="http://schemas.openxmlformats.org/officeDocument/2006/relationships/oleObject" Target="../embeddings/oleObject217.bin"/><Relationship Id="rId4" Type="http://schemas.openxmlformats.org/officeDocument/2006/relationships/image" Target="../media/image214.wmf"/><Relationship Id="rId3" Type="http://schemas.openxmlformats.org/officeDocument/2006/relationships/oleObject" Target="../embeddings/oleObject216.bin"/><Relationship Id="rId2" Type="http://schemas.openxmlformats.org/officeDocument/2006/relationships/image" Target="../media/image213.wmf"/><Relationship Id="rId12" Type="http://schemas.openxmlformats.org/officeDocument/2006/relationships/vmlDrawing" Target="../drawings/vmlDrawing41.vml"/><Relationship Id="rId11" Type="http://schemas.openxmlformats.org/officeDocument/2006/relationships/slideLayout" Target="../slideLayouts/slideLayout7.xml"/><Relationship Id="rId10" Type="http://schemas.openxmlformats.org/officeDocument/2006/relationships/image" Target="../media/image217.wmf"/><Relationship Id="rId1" Type="http://schemas.openxmlformats.org/officeDocument/2006/relationships/oleObject" Target="../embeddings/oleObject215.bin"/></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7.xml"/><Relationship Id="rId6" Type="http://schemas.openxmlformats.org/officeDocument/2006/relationships/image" Target="../media/image222.wmf"/><Relationship Id="rId5" Type="http://schemas.openxmlformats.org/officeDocument/2006/relationships/control" Target="../activeX/activeX10.xml"/><Relationship Id="rId4" Type="http://schemas.openxmlformats.org/officeDocument/2006/relationships/image" Target="../media/image221.wmf"/><Relationship Id="rId3" Type="http://schemas.openxmlformats.org/officeDocument/2006/relationships/oleObject" Target="../embeddings/oleObject221.bin"/><Relationship Id="rId2" Type="http://schemas.openxmlformats.org/officeDocument/2006/relationships/image" Target="../media/image220.wmf"/><Relationship Id="rId1" Type="http://schemas.openxmlformats.org/officeDocument/2006/relationships/oleObject" Target="../embeddings/oleObject220.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7.xml"/><Relationship Id="rId4" Type="http://schemas.openxmlformats.org/officeDocument/2006/relationships/image" Target="../media/image224.wmf"/><Relationship Id="rId3" Type="http://schemas.openxmlformats.org/officeDocument/2006/relationships/control" Target="../activeX/activeX11.xml"/><Relationship Id="rId2" Type="http://schemas.openxmlformats.org/officeDocument/2006/relationships/image" Target="../media/image223.wmf"/><Relationship Id="rId1" Type="http://schemas.openxmlformats.org/officeDocument/2006/relationships/oleObject" Target="../embeddings/oleObject222.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227.bin"/><Relationship Id="rId8" Type="http://schemas.openxmlformats.org/officeDocument/2006/relationships/image" Target="../media/image227.wmf"/><Relationship Id="rId7" Type="http://schemas.openxmlformats.org/officeDocument/2006/relationships/oleObject" Target="../embeddings/oleObject226.bin"/><Relationship Id="rId6" Type="http://schemas.openxmlformats.org/officeDocument/2006/relationships/image" Target="../media/image226.wmf"/><Relationship Id="rId5" Type="http://schemas.openxmlformats.org/officeDocument/2006/relationships/oleObject" Target="../embeddings/oleObject225.bin"/><Relationship Id="rId4" Type="http://schemas.openxmlformats.org/officeDocument/2006/relationships/image" Target="../media/image13.wmf"/><Relationship Id="rId3" Type="http://schemas.openxmlformats.org/officeDocument/2006/relationships/oleObject" Target="../embeddings/oleObject224.bin"/><Relationship Id="rId20" Type="http://schemas.openxmlformats.org/officeDocument/2006/relationships/vmlDrawing" Target="../drawings/vmlDrawing44.vml"/><Relationship Id="rId2" Type="http://schemas.openxmlformats.org/officeDocument/2006/relationships/image" Target="../media/image225.wmf"/><Relationship Id="rId19" Type="http://schemas.openxmlformats.org/officeDocument/2006/relationships/slideLayout" Target="../slideLayouts/slideLayout7.xml"/><Relationship Id="rId18" Type="http://schemas.openxmlformats.org/officeDocument/2006/relationships/image" Target="../media/image232.wmf"/><Relationship Id="rId17" Type="http://schemas.openxmlformats.org/officeDocument/2006/relationships/control" Target="../activeX/activeX12.xml"/><Relationship Id="rId16" Type="http://schemas.openxmlformats.org/officeDocument/2006/relationships/image" Target="../media/image231.wmf"/><Relationship Id="rId15" Type="http://schemas.openxmlformats.org/officeDocument/2006/relationships/oleObject" Target="../embeddings/oleObject230.bin"/><Relationship Id="rId14" Type="http://schemas.openxmlformats.org/officeDocument/2006/relationships/image" Target="../media/image230.wmf"/><Relationship Id="rId13" Type="http://schemas.openxmlformats.org/officeDocument/2006/relationships/oleObject" Target="../embeddings/oleObject229.bin"/><Relationship Id="rId12" Type="http://schemas.openxmlformats.org/officeDocument/2006/relationships/image" Target="../media/image229.wmf"/><Relationship Id="rId11" Type="http://schemas.openxmlformats.org/officeDocument/2006/relationships/oleObject" Target="../embeddings/oleObject228.bin"/><Relationship Id="rId10" Type="http://schemas.openxmlformats.org/officeDocument/2006/relationships/image" Target="../media/image228.wmf"/><Relationship Id="rId1" Type="http://schemas.openxmlformats.org/officeDocument/2006/relationships/oleObject" Target="../embeddings/oleObject223.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13.wmf"/><Relationship Id="rId7" Type="http://schemas.openxmlformats.org/officeDocument/2006/relationships/oleObject" Target="../embeddings/oleObject234.bin"/><Relationship Id="rId6" Type="http://schemas.openxmlformats.org/officeDocument/2006/relationships/image" Target="../media/image225.wmf"/><Relationship Id="rId5" Type="http://schemas.openxmlformats.org/officeDocument/2006/relationships/oleObject" Target="../embeddings/oleObject233.bin"/><Relationship Id="rId4" Type="http://schemas.openxmlformats.org/officeDocument/2006/relationships/image" Target="../media/image234.wmf"/><Relationship Id="rId3" Type="http://schemas.openxmlformats.org/officeDocument/2006/relationships/oleObject" Target="../embeddings/oleObject232.bin"/><Relationship Id="rId2" Type="http://schemas.openxmlformats.org/officeDocument/2006/relationships/image" Target="../media/image233.wmf"/><Relationship Id="rId16" Type="http://schemas.openxmlformats.org/officeDocument/2006/relationships/vmlDrawing" Target="../drawings/vmlDrawing45.vml"/><Relationship Id="rId15" Type="http://schemas.openxmlformats.org/officeDocument/2006/relationships/slideLayout" Target="../slideLayouts/slideLayout7.xml"/><Relationship Id="rId14" Type="http://schemas.openxmlformats.org/officeDocument/2006/relationships/image" Target="../media/image228.wmf"/><Relationship Id="rId13" Type="http://schemas.openxmlformats.org/officeDocument/2006/relationships/oleObject" Target="../embeddings/oleObject237.bin"/><Relationship Id="rId12" Type="http://schemas.openxmlformats.org/officeDocument/2006/relationships/image" Target="../media/image227.wmf"/><Relationship Id="rId11" Type="http://schemas.openxmlformats.org/officeDocument/2006/relationships/oleObject" Target="../embeddings/oleObject236.bin"/><Relationship Id="rId10" Type="http://schemas.openxmlformats.org/officeDocument/2006/relationships/image" Target="../media/image226.wmf"/><Relationship Id="rId1" Type="http://schemas.openxmlformats.org/officeDocument/2006/relationships/oleObject" Target="../embeddings/oleObject231.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8.wmf"/><Relationship Id="rId7" Type="http://schemas.openxmlformats.org/officeDocument/2006/relationships/oleObject" Target="../embeddings/oleObject241.bin"/><Relationship Id="rId6" Type="http://schemas.openxmlformats.org/officeDocument/2006/relationships/image" Target="../media/image237.wmf"/><Relationship Id="rId5" Type="http://schemas.openxmlformats.org/officeDocument/2006/relationships/oleObject" Target="../embeddings/oleObject240.bin"/><Relationship Id="rId4" Type="http://schemas.openxmlformats.org/officeDocument/2006/relationships/image" Target="../media/image236.wmf"/><Relationship Id="rId3" Type="http://schemas.openxmlformats.org/officeDocument/2006/relationships/oleObject" Target="../embeddings/oleObject239.bin"/><Relationship Id="rId2" Type="http://schemas.openxmlformats.org/officeDocument/2006/relationships/image" Target="../media/image235.wmf"/><Relationship Id="rId10" Type="http://schemas.openxmlformats.org/officeDocument/2006/relationships/vmlDrawing" Target="../drawings/vmlDrawing46.vml"/><Relationship Id="rId1" Type="http://schemas.openxmlformats.org/officeDocument/2006/relationships/oleObject" Target="../embeddings/oleObject238.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47.wmf"/><Relationship Id="rId7" Type="http://schemas.openxmlformats.org/officeDocument/2006/relationships/oleObject" Target="../embeddings/oleObject53.bin"/><Relationship Id="rId6" Type="http://schemas.openxmlformats.org/officeDocument/2006/relationships/image" Target="../media/image46.wmf"/><Relationship Id="rId5" Type="http://schemas.openxmlformats.org/officeDocument/2006/relationships/oleObject" Target="../embeddings/oleObject52.bin"/><Relationship Id="rId4" Type="http://schemas.openxmlformats.org/officeDocument/2006/relationships/image" Target="../media/image45.wmf"/><Relationship Id="rId3" Type="http://schemas.openxmlformats.org/officeDocument/2006/relationships/oleObject" Target="../embeddings/oleObject51.bin"/><Relationship Id="rId2" Type="http://schemas.openxmlformats.org/officeDocument/2006/relationships/image" Target="../media/image44.wmf"/><Relationship Id="rId16" Type="http://schemas.openxmlformats.org/officeDocument/2006/relationships/vmlDrawing" Target="../drawings/vmlDrawing6.vml"/><Relationship Id="rId15" Type="http://schemas.openxmlformats.org/officeDocument/2006/relationships/slideLayout" Target="../slideLayouts/slideLayout7.xml"/><Relationship Id="rId14" Type="http://schemas.openxmlformats.org/officeDocument/2006/relationships/image" Target="../media/image50.wmf"/><Relationship Id="rId13" Type="http://schemas.openxmlformats.org/officeDocument/2006/relationships/oleObject" Target="../embeddings/oleObject56.bin"/><Relationship Id="rId12" Type="http://schemas.openxmlformats.org/officeDocument/2006/relationships/image" Target="../media/image49.wmf"/><Relationship Id="rId11" Type="http://schemas.openxmlformats.org/officeDocument/2006/relationships/oleObject" Target="../embeddings/oleObject55.bin"/><Relationship Id="rId10" Type="http://schemas.openxmlformats.org/officeDocument/2006/relationships/image" Target="../media/image48.wmf"/><Relationship Id="rId1" Type="http://schemas.openxmlformats.org/officeDocument/2006/relationships/oleObject" Target="../embeddings/oleObject50.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46.bin"/><Relationship Id="rId8" Type="http://schemas.openxmlformats.org/officeDocument/2006/relationships/image" Target="../media/image242.wmf"/><Relationship Id="rId7" Type="http://schemas.openxmlformats.org/officeDocument/2006/relationships/oleObject" Target="../embeddings/oleObject245.bin"/><Relationship Id="rId6" Type="http://schemas.openxmlformats.org/officeDocument/2006/relationships/image" Target="../media/image241.wmf"/><Relationship Id="rId5" Type="http://schemas.openxmlformats.org/officeDocument/2006/relationships/oleObject" Target="../embeddings/oleObject244.bin"/><Relationship Id="rId4" Type="http://schemas.openxmlformats.org/officeDocument/2006/relationships/image" Target="../media/image240.wmf"/><Relationship Id="rId3" Type="http://schemas.openxmlformats.org/officeDocument/2006/relationships/oleObject" Target="../embeddings/oleObject243.bin"/><Relationship Id="rId2" Type="http://schemas.openxmlformats.org/officeDocument/2006/relationships/image" Target="../media/image239.wmf"/><Relationship Id="rId14" Type="http://schemas.openxmlformats.org/officeDocument/2006/relationships/vmlDrawing" Target="../drawings/vmlDrawing47.vml"/><Relationship Id="rId13" Type="http://schemas.openxmlformats.org/officeDocument/2006/relationships/slideLayout" Target="../slideLayouts/slideLayout7.xml"/><Relationship Id="rId12" Type="http://schemas.openxmlformats.org/officeDocument/2006/relationships/image" Target="../media/image244.wmf"/><Relationship Id="rId11" Type="http://schemas.openxmlformats.org/officeDocument/2006/relationships/oleObject" Target="../embeddings/oleObject247.bin"/><Relationship Id="rId10" Type="http://schemas.openxmlformats.org/officeDocument/2006/relationships/image" Target="../media/image243.wmf"/><Relationship Id="rId1" Type="http://schemas.openxmlformats.org/officeDocument/2006/relationships/oleObject" Target="../embeddings/oleObject242.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52.bin"/><Relationship Id="rId8" Type="http://schemas.openxmlformats.org/officeDocument/2006/relationships/image" Target="../media/image248.wmf"/><Relationship Id="rId7" Type="http://schemas.openxmlformats.org/officeDocument/2006/relationships/oleObject" Target="../embeddings/oleObject251.bin"/><Relationship Id="rId6" Type="http://schemas.openxmlformats.org/officeDocument/2006/relationships/image" Target="../media/image247.wmf"/><Relationship Id="rId5" Type="http://schemas.openxmlformats.org/officeDocument/2006/relationships/oleObject" Target="../embeddings/oleObject250.bin"/><Relationship Id="rId4" Type="http://schemas.openxmlformats.org/officeDocument/2006/relationships/image" Target="../media/image246.wmf"/><Relationship Id="rId3" Type="http://schemas.openxmlformats.org/officeDocument/2006/relationships/oleObject" Target="../embeddings/oleObject249.bin"/><Relationship Id="rId2" Type="http://schemas.openxmlformats.org/officeDocument/2006/relationships/image" Target="../media/image245.wmf"/><Relationship Id="rId12" Type="http://schemas.openxmlformats.org/officeDocument/2006/relationships/vmlDrawing" Target="../drawings/vmlDrawing48.vml"/><Relationship Id="rId11" Type="http://schemas.openxmlformats.org/officeDocument/2006/relationships/slideLayout" Target="../slideLayouts/slideLayout7.xml"/><Relationship Id="rId10" Type="http://schemas.openxmlformats.org/officeDocument/2006/relationships/image" Target="../media/image249.wmf"/><Relationship Id="rId1" Type="http://schemas.openxmlformats.org/officeDocument/2006/relationships/oleObject" Target="../embeddings/oleObject248.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0.jpeg"/></Relationships>
</file>

<file path=ppt/slides/_rels/slide7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56.jpeg"/><Relationship Id="rId5" Type="http://schemas.openxmlformats.org/officeDocument/2006/relationships/image" Target="../media/image255.jpeg"/><Relationship Id="rId4" Type="http://schemas.openxmlformats.org/officeDocument/2006/relationships/image" Target="../media/image254.jpeg"/><Relationship Id="rId3" Type="http://schemas.openxmlformats.org/officeDocument/2006/relationships/image" Target="../media/image253.jpeg"/><Relationship Id="rId2" Type="http://schemas.openxmlformats.org/officeDocument/2006/relationships/image" Target="../media/image252.jpeg"/><Relationship Id="rId1" Type="http://schemas.openxmlformats.org/officeDocument/2006/relationships/image" Target="../media/image251.jpeg"/></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57.bin"/><Relationship Id="rId8" Type="http://schemas.openxmlformats.org/officeDocument/2006/relationships/image" Target="../media/image260.wmf"/><Relationship Id="rId7" Type="http://schemas.openxmlformats.org/officeDocument/2006/relationships/oleObject" Target="../embeddings/oleObject256.bin"/><Relationship Id="rId6" Type="http://schemas.openxmlformats.org/officeDocument/2006/relationships/image" Target="../media/image259.wmf"/><Relationship Id="rId5" Type="http://schemas.openxmlformats.org/officeDocument/2006/relationships/oleObject" Target="../embeddings/oleObject255.bin"/><Relationship Id="rId4" Type="http://schemas.openxmlformats.org/officeDocument/2006/relationships/image" Target="../media/image258.wmf"/><Relationship Id="rId3" Type="http://schemas.openxmlformats.org/officeDocument/2006/relationships/oleObject" Target="../embeddings/oleObject254.bin"/><Relationship Id="rId2" Type="http://schemas.openxmlformats.org/officeDocument/2006/relationships/image" Target="../media/image257.wmf"/><Relationship Id="rId12" Type="http://schemas.openxmlformats.org/officeDocument/2006/relationships/vmlDrawing" Target="../drawings/vmlDrawing49.vml"/><Relationship Id="rId11" Type="http://schemas.openxmlformats.org/officeDocument/2006/relationships/slideLayout" Target="../slideLayouts/slideLayout7.xml"/><Relationship Id="rId10" Type="http://schemas.openxmlformats.org/officeDocument/2006/relationships/image" Target="../media/image261.wmf"/><Relationship Id="rId1" Type="http://schemas.openxmlformats.org/officeDocument/2006/relationships/oleObject" Target="../embeddings/oleObject253.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62.bin"/><Relationship Id="rId8" Type="http://schemas.openxmlformats.org/officeDocument/2006/relationships/image" Target="../media/image265.wmf"/><Relationship Id="rId7" Type="http://schemas.openxmlformats.org/officeDocument/2006/relationships/oleObject" Target="../embeddings/oleObject261.bin"/><Relationship Id="rId6" Type="http://schemas.openxmlformats.org/officeDocument/2006/relationships/image" Target="../media/image264.wmf"/><Relationship Id="rId5" Type="http://schemas.openxmlformats.org/officeDocument/2006/relationships/oleObject" Target="../embeddings/oleObject260.bin"/><Relationship Id="rId4" Type="http://schemas.openxmlformats.org/officeDocument/2006/relationships/image" Target="../media/image263.wmf"/><Relationship Id="rId3" Type="http://schemas.openxmlformats.org/officeDocument/2006/relationships/oleObject" Target="../embeddings/oleObject259.bin"/><Relationship Id="rId2" Type="http://schemas.openxmlformats.org/officeDocument/2006/relationships/image" Target="../media/image262.wmf"/><Relationship Id="rId14" Type="http://schemas.openxmlformats.org/officeDocument/2006/relationships/vmlDrawing" Target="../drawings/vmlDrawing50.vml"/><Relationship Id="rId13" Type="http://schemas.openxmlformats.org/officeDocument/2006/relationships/slideLayout" Target="../slideLayouts/slideLayout7.xml"/><Relationship Id="rId12" Type="http://schemas.openxmlformats.org/officeDocument/2006/relationships/image" Target="../media/image266.wmf"/><Relationship Id="rId11" Type="http://schemas.openxmlformats.org/officeDocument/2006/relationships/oleObject" Target="../embeddings/oleObject263.bin"/><Relationship Id="rId10" Type="http://schemas.openxmlformats.org/officeDocument/2006/relationships/image" Target="../media/image257.wmf"/><Relationship Id="rId1" Type="http://schemas.openxmlformats.org/officeDocument/2006/relationships/oleObject" Target="../embeddings/oleObject258.bin"/></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6.wmf"/><Relationship Id="rId7" Type="http://schemas.openxmlformats.org/officeDocument/2006/relationships/oleObject" Target="../embeddings/oleObject267.bin"/><Relationship Id="rId6" Type="http://schemas.openxmlformats.org/officeDocument/2006/relationships/image" Target="../media/image257.wmf"/><Relationship Id="rId5" Type="http://schemas.openxmlformats.org/officeDocument/2006/relationships/oleObject" Target="../embeddings/oleObject266.bin"/><Relationship Id="rId4" Type="http://schemas.openxmlformats.org/officeDocument/2006/relationships/image" Target="../media/image268.wmf"/><Relationship Id="rId3" Type="http://schemas.openxmlformats.org/officeDocument/2006/relationships/oleObject" Target="../embeddings/oleObject265.bin"/><Relationship Id="rId2" Type="http://schemas.openxmlformats.org/officeDocument/2006/relationships/image" Target="../media/image267.wmf"/><Relationship Id="rId10" Type="http://schemas.openxmlformats.org/officeDocument/2006/relationships/vmlDrawing" Target="../drawings/vmlDrawing51.vml"/><Relationship Id="rId1" Type="http://schemas.openxmlformats.org/officeDocument/2006/relationships/oleObject" Target="../embeddings/oleObject264.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39.wmf"/><Relationship Id="rId7" Type="http://schemas.openxmlformats.org/officeDocument/2006/relationships/oleObject" Target="../embeddings/oleObject271.bin"/><Relationship Id="rId6" Type="http://schemas.openxmlformats.org/officeDocument/2006/relationships/image" Target="../media/image271.wmf"/><Relationship Id="rId5" Type="http://schemas.openxmlformats.org/officeDocument/2006/relationships/oleObject" Target="../embeddings/oleObject270.bin"/><Relationship Id="rId4" Type="http://schemas.openxmlformats.org/officeDocument/2006/relationships/image" Target="../media/image270.wmf"/><Relationship Id="rId3" Type="http://schemas.openxmlformats.org/officeDocument/2006/relationships/oleObject" Target="../embeddings/oleObject269.bin"/><Relationship Id="rId2" Type="http://schemas.openxmlformats.org/officeDocument/2006/relationships/image" Target="../media/image269.wmf"/><Relationship Id="rId12" Type="http://schemas.openxmlformats.org/officeDocument/2006/relationships/vmlDrawing" Target="../drawings/vmlDrawing52.vml"/><Relationship Id="rId11" Type="http://schemas.openxmlformats.org/officeDocument/2006/relationships/slideLayout" Target="../slideLayouts/slideLayout7.xml"/><Relationship Id="rId10" Type="http://schemas.openxmlformats.org/officeDocument/2006/relationships/image" Target="../media/image272.wmf"/><Relationship Id="rId1" Type="http://schemas.openxmlformats.org/officeDocument/2006/relationships/oleObject" Target="../embeddings/oleObject268.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277.bin"/><Relationship Id="rId8" Type="http://schemas.openxmlformats.org/officeDocument/2006/relationships/image" Target="../media/image276.wmf"/><Relationship Id="rId7" Type="http://schemas.openxmlformats.org/officeDocument/2006/relationships/oleObject" Target="../embeddings/oleObject276.bin"/><Relationship Id="rId6" Type="http://schemas.openxmlformats.org/officeDocument/2006/relationships/image" Target="../media/image275.wmf"/><Relationship Id="rId5" Type="http://schemas.openxmlformats.org/officeDocument/2006/relationships/oleObject" Target="../embeddings/oleObject275.bin"/><Relationship Id="rId4" Type="http://schemas.openxmlformats.org/officeDocument/2006/relationships/image" Target="../media/image274.wmf"/><Relationship Id="rId3" Type="http://schemas.openxmlformats.org/officeDocument/2006/relationships/oleObject" Target="../embeddings/oleObject274.bin"/><Relationship Id="rId2" Type="http://schemas.openxmlformats.org/officeDocument/2006/relationships/image" Target="../media/image273.wmf"/><Relationship Id="rId14" Type="http://schemas.openxmlformats.org/officeDocument/2006/relationships/vmlDrawing" Target="../drawings/vmlDrawing53.vml"/><Relationship Id="rId13" Type="http://schemas.openxmlformats.org/officeDocument/2006/relationships/slideLayout" Target="../slideLayouts/slideLayout7.xml"/><Relationship Id="rId12" Type="http://schemas.openxmlformats.org/officeDocument/2006/relationships/image" Target="../media/image272.wmf"/><Relationship Id="rId11" Type="http://schemas.openxmlformats.org/officeDocument/2006/relationships/oleObject" Target="../embeddings/oleObject278.bin"/><Relationship Id="rId10" Type="http://schemas.openxmlformats.org/officeDocument/2006/relationships/image" Target="../media/image239.wmf"/><Relationship Id="rId1" Type="http://schemas.openxmlformats.org/officeDocument/2006/relationships/oleObject" Target="../embeddings/oleObject273.bin"/></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283.bin"/><Relationship Id="rId8" Type="http://schemas.openxmlformats.org/officeDocument/2006/relationships/image" Target="../media/image280.wmf"/><Relationship Id="rId7" Type="http://schemas.openxmlformats.org/officeDocument/2006/relationships/oleObject" Target="../embeddings/oleObject282.bin"/><Relationship Id="rId6" Type="http://schemas.openxmlformats.org/officeDocument/2006/relationships/image" Target="../media/image279.wmf"/><Relationship Id="rId5" Type="http://schemas.openxmlformats.org/officeDocument/2006/relationships/oleObject" Target="../embeddings/oleObject281.bin"/><Relationship Id="rId4" Type="http://schemas.openxmlformats.org/officeDocument/2006/relationships/image" Target="../media/image278.wmf"/><Relationship Id="rId3" Type="http://schemas.openxmlformats.org/officeDocument/2006/relationships/oleObject" Target="../embeddings/oleObject280.bin"/><Relationship Id="rId2" Type="http://schemas.openxmlformats.org/officeDocument/2006/relationships/image" Target="../media/image277.wmf"/><Relationship Id="rId12" Type="http://schemas.openxmlformats.org/officeDocument/2006/relationships/vmlDrawing" Target="../drawings/vmlDrawing54.vml"/><Relationship Id="rId11" Type="http://schemas.openxmlformats.org/officeDocument/2006/relationships/slideLayout" Target="../slideLayouts/slideLayout7.xml"/><Relationship Id="rId10" Type="http://schemas.openxmlformats.org/officeDocument/2006/relationships/image" Target="../media/image281.wmf"/><Relationship Id="rId1" Type="http://schemas.openxmlformats.org/officeDocument/2006/relationships/oleObject" Target="../embeddings/oleObject279.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28.jpeg"/><Relationship Id="rId7" Type="http://schemas.openxmlformats.org/officeDocument/2006/relationships/image" Target="../media/image53.png"/><Relationship Id="rId6" Type="http://schemas.openxmlformats.org/officeDocument/2006/relationships/image" Target="../media/image52.wmf"/><Relationship Id="rId5" Type="http://schemas.openxmlformats.org/officeDocument/2006/relationships/oleObject" Target="../embeddings/oleObject59.bin"/><Relationship Id="rId4" Type="http://schemas.openxmlformats.org/officeDocument/2006/relationships/image" Target="../media/image51.wmf"/><Relationship Id="rId3" Type="http://schemas.openxmlformats.org/officeDocument/2006/relationships/oleObject" Target="../embeddings/oleObject58.bin"/><Relationship Id="rId2" Type="http://schemas.openxmlformats.org/officeDocument/2006/relationships/image" Target="../media/image48.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31.wmf"/><Relationship Id="rId13" Type="http://schemas.openxmlformats.org/officeDocument/2006/relationships/oleObject" Target="../embeddings/oleObject62.bin"/><Relationship Id="rId12" Type="http://schemas.openxmlformats.org/officeDocument/2006/relationships/image" Target="../media/image30.wmf"/><Relationship Id="rId11" Type="http://schemas.openxmlformats.org/officeDocument/2006/relationships/oleObject" Target="../embeddings/oleObject61.bin"/><Relationship Id="rId10" Type="http://schemas.openxmlformats.org/officeDocument/2006/relationships/image" Target="../media/image29.wmf"/><Relationship Id="rId1" Type="http://schemas.openxmlformats.org/officeDocument/2006/relationships/oleObject" Target="../embeddings/oleObject57.bin"/></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288.bin"/><Relationship Id="rId8" Type="http://schemas.openxmlformats.org/officeDocument/2006/relationships/image" Target="../media/image285.wmf"/><Relationship Id="rId7" Type="http://schemas.openxmlformats.org/officeDocument/2006/relationships/oleObject" Target="../embeddings/oleObject287.bin"/><Relationship Id="rId6" Type="http://schemas.openxmlformats.org/officeDocument/2006/relationships/image" Target="../media/image284.wmf"/><Relationship Id="rId5" Type="http://schemas.openxmlformats.org/officeDocument/2006/relationships/oleObject" Target="../embeddings/oleObject286.bin"/><Relationship Id="rId4" Type="http://schemas.openxmlformats.org/officeDocument/2006/relationships/image" Target="../media/image283.wmf"/><Relationship Id="rId3" Type="http://schemas.openxmlformats.org/officeDocument/2006/relationships/oleObject" Target="../embeddings/oleObject285.bin"/><Relationship Id="rId26" Type="http://schemas.openxmlformats.org/officeDocument/2006/relationships/vmlDrawing" Target="../drawings/vmlDrawing55.vml"/><Relationship Id="rId25" Type="http://schemas.openxmlformats.org/officeDocument/2006/relationships/slideLayout" Target="../slideLayouts/slideLayout7.xml"/><Relationship Id="rId24" Type="http://schemas.openxmlformats.org/officeDocument/2006/relationships/image" Target="../media/image293.wmf"/><Relationship Id="rId23" Type="http://schemas.openxmlformats.org/officeDocument/2006/relationships/oleObject" Target="../embeddings/oleObject295.bin"/><Relationship Id="rId22" Type="http://schemas.openxmlformats.org/officeDocument/2006/relationships/image" Target="../media/image292.wmf"/><Relationship Id="rId21" Type="http://schemas.openxmlformats.org/officeDocument/2006/relationships/oleObject" Target="../embeddings/oleObject294.bin"/><Relationship Id="rId20" Type="http://schemas.openxmlformats.org/officeDocument/2006/relationships/image" Target="../media/image291.wmf"/><Relationship Id="rId2" Type="http://schemas.openxmlformats.org/officeDocument/2006/relationships/image" Target="../media/image282.wmf"/><Relationship Id="rId19" Type="http://schemas.openxmlformats.org/officeDocument/2006/relationships/oleObject" Target="../embeddings/oleObject293.bin"/><Relationship Id="rId18" Type="http://schemas.openxmlformats.org/officeDocument/2006/relationships/image" Target="../media/image290.wmf"/><Relationship Id="rId17" Type="http://schemas.openxmlformats.org/officeDocument/2006/relationships/oleObject" Target="../embeddings/oleObject292.bin"/><Relationship Id="rId16" Type="http://schemas.openxmlformats.org/officeDocument/2006/relationships/image" Target="../media/image289.wmf"/><Relationship Id="rId15" Type="http://schemas.openxmlformats.org/officeDocument/2006/relationships/oleObject" Target="../embeddings/oleObject291.bin"/><Relationship Id="rId14" Type="http://schemas.openxmlformats.org/officeDocument/2006/relationships/image" Target="../media/image288.wmf"/><Relationship Id="rId13" Type="http://schemas.openxmlformats.org/officeDocument/2006/relationships/oleObject" Target="../embeddings/oleObject290.bin"/><Relationship Id="rId12" Type="http://schemas.openxmlformats.org/officeDocument/2006/relationships/image" Target="../media/image287.wmf"/><Relationship Id="rId11" Type="http://schemas.openxmlformats.org/officeDocument/2006/relationships/oleObject" Target="../embeddings/oleObject289.bin"/><Relationship Id="rId10" Type="http://schemas.openxmlformats.org/officeDocument/2006/relationships/image" Target="../media/image286.wmf"/><Relationship Id="rId1" Type="http://schemas.openxmlformats.org/officeDocument/2006/relationships/oleObject" Target="../embeddings/oleObject284.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300.bin"/><Relationship Id="rId8" Type="http://schemas.openxmlformats.org/officeDocument/2006/relationships/image" Target="../media/image297.wmf"/><Relationship Id="rId7" Type="http://schemas.openxmlformats.org/officeDocument/2006/relationships/oleObject" Target="../embeddings/oleObject299.bin"/><Relationship Id="rId6" Type="http://schemas.openxmlformats.org/officeDocument/2006/relationships/image" Target="../media/image296.wmf"/><Relationship Id="rId5" Type="http://schemas.openxmlformats.org/officeDocument/2006/relationships/oleObject" Target="../embeddings/oleObject298.bin"/><Relationship Id="rId4" Type="http://schemas.openxmlformats.org/officeDocument/2006/relationships/image" Target="../media/image295.wmf"/><Relationship Id="rId3" Type="http://schemas.openxmlformats.org/officeDocument/2006/relationships/oleObject" Target="../embeddings/oleObject297.bin"/><Relationship Id="rId2" Type="http://schemas.openxmlformats.org/officeDocument/2006/relationships/image" Target="../media/image294.wmf"/><Relationship Id="rId14" Type="http://schemas.openxmlformats.org/officeDocument/2006/relationships/vmlDrawing" Target="../drawings/vmlDrawing56.vml"/><Relationship Id="rId13" Type="http://schemas.openxmlformats.org/officeDocument/2006/relationships/slideLayout" Target="../slideLayouts/slideLayout7.xml"/><Relationship Id="rId12" Type="http://schemas.openxmlformats.org/officeDocument/2006/relationships/image" Target="../media/image209.png"/><Relationship Id="rId11" Type="http://schemas.openxmlformats.org/officeDocument/2006/relationships/hyperlink" Target="10-0%20&#25945;&#23398;&#22522;&#26412;&#35201;&#27714;.ppt" TargetMode="External"/><Relationship Id="rId10" Type="http://schemas.openxmlformats.org/officeDocument/2006/relationships/image" Target="../media/image298.wmf"/><Relationship Id="rId1" Type="http://schemas.openxmlformats.org/officeDocument/2006/relationships/oleObject" Target="../embeddings/oleObject296.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9.png"/><Relationship Id="rId1" Type="http://schemas.openxmlformats.org/officeDocument/2006/relationships/hyperlink" Target="10-0%20&#25945;&#23398;&#22522;&#26412;&#35201;&#27714;.ppt" TargetMode="Externa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57.wmf"/><Relationship Id="rId7" Type="http://schemas.openxmlformats.org/officeDocument/2006/relationships/oleObject" Target="../embeddings/oleObject66.bin"/><Relationship Id="rId64" Type="http://schemas.openxmlformats.org/officeDocument/2006/relationships/vmlDrawing" Target="../drawings/vmlDrawing8.vml"/><Relationship Id="rId63" Type="http://schemas.openxmlformats.org/officeDocument/2006/relationships/slideLayout" Target="../slideLayouts/slideLayout7.xml"/><Relationship Id="rId62" Type="http://schemas.openxmlformats.org/officeDocument/2006/relationships/image" Target="../media/image24.wmf"/><Relationship Id="rId61" Type="http://schemas.openxmlformats.org/officeDocument/2006/relationships/oleObject" Target="../embeddings/oleObject93.bin"/><Relationship Id="rId60" Type="http://schemas.openxmlformats.org/officeDocument/2006/relationships/image" Target="../media/image83.wmf"/><Relationship Id="rId6" Type="http://schemas.openxmlformats.org/officeDocument/2006/relationships/image" Target="../media/image56.wmf"/><Relationship Id="rId59" Type="http://schemas.openxmlformats.org/officeDocument/2006/relationships/oleObject" Target="../embeddings/oleObject92.bin"/><Relationship Id="rId58" Type="http://schemas.openxmlformats.org/officeDocument/2006/relationships/image" Target="../media/image82.wmf"/><Relationship Id="rId57" Type="http://schemas.openxmlformats.org/officeDocument/2006/relationships/oleObject" Target="../embeddings/oleObject91.bin"/><Relationship Id="rId56" Type="http://schemas.openxmlformats.org/officeDocument/2006/relationships/image" Target="../media/image81.wmf"/><Relationship Id="rId55" Type="http://schemas.openxmlformats.org/officeDocument/2006/relationships/oleObject" Target="../embeddings/oleObject90.bin"/><Relationship Id="rId54" Type="http://schemas.openxmlformats.org/officeDocument/2006/relationships/image" Target="../media/image80.wmf"/><Relationship Id="rId53" Type="http://schemas.openxmlformats.org/officeDocument/2006/relationships/oleObject" Target="../embeddings/oleObject89.bin"/><Relationship Id="rId52" Type="http://schemas.openxmlformats.org/officeDocument/2006/relationships/image" Target="../media/image79.wmf"/><Relationship Id="rId51" Type="http://schemas.openxmlformats.org/officeDocument/2006/relationships/oleObject" Target="../embeddings/oleObject88.bin"/><Relationship Id="rId50" Type="http://schemas.openxmlformats.org/officeDocument/2006/relationships/image" Target="../media/image78.wmf"/><Relationship Id="rId5" Type="http://schemas.openxmlformats.org/officeDocument/2006/relationships/oleObject" Target="../embeddings/oleObject65.bin"/><Relationship Id="rId49" Type="http://schemas.openxmlformats.org/officeDocument/2006/relationships/oleObject" Target="../embeddings/oleObject87.bin"/><Relationship Id="rId48" Type="http://schemas.openxmlformats.org/officeDocument/2006/relationships/image" Target="../media/image77.wmf"/><Relationship Id="rId47" Type="http://schemas.openxmlformats.org/officeDocument/2006/relationships/oleObject" Target="../embeddings/oleObject86.bin"/><Relationship Id="rId46" Type="http://schemas.openxmlformats.org/officeDocument/2006/relationships/image" Target="../media/image76.wmf"/><Relationship Id="rId45" Type="http://schemas.openxmlformats.org/officeDocument/2006/relationships/oleObject" Target="../embeddings/oleObject85.bin"/><Relationship Id="rId44" Type="http://schemas.openxmlformats.org/officeDocument/2006/relationships/image" Target="../media/image75.wmf"/><Relationship Id="rId43" Type="http://schemas.openxmlformats.org/officeDocument/2006/relationships/oleObject" Target="../embeddings/oleObject84.bin"/><Relationship Id="rId42" Type="http://schemas.openxmlformats.org/officeDocument/2006/relationships/image" Target="../media/image74.wmf"/><Relationship Id="rId41" Type="http://schemas.openxmlformats.org/officeDocument/2006/relationships/oleObject" Target="../embeddings/oleObject83.bin"/><Relationship Id="rId40" Type="http://schemas.openxmlformats.org/officeDocument/2006/relationships/image" Target="../media/image73.wmf"/><Relationship Id="rId4" Type="http://schemas.openxmlformats.org/officeDocument/2006/relationships/image" Target="../media/image55.wmf"/><Relationship Id="rId39" Type="http://schemas.openxmlformats.org/officeDocument/2006/relationships/oleObject" Target="../embeddings/oleObject82.bin"/><Relationship Id="rId38" Type="http://schemas.openxmlformats.org/officeDocument/2006/relationships/image" Target="../media/image72.wmf"/><Relationship Id="rId37" Type="http://schemas.openxmlformats.org/officeDocument/2006/relationships/oleObject" Target="../embeddings/oleObject81.bin"/><Relationship Id="rId36" Type="http://schemas.openxmlformats.org/officeDocument/2006/relationships/image" Target="../media/image71.wmf"/><Relationship Id="rId35" Type="http://schemas.openxmlformats.org/officeDocument/2006/relationships/oleObject" Target="../embeddings/oleObject80.bin"/><Relationship Id="rId34" Type="http://schemas.openxmlformats.org/officeDocument/2006/relationships/image" Target="../media/image70.wmf"/><Relationship Id="rId33" Type="http://schemas.openxmlformats.org/officeDocument/2006/relationships/oleObject" Target="../embeddings/oleObject79.bin"/><Relationship Id="rId32" Type="http://schemas.openxmlformats.org/officeDocument/2006/relationships/image" Target="../media/image69.wmf"/><Relationship Id="rId31" Type="http://schemas.openxmlformats.org/officeDocument/2006/relationships/oleObject" Target="../embeddings/oleObject78.bin"/><Relationship Id="rId30" Type="http://schemas.openxmlformats.org/officeDocument/2006/relationships/image" Target="../media/image68.wmf"/><Relationship Id="rId3" Type="http://schemas.openxmlformats.org/officeDocument/2006/relationships/oleObject" Target="../embeddings/oleObject64.bin"/><Relationship Id="rId29" Type="http://schemas.openxmlformats.org/officeDocument/2006/relationships/oleObject" Target="../embeddings/oleObject77.bin"/><Relationship Id="rId28" Type="http://schemas.openxmlformats.org/officeDocument/2006/relationships/image" Target="../media/image67.wmf"/><Relationship Id="rId27" Type="http://schemas.openxmlformats.org/officeDocument/2006/relationships/oleObject" Target="../embeddings/oleObject76.bin"/><Relationship Id="rId26" Type="http://schemas.openxmlformats.org/officeDocument/2006/relationships/image" Target="../media/image66.wmf"/><Relationship Id="rId25" Type="http://schemas.openxmlformats.org/officeDocument/2006/relationships/oleObject" Target="../embeddings/oleObject75.bin"/><Relationship Id="rId24" Type="http://schemas.openxmlformats.org/officeDocument/2006/relationships/image" Target="../media/image65.wmf"/><Relationship Id="rId23" Type="http://schemas.openxmlformats.org/officeDocument/2006/relationships/oleObject" Target="../embeddings/oleObject74.bin"/><Relationship Id="rId22" Type="http://schemas.openxmlformats.org/officeDocument/2006/relationships/image" Target="../media/image64.wmf"/><Relationship Id="rId21" Type="http://schemas.openxmlformats.org/officeDocument/2006/relationships/oleObject" Target="../embeddings/oleObject73.bin"/><Relationship Id="rId20" Type="http://schemas.openxmlformats.org/officeDocument/2006/relationships/image" Target="../media/image63.wmf"/><Relationship Id="rId2" Type="http://schemas.openxmlformats.org/officeDocument/2006/relationships/image" Target="../media/image54.wmf"/><Relationship Id="rId19" Type="http://schemas.openxmlformats.org/officeDocument/2006/relationships/oleObject" Target="../embeddings/oleObject72.bin"/><Relationship Id="rId18" Type="http://schemas.openxmlformats.org/officeDocument/2006/relationships/image" Target="../media/image62.wmf"/><Relationship Id="rId17" Type="http://schemas.openxmlformats.org/officeDocument/2006/relationships/oleObject" Target="../embeddings/oleObject71.bin"/><Relationship Id="rId16" Type="http://schemas.openxmlformats.org/officeDocument/2006/relationships/image" Target="../media/image61.wmf"/><Relationship Id="rId15" Type="http://schemas.openxmlformats.org/officeDocument/2006/relationships/oleObject" Target="../embeddings/oleObject70.bin"/><Relationship Id="rId14" Type="http://schemas.openxmlformats.org/officeDocument/2006/relationships/image" Target="../media/image60.wmf"/><Relationship Id="rId13" Type="http://schemas.openxmlformats.org/officeDocument/2006/relationships/oleObject" Target="../embeddings/oleObject69.bin"/><Relationship Id="rId12" Type="http://schemas.openxmlformats.org/officeDocument/2006/relationships/image" Target="../media/image59.wmf"/><Relationship Id="rId11" Type="http://schemas.openxmlformats.org/officeDocument/2006/relationships/oleObject" Target="../embeddings/oleObject68.bin"/><Relationship Id="rId10" Type="http://schemas.openxmlformats.org/officeDocument/2006/relationships/image" Target="../media/image58.wmf"/><Relationship Id="rId1"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4"/>
          <p:cNvSpPr/>
          <p:nvPr/>
        </p:nvSpPr>
        <p:spPr>
          <a:xfrm>
            <a:off x="3563938" y="2687638"/>
            <a:ext cx="2025650" cy="787400"/>
          </a:xfrm>
          <a:prstGeom prst="rect">
            <a:avLst/>
          </a:prstGeom>
          <a:noFill/>
          <a:ln w="25400" cap="flat" cmpd="sng">
            <a:solidFill>
              <a:srgbClr val="FF0000"/>
            </a:solidFill>
            <a:prstDash val="solid"/>
            <a:miter/>
            <a:headEnd type="none" w="med" len="med"/>
            <a:tailEnd type="none" w="med" len="med"/>
          </a:ln>
        </p:spPr>
        <p:txBody>
          <a:bodyPr wrap="none">
            <a:spAutoFit/>
          </a:bodyPr>
          <a:p>
            <a:r>
              <a:rPr lang="zh-CN" altLang="en-US" sz="4400" dirty="0">
                <a:solidFill>
                  <a:schemeClr val="tx1"/>
                </a:solidFill>
                <a:latin typeface="Times New Roman" panose="02020603050405020304" pitchFamily="18" charset="0"/>
                <a:ea typeface="华文行楷" panose="02010800040101010101" pitchFamily="2" charset="-122"/>
              </a:rPr>
              <a:t>电磁波 </a:t>
            </a:r>
            <a:endParaRPr lang="zh-CN" altLang="en-US" sz="4400" dirty="0">
              <a:solidFill>
                <a:schemeClr val="tx1"/>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Picture 4" descr="87de9f9btab193c8c8592&amp;690"/>
          <p:cNvPicPr>
            <a:picLocks noChangeAspect="1"/>
          </p:cNvPicPr>
          <p:nvPr/>
        </p:nvPicPr>
        <p:blipFill>
          <a:blip r:embed="rId1"/>
          <a:stretch>
            <a:fillRect/>
          </a:stretch>
        </p:blipFill>
        <p:spPr>
          <a:xfrm>
            <a:off x="755650" y="692150"/>
            <a:ext cx="7416800" cy="55562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6" name="Picture 5" descr="2011981510344572726_副本"/>
          <p:cNvPicPr>
            <a:picLocks noChangeAspect="1"/>
          </p:cNvPicPr>
          <p:nvPr/>
        </p:nvPicPr>
        <p:blipFill>
          <a:blip r:embed="rId1"/>
          <a:stretch>
            <a:fillRect/>
          </a:stretch>
        </p:blipFill>
        <p:spPr>
          <a:xfrm>
            <a:off x="1258888" y="3644900"/>
            <a:ext cx="5715000" cy="2781300"/>
          </a:xfrm>
          <a:prstGeom prst="rect">
            <a:avLst/>
          </a:prstGeom>
          <a:noFill/>
          <a:ln w="9525">
            <a:noFill/>
          </a:ln>
        </p:spPr>
      </p:pic>
      <p:pic>
        <p:nvPicPr>
          <p:cNvPr id="62467" name="Picture 8" descr="1265766205"/>
          <p:cNvPicPr>
            <a:picLocks noChangeAspect="1"/>
          </p:cNvPicPr>
          <p:nvPr/>
        </p:nvPicPr>
        <p:blipFill>
          <a:blip r:embed="rId2"/>
          <a:stretch>
            <a:fillRect/>
          </a:stretch>
        </p:blipFill>
        <p:spPr>
          <a:xfrm>
            <a:off x="1835150" y="1052513"/>
            <a:ext cx="4762500" cy="24955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Picture 11" descr="0(11)"/>
          <p:cNvPicPr>
            <a:picLocks noChangeAspect="1"/>
          </p:cNvPicPr>
          <p:nvPr/>
        </p:nvPicPr>
        <p:blipFill>
          <a:blip r:embed="rId1"/>
          <a:stretch>
            <a:fillRect/>
          </a:stretch>
        </p:blipFill>
        <p:spPr>
          <a:xfrm>
            <a:off x="6659563" y="1484313"/>
            <a:ext cx="1835150" cy="2136775"/>
          </a:xfrm>
          <a:prstGeom prst="rect">
            <a:avLst/>
          </a:prstGeom>
          <a:noFill/>
          <a:ln w="9525">
            <a:noFill/>
          </a:ln>
        </p:spPr>
      </p:pic>
      <p:pic>
        <p:nvPicPr>
          <p:cNvPr id="63491" name="Picture 14" descr="9945638_172201069347_2_副本"/>
          <p:cNvPicPr>
            <a:picLocks noChangeAspect="1"/>
          </p:cNvPicPr>
          <p:nvPr/>
        </p:nvPicPr>
        <p:blipFill>
          <a:blip r:embed="rId2"/>
          <a:stretch>
            <a:fillRect/>
          </a:stretch>
        </p:blipFill>
        <p:spPr>
          <a:xfrm>
            <a:off x="3492500" y="1557338"/>
            <a:ext cx="2432050" cy="2652712"/>
          </a:xfrm>
          <a:prstGeom prst="rect">
            <a:avLst/>
          </a:prstGeom>
          <a:noFill/>
          <a:ln w="9525">
            <a:noFill/>
          </a:ln>
        </p:spPr>
      </p:pic>
      <p:pic>
        <p:nvPicPr>
          <p:cNvPr id="63492" name="Picture 12" descr="7cb9cbfe-713c-46f0-8057-494a4ae1bd19_s"/>
          <p:cNvPicPr>
            <a:picLocks noChangeAspect="1"/>
          </p:cNvPicPr>
          <p:nvPr/>
        </p:nvPicPr>
        <p:blipFill>
          <a:blip r:embed="rId3"/>
          <a:stretch>
            <a:fillRect/>
          </a:stretch>
        </p:blipFill>
        <p:spPr>
          <a:xfrm>
            <a:off x="177800" y="1700213"/>
            <a:ext cx="2665413" cy="2665412"/>
          </a:xfrm>
          <a:prstGeom prst="rect">
            <a:avLst/>
          </a:prstGeom>
          <a:noFill/>
          <a:ln w="9525">
            <a:noFill/>
          </a:ln>
        </p:spPr>
      </p:pic>
      <p:sp>
        <p:nvSpPr>
          <p:cNvPr id="464898" name="Rectangle 2"/>
          <p:cNvSpPr>
            <a:spLocks noGrp="1" noChangeArrowheads="1"/>
          </p:cNvSpPr>
          <p:nvPr>
            <p:ph type="title" idx="4294967295"/>
          </p:nvPr>
        </p:nvSpPr>
        <p:spPr>
          <a:xfrm>
            <a:off x="504825" y="-26987"/>
            <a:ext cx="8243888" cy="1314450"/>
          </a:xfrm>
        </p:spPr>
        <p:txBody>
          <a:bodyPr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光谱对比：日光灯与白炽灯</a:t>
            </a:r>
            <a:endParaRPr kumimoji="0" lang="zh-CN" altLang="en-US" sz="4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464902" name="Picture 6" descr="20137891632939"/>
          <p:cNvPicPr>
            <a:picLocks noChangeAspect="1"/>
          </p:cNvPicPr>
          <p:nvPr/>
        </p:nvPicPr>
        <p:blipFill>
          <a:blip r:embed="rId4"/>
          <a:stretch>
            <a:fillRect/>
          </a:stretch>
        </p:blipFill>
        <p:spPr>
          <a:xfrm>
            <a:off x="215900" y="4724400"/>
            <a:ext cx="2484438" cy="1614488"/>
          </a:xfrm>
          <a:prstGeom prst="rect">
            <a:avLst/>
          </a:prstGeom>
          <a:noFill/>
          <a:ln w="9525">
            <a:noFill/>
          </a:ln>
        </p:spPr>
      </p:pic>
      <p:sp>
        <p:nvSpPr>
          <p:cNvPr id="63495" name="Text Box 7"/>
          <p:cNvSpPr txBox="1"/>
          <p:nvPr/>
        </p:nvSpPr>
        <p:spPr>
          <a:xfrm>
            <a:off x="684213" y="3933825"/>
            <a:ext cx="1584325" cy="457200"/>
          </a:xfrm>
          <a:prstGeom prst="rect">
            <a:avLst/>
          </a:prstGeom>
          <a:noFill/>
          <a:ln w="9525">
            <a:noFill/>
          </a:ln>
        </p:spPr>
        <p:txBody>
          <a:bodyPr>
            <a:spAutoFit/>
          </a:bodyPr>
          <a:p>
            <a:r>
              <a:rPr lang="zh-CN" altLang="en-US" dirty="0">
                <a:latin typeface="Times New Roman" panose="02020603050405020304" pitchFamily="18" charset="0"/>
              </a:rPr>
              <a:t>日光灯 </a:t>
            </a:r>
            <a:endParaRPr lang="zh-CN" altLang="en-US" dirty="0">
              <a:latin typeface="Times New Roman" panose="02020603050405020304" pitchFamily="18" charset="0"/>
            </a:endParaRPr>
          </a:p>
        </p:txBody>
      </p:sp>
      <p:pic>
        <p:nvPicPr>
          <p:cNvPr id="464904" name="Picture 8" descr="2013789168818"/>
          <p:cNvPicPr>
            <a:picLocks noChangeAspect="1"/>
          </p:cNvPicPr>
          <p:nvPr/>
        </p:nvPicPr>
        <p:blipFill>
          <a:blip r:embed="rId5"/>
          <a:stretch>
            <a:fillRect/>
          </a:stretch>
        </p:blipFill>
        <p:spPr>
          <a:xfrm>
            <a:off x="6227763" y="4437063"/>
            <a:ext cx="2736850" cy="1770062"/>
          </a:xfrm>
          <a:prstGeom prst="rect">
            <a:avLst/>
          </a:prstGeom>
          <a:noFill/>
          <a:ln w="9525">
            <a:noFill/>
          </a:ln>
        </p:spPr>
      </p:pic>
      <p:pic>
        <p:nvPicPr>
          <p:cNvPr id="464905" name="Picture 9" descr="10195548i72cq32m3qm22m"/>
          <p:cNvPicPr>
            <a:picLocks noChangeAspect="1"/>
          </p:cNvPicPr>
          <p:nvPr/>
        </p:nvPicPr>
        <p:blipFill>
          <a:blip r:embed="rId6"/>
          <a:stretch>
            <a:fillRect/>
          </a:stretch>
        </p:blipFill>
        <p:spPr>
          <a:xfrm>
            <a:off x="3203575" y="4797425"/>
            <a:ext cx="2592388" cy="1219200"/>
          </a:xfrm>
          <a:prstGeom prst="rect">
            <a:avLst/>
          </a:prstGeom>
          <a:noFill/>
          <a:ln w="9525">
            <a:noFill/>
          </a:ln>
        </p:spPr>
      </p:pic>
      <p:sp>
        <p:nvSpPr>
          <p:cNvPr id="63498" name="Text Box 10"/>
          <p:cNvSpPr txBox="1"/>
          <p:nvPr/>
        </p:nvSpPr>
        <p:spPr>
          <a:xfrm>
            <a:off x="7019925" y="3860800"/>
            <a:ext cx="1512888" cy="457200"/>
          </a:xfrm>
          <a:prstGeom prst="rect">
            <a:avLst/>
          </a:prstGeom>
          <a:noFill/>
          <a:ln w="9525">
            <a:noFill/>
          </a:ln>
        </p:spPr>
        <p:txBody>
          <a:bodyPr>
            <a:spAutoFit/>
          </a:bodyPr>
          <a:p>
            <a:r>
              <a:rPr lang="zh-CN" altLang="en-US" dirty="0">
                <a:latin typeface="Times New Roman" panose="02020603050405020304" pitchFamily="18" charset="0"/>
              </a:rPr>
              <a:t>白炽灯 </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64905"/>
                                        </p:tgtEl>
                                        <p:attrNameLst>
                                          <p:attrName>style.visibility</p:attrName>
                                        </p:attrNameLst>
                                      </p:cBhvr>
                                      <p:to>
                                        <p:strVal val="visible"/>
                                      </p:to>
                                    </p:set>
                                    <p:animEffect transition="in" filter="barn(inHorizontal)">
                                      <p:cBhvr>
                                        <p:cTn id="7" dur="500"/>
                                        <p:tgtEl>
                                          <p:spTgt spid="46490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64902"/>
                                        </p:tgtEl>
                                        <p:attrNameLst>
                                          <p:attrName>style.visibility</p:attrName>
                                        </p:attrNameLst>
                                      </p:cBhvr>
                                      <p:to>
                                        <p:strVal val="visible"/>
                                      </p:to>
                                    </p:set>
                                    <p:animEffect transition="in" filter="barn(inHorizontal)">
                                      <p:cBhvr>
                                        <p:cTn id="12" dur="500"/>
                                        <p:tgtEl>
                                          <p:spTgt spid="464902"/>
                                        </p:tgtEl>
                                      </p:cBhvr>
                                    </p:animEffect>
                                  </p:childTnLst>
                                </p:cTn>
                              </p:par>
                              <p:par>
                                <p:cTn id="13" presetID="16" presetClass="entr" presetSubtype="26" fill="hold" nodeType="withEffect">
                                  <p:stCondLst>
                                    <p:cond delay="0"/>
                                  </p:stCondLst>
                                  <p:childTnLst>
                                    <p:set>
                                      <p:cBhvr>
                                        <p:cTn id="14" dur="1" fill="hold">
                                          <p:stCondLst>
                                            <p:cond delay="0"/>
                                          </p:stCondLst>
                                        </p:cTn>
                                        <p:tgtEl>
                                          <p:spTgt spid="464904"/>
                                        </p:tgtEl>
                                        <p:attrNameLst>
                                          <p:attrName>style.visibility</p:attrName>
                                        </p:attrNameLst>
                                      </p:cBhvr>
                                      <p:to>
                                        <p:strVal val="visible"/>
                                      </p:to>
                                    </p:set>
                                    <p:animEffect transition="in" filter="barn(inHorizontal)">
                                      <p:cBhvr>
                                        <p:cTn id="15" dur="500"/>
                                        <p:tgtEl>
                                          <p:spTgt spid="464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1692275" y="2852738"/>
            <a:ext cx="5937250" cy="787400"/>
          </a:xfrm>
          <a:prstGeom prst="rect">
            <a:avLst/>
          </a:prstGeom>
          <a:noFill/>
          <a:ln w="25400" cap="flat" cmpd="sng">
            <a:solidFill>
              <a:srgbClr val="FF0000"/>
            </a:solidFill>
            <a:prstDash val="solid"/>
            <a:miter/>
            <a:headEnd type="none" w="med" len="med"/>
            <a:tailEnd type="none" w="med" len="med"/>
          </a:ln>
        </p:spPr>
        <p:txBody>
          <a:bodyPr wrap="none">
            <a:spAutoFit/>
          </a:bodyPr>
          <a:p>
            <a:r>
              <a:rPr lang="zh-CN" altLang="en-US" sz="4400" dirty="0">
                <a:solidFill>
                  <a:schemeClr val="tx1"/>
                </a:solidFill>
                <a:latin typeface="Times New Roman" panose="02020603050405020304" pitchFamily="18" charset="0"/>
                <a:ea typeface="华文行楷" panose="02010800040101010101" pitchFamily="2" charset="-122"/>
              </a:rPr>
              <a:t>惠更斯原理    波的衍射 </a:t>
            </a:r>
            <a:endParaRPr lang="zh-CN" altLang="en-US" sz="4400" dirty="0">
              <a:solidFill>
                <a:schemeClr val="tx1"/>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8" name="Picture 4" descr="Christiaan_Huygens-painting"/>
          <p:cNvPicPr>
            <a:picLocks noChangeAspect="1"/>
          </p:cNvPicPr>
          <p:nvPr/>
        </p:nvPicPr>
        <p:blipFill>
          <a:blip r:embed="rId1"/>
          <a:stretch>
            <a:fillRect/>
          </a:stretch>
        </p:blipFill>
        <p:spPr>
          <a:xfrm>
            <a:off x="3059113" y="981075"/>
            <a:ext cx="2597150" cy="3619500"/>
          </a:xfrm>
          <a:prstGeom prst="rect">
            <a:avLst/>
          </a:prstGeom>
          <a:noFill/>
          <a:ln w="9525">
            <a:noFill/>
          </a:ln>
        </p:spPr>
      </p:pic>
      <p:sp>
        <p:nvSpPr>
          <p:cNvPr id="65539" name="Rectangle 5"/>
          <p:cNvSpPr/>
          <p:nvPr/>
        </p:nvSpPr>
        <p:spPr>
          <a:xfrm>
            <a:off x="2914650" y="4868863"/>
            <a:ext cx="2952750" cy="457200"/>
          </a:xfrm>
          <a:prstGeom prst="rect">
            <a:avLst/>
          </a:prstGeom>
          <a:noFill/>
          <a:ln w="9525">
            <a:noFill/>
          </a:ln>
        </p:spPr>
        <p:txBody>
          <a:bodyPr wrap="none" anchor="ctr">
            <a:spAutoFit/>
          </a:bodyPr>
          <a:p>
            <a:pPr indent="177800"/>
            <a:r>
              <a:rPr lang="zh-CN" altLang="en-US" dirty="0">
                <a:latin typeface="Times New Roman" panose="02020603050405020304" pitchFamily="18" charset="0"/>
              </a:rPr>
              <a:t>克里斯蒂安</a:t>
            </a:r>
            <a:r>
              <a:rPr lang="en-US" altLang="zh-CN" dirty="0">
                <a:latin typeface="Times New Roman" panose="02020603050405020304" pitchFamily="18" charset="0"/>
              </a:rPr>
              <a:t>·</a:t>
            </a:r>
            <a:r>
              <a:rPr lang="zh-CN" altLang="en-US" dirty="0">
                <a:latin typeface="Times New Roman" panose="02020603050405020304" pitchFamily="18" charset="0"/>
              </a:rPr>
              <a:t>惠更斯 </a:t>
            </a:r>
            <a:endParaRPr lang="zh-CN" altLang="en-US" dirty="0">
              <a:latin typeface="Times New Roman" panose="02020603050405020304" pitchFamily="18" charset="0"/>
            </a:endParaRPr>
          </a:p>
        </p:txBody>
      </p:sp>
      <p:sp>
        <p:nvSpPr>
          <p:cNvPr id="65540" name="Rectangle 6"/>
          <p:cNvSpPr/>
          <p:nvPr/>
        </p:nvSpPr>
        <p:spPr>
          <a:xfrm>
            <a:off x="3348038" y="5445125"/>
            <a:ext cx="2122487" cy="457200"/>
          </a:xfrm>
          <a:prstGeom prst="rect">
            <a:avLst/>
          </a:prstGeom>
          <a:noFill/>
          <a:ln w="9525">
            <a:noFill/>
          </a:ln>
        </p:spPr>
        <p:txBody>
          <a:bodyPr wrap="none" anchor="ctr">
            <a:spAutoFit/>
          </a:bodyPr>
          <a:p>
            <a:pPr indent="177800"/>
            <a:r>
              <a:rPr lang="en-US" altLang="zh-CN" dirty="0">
                <a:latin typeface="Times New Roman" panose="02020603050405020304" pitchFamily="18" charset="0"/>
              </a:rPr>
              <a:t>1629~1695 </a:t>
            </a:r>
            <a:r>
              <a:rPr lang="zh-CN" altLang="en-US" dirty="0">
                <a:latin typeface="Times New Roman" panose="02020603050405020304" pitchFamily="18" charset="0"/>
              </a:rPr>
              <a:t>年</a:t>
            </a:r>
            <a:endParaRPr lang="zh-CN" altLang="en-US" dirty="0">
              <a:latin typeface="Times New Roman" panose="02020603050405020304" pitchFamily="18" charset="0"/>
            </a:endParaRPr>
          </a:p>
        </p:txBody>
      </p:sp>
      <p:sp>
        <p:nvSpPr>
          <p:cNvPr id="65541" name="Rectangle 7"/>
          <p:cNvSpPr/>
          <p:nvPr/>
        </p:nvSpPr>
        <p:spPr>
          <a:xfrm>
            <a:off x="2225675" y="6092825"/>
            <a:ext cx="5010150" cy="457200"/>
          </a:xfrm>
          <a:prstGeom prst="rect">
            <a:avLst/>
          </a:prstGeom>
          <a:noFill/>
          <a:ln w="9525">
            <a:noFill/>
          </a:ln>
        </p:spPr>
        <p:txBody>
          <a:bodyPr wrap="none" anchor="ctr">
            <a:spAutoFit/>
          </a:bodyPr>
          <a:p>
            <a:pPr indent="177800"/>
            <a:r>
              <a:rPr lang="zh-CN" altLang="en-US" dirty="0">
                <a:latin typeface="Times New Roman" panose="02020603050405020304" pitchFamily="18" charset="0"/>
              </a:rPr>
              <a:t>荷兰物理学家、天文学家、数学家 </a:t>
            </a:r>
            <a:endParaRPr lang="zh-CN" altLang="en-US"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11" name="Rectangle 3"/>
          <p:cNvSpPr>
            <a:spLocks noGrp="1"/>
          </p:cNvSpPr>
          <p:nvPr>
            <p:ph idx="1"/>
          </p:nvPr>
        </p:nvSpPr>
        <p:spPr>
          <a:xfrm>
            <a:off x="0" y="836613"/>
            <a:ext cx="8964613" cy="5616575"/>
          </a:xfrm>
          <a:noFill/>
          <a:ln>
            <a:noFill/>
          </a:ln>
        </p:spPr>
        <p:txBody>
          <a:bodyPr/>
          <a:p>
            <a:pPr eaLnBrk="1" hangingPunct="1">
              <a:lnSpc>
                <a:spcPct val="120000"/>
              </a:lnSpc>
            </a:pPr>
            <a:r>
              <a:rPr lang="zh-CN" altLang="en-US" sz="2200" b="1" dirty="0">
                <a:latin typeface="Times New Roman" panose="02020603050405020304" pitchFamily="18" charset="0"/>
              </a:rPr>
              <a:t>介于伽利略与牛顿之间一位重要的物理学先驱，是历史上最著名的物理学家之一。</a:t>
            </a:r>
            <a:endParaRPr lang="zh-CN" altLang="en-US" sz="2200" b="1" dirty="0">
              <a:latin typeface="Times New Roman" panose="02020603050405020304" pitchFamily="18" charset="0"/>
            </a:endParaRPr>
          </a:p>
          <a:p>
            <a:pPr eaLnBrk="1" hangingPunct="1">
              <a:lnSpc>
                <a:spcPct val="120000"/>
              </a:lnSpc>
            </a:pPr>
            <a:r>
              <a:rPr lang="zh-CN" altLang="en-US" sz="2200" b="1" dirty="0">
                <a:latin typeface="Times New Roman" panose="02020603050405020304" pitchFamily="18" charset="0"/>
              </a:rPr>
              <a:t>数学：他是概率论的创始人，</a:t>
            </a:r>
            <a:r>
              <a:rPr lang="en-US" altLang="zh-CN" sz="2200" b="1" dirty="0">
                <a:latin typeface="Times New Roman" panose="02020603050405020304" pitchFamily="18" charset="0"/>
              </a:rPr>
              <a:t>1657</a:t>
            </a:r>
            <a:r>
              <a:rPr lang="zh-CN" altLang="en-US" sz="2200" b="1" dirty="0">
                <a:latin typeface="Times New Roman" panose="02020603050405020304" pitchFamily="18" charset="0"/>
              </a:rPr>
              <a:t>年发表的</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论赌博中的计算</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，是一篇关于概率论的科学论文；研究如悬链线</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他发现悬链线既摆线与抛物线的区别</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、曳</a:t>
            </a:r>
            <a:r>
              <a:rPr lang="en-US" altLang="zh-CN" sz="2200" b="1" dirty="0">
                <a:latin typeface="Times New Roman" panose="02020603050405020304" pitchFamily="18" charset="0"/>
              </a:rPr>
              <a:t>(ye)</a:t>
            </a:r>
            <a:r>
              <a:rPr lang="zh-CN" altLang="en-US" sz="2200" b="1" dirty="0">
                <a:latin typeface="Times New Roman" panose="02020603050405020304" pitchFamily="18" charset="0"/>
              </a:rPr>
              <a:t>物线、对数螺线等。</a:t>
            </a:r>
            <a:endParaRPr lang="zh-CN" altLang="en-US" sz="2200" b="1" dirty="0">
              <a:latin typeface="Times New Roman" panose="02020603050405020304" pitchFamily="18" charset="0"/>
            </a:endParaRPr>
          </a:p>
          <a:p>
            <a:pPr eaLnBrk="1" hangingPunct="1">
              <a:lnSpc>
                <a:spcPct val="120000"/>
              </a:lnSpc>
            </a:pPr>
            <a:r>
              <a:rPr lang="zh-CN" altLang="en-US" sz="2200" b="1" dirty="0">
                <a:latin typeface="Times New Roman" panose="02020603050405020304" pitchFamily="18" charset="0"/>
              </a:rPr>
              <a:t>光学：</a:t>
            </a:r>
            <a:r>
              <a:rPr lang="zh-CN" altLang="en-US" sz="2200" b="1" dirty="0">
                <a:solidFill>
                  <a:srgbClr val="FF0000"/>
                </a:solidFill>
                <a:latin typeface="Times New Roman" panose="02020603050405020304" pitchFamily="18" charset="0"/>
              </a:rPr>
              <a:t>惠更斯</a:t>
            </a:r>
            <a:r>
              <a:rPr lang="en-US" altLang="zh-CN" sz="2200" b="1" dirty="0">
                <a:solidFill>
                  <a:srgbClr val="FF0000"/>
                </a:solidFill>
                <a:latin typeface="Times New Roman" panose="02020603050405020304" pitchFamily="18" charset="0"/>
              </a:rPr>
              <a:t>--</a:t>
            </a:r>
            <a:r>
              <a:rPr lang="zh-CN" altLang="en-US" sz="2200" b="1" dirty="0">
                <a:solidFill>
                  <a:srgbClr val="FF0000"/>
                </a:solidFill>
                <a:latin typeface="Times New Roman" panose="02020603050405020304" pitchFamily="18" charset="0"/>
              </a:rPr>
              <a:t>菲涅耳原理</a:t>
            </a:r>
            <a:r>
              <a:rPr lang="zh-CN" altLang="en-US" sz="2200" b="1" dirty="0">
                <a:latin typeface="Times New Roman" panose="02020603050405020304" pitchFamily="18" charset="0"/>
              </a:rPr>
              <a:t>；波动说，</a:t>
            </a:r>
            <a:r>
              <a:rPr lang="en-US" altLang="zh-CN" sz="2200" b="1" dirty="0">
                <a:latin typeface="Times New Roman" panose="02020603050405020304" pitchFamily="18" charset="0"/>
              </a:rPr>
              <a:t>1690</a:t>
            </a:r>
            <a:r>
              <a:rPr lang="zh-CN" altLang="en-US" sz="2200" b="1" dirty="0">
                <a:latin typeface="Times New Roman" panose="02020603050405020304" pitchFamily="18" charset="0"/>
              </a:rPr>
              <a:t>年发表的</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光论</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，公开反对牛顿的“微粒说”。</a:t>
            </a:r>
            <a:endParaRPr lang="zh-CN" altLang="en-US" sz="2200" b="1" dirty="0">
              <a:latin typeface="Times New Roman" panose="02020603050405020304" pitchFamily="18" charset="0"/>
            </a:endParaRPr>
          </a:p>
          <a:p>
            <a:pPr eaLnBrk="1" hangingPunct="1">
              <a:lnSpc>
                <a:spcPct val="120000"/>
              </a:lnSpc>
            </a:pPr>
            <a:r>
              <a:rPr lang="zh-CN" altLang="en-US" sz="2200" b="1" dirty="0">
                <a:latin typeface="Times New Roman" panose="02020603050405020304" pitchFamily="18" charset="0"/>
              </a:rPr>
              <a:t>天文学：磨制了透镜，改进了望远镜（用它发现了土星光环等）与显微镜；至今仍然使用的惠更斯目镜； “空中望远镜”（无管、长焦距、可消色差）。</a:t>
            </a:r>
            <a:endParaRPr lang="zh-CN" altLang="en-US" sz="2200" b="1" dirty="0">
              <a:latin typeface="Times New Roman" panose="02020603050405020304" pitchFamily="18" charset="0"/>
            </a:endParaRPr>
          </a:p>
          <a:p>
            <a:pPr eaLnBrk="1" hangingPunct="1">
              <a:lnSpc>
                <a:spcPct val="120000"/>
              </a:lnSpc>
            </a:pPr>
            <a:r>
              <a:rPr lang="zh-CN" altLang="en-US" sz="2200" b="1" dirty="0">
                <a:latin typeface="Times New Roman" panose="02020603050405020304" pitchFamily="18" charset="0"/>
              </a:rPr>
              <a:t>力学：提出摆的运动方程，离心力、摆动中心、转动惯量等概念，建立向心力定律；机械钟的发明者，改进了计时器；弹性体的碰撞规律，提出动量守恒原理。</a:t>
            </a:r>
            <a:endParaRPr lang="zh-CN" altLang="en-US" sz="2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52611">
                                            <p:txEl>
                                              <p:charRg st="37" end="122"/>
                                            </p:txEl>
                                          </p:spTgt>
                                        </p:tgtEl>
                                        <p:attrNameLst>
                                          <p:attrName>style.visibility</p:attrName>
                                        </p:attrNameLst>
                                      </p:cBhvr>
                                      <p:to>
                                        <p:strVal val="visible"/>
                                      </p:to>
                                    </p:set>
                                    <p:anim calcmode="lin" valueType="num">
                                      <p:cBhvr>
                                        <p:cTn id="7" dur="1000" fill="hold"/>
                                        <p:tgtEl>
                                          <p:spTgt spid="452611">
                                            <p:txEl>
                                              <p:charRg st="37" end="122"/>
                                            </p:txEl>
                                          </p:spTgt>
                                        </p:tgtEl>
                                        <p:attrNameLst>
                                          <p:attrName>ppt_x</p:attrName>
                                        </p:attrNameLst>
                                      </p:cBhvr>
                                      <p:tavLst>
                                        <p:tav tm="0">
                                          <p:val>
                                            <p:strVal val="#ppt_x-.2"/>
                                          </p:val>
                                        </p:tav>
                                        <p:tav tm="100000">
                                          <p:val>
                                            <p:strVal val="#ppt_x"/>
                                          </p:val>
                                        </p:tav>
                                      </p:tavLst>
                                    </p:anim>
                                    <p:anim calcmode="lin" valueType="num">
                                      <p:cBhvr>
                                        <p:cTn id="8" dur="1000" fill="hold"/>
                                        <p:tgtEl>
                                          <p:spTgt spid="452611">
                                            <p:txEl>
                                              <p:charRg st="37" end="12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2611">
                                            <p:txEl>
                                              <p:charRg st="37" end="12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52611">
                                            <p:txEl>
                                              <p:charRg st="122" end="167"/>
                                            </p:txEl>
                                          </p:spTgt>
                                        </p:tgtEl>
                                        <p:attrNameLst>
                                          <p:attrName>style.visibility</p:attrName>
                                        </p:attrNameLst>
                                      </p:cBhvr>
                                      <p:to>
                                        <p:strVal val="visible"/>
                                      </p:to>
                                    </p:set>
                                    <p:anim calcmode="lin" valueType="num">
                                      <p:cBhvr>
                                        <p:cTn id="14" dur="1000" fill="hold"/>
                                        <p:tgtEl>
                                          <p:spTgt spid="452611">
                                            <p:txEl>
                                              <p:charRg st="122" end="167"/>
                                            </p:txEl>
                                          </p:spTgt>
                                        </p:tgtEl>
                                        <p:attrNameLst>
                                          <p:attrName>ppt_x</p:attrName>
                                        </p:attrNameLst>
                                      </p:cBhvr>
                                      <p:tavLst>
                                        <p:tav tm="0">
                                          <p:val>
                                            <p:strVal val="#ppt_x-.2"/>
                                          </p:val>
                                        </p:tav>
                                        <p:tav tm="100000">
                                          <p:val>
                                            <p:strVal val="#ppt_x"/>
                                          </p:val>
                                        </p:tav>
                                      </p:tavLst>
                                    </p:anim>
                                    <p:anim calcmode="lin" valueType="num">
                                      <p:cBhvr>
                                        <p:cTn id="15" dur="1000" fill="hold"/>
                                        <p:tgtEl>
                                          <p:spTgt spid="452611">
                                            <p:txEl>
                                              <p:charRg st="122" end="167"/>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52611">
                                            <p:txEl>
                                              <p:charRg st="122" end="16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52611">
                                            <p:txEl>
                                              <p:charRg st="167" end="236"/>
                                            </p:txEl>
                                          </p:spTgt>
                                        </p:tgtEl>
                                        <p:attrNameLst>
                                          <p:attrName>style.visibility</p:attrName>
                                        </p:attrNameLst>
                                      </p:cBhvr>
                                      <p:to>
                                        <p:strVal val="visible"/>
                                      </p:to>
                                    </p:set>
                                    <p:anim calcmode="lin" valueType="num">
                                      <p:cBhvr>
                                        <p:cTn id="21" dur="1000" fill="hold"/>
                                        <p:tgtEl>
                                          <p:spTgt spid="452611">
                                            <p:txEl>
                                              <p:charRg st="167" end="236"/>
                                            </p:txEl>
                                          </p:spTgt>
                                        </p:tgtEl>
                                        <p:attrNameLst>
                                          <p:attrName>ppt_x</p:attrName>
                                        </p:attrNameLst>
                                      </p:cBhvr>
                                      <p:tavLst>
                                        <p:tav tm="0">
                                          <p:val>
                                            <p:strVal val="#ppt_x-.2"/>
                                          </p:val>
                                        </p:tav>
                                        <p:tav tm="100000">
                                          <p:val>
                                            <p:strVal val="#ppt_x"/>
                                          </p:val>
                                        </p:tav>
                                      </p:tavLst>
                                    </p:anim>
                                    <p:anim calcmode="lin" valueType="num">
                                      <p:cBhvr>
                                        <p:cTn id="22" dur="1000" fill="hold"/>
                                        <p:tgtEl>
                                          <p:spTgt spid="452611">
                                            <p:txEl>
                                              <p:charRg st="167" end="236"/>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52611">
                                            <p:txEl>
                                              <p:charRg st="167" end="23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52611">
                                            <p:txEl>
                                              <p:charRg st="236" end="307"/>
                                            </p:txEl>
                                          </p:spTgt>
                                        </p:tgtEl>
                                        <p:attrNameLst>
                                          <p:attrName>style.visibility</p:attrName>
                                        </p:attrNameLst>
                                      </p:cBhvr>
                                      <p:to>
                                        <p:strVal val="visible"/>
                                      </p:to>
                                    </p:set>
                                    <p:anim calcmode="lin" valueType="num">
                                      <p:cBhvr>
                                        <p:cTn id="28" dur="1000" fill="hold"/>
                                        <p:tgtEl>
                                          <p:spTgt spid="452611">
                                            <p:txEl>
                                              <p:charRg st="236" end="307"/>
                                            </p:txEl>
                                          </p:spTgt>
                                        </p:tgtEl>
                                        <p:attrNameLst>
                                          <p:attrName>ppt_x</p:attrName>
                                        </p:attrNameLst>
                                      </p:cBhvr>
                                      <p:tavLst>
                                        <p:tav tm="0">
                                          <p:val>
                                            <p:strVal val="#ppt_x-.2"/>
                                          </p:val>
                                        </p:tav>
                                        <p:tav tm="100000">
                                          <p:val>
                                            <p:strVal val="#ppt_x"/>
                                          </p:val>
                                        </p:tav>
                                      </p:tavLst>
                                    </p:anim>
                                    <p:anim calcmode="lin" valueType="num">
                                      <p:cBhvr>
                                        <p:cTn id="29" dur="1000" fill="hold"/>
                                        <p:tgtEl>
                                          <p:spTgt spid="452611">
                                            <p:txEl>
                                              <p:charRg st="236" end="307"/>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52611">
                                            <p:txEl>
                                              <p:charRg st="236" end="3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Picture 2" descr="Christiaan_Huygens-painting"/>
          <p:cNvPicPr>
            <a:picLocks noChangeAspect="1"/>
          </p:cNvPicPr>
          <p:nvPr/>
        </p:nvPicPr>
        <p:blipFill>
          <a:blip r:embed="rId1"/>
          <a:stretch>
            <a:fillRect/>
          </a:stretch>
        </p:blipFill>
        <p:spPr>
          <a:xfrm>
            <a:off x="468313" y="981075"/>
            <a:ext cx="2597150" cy="3619500"/>
          </a:xfrm>
          <a:prstGeom prst="rect">
            <a:avLst/>
          </a:prstGeom>
          <a:noFill/>
          <a:ln w="9525">
            <a:noFill/>
          </a:ln>
        </p:spPr>
      </p:pic>
      <p:sp>
        <p:nvSpPr>
          <p:cNvPr id="67587" name="Rectangle 3"/>
          <p:cNvSpPr/>
          <p:nvPr/>
        </p:nvSpPr>
        <p:spPr>
          <a:xfrm>
            <a:off x="250825" y="4868863"/>
            <a:ext cx="2965450" cy="457200"/>
          </a:xfrm>
          <a:prstGeom prst="rect">
            <a:avLst/>
          </a:prstGeom>
          <a:noFill/>
          <a:ln w="9525">
            <a:noFill/>
          </a:ln>
        </p:spPr>
        <p:txBody>
          <a:bodyPr wrap="none" anchor="ctr">
            <a:spAutoFit/>
          </a:bodyPr>
          <a:p>
            <a:pPr indent="177800"/>
            <a:r>
              <a:rPr lang="zh-CN" altLang="en-US" dirty="0">
                <a:latin typeface="Times New Roman" panose="02020603050405020304" pitchFamily="18" charset="0"/>
              </a:rPr>
              <a:t>克里斯蒂安</a:t>
            </a:r>
            <a:r>
              <a:rPr lang="en-US" altLang="zh-CN" dirty="0">
                <a:latin typeface="Times New Roman" panose="02020603050405020304" pitchFamily="18" charset="0"/>
              </a:rPr>
              <a:t>·</a:t>
            </a:r>
            <a:r>
              <a:rPr lang="zh-CN" altLang="en-US" dirty="0">
                <a:latin typeface="Times New Roman" panose="02020603050405020304" pitchFamily="18" charset="0"/>
              </a:rPr>
              <a:t>惠更斯 </a:t>
            </a:r>
            <a:endParaRPr lang="zh-CN" altLang="en-US" dirty="0">
              <a:latin typeface="Times New Roman" panose="02020603050405020304" pitchFamily="18" charset="0"/>
            </a:endParaRPr>
          </a:p>
        </p:txBody>
      </p:sp>
      <p:sp>
        <p:nvSpPr>
          <p:cNvPr id="465926" name="Rectangle 6"/>
          <p:cNvSpPr/>
          <p:nvPr/>
        </p:nvSpPr>
        <p:spPr>
          <a:xfrm>
            <a:off x="3276600" y="2205038"/>
            <a:ext cx="5562600" cy="24288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zh-CN" sz="3200" dirty="0">
                <a:solidFill>
                  <a:schemeClr val="tx1"/>
                </a:solidFill>
                <a:latin typeface="宋体" panose="02010600030101010101" pitchFamily="2" charset="-122"/>
              </a:rPr>
              <a:t>介质中波动传播到的各点都可以看作是发射子波的波源，而在其后的任意时刻，这些子波的包络就是</a:t>
            </a:r>
            <a:r>
              <a:rPr lang="zh-CN" altLang="zh-CN" sz="3200" dirty="0">
                <a:solidFill>
                  <a:srgbClr val="CC0000"/>
                </a:solidFill>
                <a:latin typeface="宋体" panose="02010600030101010101" pitchFamily="2" charset="-122"/>
              </a:rPr>
              <a:t>新的波前</a:t>
            </a:r>
            <a:r>
              <a:rPr lang="en-US" altLang="zh-CN" sz="3200" dirty="0">
                <a:solidFill>
                  <a:schemeClr val="tx1"/>
                </a:solidFill>
                <a:latin typeface="Times New Roman" panose="02020603050405020304" pitchFamily="18" charset="0"/>
              </a:rPr>
              <a:t>.</a:t>
            </a:r>
            <a:endParaRPr lang="en-US" altLang="zh-CN" sz="3200" dirty="0">
              <a:solidFill>
                <a:srgbClr val="CC0000"/>
              </a:solidFill>
              <a:latin typeface="Times New Roman" panose="02020603050405020304" pitchFamily="18" charset="0"/>
            </a:endParaRPr>
          </a:p>
        </p:txBody>
      </p:sp>
      <p:sp>
        <p:nvSpPr>
          <p:cNvPr id="67589" name="Rectangle 7"/>
          <p:cNvSpPr/>
          <p:nvPr/>
        </p:nvSpPr>
        <p:spPr>
          <a:xfrm>
            <a:off x="3492500" y="1196975"/>
            <a:ext cx="4748213" cy="750888"/>
          </a:xfrm>
          <a:prstGeom prst="rect">
            <a:avLst/>
          </a:prstGeom>
          <a:noFill/>
          <a:ln w="19050">
            <a:noFill/>
          </a:ln>
        </p:spPr>
        <p:txBody>
          <a:bodyPr>
            <a:spAutoFit/>
          </a:bodyPr>
          <a:p>
            <a:pPr>
              <a:lnSpc>
                <a:spcPct val="120000"/>
              </a:lnSpc>
            </a:pPr>
            <a:r>
              <a:rPr lang="zh-CN" altLang="en-US" sz="3600" dirty="0">
                <a:solidFill>
                  <a:srgbClr val="CC0000"/>
                </a:solidFill>
                <a:latin typeface="宋体" panose="02010600030101010101" pitchFamily="2" charset="-122"/>
              </a:rPr>
              <a:t>一  惠更斯原理</a:t>
            </a:r>
            <a:endParaRPr lang="zh-CN" altLang="en-US" sz="3600" dirty="0">
              <a:solidFill>
                <a:srgbClr val="CC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5926"/>
                                        </p:tgtEl>
                                        <p:attrNameLst>
                                          <p:attrName>style.visibility</p:attrName>
                                        </p:attrNameLst>
                                      </p:cBhvr>
                                      <p:to>
                                        <p:strVal val="visible"/>
                                      </p:to>
                                    </p:set>
                                    <p:animEffect transition="in" filter="blinds(horizontal)">
                                      <p:cBhvr>
                                        <p:cTn id="7" dur="500"/>
                                        <p:tgtEl>
                                          <p:spTgt spid="465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4205288" y="765175"/>
            <a:ext cx="3844925" cy="2770188"/>
            <a:chOff x="2190" y="1632"/>
            <a:chExt cx="3330" cy="2400"/>
          </a:xfrm>
        </p:grpSpPr>
        <p:sp>
          <p:nvSpPr>
            <p:cNvPr id="9281" name="Rectangle 3"/>
            <p:cNvSpPr/>
            <p:nvPr/>
          </p:nvSpPr>
          <p:spPr>
            <a:xfrm>
              <a:off x="2352" y="1632"/>
              <a:ext cx="3168" cy="240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7444" name="Text Box 4"/>
            <p:cNvSpPr txBox="1">
              <a:spLocks noChangeArrowheads="1"/>
            </p:cNvSpPr>
            <p:nvPr/>
          </p:nvSpPr>
          <p:spPr bwMode="auto">
            <a:xfrm>
              <a:off x="2190" y="1632"/>
              <a:ext cx="592" cy="24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ln>
            <a:effectLst/>
          </p:spPr>
          <p:txBody>
            <a:bodyPr vert="eaVert">
              <a:spAutoFit/>
            </a:bodyPr>
            <a:lstStyle/>
            <a:p>
              <a:pPr marR="0" algn="ctr" defTabSz="914400">
                <a:spcBef>
                  <a:spcPct val="50000"/>
                </a:spcBef>
                <a:buClrTx/>
                <a:buSzTx/>
                <a:buFontTx/>
                <a:defRPr/>
              </a:pPr>
              <a:r>
                <a:rPr kumimoji="0" lang="zh-CN" altLang="en-US" sz="3200" kern="1200" cap="none" spc="0" normalizeH="0" baseline="0" noProof="0" smtClean="0">
                  <a:solidFill>
                    <a:schemeClr val="tx1"/>
                  </a:solidFill>
                  <a:latin typeface="Times New Roman" panose="02020603050405020304" pitchFamily="18" charset="0"/>
                  <a:ea typeface="宋体" panose="02010600030101010101" pitchFamily="2" charset="-122"/>
                  <a:cs typeface="+mn-cs"/>
                </a:rPr>
                <a:t>球  面  波</a:t>
              </a:r>
              <a:endParaRPr kumimoji="0" lang="zh-CN" altLang="en-US" sz="3200" kern="1200" cap="none" spc="0" normalizeH="0" baseline="0" noProof="0" smtClean="0">
                <a:solidFill>
                  <a:schemeClr val="tx1"/>
                </a:solidFill>
                <a:latin typeface="Times New Roman" panose="02020603050405020304" pitchFamily="18" charset="0"/>
                <a:ea typeface="宋体" panose="02010600030101010101" pitchFamily="2" charset="-122"/>
                <a:cs typeface="+mn-cs"/>
              </a:endParaRPr>
            </a:p>
          </p:txBody>
        </p:sp>
      </p:grpSp>
      <p:grpSp>
        <p:nvGrpSpPr>
          <p:cNvPr id="3" name="Group 5"/>
          <p:cNvGrpSpPr/>
          <p:nvPr/>
        </p:nvGrpSpPr>
        <p:grpSpPr>
          <a:xfrm>
            <a:off x="1187450" y="765175"/>
            <a:ext cx="2332038" cy="2743200"/>
            <a:chOff x="120" y="1632"/>
            <a:chExt cx="2040" cy="2400"/>
          </a:xfrm>
        </p:grpSpPr>
        <p:sp>
          <p:nvSpPr>
            <p:cNvPr id="9279" name="Rectangle 6"/>
            <p:cNvSpPr/>
            <p:nvPr/>
          </p:nvSpPr>
          <p:spPr>
            <a:xfrm>
              <a:off x="288" y="1632"/>
              <a:ext cx="1872" cy="240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7447" name="Text Box 7"/>
            <p:cNvSpPr txBox="1">
              <a:spLocks noChangeArrowheads="1"/>
            </p:cNvSpPr>
            <p:nvPr/>
          </p:nvSpPr>
          <p:spPr bwMode="auto">
            <a:xfrm>
              <a:off x="120" y="1632"/>
              <a:ext cx="599" cy="24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ln>
            <a:effectLst/>
          </p:spPr>
          <p:txBody>
            <a:bodyPr vert="eaVert">
              <a:spAutoFit/>
            </a:bodyPr>
            <a:lstStyle/>
            <a:p>
              <a:pPr marR="0" algn="ctr" defTabSz="914400">
                <a:spcBef>
                  <a:spcPct val="50000"/>
                </a:spcBef>
                <a:buClrTx/>
                <a:buSzTx/>
                <a:buFontTx/>
                <a:defRPr/>
              </a:pPr>
              <a:r>
                <a:rPr kumimoji="0" lang="zh-CN" altLang="en-US" sz="3200" kern="1200" cap="none" spc="0" normalizeH="0" baseline="0" noProof="0" smtClean="0">
                  <a:solidFill>
                    <a:schemeClr val="tx1"/>
                  </a:solidFill>
                  <a:latin typeface="Times New Roman" panose="02020603050405020304" pitchFamily="18" charset="0"/>
                  <a:ea typeface="宋体" panose="02010600030101010101" pitchFamily="2" charset="-122"/>
                  <a:cs typeface="+mn-cs"/>
                </a:rPr>
                <a:t>平  面  波</a:t>
              </a:r>
              <a:endParaRPr kumimoji="0" lang="zh-CN" altLang="en-US" sz="3200" kern="1200" cap="none" spc="0" normalizeH="0" baseline="0" noProof="0" smtClean="0">
                <a:solidFill>
                  <a:schemeClr val="tx1"/>
                </a:solidFill>
                <a:latin typeface="Times New Roman" panose="02020603050405020304" pitchFamily="18" charset="0"/>
                <a:ea typeface="宋体" panose="02010600030101010101" pitchFamily="2" charset="-122"/>
                <a:cs typeface="+mn-cs"/>
              </a:endParaRPr>
            </a:p>
          </p:txBody>
        </p:sp>
      </p:grpSp>
      <p:grpSp>
        <p:nvGrpSpPr>
          <p:cNvPr id="4" name="Group 8"/>
          <p:cNvGrpSpPr/>
          <p:nvPr/>
        </p:nvGrpSpPr>
        <p:grpSpPr>
          <a:xfrm>
            <a:off x="5064125" y="987425"/>
            <a:ext cx="2493963" cy="2422525"/>
            <a:chOff x="1344" y="624"/>
            <a:chExt cx="2832" cy="2766"/>
          </a:xfrm>
        </p:grpSpPr>
        <p:sp>
          <p:nvSpPr>
            <p:cNvPr id="9267" name="Oval 9"/>
            <p:cNvSpPr/>
            <p:nvPr/>
          </p:nvSpPr>
          <p:spPr>
            <a:xfrm>
              <a:off x="2352" y="624"/>
              <a:ext cx="850" cy="864"/>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8" name="Oval 10"/>
            <p:cNvSpPr/>
            <p:nvPr/>
          </p:nvSpPr>
          <p:spPr>
            <a:xfrm>
              <a:off x="1816" y="771"/>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9" name="Oval 11"/>
            <p:cNvSpPr/>
            <p:nvPr/>
          </p:nvSpPr>
          <p:spPr>
            <a:xfrm>
              <a:off x="1438" y="1169"/>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0" name="Oval 12"/>
            <p:cNvSpPr/>
            <p:nvPr/>
          </p:nvSpPr>
          <p:spPr>
            <a:xfrm>
              <a:off x="2784" y="768"/>
              <a:ext cx="864"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1" name="Oval 13"/>
            <p:cNvSpPr/>
            <p:nvPr/>
          </p:nvSpPr>
          <p:spPr>
            <a:xfrm>
              <a:off x="3185" y="1120"/>
              <a:ext cx="849" cy="845"/>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2" name="Oval 14"/>
            <p:cNvSpPr/>
            <p:nvPr/>
          </p:nvSpPr>
          <p:spPr>
            <a:xfrm>
              <a:off x="3326" y="1617"/>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3" name="Oval 15"/>
            <p:cNvSpPr/>
            <p:nvPr/>
          </p:nvSpPr>
          <p:spPr>
            <a:xfrm>
              <a:off x="1344" y="1617"/>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4" name="Oval 16"/>
            <p:cNvSpPr/>
            <p:nvPr/>
          </p:nvSpPr>
          <p:spPr>
            <a:xfrm>
              <a:off x="1486" y="2115"/>
              <a:ext cx="849" cy="845"/>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5" name="Oval 17"/>
            <p:cNvSpPr/>
            <p:nvPr/>
          </p:nvSpPr>
          <p:spPr>
            <a:xfrm>
              <a:off x="1824" y="2400"/>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6" name="Oval 18"/>
            <p:cNvSpPr/>
            <p:nvPr/>
          </p:nvSpPr>
          <p:spPr>
            <a:xfrm>
              <a:off x="2352" y="2544"/>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7" name="Oval 19"/>
            <p:cNvSpPr/>
            <p:nvPr/>
          </p:nvSpPr>
          <p:spPr>
            <a:xfrm>
              <a:off x="2807" y="2463"/>
              <a:ext cx="850"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78" name="Oval 20"/>
            <p:cNvSpPr/>
            <p:nvPr/>
          </p:nvSpPr>
          <p:spPr>
            <a:xfrm>
              <a:off x="3185" y="2065"/>
              <a:ext cx="849" cy="846"/>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 name="Group 21"/>
          <p:cNvGrpSpPr/>
          <p:nvPr/>
        </p:nvGrpSpPr>
        <p:grpSpPr>
          <a:xfrm>
            <a:off x="2327275" y="966788"/>
            <a:ext cx="658813" cy="2084387"/>
            <a:chOff x="1200" y="1824"/>
            <a:chExt cx="576" cy="1824"/>
          </a:xfrm>
        </p:grpSpPr>
        <p:sp>
          <p:nvSpPr>
            <p:cNvPr id="9261" name="Oval 22"/>
            <p:cNvSpPr/>
            <p:nvPr/>
          </p:nvSpPr>
          <p:spPr>
            <a:xfrm>
              <a:off x="1200" y="2064"/>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2" name="Oval 23"/>
            <p:cNvSpPr/>
            <p:nvPr/>
          </p:nvSpPr>
          <p:spPr>
            <a:xfrm>
              <a:off x="1200" y="2352"/>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3" name="Oval 24"/>
            <p:cNvSpPr/>
            <p:nvPr/>
          </p:nvSpPr>
          <p:spPr>
            <a:xfrm>
              <a:off x="1200" y="2592"/>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4" name="Oval 25"/>
            <p:cNvSpPr/>
            <p:nvPr/>
          </p:nvSpPr>
          <p:spPr>
            <a:xfrm>
              <a:off x="1200" y="2880"/>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5" name="Oval 26"/>
            <p:cNvSpPr/>
            <p:nvPr/>
          </p:nvSpPr>
          <p:spPr>
            <a:xfrm>
              <a:off x="1200" y="3120"/>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66" name="Oval 27"/>
            <p:cNvSpPr/>
            <p:nvPr/>
          </p:nvSpPr>
          <p:spPr>
            <a:xfrm>
              <a:off x="1200" y="1824"/>
              <a:ext cx="576" cy="528"/>
            </a:xfrm>
            <a:prstGeom prst="ellipse">
              <a:avLst/>
            </a:prstGeom>
            <a:no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6" name="Group 28"/>
          <p:cNvGrpSpPr/>
          <p:nvPr/>
        </p:nvGrpSpPr>
        <p:grpSpPr>
          <a:xfrm>
            <a:off x="1979613" y="920750"/>
            <a:ext cx="549275" cy="2359025"/>
            <a:chOff x="1152" y="1824"/>
            <a:chExt cx="480" cy="2064"/>
          </a:xfrm>
        </p:grpSpPr>
        <p:sp>
          <p:nvSpPr>
            <p:cNvPr id="9259" name="Rectangle 29"/>
            <p:cNvSpPr/>
            <p:nvPr/>
          </p:nvSpPr>
          <p:spPr>
            <a:xfrm>
              <a:off x="1152" y="1824"/>
              <a:ext cx="480" cy="2064"/>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sp>
          <p:nvSpPr>
            <p:cNvPr id="9260" name="Line 30"/>
            <p:cNvSpPr/>
            <p:nvPr/>
          </p:nvSpPr>
          <p:spPr>
            <a:xfrm>
              <a:off x="1632" y="1824"/>
              <a:ext cx="0" cy="2064"/>
            </a:xfrm>
            <a:prstGeom prst="line">
              <a:avLst/>
            </a:prstGeom>
            <a:ln w="28575" cap="flat" cmpd="sng">
              <a:solidFill>
                <a:srgbClr val="CC0099"/>
              </a:solidFill>
              <a:prstDash val="solid"/>
              <a:headEnd type="none" w="med" len="med"/>
              <a:tailEnd type="none" w="med" len="med"/>
            </a:ln>
          </p:spPr>
        </p:sp>
      </p:grpSp>
      <p:sp>
        <p:nvSpPr>
          <p:cNvPr id="317471" name="Rectangle 31"/>
          <p:cNvSpPr/>
          <p:nvPr/>
        </p:nvSpPr>
        <p:spPr>
          <a:xfrm>
            <a:off x="250825" y="5084763"/>
            <a:ext cx="8229600" cy="1044575"/>
          </a:xfrm>
          <a:prstGeom prst="rect">
            <a:avLst/>
          </a:prstGeom>
          <a:noFill/>
          <a:ln w="9525">
            <a:noFill/>
          </a:ln>
        </p:spPr>
        <p:txBody>
          <a:bodyPr>
            <a:spAutoFit/>
          </a:bodyPr>
          <a:p>
            <a:pPr>
              <a:lnSpc>
                <a:spcPct val="120000"/>
              </a:lnSpc>
              <a:spcBef>
                <a:spcPct val="50000"/>
              </a:spcBef>
            </a:pPr>
            <a:r>
              <a:rPr lang="zh-CN" altLang="en-US" sz="2600" dirty="0">
                <a:solidFill>
                  <a:srgbClr val="FF0000"/>
                </a:solidFill>
                <a:latin typeface="宋体" panose="02010600030101010101" pitchFamily="2" charset="-122"/>
              </a:rPr>
              <a:t>缺点：</a:t>
            </a:r>
            <a:r>
              <a:rPr lang="zh-CN" altLang="en-US" sz="2600" dirty="0">
                <a:solidFill>
                  <a:schemeClr val="tx1"/>
                </a:solidFill>
                <a:latin typeface="宋体" panose="02010600030101010101" pitchFamily="2" charset="-122"/>
              </a:rPr>
              <a:t>不能给出各个子波在传播中对相位和振幅的贡献如何，无法得出波的强度分布。</a:t>
            </a:r>
            <a:endParaRPr lang="zh-CN" altLang="en-US" sz="2600" dirty="0">
              <a:solidFill>
                <a:srgbClr val="CC0000"/>
              </a:solidFill>
              <a:latin typeface="Times New Roman" panose="02020603050405020304" pitchFamily="18" charset="0"/>
            </a:endParaRPr>
          </a:p>
        </p:txBody>
      </p:sp>
      <p:sp>
        <p:nvSpPr>
          <p:cNvPr id="317472" name="Oval 32"/>
          <p:cNvSpPr/>
          <p:nvPr/>
        </p:nvSpPr>
        <p:spPr>
          <a:xfrm>
            <a:off x="5064125" y="955675"/>
            <a:ext cx="2501900" cy="2514600"/>
          </a:xfrm>
          <a:prstGeom prst="ellipse">
            <a:avLst/>
          </a:prstGeom>
          <a:noFill/>
          <a:ln w="38100" cap="flat" cmpd="sng">
            <a:solidFill>
              <a:srgbClr val="CC0099"/>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7" name="Group 33"/>
          <p:cNvGrpSpPr/>
          <p:nvPr/>
        </p:nvGrpSpPr>
        <p:grpSpPr>
          <a:xfrm>
            <a:off x="1979613" y="1247775"/>
            <a:ext cx="549275" cy="1536700"/>
            <a:chOff x="1008" y="2256"/>
            <a:chExt cx="480" cy="1200"/>
          </a:xfrm>
        </p:grpSpPr>
        <p:sp>
          <p:nvSpPr>
            <p:cNvPr id="9253" name="Line 34"/>
            <p:cNvSpPr/>
            <p:nvPr/>
          </p:nvSpPr>
          <p:spPr>
            <a:xfrm>
              <a:off x="1008" y="2256"/>
              <a:ext cx="480" cy="0"/>
            </a:xfrm>
            <a:prstGeom prst="line">
              <a:avLst/>
            </a:prstGeom>
            <a:ln w="28575" cap="flat" cmpd="sng">
              <a:solidFill>
                <a:srgbClr val="FF0000"/>
              </a:solidFill>
              <a:prstDash val="solid"/>
              <a:headEnd type="none" w="med" len="med"/>
              <a:tailEnd type="triangle" w="sm" len="lg"/>
            </a:ln>
          </p:spPr>
        </p:sp>
        <p:sp>
          <p:nvSpPr>
            <p:cNvPr id="9254" name="Line 35"/>
            <p:cNvSpPr/>
            <p:nvPr/>
          </p:nvSpPr>
          <p:spPr>
            <a:xfrm>
              <a:off x="1008" y="2496"/>
              <a:ext cx="480" cy="0"/>
            </a:xfrm>
            <a:prstGeom prst="line">
              <a:avLst/>
            </a:prstGeom>
            <a:ln w="28575" cap="flat" cmpd="sng">
              <a:solidFill>
                <a:srgbClr val="FF0000"/>
              </a:solidFill>
              <a:prstDash val="solid"/>
              <a:headEnd type="none" w="med" len="med"/>
              <a:tailEnd type="triangle" w="sm" len="lg"/>
            </a:ln>
          </p:spPr>
        </p:sp>
        <p:sp>
          <p:nvSpPr>
            <p:cNvPr id="9255" name="Line 36"/>
            <p:cNvSpPr/>
            <p:nvPr/>
          </p:nvSpPr>
          <p:spPr>
            <a:xfrm>
              <a:off x="1008" y="2736"/>
              <a:ext cx="480" cy="0"/>
            </a:xfrm>
            <a:prstGeom prst="line">
              <a:avLst/>
            </a:prstGeom>
            <a:ln w="28575" cap="flat" cmpd="sng">
              <a:solidFill>
                <a:srgbClr val="FF0000"/>
              </a:solidFill>
              <a:prstDash val="solid"/>
              <a:headEnd type="none" w="med" len="med"/>
              <a:tailEnd type="triangle" w="sm" len="lg"/>
            </a:ln>
          </p:spPr>
        </p:sp>
        <p:sp>
          <p:nvSpPr>
            <p:cNvPr id="9256" name="Line 37"/>
            <p:cNvSpPr/>
            <p:nvPr/>
          </p:nvSpPr>
          <p:spPr>
            <a:xfrm>
              <a:off x="1008" y="2976"/>
              <a:ext cx="480" cy="0"/>
            </a:xfrm>
            <a:prstGeom prst="line">
              <a:avLst/>
            </a:prstGeom>
            <a:ln w="28575" cap="flat" cmpd="sng">
              <a:solidFill>
                <a:srgbClr val="FF0000"/>
              </a:solidFill>
              <a:prstDash val="solid"/>
              <a:headEnd type="none" w="med" len="med"/>
              <a:tailEnd type="triangle" w="sm" len="lg"/>
            </a:ln>
          </p:spPr>
        </p:sp>
        <p:sp>
          <p:nvSpPr>
            <p:cNvPr id="9257" name="Line 38"/>
            <p:cNvSpPr/>
            <p:nvPr/>
          </p:nvSpPr>
          <p:spPr>
            <a:xfrm>
              <a:off x="1008" y="3216"/>
              <a:ext cx="480" cy="0"/>
            </a:xfrm>
            <a:prstGeom prst="line">
              <a:avLst/>
            </a:prstGeom>
            <a:ln w="28575" cap="flat" cmpd="sng">
              <a:solidFill>
                <a:srgbClr val="FF0000"/>
              </a:solidFill>
              <a:prstDash val="solid"/>
              <a:headEnd type="none" w="med" len="med"/>
              <a:tailEnd type="triangle" w="sm" len="lg"/>
            </a:ln>
          </p:spPr>
        </p:sp>
        <p:sp>
          <p:nvSpPr>
            <p:cNvPr id="9258" name="Line 39"/>
            <p:cNvSpPr/>
            <p:nvPr/>
          </p:nvSpPr>
          <p:spPr>
            <a:xfrm>
              <a:off x="1008" y="3456"/>
              <a:ext cx="480" cy="0"/>
            </a:xfrm>
            <a:prstGeom prst="line">
              <a:avLst/>
            </a:prstGeom>
            <a:ln w="28575" cap="flat" cmpd="sng">
              <a:solidFill>
                <a:srgbClr val="FF0000"/>
              </a:solidFill>
              <a:prstDash val="solid"/>
              <a:headEnd type="none" w="med" len="med"/>
              <a:tailEnd type="triangle" w="sm" len="lg"/>
            </a:ln>
          </p:spPr>
        </p:sp>
      </p:grpSp>
      <p:sp>
        <p:nvSpPr>
          <p:cNvPr id="317480" name="Line 40"/>
          <p:cNvSpPr/>
          <p:nvPr/>
        </p:nvSpPr>
        <p:spPr>
          <a:xfrm>
            <a:off x="3006725" y="917575"/>
            <a:ext cx="1588" cy="2362200"/>
          </a:xfrm>
          <a:prstGeom prst="line">
            <a:avLst/>
          </a:prstGeom>
          <a:ln w="28575" cap="flat" cmpd="sng">
            <a:solidFill>
              <a:srgbClr val="CC0099"/>
            </a:solidFill>
            <a:prstDash val="solid"/>
            <a:headEnd type="none" w="med" len="med"/>
            <a:tailEnd type="none" w="med" len="med"/>
          </a:ln>
        </p:spPr>
      </p:sp>
      <p:sp>
        <p:nvSpPr>
          <p:cNvPr id="317482" name="Oval 42"/>
          <p:cNvSpPr/>
          <p:nvPr/>
        </p:nvSpPr>
        <p:spPr>
          <a:xfrm>
            <a:off x="5438775" y="1374775"/>
            <a:ext cx="1746250" cy="1681163"/>
          </a:xfrm>
          <a:prstGeom prst="ellipse">
            <a:avLst/>
          </a:prstGeom>
          <a:solidFill>
            <a:schemeClr val="bg1"/>
          </a:solidFill>
          <a:ln w="38100" cap="flat" cmpd="sng">
            <a:solidFill>
              <a:srgbClr val="CC0099"/>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8" name="Group 43"/>
          <p:cNvGrpSpPr/>
          <p:nvPr/>
        </p:nvGrpSpPr>
        <p:grpSpPr>
          <a:xfrm>
            <a:off x="5449888" y="1374775"/>
            <a:ext cx="1746250" cy="1681163"/>
            <a:chOff x="3408" y="2208"/>
            <a:chExt cx="1512" cy="1456"/>
          </a:xfrm>
        </p:grpSpPr>
        <p:sp>
          <p:nvSpPr>
            <p:cNvPr id="9239" name="Line 44"/>
            <p:cNvSpPr/>
            <p:nvPr/>
          </p:nvSpPr>
          <p:spPr>
            <a:xfrm flipV="1">
              <a:off x="4164" y="2208"/>
              <a:ext cx="0" cy="400"/>
            </a:xfrm>
            <a:prstGeom prst="line">
              <a:avLst/>
            </a:prstGeom>
            <a:ln w="28575" cap="flat" cmpd="sng">
              <a:solidFill>
                <a:srgbClr val="FF0000"/>
              </a:solidFill>
              <a:prstDash val="solid"/>
              <a:headEnd type="none" w="sm" len="lg"/>
              <a:tailEnd type="triangle" w="sm" len="lg"/>
            </a:ln>
          </p:spPr>
        </p:sp>
        <p:sp>
          <p:nvSpPr>
            <p:cNvPr id="9240" name="Line 45"/>
            <p:cNvSpPr/>
            <p:nvPr/>
          </p:nvSpPr>
          <p:spPr>
            <a:xfrm flipV="1">
              <a:off x="4164" y="3264"/>
              <a:ext cx="0" cy="400"/>
            </a:xfrm>
            <a:prstGeom prst="line">
              <a:avLst/>
            </a:prstGeom>
            <a:ln w="28575" cap="flat" cmpd="sng">
              <a:solidFill>
                <a:srgbClr val="FF0000"/>
              </a:solidFill>
              <a:prstDash val="solid"/>
              <a:headEnd type="triangle" w="sm" len="lg"/>
              <a:tailEnd type="none" w="med" len="med"/>
            </a:ln>
          </p:spPr>
        </p:sp>
        <p:sp>
          <p:nvSpPr>
            <p:cNvPr id="9241" name="Line 46"/>
            <p:cNvSpPr/>
            <p:nvPr/>
          </p:nvSpPr>
          <p:spPr>
            <a:xfrm flipV="1">
              <a:off x="3408" y="2936"/>
              <a:ext cx="396" cy="0"/>
            </a:xfrm>
            <a:prstGeom prst="line">
              <a:avLst/>
            </a:prstGeom>
            <a:ln w="28575" cap="flat" cmpd="sng">
              <a:solidFill>
                <a:srgbClr val="FF0000"/>
              </a:solidFill>
              <a:prstDash val="solid"/>
              <a:headEnd type="triangle" w="sm" len="lg"/>
              <a:tailEnd type="none" w="med" len="med"/>
            </a:ln>
          </p:spPr>
        </p:sp>
        <p:sp>
          <p:nvSpPr>
            <p:cNvPr id="9242" name="Line 47"/>
            <p:cNvSpPr/>
            <p:nvPr/>
          </p:nvSpPr>
          <p:spPr>
            <a:xfrm>
              <a:off x="3768" y="2281"/>
              <a:ext cx="230" cy="387"/>
            </a:xfrm>
            <a:prstGeom prst="line">
              <a:avLst/>
            </a:prstGeom>
            <a:ln w="28575" cap="flat" cmpd="sng">
              <a:solidFill>
                <a:srgbClr val="FF0000"/>
              </a:solidFill>
              <a:prstDash val="solid"/>
              <a:headEnd type="triangle" w="sm" len="lg"/>
              <a:tailEnd type="none" w="sm" len="lg"/>
            </a:ln>
          </p:spPr>
        </p:sp>
        <p:sp>
          <p:nvSpPr>
            <p:cNvPr id="9243" name="Line 48"/>
            <p:cNvSpPr/>
            <p:nvPr/>
          </p:nvSpPr>
          <p:spPr>
            <a:xfrm>
              <a:off x="4344" y="3227"/>
              <a:ext cx="216" cy="364"/>
            </a:xfrm>
            <a:prstGeom prst="line">
              <a:avLst/>
            </a:prstGeom>
            <a:ln w="28575" cap="flat" cmpd="sng">
              <a:solidFill>
                <a:srgbClr val="FF0000"/>
              </a:solidFill>
              <a:prstDash val="solid"/>
              <a:headEnd type="none" w="sm" len="lg"/>
              <a:tailEnd type="triangle" w="sm" len="lg"/>
            </a:ln>
          </p:spPr>
        </p:sp>
        <p:sp>
          <p:nvSpPr>
            <p:cNvPr id="9244" name="Line 49"/>
            <p:cNvSpPr/>
            <p:nvPr/>
          </p:nvSpPr>
          <p:spPr>
            <a:xfrm>
              <a:off x="3516" y="2572"/>
              <a:ext cx="324" cy="182"/>
            </a:xfrm>
            <a:prstGeom prst="line">
              <a:avLst/>
            </a:prstGeom>
            <a:ln w="28575" cap="flat" cmpd="sng">
              <a:solidFill>
                <a:srgbClr val="FF0000"/>
              </a:solidFill>
              <a:prstDash val="solid"/>
              <a:headEnd type="triangle" w="sm" len="lg"/>
              <a:tailEnd type="none" w="med" len="med"/>
            </a:ln>
          </p:spPr>
        </p:sp>
        <p:sp>
          <p:nvSpPr>
            <p:cNvPr id="9245" name="Line 50"/>
            <p:cNvSpPr/>
            <p:nvPr/>
          </p:nvSpPr>
          <p:spPr>
            <a:xfrm>
              <a:off x="4488" y="3118"/>
              <a:ext cx="324" cy="182"/>
            </a:xfrm>
            <a:prstGeom prst="line">
              <a:avLst/>
            </a:prstGeom>
            <a:ln w="28575" cap="flat" cmpd="sng">
              <a:solidFill>
                <a:srgbClr val="FF0000"/>
              </a:solidFill>
              <a:prstDash val="solid"/>
              <a:headEnd type="none" w="sm" len="lg"/>
              <a:tailEnd type="triangle" w="sm" len="lg"/>
            </a:ln>
          </p:spPr>
        </p:sp>
        <p:sp>
          <p:nvSpPr>
            <p:cNvPr id="9246" name="Line 51"/>
            <p:cNvSpPr/>
            <p:nvPr/>
          </p:nvSpPr>
          <p:spPr>
            <a:xfrm flipV="1">
              <a:off x="3516" y="3118"/>
              <a:ext cx="324" cy="182"/>
            </a:xfrm>
            <a:prstGeom prst="line">
              <a:avLst/>
            </a:prstGeom>
            <a:ln w="28575" cap="flat" cmpd="sng">
              <a:solidFill>
                <a:srgbClr val="FF0000"/>
              </a:solidFill>
              <a:prstDash val="solid"/>
              <a:headEnd type="triangle" w="sm" len="lg"/>
              <a:tailEnd type="none" w="med" len="med"/>
            </a:ln>
          </p:spPr>
        </p:sp>
        <p:sp>
          <p:nvSpPr>
            <p:cNvPr id="9247" name="Line 52"/>
            <p:cNvSpPr/>
            <p:nvPr/>
          </p:nvSpPr>
          <p:spPr>
            <a:xfrm flipV="1">
              <a:off x="4488" y="2572"/>
              <a:ext cx="324" cy="182"/>
            </a:xfrm>
            <a:prstGeom prst="line">
              <a:avLst/>
            </a:prstGeom>
            <a:ln w="28575" cap="flat" cmpd="sng">
              <a:solidFill>
                <a:srgbClr val="FF0000"/>
              </a:solidFill>
              <a:prstDash val="solid"/>
              <a:headEnd type="none" w="sm" len="lg"/>
              <a:tailEnd type="triangle" w="sm" len="lg"/>
            </a:ln>
          </p:spPr>
        </p:sp>
        <p:sp>
          <p:nvSpPr>
            <p:cNvPr id="9248" name="Line 53"/>
            <p:cNvSpPr/>
            <p:nvPr/>
          </p:nvSpPr>
          <p:spPr>
            <a:xfrm flipV="1">
              <a:off x="3768" y="3227"/>
              <a:ext cx="216" cy="328"/>
            </a:xfrm>
            <a:prstGeom prst="line">
              <a:avLst/>
            </a:prstGeom>
            <a:ln w="28575" cap="flat" cmpd="sng">
              <a:solidFill>
                <a:srgbClr val="FF0000"/>
              </a:solidFill>
              <a:prstDash val="solid"/>
              <a:headEnd type="triangle" w="sm" len="lg"/>
              <a:tailEnd type="none" w="med" len="med"/>
            </a:ln>
          </p:spPr>
        </p:sp>
        <p:sp>
          <p:nvSpPr>
            <p:cNvPr id="9249" name="Line 54"/>
            <p:cNvSpPr/>
            <p:nvPr/>
          </p:nvSpPr>
          <p:spPr>
            <a:xfrm flipV="1">
              <a:off x="4344" y="2281"/>
              <a:ext cx="216" cy="364"/>
            </a:xfrm>
            <a:prstGeom prst="line">
              <a:avLst/>
            </a:prstGeom>
            <a:ln w="28575" cap="flat" cmpd="sng">
              <a:solidFill>
                <a:srgbClr val="FF0000"/>
              </a:solidFill>
              <a:prstDash val="solid"/>
              <a:headEnd type="none" w="sm" len="lg"/>
              <a:tailEnd type="triangle" w="sm" len="lg"/>
            </a:ln>
          </p:spPr>
        </p:sp>
        <p:sp>
          <p:nvSpPr>
            <p:cNvPr id="9250" name="Text Box 55"/>
            <p:cNvSpPr txBox="1"/>
            <p:nvPr/>
          </p:nvSpPr>
          <p:spPr>
            <a:xfrm>
              <a:off x="3984" y="2928"/>
              <a:ext cx="249" cy="396"/>
            </a:xfrm>
            <a:prstGeom prst="rect">
              <a:avLst/>
            </a:prstGeom>
            <a:solidFill>
              <a:schemeClr val="bg1"/>
            </a:solidFill>
            <a:ln w="9525">
              <a:noFill/>
            </a:ln>
          </p:spPr>
          <p:txBody>
            <a:bodyPr>
              <a:spAutoFit/>
            </a:bodyPr>
            <a:p>
              <a:pPr>
                <a:spcBef>
                  <a:spcPct val="50000"/>
                </a:spcBef>
              </a:pPr>
              <a:r>
                <a:rPr lang="en-US" altLang="zh-CN" b="0" i="1" dirty="0">
                  <a:solidFill>
                    <a:schemeClr val="tx1"/>
                  </a:solidFill>
                  <a:latin typeface="Arial" panose="020B0604020202020204" pitchFamily="34" charset="0"/>
                </a:rPr>
                <a:t>O</a:t>
              </a:r>
              <a:endParaRPr lang="en-US" altLang="zh-CN" b="0" i="1" dirty="0">
                <a:solidFill>
                  <a:schemeClr val="bg1"/>
                </a:solidFill>
                <a:latin typeface="Arial" panose="020B0604020202020204" pitchFamily="34" charset="0"/>
              </a:endParaRPr>
            </a:p>
          </p:txBody>
        </p:sp>
        <p:sp>
          <p:nvSpPr>
            <p:cNvPr id="9251" name="Oval 56"/>
            <p:cNvSpPr/>
            <p:nvPr/>
          </p:nvSpPr>
          <p:spPr>
            <a:xfrm>
              <a:off x="4150" y="2906"/>
              <a:ext cx="48" cy="48"/>
            </a:xfrm>
            <a:prstGeom prst="ellipse">
              <a:avLst/>
            </a:prstGeom>
            <a:solidFill>
              <a:srgbClr val="FF0000"/>
            </a:solidFill>
            <a:ln w="19050"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52" name="Line 57"/>
            <p:cNvSpPr/>
            <p:nvPr/>
          </p:nvSpPr>
          <p:spPr>
            <a:xfrm flipV="1">
              <a:off x="4524" y="2936"/>
              <a:ext cx="396" cy="0"/>
            </a:xfrm>
            <a:prstGeom prst="line">
              <a:avLst/>
            </a:prstGeom>
            <a:ln w="28575" cap="flat" cmpd="sng">
              <a:solidFill>
                <a:srgbClr val="FF0000"/>
              </a:solidFill>
              <a:prstDash val="solid"/>
              <a:headEnd type="none" w="sm" len="lg"/>
              <a:tailEnd type="triangle" w="sm" len="lg"/>
            </a:ln>
          </p:spPr>
        </p:sp>
      </p:grpSp>
      <p:grpSp>
        <p:nvGrpSpPr>
          <p:cNvPr id="9" name="Group 58"/>
          <p:cNvGrpSpPr/>
          <p:nvPr/>
        </p:nvGrpSpPr>
        <p:grpSpPr>
          <a:xfrm>
            <a:off x="6143625" y="1485900"/>
            <a:ext cx="1765300" cy="942975"/>
            <a:chOff x="3855" y="2614"/>
            <a:chExt cx="1112" cy="594"/>
          </a:xfrm>
        </p:grpSpPr>
        <p:sp>
          <p:nvSpPr>
            <p:cNvPr id="9237" name="Line 59"/>
            <p:cNvSpPr/>
            <p:nvPr/>
          </p:nvSpPr>
          <p:spPr>
            <a:xfrm flipV="1">
              <a:off x="3974" y="2614"/>
              <a:ext cx="289" cy="461"/>
            </a:xfrm>
            <a:prstGeom prst="line">
              <a:avLst/>
            </a:prstGeom>
            <a:ln w="31750" cap="flat" cmpd="sng">
              <a:solidFill>
                <a:srgbClr val="000066"/>
              </a:solidFill>
              <a:prstDash val="solid"/>
              <a:headEnd type="none" w="med" len="med"/>
              <a:tailEnd type="triangle" w="sm" len="lg"/>
            </a:ln>
          </p:spPr>
        </p:sp>
        <p:sp>
          <p:nvSpPr>
            <p:cNvPr id="9238" name="Line 60"/>
            <p:cNvSpPr/>
            <p:nvPr/>
          </p:nvSpPr>
          <p:spPr>
            <a:xfrm>
              <a:off x="3974" y="3075"/>
              <a:ext cx="785" cy="1"/>
            </a:xfrm>
            <a:prstGeom prst="line">
              <a:avLst/>
            </a:prstGeom>
            <a:ln w="31750" cap="flat" cmpd="sng">
              <a:solidFill>
                <a:srgbClr val="000066"/>
              </a:solidFill>
              <a:prstDash val="solid"/>
              <a:headEnd type="none" w="med" len="med"/>
              <a:tailEnd type="triangle" w="sm" len="lg"/>
            </a:ln>
          </p:spPr>
        </p:sp>
        <p:graphicFrame>
          <p:nvGraphicFramePr>
            <p:cNvPr id="9219" name="Object 61"/>
            <p:cNvGraphicFramePr/>
            <p:nvPr/>
          </p:nvGraphicFramePr>
          <p:xfrm>
            <a:off x="3855" y="2750"/>
            <a:ext cx="192" cy="232"/>
          </p:xfrm>
          <a:graphic>
            <a:graphicData uri="http://schemas.openxmlformats.org/presentationml/2006/ole">
              <mc:AlternateContent xmlns:mc="http://schemas.openxmlformats.org/markup-compatibility/2006">
                <mc:Choice xmlns:v="urn:schemas-microsoft-com:vml" Requires="v">
                  <p:oleObj spid="_x0000_s3082" name="" r:id="rId1" imgW="241300" imgH="317500" progId="Equation.3">
                    <p:embed/>
                  </p:oleObj>
                </mc:Choice>
                <mc:Fallback>
                  <p:oleObj name="" r:id="rId1" imgW="241300" imgH="317500" progId="Equation.3">
                    <p:embed/>
                    <p:pic>
                      <p:nvPicPr>
                        <p:cNvPr id="0" name="图片 3081"/>
                        <p:cNvPicPr/>
                        <p:nvPr/>
                      </p:nvPicPr>
                      <p:blipFill>
                        <a:blip r:embed="rId2"/>
                        <a:stretch>
                          <a:fillRect/>
                        </a:stretch>
                      </p:blipFill>
                      <p:spPr>
                        <a:xfrm>
                          <a:off x="3855" y="2750"/>
                          <a:ext cx="192" cy="232"/>
                        </a:xfrm>
                        <a:prstGeom prst="rect">
                          <a:avLst/>
                        </a:prstGeom>
                        <a:noFill/>
                        <a:ln w="9525" cap="flat" cmpd="sng">
                          <a:solidFill>
                            <a:srgbClr val="000066"/>
                          </a:solidFill>
                          <a:prstDash val="solid"/>
                          <a:miter/>
                          <a:headEnd type="none" w="med" len="med"/>
                          <a:tailEnd type="none" w="med" len="med"/>
                        </a:ln>
                      </p:spPr>
                    </p:pic>
                  </p:oleObj>
                </mc:Fallback>
              </mc:AlternateContent>
            </a:graphicData>
          </a:graphic>
        </p:graphicFrame>
        <p:graphicFrame>
          <p:nvGraphicFramePr>
            <p:cNvPr id="9220" name="Object 62"/>
            <p:cNvGraphicFramePr/>
            <p:nvPr/>
          </p:nvGraphicFramePr>
          <p:xfrm>
            <a:off x="4754" y="2976"/>
            <a:ext cx="213" cy="232"/>
          </p:xfrm>
          <a:graphic>
            <a:graphicData uri="http://schemas.openxmlformats.org/presentationml/2006/ole">
              <mc:AlternateContent xmlns:mc="http://schemas.openxmlformats.org/markup-compatibility/2006">
                <mc:Choice xmlns:v="urn:schemas-microsoft-com:vml" Requires="v">
                  <p:oleObj spid="_x0000_s3081" name="" r:id="rId3" imgW="266065" imgH="316865" progId="Equation.3">
                    <p:embed/>
                  </p:oleObj>
                </mc:Choice>
                <mc:Fallback>
                  <p:oleObj name="" r:id="rId3" imgW="266065" imgH="316865" progId="Equation.3">
                    <p:embed/>
                    <p:pic>
                      <p:nvPicPr>
                        <p:cNvPr id="0" name="图片 3080"/>
                        <p:cNvPicPr/>
                        <p:nvPr/>
                      </p:nvPicPr>
                      <p:blipFill>
                        <a:blip r:embed="rId4"/>
                        <a:stretch>
                          <a:fillRect/>
                        </a:stretch>
                      </p:blipFill>
                      <p:spPr>
                        <a:xfrm>
                          <a:off x="4754" y="2976"/>
                          <a:ext cx="213" cy="232"/>
                        </a:xfrm>
                        <a:prstGeom prst="rect">
                          <a:avLst/>
                        </a:prstGeom>
                        <a:noFill/>
                        <a:ln w="9525" cap="flat" cmpd="sng">
                          <a:solidFill>
                            <a:srgbClr val="000066"/>
                          </a:solidFill>
                          <a:prstDash val="solid"/>
                          <a:miter/>
                          <a:headEnd type="none" w="med" len="med"/>
                          <a:tailEnd type="none" w="med" len="med"/>
                        </a:ln>
                      </p:spPr>
                    </p:pic>
                  </p:oleObj>
                </mc:Fallback>
              </mc:AlternateContent>
            </a:graphicData>
          </a:graphic>
        </p:graphicFrame>
      </p:grpSp>
      <p:grpSp>
        <p:nvGrpSpPr>
          <p:cNvPr id="10" name="Group 63"/>
          <p:cNvGrpSpPr/>
          <p:nvPr/>
        </p:nvGrpSpPr>
        <p:grpSpPr>
          <a:xfrm>
            <a:off x="6719888" y="841375"/>
            <a:ext cx="831850" cy="609600"/>
            <a:chOff x="4704" y="1920"/>
            <a:chExt cx="720" cy="528"/>
          </a:xfrm>
        </p:grpSpPr>
        <p:sp>
          <p:nvSpPr>
            <p:cNvPr id="9236" name="Line 64"/>
            <p:cNvSpPr/>
            <p:nvPr/>
          </p:nvSpPr>
          <p:spPr>
            <a:xfrm flipV="1">
              <a:off x="4704" y="2160"/>
              <a:ext cx="288" cy="288"/>
            </a:xfrm>
            <a:prstGeom prst="line">
              <a:avLst/>
            </a:prstGeom>
            <a:ln w="38100" cap="flat" cmpd="sng">
              <a:solidFill>
                <a:srgbClr val="008000"/>
              </a:solidFill>
              <a:prstDash val="solid"/>
              <a:headEnd type="triangle" w="sm" len="lg"/>
              <a:tailEnd type="triangle" w="sm" len="lg"/>
            </a:ln>
          </p:spPr>
        </p:sp>
        <p:graphicFrame>
          <p:nvGraphicFramePr>
            <p:cNvPr id="9218" name="Object 65"/>
            <p:cNvGraphicFramePr/>
            <p:nvPr/>
          </p:nvGraphicFramePr>
          <p:xfrm>
            <a:off x="4992" y="1920"/>
            <a:ext cx="432" cy="256"/>
          </p:xfrm>
          <a:graphic>
            <a:graphicData uri="http://schemas.openxmlformats.org/presentationml/2006/ole">
              <mc:AlternateContent xmlns:mc="http://schemas.openxmlformats.org/markup-compatibility/2006">
                <mc:Choice xmlns:v="urn:schemas-microsoft-com:vml" Requires="v">
                  <p:oleObj spid="_x0000_s3080" name="" r:id="rId5" imgW="405765" imgH="241300" progId="Equation.3">
                    <p:embed/>
                  </p:oleObj>
                </mc:Choice>
                <mc:Fallback>
                  <p:oleObj name="" r:id="rId5" imgW="405765" imgH="241300" progId="Equation.3">
                    <p:embed/>
                    <p:pic>
                      <p:nvPicPr>
                        <p:cNvPr id="0" name="图片 3079"/>
                        <p:cNvPicPr/>
                        <p:nvPr/>
                      </p:nvPicPr>
                      <p:blipFill>
                        <a:blip r:embed="rId6"/>
                        <a:stretch>
                          <a:fillRect/>
                        </a:stretch>
                      </p:blipFill>
                      <p:spPr>
                        <a:xfrm>
                          <a:off x="4992" y="1920"/>
                          <a:ext cx="432" cy="256"/>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pSp>
      <p:sp>
        <p:nvSpPr>
          <p:cNvPr id="317506" name="Text Box 66"/>
          <p:cNvSpPr txBox="1"/>
          <p:nvPr/>
        </p:nvSpPr>
        <p:spPr>
          <a:xfrm>
            <a:off x="395288" y="3716338"/>
            <a:ext cx="8353425" cy="1044575"/>
          </a:xfrm>
          <a:prstGeom prst="rect">
            <a:avLst/>
          </a:prstGeom>
          <a:noFill/>
          <a:ln w="9525">
            <a:noFill/>
          </a:ln>
        </p:spPr>
        <p:txBody>
          <a:bodyPr>
            <a:spAutoFit/>
          </a:bodyPr>
          <a:p>
            <a:pPr>
              <a:lnSpc>
                <a:spcPct val="120000"/>
              </a:lnSpc>
            </a:pPr>
            <a:r>
              <a:rPr lang="zh-CN" altLang="en-US" sz="2600" dirty="0">
                <a:solidFill>
                  <a:srgbClr val="FF0000"/>
                </a:solidFill>
                <a:latin typeface="Times New Roman" panose="02020603050405020304" pitchFamily="18" charset="0"/>
              </a:rPr>
              <a:t>意义：</a:t>
            </a:r>
            <a:r>
              <a:rPr lang="zh-CN" altLang="en-US" sz="2600" dirty="0">
                <a:latin typeface="Times New Roman" panose="02020603050405020304" pitchFamily="18" charset="0"/>
              </a:rPr>
              <a:t>给出了波的传播规律，可以简便的用做图法说明波在传播中的衍射，散射，反射和折射等现象。  </a:t>
            </a:r>
            <a:endParaRPr lang="zh-CN" altLang="en-US" sz="2600" dirty="0">
              <a:latin typeface="Times New Roman" panose="02020603050405020304" pitchFamily="18" charset="0"/>
            </a:endParaRPr>
          </a:p>
        </p:txBody>
      </p:sp>
      <p:sp>
        <p:nvSpPr>
          <p:cNvPr id="317507" name="Rectangle 67"/>
          <p:cNvSpPr/>
          <p:nvPr/>
        </p:nvSpPr>
        <p:spPr>
          <a:xfrm>
            <a:off x="5219700" y="5949950"/>
            <a:ext cx="1712913" cy="457200"/>
          </a:xfrm>
          <a:prstGeom prst="rect">
            <a:avLst/>
          </a:prstGeom>
          <a:noFill/>
          <a:ln w="9525">
            <a:noFill/>
          </a:ln>
        </p:spPr>
        <p:txBody>
          <a:bodyPr wrap="none">
            <a:spAutoFit/>
          </a:bodyPr>
          <a:p>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菲涅尔</a:t>
            </a:r>
            <a:endParaRPr lang="zh-CN" altLang="en-US"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ppt_w</p:attrName>
                                        </p:attrNameLst>
                                      </p:cBhvr>
                                      <p:tavLst>
                                        <p:tav tm="0">
                                          <p:val>
                                            <p:fltVal val="0.00000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4" presetClass="entr" presetSubtype="32" fill="hold"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childTnLst>
                          </p:cTn>
                        </p:par>
                        <p:par>
                          <p:cTn id="20" fill="hold">
                            <p:stCondLst>
                              <p:cond delay="2000"/>
                            </p:stCondLst>
                            <p:childTnLst>
                              <p:par>
                                <p:cTn id="21" presetID="4" presetClass="entr" presetSubtype="32" fill="hold"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box(out)">
                                      <p:cBhvr>
                                        <p:cTn id="23" dur="500"/>
                                        <p:tgtEl>
                                          <p:spTgt spid="5"/>
                                        </p:tgtEl>
                                      </p:cBhvr>
                                    </p:animEffect>
                                  </p:childTnLst>
                                </p:cTn>
                              </p:par>
                            </p:childTnLst>
                          </p:cTn>
                        </p:par>
                        <p:par>
                          <p:cTn id="24" fill="hold">
                            <p:stCondLst>
                              <p:cond delay="3500"/>
                            </p:stCondLst>
                            <p:childTnLst>
                              <p:par>
                                <p:cTn id="25" presetID="16" presetClass="entr" presetSubtype="42" fill="hold" nodeType="afterEffect">
                                  <p:stCondLst>
                                    <p:cond delay="1000"/>
                                  </p:stCondLst>
                                  <p:childTnLst>
                                    <p:set>
                                      <p:cBhvr>
                                        <p:cTn id="26" dur="1" fill="hold">
                                          <p:stCondLst>
                                            <p:cond delay="0"/>
                                          </p:stCondLst>
                                        </p:cTn>
                                        <p:tgtEl>
                                          <p:spTgt spid="317480"/>
                                        </p:tgtEl>
                                        <p:attrNameLst>
                                          <p:attrName>style.visibility</p:attrName>
                                        </p:attrNameLst>
                                      </p:cBhvr>
                                      <p:to>
                                        <p:strVal val="visible"/>
                                      </p:to>
                                    </p:set>
                                    <p:animEffect transition="in" filter="barn(outHorizontal)">
                                      <p:cBhvr>
                                        <p:cTn id="27" dur="500"/>
                                        <p:tgtEl>
                                          <p:spTgt spid="31748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out)">
                                      <p:cBhvr>
                                        <p:cTn id="37" dur="500"/>
                                        <p:tgtEl>
                                          <p:spTgt spid="8"/>
                                        </p:tgtEl>
                                      </p:cBhvr>
                                    </p:animEffect>
                                  </p:childTnLst>
                                </p:cTn>
                              </p:par>
                            </p:childTnLst>
                          </p:cTn>
                        </p:par>
                        <p:par>
                          <p:cTn id="38" fill="hold">
                            <p:stCondLst>
                              <p:cond delay="500"/>
                            </p:stCondLst>
                            <p:childTnLst>
                              <p:par>
                                <p:cTn id="39" presetID="4" presetClass="entr" presetSubtype="32" fill="hold" grpId="0" nodeType="afterEffect">
                                  <p:stCondLst>
                                    <p:cond delay="1000"/>
                                  </p:stCondLst>
                                  <p:childTnLst>
                                    <p:set>
                                      <p:cBhvr>
                                        <p:cTn id="40" dur="1" fill="hold">
                                          <p:stCondLst>
                                            <p:cond delay="0"/>
                                          </p:stCondLst>
                                        </p:cTn>
                                        <p:tgtEl>
                                          <p:spTgt spid="317482"/>
                                        </p:tgtEl>
                                        <p:attrNameLst>
                                          <p:attrName>style.visibility</p:attrName>
                                        </p:attrNameLst>
                                      </p:cBhvr>
                                      <p:to>
                                        <p:strVal val="visible"/>
                                      </p:to>
                                    </p:set>
                                    <p:animEffect transition="in" filter="box(out)">
                                      <p:cBhvr>
                                        <p:cTn id="41" dur="500"/>
                                        <p:tgtEl>
                                          <p:spTgt spid="317482"/>
                                        </p:tgtEl>
                                      </p:cBhvr>
                                    </p:animEffect>
                                  </p:childTnLst>
                                </p:cTn>
                              </p:par>
                            </p:childTnLst>
                          </p:cTn>
                        </p:par>
                        <p:par>
                          <p:cTn id="42" fill="hold">
                            <p:stCondLst>
                              <p:cond delay="2000"/>
                            </p:stCondLst>
                            <p:childTnLst>
                              <p:par>
                                <p:cTn id="43" presetID="4" presetClass="entr" presetSubtype="32" fill="hold" nodeType="after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box(out)">
                                      <p:cBhvr>
                                        <p:cTn id="45" dur="500"/>
                                        <p:tgtEl>
                                          <p:spTgt spid="4"/>
                                        </p:tgtEl>
                                      </p:cBhvr>
                                    </p:animEffect>
                                  </p:childTnLst>
                                </p:cTn>
                              </p:par>
                            </p:childTnLst>
                          </p:cTn>
                        </p:par>
                        <p:par>
                          <p:cTn id="46" fill="hold">
                            <p:stCondLst>
                              <p:cond delay="3500"/>
                            </p:stCondLst>
                            <p:childTnLst>
                              <p:par>
                                <p:cTn id="47" presetID="4" presetClass="entr" presetSubtype="32" fill="hold" grpId="0" nodeType="afterEffect">
                                  <p:stCondLst>
                                    <p:cond delay="1000"/>
                                  </p:stCondLst>
                                  <p:childTnLst>
                                    <p:set>
                                      <p:cBhvr>
                                        <p:cTn id="48" dur="1" fill="hold">
                                          <p:stCondLst>
                                            <p:cond delay="0"/>
                                          </p:stCondLst>
                                        </p:cTn>
                                        <p:tgtEl>
                                          <p:spTgt spid="317472"/>
                                        </p:tgtEl>
                                        <p:attrNameLst>
                                          <p:attrName>style.visibility</p:attrName>
                                        </p:attrNameLst>
                                      </p:cBhvr>
                                      <p:to>
                                        <p:strVal val="visible"/>
                                      </p:to>
                                    </p:set>
                                    <p:animEffect transition="in" filter="box(out)">
                                      <p:cBhvr>
                                        <p:cTn id="49" dur="500"/>
                                        <p:tgtEl>
                                          <p:spTgt spid="317472"/>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strips(downLeft)">
                                      <p:cBhvr>
                                        <p:cTn id="54" dur="500"/>
                                        <p:tgtEl>
                                          <p:spTgt spid="10"/>
                                        </p:tgtEl>
                                      </p:cBhvr>
                                    </p:animEffec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17506"/>
                                        </p:tgtEl>
                                        <p:attrNameLst>
                                          <p:attrName>style.visibility</p:attrName>
                                        </p:attrNameLst>
                                      </p:cBhvr>
                                      <p:to>
                                        <p:strVal val="visible"/>
                                      </p:to>
                                    </p:set>
                                    <p:animEffect transition="in" filter="slide(fromBottom)">
                                      <p:cBhvr>
                                        <p:cTn id="62" dur="500"/>
                                        <p:tgtEl>
                                          <p:spTgt spid="31750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17471">
                                            <p:txEl>
                                              <p:charRg st="0" end="39"/>
                                            </p:txEl>
                                          </p:spTgt>
                                        </p:tgtEl>
                                        <p:attrNameLst>
                                          <p:attrName>style.visibility</p:attrName>
                                        </p:attrNameLst>
                                      </p:cBhvr>
                                      <p:to>
                                        <p:strVal val="visible"/>
                                      </p:to>
                                    </p:set>
                                    <p:animEffect transition="in" filter="wipe(down)">
                                      <p:cBhvr>
                                        <p:cTn id="67" dur="500"/>
                                        <p:tgtEl>
                                          <p:spTgt spid="317471">
                                            <p:txEl>
                                              <p:charRg st="0" end="3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317507"/>
                                        </p:tgtEl>
                                        <p:attrNameLst>
                                          <p:attrName>style.visibility</p:attrName>
                                        </p:attrNameLst>
                                      </p:cBhvr>
                                      <p:to>
                                        <p:strVal val="visible"/>
                                      </p:to>
                                    </p:set>
                                    <p:anim calcmode="lin" valueType="num">
                                      <p:cBhvr>
                                        <p:cTn id="72" dur="1000" fill="hold"/>
                                        <p:tgtEl>
                                          <p:spTgt spid="317507"/>
                                        </p:tgtEl>
                                        <p:attrNameLst>
                                          <p:attrName>ppt_w</p:attrName>
                                        </p:attrNameLst>
                                      </p:cBhvr>
                                      <p:tavLst>
                                        <p:tav tm="0">
                                          <p:val>
                                            <p:strVal val="#ppt_w*0.70"/>
                                          </p:val>
                                        </p:tav>
                                        <p:tav tm="100000">
                                          <p:val>
                                            <p:strVal val="#ppt_w"/>
                                          </p:val>
                                        </p:tav>
                                      </p:tavLst>
                                    </p:anim>
                                    <p:anim calcmode="lin" valueType="num">
                                      <p:cBhvr>
                                        <p:cTn id="73" dur="1000" fill="hold"/>
                                        <p:tgtEl>
                                          <p:spTgt spid="317507"/>
                                        </p:tgtEl>
                                        <p:attrNameLst>
                                          <p:attrName>ppt_h</p:attrName>
                                        </p:attrNameLst>
                                      </p:cBhvr>
                                      <p:tavLst>
                                        <p:tav tm="0">
                                          <p:val>
                                            <p:strVal val="#ppt_h"/>
                                          </p:val>
                                        </p:tav>
                                        <p:tav tm="100000">
                                          <p:val>
                                            <p:strVal val="#ppt_h"/>
                                          </p:val>
                                        </p:tav>
                                      </p:tavLst>
                                    </p:anim>
                                    <p:animEffect transition="in" filter="fade">
                                      <p:cBhvr>
                                        <p:cTn id="74" dur="1000"/>
                                        <p:tgtEl>
                                          <p:spTgt spid="31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2" grpId="0" animBg="1"/>
      <p:bldP spid="317482" grpId="0" animBg="1"/>
      <p:bldP spid="317506" grpId="0"/>
      <p:bldP spid="3175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p:nvPr/>
        </p:nvSpPr>
        <p:spPr>
          <a:xfrm>
            <a:off x="1360488" y="2717800"/>
            <a:ext cx="2168525" cy="343693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pic>
        <p:nvPicPr>
          <p:cNvPr id="68611" name="Picture 3" descr="bd3"/>
          <p:cNvPicPr/>
          <p:nvPr/>
        </p:nvPicPr>
        <p:blipFill>
          <a:blip r:embed="rId1"/>
          <a:stretch>
            <a:fillRect/>
          </a:stretch>
        </p:blipFill>
        <p:spPr>
          <a:xfrm>
            <a:off x="1828800" y="2717800"/>
            <a:ext cx="1701800" cy="3503613"/>
          </a:xfrm>
          <a:prstGeom prst="rect">
            <a:avLst/>
          </a:prstGeom>
          <a:noFill/>
          <a:ln w="9525" cap="flat" cmpd="sng">
            <a:solidFill>
              <a:schemeClr val="tx2"/>
            </a:solidFill>
            <a:prstDash val="solid"/>
            <a:miter/>
            <a:headEnd type="none" w="med" len="med"/>
            <a:tailEnd type="none" w="med" len="med"/>
          </a:ln>
        </p:spPr>
      </p:pic>
      <p:sp>
        <p:nvSpPr>
          <p:cNvPr id="68612" name="Text Box 4"/>
          <p:cNvSpPr txBox="1"/>
          <p:nvPr/>
        </p:nvSpPr>
        <p:spPr>
          <a:xfrm>
            <a:off x="1143000" y="2717800"/>
            <a:ext cx="684213" cy="3503613"/>
          </a:xfrm>
          <a:prstGeom prst="rect">
            <a:avLst/>
          </a:prstGeom>
          <a:solidFill>
            <a:schemeClr val="accent1"/>
          </a:solidFill>
          <a:ln w="12700" cap="flat" cmpd="sng">
            <a:solidFill>
              <a:schemeClr val="tx2"/>
            </a:solidFill>
            <a:prstDash val="solid"/>
            <a:miter/>
            <a:headEnd type="none" w="med" len="med"/>
            <a:tailEnd type="none" w="med" len="med"/>
          </a:ln>
        </p:spPr>
        <p:txBody>
          <a:bodyPr vert="eaVert">
            <a:spAutoFit/>
          </a:bodyPr>
          <a:p>
            <a:pPr>
              <a:spcBef>
                <a:spcPct val="50000"/>
              </a:spcBef>
            </a:pPr>
            <a:r>
              <a:rPr lang="en-US" altLang="zh-CN"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波 的 衍  射</a:t>
            </a:r>
            <a:endParaRPr lang="zh-CN" altLang="en-US" sz="3200" dirty="0">
              <a:solidFill>
                <a:schemeClr val="tx1"/>
              </a:solidFill>
              <a:latin typeface="Times New Roman" panose="02020603050405020304" pitchFamily="18" charset="0"/>
            </a:endParaRPr>
          </a:p>
        </p:txBody>
      </p:sp>
      <p:sp>
        <p:nvSpPr>
          <p:cNvPr id="68613" name="Rectangle 5"/>
          <p:cNvSpPr/>
          <p:nvPr/>
        </p:nvSpPr>
        <p:spPr>
          <a:xfrm>
            <a:off x="4932363" y="2692400"/>
            <a:ext cx="3059112" cy="352583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pic>
        <p:nvPicPr>
          <p:cNvPr id="68614" name="Picture 6" descr="bd2"/>
          <p:cNvPicPr>
            <a:picLocks noChangeAspect="1"/>
          </p:cNvPicPr>
          <p:nvPr/>
        </p:nvPicPr>
        <p:blipFill>
          <a:blip r:embed="rId2"/>
          <a:stretch>
            <a:fillRect/>
          </a:stretch>
        </p:blipFill>
        <p:spPr>
          <a:xfrm>
            <a:off x="5219700" y="2708275"/>
            <a:ext cx="2778125" cy="3509963"/>
          </a:xfrm>
          <a:prstGeom prst="rect">
            <a:avLst/>
          </a:prstGeom>
          <a:noFill/>
          <a:ln w="9525" cap="flat" cmpd="sng">
            <a:solidFill>
              <a:schemeClr val="tx2"/>
            </a:solidFill>
            <a:prstDash val="solid"/>
            <a:miter/>
            <a:headEnd type="none" w="med" len="med"/>
            <a:tailEnd type="none" w="med" len="med"/>
          </a:ln>
        </p:spPr>
      </p:pic>
      <p:sp>
        <p:nvSpPr>
          <p:cNvPr id="68615" name="Text Box 7"/>
          <p:cNvSpPr txBox="1"/>
          <p:nvPr/>
        </p:nvSpPr>
        <p:spPr>
          <a:xfrm>
            <a:off x="4525963" y="2692400"/>
            <a:ext cx="681037" cy="3525838"/>
          </a:xfrm>
          <a:prstGeom prst="rect">
            <a:avLst/>
          </a:prstGeom>
          <a:solidFill>
            <a:schemeClr val="accent1"/>
          </a:solidFill>
          <a:ln w="9525" cap="flat" cmpd="sng">
            <a:solidFill>
              <a:schemeClr val="tx2"/>
            </a:solidFill>
            <a:prstDash val="solid"/>
            <a:miter/>
            <a:headEnd type="none" w="med" len="med"/>
            <a:tailEnd type="none" w="med" len="med"/>
          </a:ln>
        </p:spPr>
        <p:txBody>
          <a:bodyPr vert="eaVert">
            <a:spAutoFit/>
          </a:bodyPr>
          <a:p>
            <a:pPr algn="ctr">
              <a:spcBef>
                <a:spcPct val="50000"/>
              </a:spcBef>
            </a:pPr>
            <a:r>
              <a:rPr lang="en-US" altLang="zh-CN"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水波的衍射</a:t>
            </a:r>
            <a:endParaRPr lang="zh-CN" altLang="en-US" dirty="0">
              <a:solidFill>
                <a:schemeClr val="tx1"/>
              </a:solidFill>
              <a:latin typeface="Times New Roman" panose="02020603050405020304" pitchFamily="18" charset="0"/>
            </a:endParaRPr>
          </a:p>
        </p:txBody>
      </p:sp>
      <p:sp>
        <p:nvSpPr>
          <p:cNvPr id="318472" name="Text Box 8"/>
          <p:cNvSpPr txBox="1"/>
          <p:nvPr/>
        </p:nvSpPr>
        <p:spPr>
          <a:xfrm>
            <a:off x="533400" y="1376363"/>
            <a:ext cx="8153400" cy="12604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波在传播过程中遇到障碍物，能绕过障碍物的边缘，在障碍物的阴影区内继续传播</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68617" name="Rectangle 9"/>
          <p:cNvSpPr/>
          <p:nvPr/>
        </p:nvSpPr>
        <p:spPr>
          <a:xfrm>
            <a:off x="533400" y="762000"/>
            <a:ext cx="3168650" cy="750888"/>
          </a:xfrm>
          <a:prstGeom prst="rect">
            <a:avLst/>
          </a:prstGeom>
          <a:noFill/>
          <a:ln w="19050">
            <a:noFill/>
          </a:ln>
        </p:spPr>
        <p:txBody>
          <a:bodyPr wrap="none">
            <a:spAutoFit/>
          </a:bodyPr>
          <a:p>
            <a:pPr algn="ctr">
              <a:lnSpc>
                <a:spcPct val="120000"/>
              </a:lnSpc>
              <a:spcBef>
                <a:spcPct val="50000"/>
              </a:spcBef>
            </a:pPr>
            <a:r>
              <a:rPr lang="en-US" altLang="zh-CN" sz="3600" dirty="0">
                <a:solidFill>
                  <a:schemeClr val="tx1"/>
                </a:solidFill>
                <a:latin typeface="宋体" panose="02010600030101010101" pitchFamily="2" charset="-122"/>
              </a:rPr>
              <a:t> </a:t>
            </a:r>
            <a:r>
              <a:rPr lang="zh-CN" altLang="en-US" sz="3600" dirty="0">
                <a:solidFill>
                  <a:srgbClr val="CC0000"/>
                </a:solidFill>
                <a:latin typeface="宋体" panose="02010600030101010101" pitchFamily="2" charset="-122"/>
              </a:rPr>
              <a:t>二  波的衍射</a:t>
            </a:r>
            <a:endParaRPr lang="zh-CN" altLang="en-US" sz="3600" dirty="0">
              <a:solidFill>
                <a:srgbClr val="CC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72"/>
                                        </p:tgtEl>
                                        <p:attrNameLst>
                                          <p:attrName>style.visibility</p:attrName>
                                        </p:attrNameLst>
                                      </p:cBhvr>
                                      <p:to>
                                        <p:strVal val="visible"/>
                                      </p:to>
                                    </p:set>
                                    <p:animEffect transition="in" filter="blinds(horizontal)">
                                      <p:cBhvr>
                                        <p:cTn id="7" dur="500"/>
                                        <p:tgtEl>
                                          <p:spTgt spid="318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7" name="Text Box 3"/>
          <p:cNvSpPr txBox="1">
            <a:spLocks noChangeArrowheads="1"/>
          </p:cNvSpPr>
          <p:nvPr/>
        </p:nvSpPr>
        <p:spPr bwMode="auto">
          <a:xfrm>
            <a:off x="323850" y="836613"/>
            <a:ext cx="8135938" cy="51911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水波传递中遇到与波长差不多尺寸的小孔时：</a:t>
            </a:r>
            <a:endPar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endParaRPr>
          </a:p>
        </p:txBody>
      </p:sp>
      <p:pic>
        <p:nvPicPr>
          <p:cNvPr id="69635" name="Picture 4"/>
          <p:cNvPicPr>
            <a:picLocks noChangeAspect="1"/>
          </p:cNvPicPr>
          <p:nvPr/>
        </p:nvPicPr>
        <p:blipFill>
          <a:blip r:embed="rId1"/>
          <a:stretch>
            <a:fillRect/>
          </a:stretch>
        </p:blipFill>
        <p:spPr>
          <a:xfrm>
            <a:off x="1258888" y="1412875"/>
            <a:ext cx="6192837" cy="4273550"/>
          </a:xfrm>
          <a:prstGeom prst="rect">
            <a:avLst/>
          </a:prstGeom>
          <a:noFill/>
          <a:ln w="9525">
            <a:noFill/>
          </a:ln>
        </p:spPr>
      </p:pic>
      <p:sp>
        <p:nvSpPr>
          <p:cNvPr id="456709" name="Text Box 5"/>
          <p:cNvSpPr txBox="1">
            <a:spLocks noChangeArrowheads="1"/>
          </p:cNvSpPr>
          <p:nvPr/>
        </p:nvSpPr>
        <p:spPr bwMode="auto">
          <a:xfrm>
            <a:off x="468313" y="5734050"/>
            <a:ext cx="8135938" cy="94615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      </a:t>
            </a:r>
            <a:r>
              <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水波传递中通过小孔时，相当于在小孔处衍生出一个新的与波源</a:t>
            </a:r>
            <a:r>
              <a:rPr kumimoji="1" lang="en-US" altLang="zh-CN"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P</a:t>
            </a:r>
            <a:r>
              <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类似的波源</a:t>
            </a:r>
            <a:r>
              <a:rPr kumimoji="1" lang="en-US" altLang="zh-CN"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Q</a:t>
            </a:r>
            <a:r>
              <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，称为子波源。</a:t>
            </a:r>
            <a:endPar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endParaRPr>
          </a:p>
        </p:txBody>
      </p:sp>
      <p:sp>
        <p:nvSpPr>
          <p:cNvPr id="456710" name="Text Box 6"/>
          <p:cNvSpPr txBox="1">
            <a:spLocks noChangeArrowheads="1"/>
          </p:cNvSpPr>
          <p:nvPr/>
        </p:nvSpPr>
        <p:spPr bwMode="auto">
          <a:xfrm>
            <a:off x="2771775" y="4937125"/>
            <a:ext cx="1800225"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波源</a:t>
            </a: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endPar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6711" name="Text Box 7"/>
          <p:cNvSpPr txBox="1">
            <a:spLocks noChangeArrowheads="1"/>
          </p:cNvSpPr>
          <p:nvPr/>
        </p:nvSpPr>
        <p:spPr bwMode="auto">
          <a:xfrm>
            <a:off x="2051050" y="2994025"/>
            <a:ext cx="2374900"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衍生波源</a:t>
            </a: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Q</a:t>
            </a:r>
            <a:endPar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dissolve">
                                      <p:cBhvr>
                                        <p:cTn id="7" dur="500"/>
                                        <p:tgtEl>
                                          <p:spTgt spid="4567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6711"/>
                                        </p:tgtEl>
                                        <p:attrNameLst>
                                          <p:attrName>style.visibility</p:attrName>
                                        </p:attrNameLst>
                                      </p:cBhvr>
                                      <p:to>
                                        <p:strVal val="visible"/>
                                      </p:to>
                                    </p:set>
                                    <p:animEffect transition="in" filter="dissolve">
                                      <p:cBhvr>
                                        <p:cTn id="12" dur="500"/>
                                        <p:tgtEl>
                                          <p:spTgt spid="456711"/>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456709"/>
                                        </p:tgtEl>
                                        <p:attrNameLst>
                                          <p:attrName>style.visibility</p:attrName>
                                        </p:attrNameLst>
                                      </p:cBhvr>
                                      <p:to>
                                        <p:strVal val="visible"/>
                                      </p:to>
                                    </p:set>
                                    <p:anim calcmode="discrete" valueType="clr">
                                      <p:cBhvr override="childStyle">
                                        <p:cTn id="17" dur="80"/>
                                        <p:tgtEl>
                                          <p:spTgt spid="456709"/>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56709"/>
                                        </p:tgtEl>
                                        <p:attrNameLst>
                                          <p:attrName>fillcolor</p:attrName>
                                        </p:attrNameLst>
                                      </p:cBhvr>
                                      <p:tavLst>
                                        <p:tav tm="0">
                                          <p:val>
                                            <p:clrVal>
                                              <a:schemeClr val="accent2"/>
                                            </p:clrVal>
                                          </p:val>
                                        </p:tav>
                                        <p:tav tm="50000">
                                          <p:val>
                                            <p:clrVal>
                                              <a:schemeClr val="hlink"/>
                                            </p:clrVal>
                                          </p:val>
                                        </p:tav>
                                      </p:tavLst>
                                    </p:anim>
                                    <p:set>
                                      <p:cBhvr>
                                        <p:cTn id="19" dur="80"/>
                                        <p:tgtEl>
                                          <p:spTgt spid="4567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p:bldP spid="456710" grpId="0"/>
      <p:bldP spid="4567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685800" y="3581400"/>
            <a:ext cx="7696200" cy="2743200"/>
            <a:chOff x="432" y="2256"/>
            <a:chExt cx="4848" cy="1728"/>
          </a:xfrm>
        </p:grpSpPr>
        <p:sp>
          <p:nvSpPr>
            <p:cNvPr id="1051" name="Rectangle 3"/>
            <p:cNvSpPr/>
            <p:nvPr/>
          </p:nvSpPr>
          <p:spPr>
            <a:xfrm>
              <a:off x="432" y="2256"/>
              <a:ext cx="4848" cy="172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052" name="Group 4"/>
            <p:cNvGrpSpPr/>
            <p:nvPr/>
          </p:nvGrpSpPr>
          <p:grpSpPr>
            <a:xfrm>
              <a:off x="624" y="2448"/>
              <a:ext cx="1636" cy="1200"/>
              <a:chOff x="624" y="2448"/>
              <a:chExt cx="1636" cy="1200"/>
            </a:xfrm>
          </p:grpSpPr>
          <p:sp>
            <p:nvSpPr>
              <p:cNvPr id="1053" name="Line 5"/>
              <p:cNvSpPr/>
              <p:nvPr/>
            </p:nvSpPr>
            <p:spPr>
              <a:xfrm flipV="1">
                <a:off x="1680" y="2688"/>
                <a:ext cx="288" cy="96"/>
              </a:xfrm>
              <a:prstGeom prst="line">
                <a:avLst/>
              </a:prstGeom>
              <a:ln w="57150" cap="flat" cmpd="sng">
                <a:solidFill>
                  <a:srgbClr val="0000FF"/>
                </a:solidFill>
                <a:prstDash val="solid"/>
                <a:headEnd type="none" w="med" len="med"/>
                <a:tailEnd type="none" w="med" len="med"/>
              </a:ln>
            </p:spPr>
          </p:sp>
          <p:sp>
            <p:nvSpPr>
              <p:cNvPr id="1054" name="Line 6"/>
              <p:cNvSpPr/>
              <p:nvPr/>
            </p:nvSpPr>
            <p:spPr>
              <a:xfrm>
                <a:off x="1680" y="3264"/>
                <a:ext cx="288" cy="144"/>
              </a:xfrm>
              <a:prstGeom prst="line">
                <a:avLst/>
              </a:prstGeom>
              <a:ln w="57150" cap="flat" cmpd="sng">
                <a:solidFill>
                  <a:srgbClr val="0000FF"/>
                </a:solidFill>
                <a:prstDash val="solid"/>
                <a:headEnd type="none" w="med" len="med"/>
                <a:tailEnd type="none" w="med" len="med"/>
              </a:ln>
            </p:spPr>
          </p:sp>
          <p:sp>
            <p:nvSpPr>
              <p:cNvPr id="1055" name="Line 7"/>
              <p:cNvSpPr/>
              <p:nvPr/>
            </p:nvSpPr>
            <p:spPr>
              <a:xfrm>
                <a:off x="1056" y="3600"/>
                <a:ext cx="768" cy="0"/>
              </a:xfrm>
              <a:prstGeom prst="line">
                <a:avLst/>
              </a:prstGeom>
              <a:ln w="28575" cap="flat" cmpd="sng">
                <a:solidFill>
                  <a:schemeClr val="tx1"/>
                </a:solidFill>
                <a:prstDash val="solid"/>
                <a:headEnd type="none" w="med" len="med"/>
                <a:tailEnd type="none" w="med" len="med"/>
              </a:ln>
            </p:spPr>
          </p:sp>
          <p:sp>
            <p:nvSpPr>
              <p:cNvPr id="1056" name="Line 8"/>
              <p:cNvSpPr/>
              <p:nvPr/>
            </p:nvSpPr>
            <p:spPr>
              <a:xfrm flipH="1">
                <a:off x="1824" y="3312"/>
                <a:ext cx="0" cy="286"/>
              </a:xfrm>
              <a:prstGeom prst="line">
                <a:avLst/>
              </a:prstGeom>
              <a:ln w="28575" cap="flat" cmpd="sng">
                <a:solidFill>
                  <a:schemeClr val="tx1"/>
                </a:solidFill>
                <a:prstDash val="solid"/>
                <a:headEnd type="none" w="med" len="med"/>
                <a:tailEnd type="none" w="med" len="med"/>
              </a:ln>
            </p:spPr>
          </p:sp>
          <p:sp>
            <p:nvSpPr>
              <p:cNvPr id="1057" name="Line 9"/>
              <p:cNvSpPr/>
              <p:nvPr/>
            </p:nvSpPr>
            <p:spPr>
              <a:xfrm>
                <a:off x="1038" y="2448"/>
                <a:ext cx="0" cy="311"/>
              </a:xfrm>
              <a:prstGeom prst="line">
                <a:avLst/>
              </a:prstGeom>
              <a:ln w="28575" cap="flat" cmpd="sng">
                <a:solidFill>
                  <a:schemeClr val="tx1"/>
                </a:solidFill>
                <a:prstDash val="solid"/>
                <a:headEnd type="none" w="med" len="med"/>
                <a:tailEnd type="none" w="med" len="med"/>
              </a:ln>
            </p:spPr>
          </p:sp>
          <p:sp>
            <p:nvSpPr>
              <p:cNvPr id="1058" name="Line 10"/>
              <p:cNvSpPr/>
              <p:nvPr/>
            </p:nvSpPr>
            <p:spPr>
              <a:xfrm>
                <a:off x="1824" y="2448"/>
                <a:ext cx="0" cy="288"/>
              </a:xfrm>
              <a:prstGeom prst="line">
                <a:avLst/>
              </a:prstGeom>
              <a:ln w="28575" cap="flat" cmpd="sng">
                <a:solidFill>
                  <a:schemeClr val="tx1"/>
                </a:solidFill>
                <a:prstDash val="solid"/>
                <a:headEnd type="none" w="med" len="med"/>
                <a:tailEnd type="none" w="med" len="med"/>
              </a:ln>
            </p:spPr>
          </p:sp>
          <p:sp>
            <p:nvSpPr>
              <p:cNvPr id="1059" name="Line 11"/>
              <p:cNvSpPr/>
              <p:nvPr/>
            </p:nvSpPr>
            <p:spPr>
              <a:xfrm>
                <a:off x="1008" y="2448"/>
                <a:ext cx="816" cy="0"/>
              </a:xfrm>
              <a:prstGeom prst="line">
                <a:avLst/>
              </a:prstGeom>
              <a:ln w="28575" cap="flat" cmpd="sng">
                <a:solidFill>
                  <a:schemeClr val="tx1"/>
                </a:solidFill>
                <a:prstDash val="solid"/>
                <a:headEnd type="none" w="med" len="med"/>
                <a:tailEnd type="none" w="med" len="med"/>
              </a:ln>
            </p:spPr>
          </p:sp>
          <p:sp>
            <p:nvSpPr>
              <p:cNvPr id="1060" name="Line 12"/>
              <p:cNvSpPr/>
              <p:nvPr/>
            </p:nvSpPr>
            <p:spPr>
              <a:xfrm>
                <a:off x="1056" y="3360"/>
                <a:ext cx="0" cy="240"/>
              </a:xfrm>
              <a:prstGeom prst="line">
                <a:avLst/>
              </a:prstGeom>
              <a:ln w="28575" cap="flat" cmpd="sng">
                <a:solidFill>
                  <a:schemeClr val="tx1"/>
                </a:solidFill>
                <a:prstDash val="solid"/>
                <a:headEnd type="none" w="med" len="med"/>
                <a:tailEnd type="none" w="med" len="med"/>
              </a:ln>
            </p:spPr>
          </p:sp>
          <p:grpSp>
            <p:nvGrpSpPr>
              <p:cNvPr id="1061" name="Group 13"/>
              <p:cNvGrpSpPr/>
              <p:nvPr/>
            </p:nvGrpSpPr>
            <p:grpSpPr>
              <a:xfrm>
                <a:off x="1824" y="2448"/>
                <a:ext cx="436" cy="288"/>
                <a:chOff x="1824" y="2448"/>
                <a:chExt cx="436" cy="288"/>
              </a:xfrm>
            </p:grpSpPr>
            <p:graphicFrame>
              <p:nvGraphicFramePr>
                <p:cNvPr id="1031" name="Object 14"/>
                <p:cNvGraphicFramePr/>
                <p:nvPr/>
              </p:nvGraphicFramePr>
              <p:xfrm>
                <a:off x="2016" y="2448"/>
                <a:ext cx="244" cy="288"/>
              </p:xfrm>
              <a:graphic>
                <a:graphicData uri="http://schemas.openxmlformats.org/presentationml/2006/ole">
                  <mc:AlternateContent xmlns:mc="http://schemas.openxmlformats.org/markup-compatibility/2006">
                    <mc:Choice xmlns:v="urn:schemas-microsoft-com:vml" Requires="v">
                      <p:oleObj spid="_x0000_s3078" name="" r:id="rId1" imgW="279400" imgH="330200" progId="Equation.3">
                        <p:embed/>
                      </p:oleObj>
                    </mc:Choice>
                    <mc:Fallback>
                      <p:oleObj name="" r:id="rId1" imgW="279400" imgH="330200" progId="Equation.3">
                        <p:embed/>
                        <p:pic>
                          <p:nvPicPr>
                            <p:cNvPr id="0" name="图片 3077"/>
                            <p:cNvPicPr/>
                            <p:nvPr/>
                          </p:nvPicPr>
                          <p:blipFill>
                            <a:blip r:embed="rId2"/>
                            <a:stretch>
                              <a:fillRect/>
                            </a:stretch>
                          </p:blipFill>
                          <p:spPr>
                            <a:xfrm>
                              <a:off x="2016" y="2448"/>
                              <a:ext cx="244" cy="288"/>
                            </a:xfrm>
                            <a:prstGeom prst="rect">
                              <a:avLst/>
                            </a:prstGeom>
                            <a:noFill/>
                            <a:ln w="38100">
                              <a:noFill/>
                              <a:miter/>
                            </a:ln>
                          </p:spPr>
                        </p:pic>
                      </p:oleObj>
                    </mc:Fallback>
                  </mc:AlternateContent>
                </a:graphicData>
              </a:graphic>
            </p:graphicFrame>
            <p:sp>
              <p:nvSpPr>
                <p:cNvPr id="1068" name="Text Box 15"/>
                <p:cNvSpPr txBox="1"/>
                <p:nvPr/>
              </p:nvSpPr>
              <p:spPr>
                <a:xfrm>
                  <a:off x="1824" y="2448"/>
                  <a:ext cx="225" cy="288"/>
                </a:xfrm>
                <a:prstGeom prst="rect">
                  <a:avLst/>
                </a:prstGeom>
                <a:noFill/>
                <a:ln w="9525">
                  <a:noFill/>
                </a:ln>
              </p:spPr>
              <p:txBody>
                <a:bodyPr wrap="none">
                  <a:spAutoFit/>
                </a:bodyPr>
                <a:p>
                  <a:pPr>
                    <a:spcBef>
                      <a:spcPct val="50000"/>
                    </a:spcBef>
                  </a:pPr>
                  <a:r>
                    <a:rPr lang="en-US" altLang="zh-CN" dirty="0">
                      <a:solidFill>
                        <a:srgbClr val="FF0000"/>
                      </a:solidFill>
                      <a:latin typeface="Times New Roman" panose="02020603050405020304" pitchFamily="18" charset="0"/>
                    </a:rPr>
                    <a:t>+</a:t>
                  </a:r>
                  <a:endParaRPr lang="en-US" altLang="zh-CN" dirty="0">
                    <a:solidFill>
                      <a:schemeClr val="tx1"/>
                    </a:solidFill>
                    <a:latin typeface="Times New Roman" panose="02020603050405020304" pitchFamily="18" charset="0"/>
                  </a:endParaRPr>
                </a:p>
              </p:txBody>
            </p:sp>
          </p:grpSp>
          <p:grpSp>
            <p:nvGrpSpPr>
              <p:cNvPr id="1062" name="Group 16"/>
              <p:cNvGrpSpPr/>
              <p:nvPr/>
            </p:nvGrpSpPr>
            <p:grpSpPr>
              <a:xfrm>
                <a:off x="1872" y="3360"/>
                <a:ext cx="388" cy="288"/>
                <a:chOff x="1872" y="3360"/>
                <a:chExt cx="388" cy="288"/>
              </a:xfrm>
            </p:grpSpPr>
            <p:graphicFrame>
              <p:nvGraphicFramePr>
                <p:cNvPr id="1030" name="Object 17"/>
                <p:cNvGraphicFramePr/>
                <p:nvPr/>
              </p:nvGraphicFramePr>
              <p:xfrm>
                <a:off x="2016" y="3360"/>
                <a:ext cx="244" cy="288"/>
              </p:xfrm>
              <a:graphic>
                <a:graphicData uri="http://schemas.openxmlformats.org/presentationml/2006/ole">
                  <mc:AlternateContent xmlns:mc="http://schemas.openxmlformats.org/markup-compatibility/2006">
                    <mc:Choice xmlns:v="urn:schemas-microsoft-com:vml" Requires="v">
                      <p:oleObj spid="_x0000_s3076" name="" r:id="rId3" imgW="279400" imgH="330200" progId="Equation.3">
                        <p:embed/>
                      </p:oleObj>
                    </mc:Choice>
                    <mc:Fallback>
                      <p:oleObj name="" r:id="rId3" imgW="279400" imgH="330200" progId="Equation.3">
                        <p:embed/>
                        <p:pic>
                          <p:nvPicPr>
                            <p:cNvPr id="0" name="图片 3075"/>
                            <p:cNvPicPr/>
                            <p:nvPr/>
                          </p:nvPicPr>
                          <p:blipFill>
                            <a:blip r:embed="rId2"/>
                            <a:stretch>
                              <a:fillRect/>
                            </a:stretch>
                          </p:blipFill>
                          <p:spPr>
                            <a:xfrm>
                              <a:off x="2016" y="3360"/>
                              <a:ext cx="244" cy="288"/>
                            </a:xfrm>
                            <a:prstGeom prst="rect">
                              <a:avLst/>
                            </a:prstGeom>
                            <a:noFill/>
                            <a:ln w="38100">
                              <a:noFill/>
                              <a:miter/>
                            </a:ln>
                          </p:spPr>
                        </p:pic>
                      </p:oleObj>
                    </mc:Fallback>
                  </mc:AlternateContent>
                </a:graphicData>
              </a:graphic>
            </p:graphicFrame>
            <p:sp>
              <p:nvSpPr>
                <p:cNvPr id="1067" name="Line 18"/>
                <p:cNvSpPr/>
                <p:nvPr/>
              </p:nvSpPr>
              <p:spPr>
                <a:xfrm>
                  <a:off x="1872" y="3504"/>
                  <a:ext cx="144" cy="0"/>
                </a:xfrm>
                <a:prstGeom prst="line">
                  <a:avLst/>
                </a:prstGeom>
                <a:ln w="28575" cap="flat" cmpd="sng">
                  <a:solidFill>
                    <a:srgbClr val="0000FF"/>
                  </a:solidFill>
                  <a:prstDash val="solid"/>
                  <a:headEnd type="none" w="med" len="med"/>
                  <a:tailEnd type="none" w="med" len="med"/>
                </a:ln>
              </p:spPr>
            </p:sp>
          </p:grpSp>
          <p:grpSp>
            <p:nvGrpSpPr>
              <p:cNvPr id="1063" name="Group 19"/>
              <p:cNvGrpSpPr/>
              <p:nvPr/>
            </p:nvGrpSpPr>
            <p:grpSpPr>
              <a:xfrm>
                <a:off x="912" y="2736"/>
                <a:ext cx="144" cy="624"/>
                <a:chOff x="912" y="2736"/>
                <a:chExt cx="144" cy="624"/>
              </a:xfrm>
            </p:grpSpPr>
            <p:sp>
              <p:nvSpPr>
                <p:cNvPr id="1064" name="Arc 20"/>
                <p:cNvSpPr/>
                <p:nvPr/>
              </p:nvSpPr>
              <p:spPr>
                <a:xfrm rot="-5328117" flipH="1">
                  <a:off x="875" y="2772"/>
                  <a:ext cx="217" cy="144"/>
                </a:xfrm>
                <a:custGeom>
                  <a:avLst/>
                  <a:gdLst>
                    <a:gd name="txL" fmla="*/ 0 w 43157"/>
                    <a:gd name="txT" fmla="*/ 0 h 21600"/>
                    <a:gd name="txR" fmla="*/ 43157 w 43157"/>
                    <a:gd name="txB" fmla="*/ 21600 h 21600"/>
                  </a:gdLst>
                  <a:ahLst/>
                  <a:cxnLst>
                    <a:cxn ang="0">
                      <a:pos x="0" y="135"/>
                    </a:cxn>
                    <a:cxn ang="0">
                      <a:pos x="217" y="144"/>
                    </a:cxn>
                    <a:cxn ang="0">
                      <a:pos x="108" y="144"/>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65" name="Arc 21"/>
                <p:cNvSpPr/>
                <p:nvPr/>
              </p:nvSpPr>
              <p:spPr>
                <a:xfrm rot="-5328117" flipH="1">
                  <a:off x="875" y="2976"/>
                  <a:ext cx="218" cy="144"/>
                </a:xfrm>
                <a:custGeom>
                  <a:avLst/>
                  <a:gdLst>
                    <a:gd name="txL" fmla="*/ 0 w 43157"/>
                    <a:gd name="txT" fmla="*/ 0 h 21600"/>
                    <a:gd name="txR" fmla="*/ 43157 w 43157"/>
                    <a:gd name="txB" fmla="*/ 21600 h 21600"/>
                  </a:gdLst>
                  <a:ahLst/>
                  <a:cxnLst>
                    <a:cxn ang="0">
                      <a:pos x="0" y="135"/>
                    </a:cxn>
                    <a:cxn ang="0">
                      <a:pos x="218" y="144"/>
                    </a:cxn>
                    <a:cxn ang="0">
                      <a:pos x="109" y="144"/>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66" name="Arc 22"/>
                <p:cNvSpPr/>
                <p:nvPr/>
              </p:nvSpPr>
              <p:spPr>
                <a:xfrm rot="-5328117" flipH="1">
                  <a:off x="875" y="3179"/>
                  <a:ext cx="217" cy="144"/>
                </a:xfrm>
                <a:custGeom>
                  <a:avLst/>
                  <a:gdLst>
                    <a:gd name="txL" fmla="*/ 0 w 43157"/>
                    <a:gd name="txT" fmla="*/ 0 h 21600"/>
                    <a:gd name="txR" fmla="*/ 43157 w 43157"/>
                    <a:gd name="txB" fmla="*/ 21600 h 21600"/>
                  </a:gdLst>
                  <a:ahLst/>
                  <a:cxnLst>
                    <a:cxn ang="0">
                      <a:pos x="0" y="135"/>
                    </a:cxn>
                    <a:cxn ang="0">
                      <a:pos x="217" y="144"/>
                    </a:cxn>
                    <a:cxn ang="0">
                      <a:pos x="108" y="144"/>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aphicFrame>
            <p:nvGraphicFramePr>
              <p:cNvPr id="1028" name="Object 23"/>
              <p:cNvGraphicFramePr/>
              <p:nvPr/>
            </p:nvGraphicFramePr>
            <p:xfrm>
              <a:off x="1680" y="2880"/>
              <a:ext cx="240" cy="268"/>
            </p:xfrm>
            <a:graphic>
              <a:graphicData uri="http://schemas.openxmlformats.org/presentationml/2006/ole">
                <mc:AlternateContent xmlns:mc="http://schemas.openxmlformats.org/markup-compatibility/2006">
                  <mc:Choice xmlns:v="urn:schemas-microsoft-com:vml" Requires="v">
                    <p:oleObj spid="_x0000_s3077" name="" r:id="rId4" imgW="215900" imgH="241300" progId="Equation.3">
                      <p:embed/>
                    </p:oleObj>
                  </mc:Choice>
                  <mc:Fallback>
                    <p:oleObj name="" r:id="rId4" imgW="215900" imgH="241300" progId="Equation.3">
                      <p:embed/>
                      <p:pic>
                        <p:nvPicPr>
                          <p:cNvPr id="0" name="图片 3076"/>
                          <p:cNvPicPr/>
                          <p:nvPr/>
                        </p:nvPicPr>
                        <p:blipFill>
                          <a:blip r:embed="rId5"/>
                          <a:stretch>
                            <a:fillRect/>
                          </a:stretch>
                        </p:blipFill>
                        <p:spPr>
                          <a:xfrm>
                            <a:off x="1680" y="2880"/>
                            <a:ext cx="240" cy="268"/>
                          </a:xfrm>
                          <a:prstGeom prst="rect">
                            <a:avLst/>
                          </a:prstGeom>
                          <a:noFill/>
                          <a:ln w="38100">
                            <a:noFill/>
                            <a:miter/>
                          </a:ln>
                        </p:spPr>
                      </p:pic>
                    </p:oleObj>
                  </mc:Fallback>
                </mc:AlternateContent>
              </a:graphicData>
            </a:graphic>
          </p:graphicFrame>
          <p:graphicFrame>
            <p:nvGraphicFramePr>
              <p:cNvPr id="1029" name="Object 24"/>
              <p:cNvGraphicFramePr/>
              <p:nvPr/>
            </p:nvGraphicFramePr>
            <p:xfrm>
              <a:off x="624" y="2928"/>
              <a:ext cx="220" cy="264"/>
            </p:xfrm>
            <a:graphic>
              <a:graphicData uri="http://schemas.openxmlformats.org/presentationml/2006/ole">
                <mc:AlternateContent xmlns:mc="http://schemas.openxmlformats.org/markup-compatibility/2006">
                  <mc:Choice xmlns:v="urn:schemas-microsoft-com:vml" Requires="v">
                    <p:oleObj spid="_x0000_s3096" name="" r:id="rId6" imgW="190500" imgH="228600" progId="Equation.3">
                      <p:embed/>
                    </p:oleObj>
                  </mc:Choice>
                  <mc:Fallback>
                    <p:oleObj name="" r:id="rId6" imgW="190500" imgH="228600" progId="Equation.3">
                      <p:embed/>
                      <p:pic>
                        <p:nvPicPr>
                          <p:cNvPr id="0" name="图片 3095"/>
                          <p:cNvPicPr/>
                          <p:nvPr/>
                        </p:nvPicPr>
                        <p:blipFill>
                          <a:blip r:embed="rId7"/>
                          <a:stretch>
                            <a:fillRect/>
                          </a:stretch>
                        </p:blipFill>
                        <p:spPr>
                          <a:xfrm>
                            <a:off x="624" y="2928"/>
                            <a:ext cx="220" cy="264"/>
                          </a:xfrm>
                          <a:prstGeom prst="rect">
                            <a:avLst/>
                          </a:prstGeom>
                          <a:noFill/>
                          <a:ln w="38100">
                            <a:noFill/>
                            <a:miter/>
                          </a:ln>
                        </p:spPr>
                      </p:pic>
                    </p:oleObj>
                  </mc:Fallback>
                </mc:AlternateContent>
              </a:graphicData>
            </a:graphic>
          </p:graphicFrame>
        </p:grpSp>
      </p:grpSp>
      <p:sp>
        <p:nvSpPr>
          <p:cNvPr id="1033" name="Text Box 25"/>
          <p:cNvSpPr txBox="1"/>
          <p:nvPr/>
        </p:nvSpPr>
        <p:spPr>
          <a:xfrm>
            <a:off x="457200" y="838200"/>
            <a:ext cx="5029200" cy="519113"/>
          </a:xfrm>
          <a:prstGeom prst="rect">
            <a:avLst/>
          </a:prstGeom>
          <a:noFill/>
          <a:ln w="9525">
            <a:noFill/>
          </a:ln>
        </p:spPr>
        <p:txBody>
          <a:bodyPr>
            <a:spAutoFit/>
          </a:bodyPr>
          <a:p>
            <a:pPr>
              <a:spcBef>
                <a:spcPct val="50000"/>
              </a:spcBef>
            </a:pPr>
            <a:r>
              <a:rPr lang="zh-CN" altLang="en-US" sz="2800" dirty="0">
                <a:solidFill>
                  <a:srgbClr val="CC0000"/>
                </a:solidFill>
                <a:latin typeface="Times New Roman" panose="02020603050405020304" pitchFamily="18" charset="0"/>
              </a:rPr>
              <a:t>一    电磁波的产生与传播</a:t>
            </a:r>
            <a:endParaRPr lang="zh-CN" altLang="en-US" dirty="0">
              <a:solidFill>
                <a:schemeClr val="tx1"/>
              </a:solidFill>
              <a:latin typeface="Times New Roman" panose="02020603050405020304" pitchFamily="18" charset="0"/>
            </a:endParaRPr>
          </a:p>
        </p:txBody>
      </p:sp>
      <p:sp>
        <p:nvSpPr>
          <p:cNvPr id="441370" name="Text Box 26"/>
          <p:cNvSpPr txBox="1"/>
          <p:nvPr/>
        </p:nvSpPr>
        <p:spPr>
          <a:xfrm>
            <a:off x="304800" y="1482725"/>
            <a:ext cx="8458200" cy="946150"/>
          </a:xfrm>
          <a:prstGeom prst="rect">
            <a:avLst/>
          </a:prstGeom>
          <a:noFill/>
          <a:ln w="9525">
            <a:noFill/>
          </a:ln>
        </p:spPr>
        <p:txBody>
          <a:bodyPr>
            <a:spAutoFit/>
          </a:bodyPr>
          <a:p>
            <a:pPr>
              <a:spcBef>
                <a:spcPct val="50000"/>
              </a:spcBef>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变化的电磁场在空间以一定的速度传播就形成电磁波</a:t>
            </a:r>
            <a:r>
              <a:rPr lang="en-US" altLang="zh-CN"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graphicFrame>
        <p:nvGraphicFramePr>
          <p:cNvPr id="441371" name="Object 27"/>
          <p:cNvGraphicFramePr/>
          <p:nvPr/>
        </p:nvGraphicFramePr>
        <p:xfrm>
          <a:off x="1657350" y="2536825"/>
          <a:ext cx="2252663" cy="666750"/>
        </p:xfrm>
        <a:graphic>
          <a:graphicData uri="http://schemas.openxmlformats.org/presentationml/2006/ole">
            <mc:AlternateContent xmlns:mc="http://schemas.openxmlformats.org/markup-compatibility/2006">
              <mc:Choice xmlns:v="urn:schemas-microsoft-com:vml" Requires="v">
                <p:oleObj spid="_x0000_s3098" name="" r:id="rId8" imgW="812165" imgH="241300" progId="Equation.3">
                  <p:embed/>
                </p:oleObj>
              </mc:Choice>
              <mc:Fallback>
                <p:oleObj name="" r:id="rId8" imgW="812165" imgH="241300" progId="Equation.3">
                  <p:embed/>
                  <p:pic>
                    <p:nvPicPr>
                      <p:cNvPr id="0" name="图片 3097"/>
                      <p:cNvPicPr/>
                      <p:nvPr/>
                    </p:nvPicPr>
                    <p:blipFill>
                      <a:blip r:embed="rId9"/>
                      <a:stretch>
                        <a:fillRect/>
                      </a:stretch>
                    </p:blipFill>
                    <p:spPr>
                      <a:xfrm>
                        <a:off x="1657350" y="2536825"/>
                        <a:ext cx="2252663" cy="66675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aphicFrame>
        <p:nvGraphicFramePr>
          <p:cNvPr id="441372" name="Object 28"/>
          <p:cNvGraphicFramePr/>
          <p:nvPr/>
        </p:nvGraphicFramePr>
        <p:xfrm>
          <a:off x="5143500" y="2233613"/>
          <a:ext cx="2209800" cy="1119187"/>
        </p:xfrm>
        <a:graphic>
          <a:graphicData uri="http://schemas.openxmlformats.org/presentationml/2006/ole">
            <mc:AlternateContent xmlns:mc="http://schemas.openxmlformats.org/markup-compatibility/2006">
              <mc:Choice xmlns:v="urn:schemas-microsoft-com:vml" Requires="v">
                <p:oleObj spid="_x0000_s3097" name="" r:id="rId10" imgW="825500" imgH="419100" progId="Equation.3">
                  <p:embed/>
                </p:oleObj>
              </mc:Choice>
              <mc:Fallback>
                <p:oleObj name="" r:id="rId10" imgW="825500" imgH="419100" progId="Equation.3">
                  <p:embed/>
                  <p:pic>
                    <p:nvPicPr>
                      <p:cNvPr id="0" name="图片 3096"/>
                      <p:cNvPicPr/>
                      <p:nvPr/>
                    </p:nvPicPr>
                    <p:blipFill>
                      <a:blip r:embed="rId11"/>
                      <a:stretch>
                        <a:fillRect/>
                      </a:stretch>
                    </p:blipFill>
                    <p:spPr>
                      <a:xfrm>
                        <a:off x="5143500" y="2233613"/>
                        <a:ext cx="2209800" cy="1119187"/>
                      </a:xfrm>
                      <a:prstGeom prst="rect">
                        <a:avLst/>
                      </a:prstGeom>
                      <a:noFill/>
                      <a:ln w="38100">
                        <a:noFill/>
                        <a:miter/>
                      </a:ln>
                    </p:spPr>
                  </p:pic>
                </p:oleObj>
              </mc:Fallback>
            </mc:AlternateContent>
          </a:graphicData>
        </a:graphic>
      </p:graphicFrame>
      <p:grpSp>
        <p:nvGrpSpPr>
          <p:cNvPr id="7" name="Group 29"/>
          <p:cNvGrpSpPr/>
          <p:nvPr/>
        </p:nvGrpSpPr>
        <p:grpSpPr>
          <a:xfrm>
            <a:off x="4456113" y="3735388"/>
            <a:ext cx="585787" cy="2546350"/>
            <a:chOff x="3024" y="2256"/>
            <a:chExt cx="369" cy="1604"/>
          </a:xfrm>
        </p:grpSpPr>
        <p:sp>
          <p:nvSpPr>
            <p:cNvPr id="1043" name="Line 30"/>
            <p:cNvSpPr/>
            <p:nvPr/>
          </p:nvSpPr>
          <p:spPr>
            <a:xfrm>
              <a:off x="3150" y="2352"/>
              <a:ext cx="0" cy="311"/>
            </a:xfrm>
            <a:prstGeom prst="line">
              <a:avLst/>
            </a:prstGeom>
            <a:ln w="28575" cap="flat" cmpd="sng">
              <a:solidFill>
                <a:schemeClr val="tx1"/>
              </a:solidFill>
              <a:prstDash val="solid"/>
              <a:headEnd type="none" w="med" len="med"/>
              <a:tailEnd type="none" w="med" len="med"/>
            </a:ln>
          </p:spPr>
        </p:sp>
        <p:sp>
          <p:nvSpPr>
            <p:cNvPr id="1044" name="Line 31"/>
            <p:cNvSpPr/>
            <p:nvPr/>
          </p:nvSpPr>
          <p:spPr>
            <a:xfrm>
              <a:off x="3168" y="3456"/>
              <a:ext cx="0" cy="240"/>
            </a:xfrm>
            <a:prstGeom prst="line">
              <a:avLst/>
            </a:prstGeom>
            <a:ln w="28575" cap="flat" cmpd="sng">
              <a:solidFill>
                <a:schemeClr val="tx1"/>
              </a:solidFill>
              <a:prstDash val="solid"/>
              <a:headEnd type="none" w="med" len="med"/>
              <a:tailEnd type="none" w="med" len="med"/>
            </a:ln>
          </p:spPr>
        </p:sp>
        <p:grpSp>
          <p:nvGrpSpPr>
            <p:cNvPr id="1045" name="Group 32"/>
            <p:cNvGrpSpPr/>
            <p:nvPr/>
          </p:nvGrpSpPr>
          <p:grpSpPr>
            <a:xfrm>
              <a:off x="3024" y="2640"/>
              <a:ext cx="144" cy="816"/>
              <a:chOff x="4608" y="2208"/>
              <a:chExt cx="218" cy="1178"/>
            </a:xfrm>
          </p:grpSpPr>
          <p:sp>
            <p:nvSpPr>
              <p:cNvPr id="1048" name="Arc 33"/>
              <p:cNvSpPr/>
              <p:nvPr/>
            </p:nvSpPr>
            <p:spPr>
              <a:xfrm rot="-5328117" flipH="1">
                <a:off x="4512" y="2304"/>
                <a:ext cx="410" cy="218"/>
              </a:xfrm>
              <a:custGeom>
                <a:avLst/>
                <a:gdLst>
                  <a:gd name="txL" fmla="*/ 0 w 43157"/>
                  <a:gd name="txT" fmla="*/ 0 h 21600"/>
                  <a:gd name="txR" fmla="*/ 43157 w 43157"/>
                  <a:gd name="txB" fmla="*/ 21600 h 21600"/>
                </a:gdLst>
                <a:ahLst/>
                <a:cxnLst>
                  <a:cxn ang="0">
                    <a:pos x="0" y="204"/>
                  </a:cxn>
                  <a:cxn ang="0">
                    <a:pos x="410" y="218"/>
                  </a:cxn>
                  <a:cxn ang="0">
                    <a:pos x="205" y="218"/>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49" name="Arc 34"/>
              <p:cNvSpPr/>
              <p:nvPr/>
            </p:nvSpPr>
            <p:spPr>
              <a:xfrm rot="-5328117" flipH="1">
                <a:off x="4512" y="2688"/>
                <a:ext cx="410" cy="218"/>
              </a:xfrm>
              <a:custGeom>
                <a:avLst/>
                <a:gdLst>
                  <a:gd name="txL" fmla="*/ 0 w 43157"/>
                  <a:gd name="txT" fmla="*/ 0 h 21600"/>
                  <a:gd name="txR" fmla="*/ 43157 w 43157"/>
                  <a:gd name="txB" fmla="*/ 21600 h 21600"/>
                </a:gdLst>
                <a:ahLst/>
                <a:cxnLst>
                  <a:cxn ang="0">
                    <a:pos x="0" y="204"/>
                  </a:cxn>
                  <a:cxn ang="0">
                    <a:pos x="410" y="218"/>
                  </a:cxn>
                  <a:cxn ang="0">
                    <a:pos x="205" y="218"/>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50" name="Arc 35"/>
              <p:cNvSpPr/>
              <p:nvPr/>
            </p:nvSpPr>
            <p:spPr>
              <a:xfrm rot="-5328117" flipH="1">
                <a:off x="4512" y="3072"/>
                <a:ext cx="410" cy="218"/>
              </a:xfrm>
              <a:custGeom>
                <a:avLst/>
                <a:gdLst>
                  <a:gd name="txL" fmla="*/ 0 w 43157"/>
                  <a:gd name="txT" fmla="*/ 0 h 21600"/>
                  <a:gd name="txR" fmla="*/ 43157 w 43157"/>
                  <a:gd name="txB" fmla="*/ 21600 h 21600"/>
                </a:gdLst>
                <a:ahLst/>
                <a:cxnLst>
                  <a:cxn ang="0">
                    <a:pos x="0" y="204"/>
                  </a:cxn>
                  <a:cxn ang="0">
                    <a:pos x="410" y="218"/>
                  </a:cxn>
                  <a:cxn ang="0">
                    <a:pos x="205" y="218"/>
                  </a:cxn>
                </a:cxnLst>
                <a:rect l="txL" t="txT" r="txR" b="txB"/>
                <a:pathLst>
                  <a:path w="43157" h="21600" fill="none">
                    <a:moveTo>
                      <a:pt x="-1" y="20240"/>
                    </a:moveTo>
                    <a:cubicBezTo>
                      <a:pt x="717" y="8861"/>
                      <a:pt x="10155" y="-1"/>
                      <a:pt x="21557" y="0"/>
                    </a:cubicBezTo>
                    <a:cubicBezTo>
                      <a:pt x="33486" y="0"/>
                      <a:pt x="43157" y="9670"/>
                      <a:pt x="43157" y="21600"/>
                    </a:cubicBezTo>
                  </a:path>
                  <a:path w="43157" h="21600" stroke="0">
                    <a:moveTo>
                      <a:pt x="-1" y="20240"/>
                    </a:moveTo>
                    <a:cubicBezTo>
                      <a:pt x="717" y="8861"/>
                      <a:pt x="10155" y="-1"/>
                      <a:pt x="21557" y="0"/>
                    </a:cubicBezTo>
                    <a:cubicBezTo>
                      <a:pt x="33486" y="0"/>
                      <a:pt x="43157" y="9670"/>
                      <a:pt x="43157" y="21600"/>
                    </a:cubicBezTo>
                    <a:lnTo>
                      <a:pt x="21557"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1046" name="Text Box 36"/>
            <p:cNvSpPr txBox="1"/>
            <p:nvPr/>
          </p:nvSpPr>
          <p:spPr>
            <a:xfrm>
              <a:off x="3168" y="3456"/>
              <a:ext cx="212" cy="404"/>
            </a:xfrm>
            <a:prstGeom prst="rect">
              <a:avLst/>
            </a:prstGeom>
            <a:noFill/>
            <a:ln w="9525">
              <a:noFill/>
            </a:ln>
          </p:spPr>
          <p:txBody>
            <a:bodyPr wrap="none">
              <a:spAutoFit/>
            </a:bodyPr>
            <a:p>
              <a:pPr>
                <a:spcBef>
                  <a:spcPct val="50000"/>
                </a:spcBef>
              </a:pPr>
              <a:r>
                <a:rPr lang="en-US" altLang="zh-CN" sz="3600" dirty="0">
                  <a:solidFill>
                    <a:srgbClr val="0000FF"/>
                  </a:solidFill>
                  <a:latin typeface="Times New Roman" panose="02020603050405020304" pitchFamily="18" charset="0"/>
                </a:rPr>
                <a:t>-</a:t>
              </a:r>
              <a:endParaRPr lang="en-US" altLang="zh-CN" sz="3600" dirty="0">
                <a:solidFill>
                  <a:srgbClr val="0000FF"/>
                </a:solidFill>
                <a:latin typeface="Times New Roman" panose="02020603050405020304" pitchFamily="18" charset="0"/>
              </a:endParaRPr>
            </a:p>
          </p:txBody>
        </p:sp>
        <p:sp>
          <p:nvSpPr>
            <p:cNvPr id="1047" name="Text Box 37"/>
            <p:cNvSpPr txBox="1"/>
            <p:nvPr/>
          </p:nvSpPr>
          <p:spPr>
            <a:xfrm>
              <a:off x="3168" y="2256"/>
              <a:ext cx="225" cy="288"/>
            </a:xfrm>
            <a:prstGeom prst="rect">
              <a:avLst/>
            </a:prstGeom>
            <a:noFill/>
            <a:ln w="9525">
              <a:noFill/>
            </a:ln>
          </p:spPr>
          <p:txBody>
            <a:bodyPr wrap="none">
              <a:spAutoFit/>
            </a:bodyPr>
            <a:p>
              <a:pPr>
                <a:spcBef>
                  <a:spcPct val="50000"/>
                </a:spcBef>
              </a:pPr>
              <a:r>
                <a:rPr lang="en-US" altLang="zh-CN" dirty="0">
                  <a:solidFill>
                    <a:srgbClr val="FF0000"/>
                  </a:solidFill>
                  <a:latin typeface="Times New Roman" panose="02020603050405020304" pitchFamily="18" charset="0"/>
                </a:rPr>
                <a:t>+</a:t>
              </a:r>
              <a:endParaRPr lang="en-US" altLang="zh-CN" dirty="0">
                <a:solidFill>
                  <a:schemeClr val="tx1"/>
                </a:solidFill>
                <a:latin typeface="Times New Roman" panose="02020603050405020304" pitchFamily="18" charset="0"/>
              </a:endParaRPr>
            </a:p>
          </p:txBody>
        </p:sp>
      </p:grpSp>
      <p:grpSp>
        <p:nvGrpSpPr>
          <p:cNvPr id="9" name="Group 38"/>
          <p:cNvGrpSpPr/>
          <p:nvPr/>
        </p:nvGrpSpPr>
        <p:grpSpPr>
          <a:xfrm>
            <a:off x="5753100" y="3733800"/>
            <a:ext cx="2628900" cy="2597150"/>
            <a:chOff x="3624" y="2352"/>
            <a:chExt cx="1656" cy="1636"/>
          </a:xfrm>
        </p:grpSpPr>
        <p:sp>
          <p:nvSpPr>
            <p:cNvPr id="1037" name="Oval 39"/>
            <p:cNvSpPr/>
            <p:nvPr/>
          </p:nvSpPr>
          <p:spPr>
            <a:xfrm>
              <a:off x="4272" y="2400"/>
              <a:ext cx="192" cy="192"/>
            </a:xfrm>
            <a:prstGeom prst="ellipse">
              <a:avLst/>
            </a:prstGeom>
            <a:solidFill>
              <a:srgbClr val="FFCCFF"/>
            </a:solidFill>
            <a:ln w="952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38" name="Line 40"/>
            <p:cNvSpPr/>
            <p:nvPr/>
          </p:nvSpPr>
          <p:spPr>
            <a:xfrm>
              <a:off x="4368" y="2592"/>
              <a:ext cx="0" cy="816"/>
            </a:xfrm>
            <a:prstGeom prst="line">
              <a:avLst/>
            </a:prstGeom>
            <a:ln w="38100" cap="flat" cmpd="sng">
              <a:solidFill>
                <a:schemeClr val="tx1"/>
              </a:solidFill>
              <a:prstDash val="solid"/>
              <a:headEnd type="none" w="med" len="med"/>
              <a:tailEnd type="none" w="med" len="med"/>
            </a:ln>
          </p:spPr>
        </p:sp>
        <p:sp>
          <p:nvSpPr>
            <p:cNvPr id="441385" name="Text Box 41"/>
            <p:cNvSpPr txBox="1">
              <a:spLocks noChangeArrowheads="1"/>
            </p:cNvSpPr>
            <p:nvPr/>
          </p:nvSpPr>
          <p:spPr bwMode="auto">
            <a:xfrm>
              <a:off x="3624" y="3655"/>
              <a:ext cx="1656"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algn="ctr" defTabSz="914400">
                <a:spcBef>
                  <a:spcPct val="50000"/>
                </a:spcBef>
                <a:buClrTx/>
                <a:buSzTx/>
                <a:buFontTx/>
                <a:defRPr/>
              </a:pPr>
              <a:r>
                <a:rPr kumimoji="0" lang="zh-CN" altLang="zh-CN"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rPr>
                <a:t>振荡电偶极子</a:t>
              </a:r>
              <a:endParaRPr kumimoji="0" lang="zh-CN" altLang="en-US"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endParaRPr>
            </a:p>
          </p:txBody>
        </p:sp>
        <p:sp>
          <p:nvSpPr>
            <p:cNvPr id="1040" name="Text Box 42"/>
            <p:cNvSpPr txBox="1"/>
            <p:nvPr/>
          </p:nvSpPr>
          <p:spPr>
            <a:xfrm>
              <a:off x="4272" y="2352"/>
              <a:ext cx="384" cy="288"/>
            </a:xfrm>
            <a:prstGeom prst="rect">
              <a:avLst/>
            </a:prstGeom>
            <a:noFill/>
            <a:ln w="9525">
              <a:noFill/>
            </a:ln>
          </p:spPr>
          <p:txBody>
            <a:bodyPr>
              <a:spAutoFit/>
            </a:bodyPr>
            <a:p>
              <a:pPr>
                <a:spcBef>
                  <a:spcPct val="50000"/>
                </a:spcBef>
              </a:pPr>
              <a:r>
                <a:rPr lang="en-US" altLang="zh-CN" dirty="0">
                  <a:solidFill>
                    <a:srgbClr val="CC0000"/>
                  </a:solidFill>
                  <a:latin typeface="Arial" panose="020B0604020202020204" pitchFamily="34" charset="0"/>
                </a:rPr>
                <a:t>+</a:t>
              </a:r>
              <a:endParaRPr lang="en-US" altLang="zh-CN" dirty="0">
                <a:solidFill>
                  <a:srgbClr val="CC0000"/>
                </a:solidFill>
                <a:latin typeface="Arial" panose="020B0604020202020204" pitchFamily="34" charset="0"/>
              </a:endParaRPr>
            </a:p>
          </p:txBody>
        </p:sp>
        <p:sp>
          <p:nvSpPr>
            <p:cNvPr id="1041" name="Oval 43"/>
            <p:cNvSpPr/>
            <p:nvPr/>
          </p:nvSpPr>
          <p:spPr>
            <a:xfrm>
              <a:off x="4272" y="3312"/>
              <a:ext cx="192" cy="192"/>
            </a:xfrm>
            <a:prstGeom prst="ellipse">
              <a:avLst/>
            </a:prstGeom>
            <a:solidFill>
              <a:srgbClr val="99FFCC"/>
            </a:solidFill>
            <a:ln w="952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42" name="Rectangle 44"/>
            <p:cNvSpPr/>
            <p:nvPr/>
          </p:nvSpPr>
          <p:spPr>
            <a:xfrm>
              <a:off x="4272" y="3168"/>
              <a:ext cx="212" cy="404"/>
            </a:xfrm>
            <a:prstGeom prst="rect">
              <a:avLst/>
            </a:prstGeom>
            <a:noFill/>
            <a:ln w="9525">
              <a:noFill/>
            </a:ln>
          </p:spPr>
          <p:txBody>
            <a:bodyPr wrap="none">
              <a:spAutoFit/>
            </a:bodyPr>
            <a:p>
              <a:r>
                <a:rPr lang="en-US" altLang="zh-CN" sz="3600" dirty="0">
                  <a:solidFill>
                    <a:srgbClr val="0000FF"/>
                  </a:solidFill>
                  <a:latin typeface="Times New Roman" panose="02020603050405020304" pitchFamily="18" charset="0"/>
                </a:rPr>
                <a:t>-</a:t>
              </a:r>
              <a:endParaRPr lang="en-US" altLang="zh-CN" sz="3600" dirty="0">
                <a:solidFill>
                  <a:srgbClr val="0000FF"/>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41370"/>
                                        </p:tgtEl>
                                        <p:attrNameLst>
                                          <p:attrName>style.visibility</p:attrName>
                                        </p:attrNameLst>
                                      </p:cBhvr>
                                      <p:to>
                                        <p:strVal val="visible"/>
                                      </p:to>
                                    </p:set>
                                    <p:animEffect transition="in" filter="blinds(vertical)">
                                      <p:cBhvr>
                                        <p:cTn id="7" dur="500"/>
                                        <p:tgtEl>
                                          <p:spTgt spid="441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41371"/>
                                        </p:tgtEl>
                                        <p:attrNameLst>
                                          <p:attrName>style.visibility</p:attrName>
                                        </p:attrNameLst>
                                      </p:cBhvr>
                                      <p:to>
                                        <p:strVal val="visible"/>
                                      </p:to>
                                    </p:set>
                                    <p:animEffect transition="in" filter="blinds(vertical)">
                                      <p:cBhvr>
                                        <p:cTn id="12" dur="500"/>
                                        <p:tgtEl>
                                          <p:spTgt spid="4413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41372"/>
                                        </p:tgtEl>
                                        <p:attrNameLst>
                                          <p:attrName>style.visibility</p:attrName>
                                        </p:attrNameLst>
                                      </p:cBhvr>
                                      <p:to>
                                        <p:strVal val="visible"/>
                                      </p:to>
                                    </p:set>
                                    <p:animEffect transition="in" filter="blinds(vertical)">
                                      <p:cBhvr>
                                        <p:cTn id="17" dur="500"/>
                                        <p:tgtEl>
                                          <p:spTgt spid="44137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ou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3636" name="Picture 4"/>
          <p:cNvPicPr>
            <a:picLocks noChangeAspect="1"/>
          </p:cNvPicPr>
          <p:nvPr/>
        </p:nvPicPr>
        <p:blipFill>
          <a:blip r:embed="rId1"/>
          <a:stretch>
            <a:fillRect/>
          </a:stretch>
        </p:blipFill>
        <p:spPr>
          <a:xfrm>
            <a:off x="6300788" y="765175"/>
            <a:ext cx="2663825" cy="2881313"/>
          </a:xfrm>
          <a:prstGeom prst="rect">
            <a:avLst/>
          </a:prstGeom>
          <a:noFill/>
          <a:ln w="9525">
            <a:noFill/>
          </a:ln>
        </p:spPr>
      </p:pic>
      <p:sp>
        <p:nvSpPr>
          <p:cNvPr id="453637" name="Text Box 5"/>
          <p:cNvSpPr txBox="1">
            <a:spLocks noChangeArrowheads="1"/>
          </p:cNvSpPr>
          <p:nvPr/>
        </p:nvSpPr>
        <p:spPr bwMode="auto">
          <a:xfrm>
            <a:off x="395288" y="1252538"/>
            <a:ext cx="3527425"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1</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）声波的衍射</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3638" name="Text Box 6"/>
          <p:cNvSpPr txBox="1">
            <a:spLocks noChangeArrowheads="1"/>
          </p:cNvSpPr>
          <p:nvPr/>
        </p:nvSpPr>
        <p:spPr bwMode="auto">
          <a:xfrm>
            <a:off x="3419475" y="1252538"/>
            <a:ext cx="2808288"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Times New Roman" panose="02020603050405020304"/>
                <a:ea typeface="黑体" pitchFamily="2" charset="-122"/>
                <a:cs typeface="+mn-cs"/>
              </a:rPr>
              <a:t>——</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隔墙有耳</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3639" name="Text Box 7"/>
          <p:cNvSpPr txBox="1">
            <a:spLocks noChangeArrowheads="1"/>
          </p:cNvSpPr>
          <p:nvPr/>
        </p:nvSpPr>
        <p:spPr bwMode="auto">
          <a:xfrm>
            <a:off x="179388" y="2852738"/>
            <a:ext cx="3527425"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2</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）电磁波的衍射</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3640" name="Text Box 8"/>
          <p:cNvSpPr txBox="1">
            <a:spLocks noChangeArrowheads="1"/>
          </p:cNvSpPr>
          <p:nvPr/>
        </p:nvSpPr>
        <p:spPr bwMode="auto">
          <a:xfrm>
            <a:off x="3348038" y="2852738"/>
            <a:ext cx="3240088" cy="5794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Times New Roman" panose="02020603050405020304"/>
                <a:ea typeface="黑体" pitchFamily="2" charset="-122"/>
                <a:cs typeface="+mn-cs"/>
              </a:rPr>
              <a:t>——</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收看电视</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70663" name="Text Box 9"/>
          <p:cNvSpPr txBox="1"/>
          <p:nvPr/>
        </p:nvSpPr>
        <p:spPr>
          <a:xfrm>
            <a:off x="611188" y="549275"/>
            <a:ext cx="3722687" cy="549275"/>
          </a:xfrm>
          <a:prstGeom prst="rect">
            <a:avLst/>
          </a:prstGeom>
          <a:noFill/>
          <a:ln w="9525">
            <a:noFill/>
          </a:ln>
        </p:spPr>
        <p:txBody>
          <a:bodyPr wrap="none">
            <a:spAutoFit/>
          </a:bodyPr>
          <a:p>
            <a:r>
              <a:rPr lang="zh-CN" altLang="en-US" sz="3000" dirty="0">
                <a:latin typeface="Times New Roman" panose="02020603050405020304" pitchFamily="18" charset="0"/>
              </a:rPr>
              <a:t>衍射是波的共同特征 </a:t>
            </a:r>
            <a:endParaRPr lang="zh-CN" altLang="en-US" sz="3000" dirty="0">
              <a:latin typeface="Times New Roman" panose="02020603050405020304" pitchFamily="18" charset="0"/>
            </a:endParaRPr>
          </a:p>
        </p:txBody>
      </p:sp>
      <p:sp>
        <p:nvSpPr>
          <p:cNvPr id="453642" name="Rectangle 10"/>
          <p:cNvSpPr>
            <a:spLocks noChangeArrowheads="1"/>
          </p:cNvSpPr>
          <p:nvPr/>
        </p:nvSpPr>
        <p:spPr bwMode="auto">
          <a:xfrm>
            <a:off x="1835150" y="1973263"/>
            <a:ext cx="3040063"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闻其声不见其人”</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53643" name="Rectangle 11"/>
          <p:cNvSpPr>
            <a:spLocks noChangeArrowheads="1"/>
          </p:cNvSpPr>
          <p:nvPr/>
        </p:nvSpPr>
        <p:spPr bwMode="auto">
          <a:xfrm>
            <a:off x="250825" y="4221163"/>
            <a:ext cx="8496300" cy="19970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600" b="1" i="0" u="none" strike="noStrike" kern="1200" cap="none" spc="0" normalizeH="0" baseline="0" noProof="0" smtClean="0">
                <a:ln>
                  <a:noFill/>
                </a:ln>
                <a:solidFill>
                  <a:srgbClr val="0000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衍射是波特有的现象，</a:t>
            </a:r>
            <a:r>
              <a:rPr kumimoji="1" lang="zh-CN" altLang="en-US" sz="26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一切波都能发生衍射</a:t>
            </a:r>
            <a:r>
              <a:rPr kumimoji="1" lang="zh-CN" altLang="en-US" sz="2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。但要发生明显的衍射现象需要满足一定的条件，当不满足时，衍射现象虽然存在，但由于是不明显的衍射现象，不易被我们观察到。</a:t>
            </a:r>
            <a:endParaRPr kumimoji="1" lang="zh-CN" altLang="en-US" sz="2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3636"/>
                                        </p:tgtEl>
                                        <p:attrNameLst>
                                          <p:attrName>style.visibility</p:attrName>
                                        </p:attrNameLst>
                                      </p:cBhvr>
                                      <p:to>
                                        <p:strVal val="visible"/>
                                      </p:to>
                                    </p:set>
                                    <p:anim calcmode="lin" valueType="num">
                                      <p:cBhvr additive="base">
                                        <p:cTn id="7" dur="500" fill="hold"/>
                                        <p:tgtEl>
                                          <p:spTgt spid="453636"/>
                                        </p:tgtEl>
                                        <p:attrNameLst>
                                          <p:attrName>ppt_x</p:attrName>
                                        </p:attrNameLst>
                                      </p:cBhvr>
                                      <p:tavLst>
                                        <p:tav tm="0">
                                          <p:val>
                                            <p:strVal val="#ppt_x"/>
                                          </p:val>
                                        </p:tav>
                                        <p:tav tm="100000">
                                          <p:val>
                                            <p:strVal val="#ppt_x"/>
                                          </p:val>
                                        </p:tav>
                                      </p:tavLst>
                                    </p:anim>
                                    <p:anim calcmode="lin" valueType="num">
                                      <p:cBhvr additive="base">
                                        <p:cTn id="8" dur="500" fill="hold"/>
                                        <p:tgtEl>
                                          <p:spTgt spid="453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453637"/>
                                        </p:tgtEl>
                                        <p:attrNameLst>
                                          <p:attrName>style.visibility</p:attrName>
                                        </p:attrNameLst>
                                      </p:cBhvr>
                                      <p:to>
                                        <p:strVal val="visible"/>
                                      </p:to>
                                    </p:set>
                                    <p:anim calcmode="discrete" valueType="clr">
                                      <p:cBhvr override="childStyle">
                                        <p:cTn id="13" dur="80"/>
                                        <p:tgtEl>
                                          <p:spTgt spid="453637"/>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53637"/>
                                        </p:tgtEl>
                                        <p:attrNameLst>
                                          <p:attrName>fillcolor</p:attrName>
                                        </p:attrNameLst>
                                      </p:cBhvr>
                                      <p:tavLst>
                                        <p:tav tm="0">
                                          <p:val>
                                            <p:clrVal>
                                              <a:schemeClr val="accent2"/>
                                            </p:clrVal>
                                          </p:val>
                                        </p:tav>
                                        <p:tav tm="50000">
                                          <p:val>
                                            <p:clrVal>
                                              <a:schemeClr val="hlink"/>
                                            </p:clrVal>
                                          </p:val>
                                        </p:tav>
                                      </p:tavLst>
                                    </p:anim>
                                    <p:set>
                                      <p:cBhvr>
                                        <p:cTn id="15" dur="80"/>
                                        <p:tgtEl>
                                          <p:spTgt spid="453637"/>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453638"/>
                                        </p:tgtEl>
                                        <p:attrNameLst>
                                          <p:attrName>style.visibility</p:attrName>
                                        </p:attrNameLst>
                                      </p:cBhvr>
                                      <p:to>
                                        <p:strVal val="visible"/>
                                      </p:to>
                                    </p:set>
                                    <p:anim calcmode="discrete" valueType="clr">
                                      <p:cBhvr override="childStyle">
                                        <p:cTn id="20" dur="80"/>
                                        <p:tgtEl>
                                          <p:spTgt spid="453638"/>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453638"/>
                                        </p:tgtEl>
                                        <p:attrNameLst>
                                          <p:attrName>fillcolor</p:attrName>
                                        </p:attrNameLst>
                                      </p:cBhvr>
                                      <p:tavLst>
                                        <p:tav tm="0">
                                          <p:val>
                                            <p:clrVal>
                                              <a:schemeClr val="accent2"/>
                                            </p:clrVal>
                                          </p:val>
                                        </p:tav>
                                        <p:tav tm="50000">
                                          <p:val>
                                            <p:clrVal>
                                              <a:schemeClr val="hlink"/>
                                            </p:clrVal>
                                          </p:val>
                                        </p:tav>
                                      </p:tavLst>
                                    </p:anim>
                                    <p:set>
                                      <p:cBhvr>
                                        <p:cTn id="22" dur="80"/>
                                        <p:tgtEl>
                                          <p:spTgt spid="453638"/>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3642"/>
                                        </p:tgtEl>
                                        <p:attrNameLst>
                                          <p:attrName>style.visibility</p:attrName>
                                        </p:attrNameLst>
                                      </p:cBhvr>
                                      <p:to>
                                        <p:strVal val="visible"/>
                                      </p:to>
                                    </p:set>
                                    <p:animEffect transition="in" filter="fade">
                                      <p:cBhvr>
                                        <p:cTn id="27" dur="2000"/>
                                        <p:tgtEl>
                                          <p:spTgt spid="453642"/>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453639"/>
                                        </p:tgtEl>
                                        <p:attrNameLst>
                                          <p:attrName>style.visibility</p:attrName>
                                        </p:attrNameLst>
                                      </p:cBhvr>
                                      <p:to>
                                        <p:strVal val="visible"/>
                                      </p:to>
                                    </p:set>
                                    <p:anim calcmode="discrete" valueType="clr">
                                      <p:cBhvr override="childStyle">
                                        <p:cTn id="32" dur="80"/>
                                        <p:tgtEl>
                                          <p:spTgt spid="453639"/>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453639"/>
                                        </p:tgtEl>
                                        <p:attrNameLst>
                                          <p:attrName>fillcolor</p:attrName>
                                        </p:attrNameLst>
                                      </p:cBhvr>
                                      <p:tavLst>
                                        <p:tav tm="0">
                                          <p:val>
                                            <p:clrVal>
                                              <a:schemeClr val="accent2"/>
                                            </p:clrVal>
                                          </p:val>
                                        </p:tav>
                                        <p:tav tm="50000">
                                          <p:val>
                                            <p:clrVal>
                                              <a:schemeClr val="hlink"/>
                                            </p:clrVal>
                                          </p:val>
                                        </p:tav>
                                      </p:tavLst>
                                    </p:anim>
                                    <p:set>
                                      <p:cBhvr>
                                        <p:cTn id="34" dur="80"/>
                                        <p:tgtEl>
                                          <p:spTgt spid="453639"/>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453640"/>
                                        </p:tgtEl>
                                        <p:attrNameLst>
                                          <p:attrName>style.visibility</p:attrName>
                                        </p:attrNameLst>
                                      </p:cBhvr>
                                      <p:to>
                                        <p:strVal val="visible"/>
                                      </p:to>
                                    </p:set>
                                    <p:anim calcmode="discrete" valueType="clr">
                                      <p:cBhvr override="childStyle">
                                        <p:cTn id="39" dur="80"/>
                                        <p:tgtEl>
                                          <p:spTgt spid="453640"/>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453640"/>
                                        </p:tgtEl>
                                        <p:attrNameLst>
                                          <p:attrName>fillcolor</p:attrName>
                                        </p:attrNameLst>
                                      </p:cBhvr>
                                      <p:tavLst>
                                        <p:tav tm="0">
                                          <p:val>
                                            <p:clrVal>
                                              <a:schemeClr val="accent2"/>
                                            </p:clrVal>
                                          </p:val>
                                        </p:tav>
                                        <p:tav tm="50000">
                                          <p:val>
                                            <p:clrVal>
                                              <a:schemeClr val="hlink"/>
                                            </p:clrVal>
                                          </p:val>
                                        </p:tav>
                                      </p:tavLst>
                                    </p:anim>
                                    <p:set>
                                      <p:cBhvr>
                                        <p:cTn id="41" dur="80"/>
                                        <p:tgtEl>
                                          <p:spTgt spid="453640"/>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453643"/>
                                        </p:tgtEl>
                                        <p:attrNameLst>
                                          <p:attrName>style.visibility</p:attrName>
                                        </p:attrNameLst>
                                      </p:cBhvr>
                                      <p:to>
                                        <p:strVal val="visible"/>
                                      </p:to>
                                    </p:set>
                                    <p:anim calcmode="lin" valueType="num">
                                      <p:cBhvr>
                                        <p:cTn id="46" dur="1000" fill="hold"/>
                                        <p:tgtEl>
                                          <p:spTgt spid="453643"/>
                                        </p:tgtEl>
                                        <p:attrNameLst>
                                          <p:attrName>ppt_w</p:attrName>
                                        </p:attrNameLst>
                                      </p:cBhvr>
                                      <p:tavLst>
                                        <p:tav tm="0">
                                          <p:val>
                                            <p:strVal val="#ppt_w*0.70"/>
                                          </p:val>
                                        </p:tav>
                                        <p:tav tm="100000">
                                          <p:val>
                                            <p:strVal val="#ppt_w"/>
                                          </p:val>
                                        </p:tav>
                                      </p:tavLst>
                                    </p:anim>
                                    <p:anim calcmode="lin" valueType="num">
                                      <p:cBhvr>
                                        <p:cTn id="47" dur="1000" fill="hold"/>
                                        <p:tgtEl>
                                          <p:spTgt spid="453643"/>
                                        </p:tgtEl>
                                        <p:attrNameLst>
                                          <p:attrName>ppt_h</p:attrName>
                                        </p:attrNameLst>
                                      </p:cBhvr>
                                      <p:tavLst>
                                        <p:tav tm="0">
                                          <p:val>
                                            <p:strVal val="#ppt_h"/>
                                          </p:val>
                                        </p:tav>
                                        <p:tav tm="100000">
                                          <p:val>
                                            <p:strVal val="#ppt_h"/>
                                          </p:val>
                                        </p:tav>
                                      </p:tavLst>
                                    </p:anim>
                                    <p:animEffect transition="in" filter="fade">
                                      <p:cBhvr>
                                        <p:cTn id="48" dur="1000"/>
                                        <p:tgtEl>
                                          <p:spTgt spid="453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p:bldP spid="453638" grpId="0"/>
      <p:bldP spid="453639" grpId="0"/>
      <p:bldP spid="453640" grpId="0"/>
      <p:bldP spid="453642" grpId="0"/>
      <p:bldP spid="4536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Text Box 2"/>
          <p:cNvSpPr txBox="1">
            <a:spLocks noChangeArrowheads="1"/>
          </p:cNvSpPr>
          <p:nvPr/>
        </p:nvSpPr>
        <p:spPr bwMode="auto">
          <a:xfrm>
            <a:off x="539750" y="1773238"/>
            <a:ext cx="7921625" cy="1463675"/>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0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只有缝、孔的宽度或障碍物的</a:t>
            </a:r>
            <a:r>
              <a:rPr kumimoji="1" lang="zh-CN" altLang="en-US" sz="3000" kern="1200" cap="none" spc="0" normalizeH="0" baseline="0" noProof="0" smtClean="0">
                <a:solidFill>
                  <a:srgbClr val="FF0000"/>
                </a:solidFill>
                <a:effectLst>
                  <a:outerShdw blurRad="38100" dist="38100" dir="2700000" algn="tl">
                    <a:srgbClr val="C0C0C0"/>
                  </a:outerShdw>
                </a:effectLst>
                <a:latin typeface="黑体" pitchFamily="2" charset="-122"/>
                <a:ea typeface="黑体" pitchFamily="2" charset="-122"/>
                <a:cs typeface="+mn-cs"/>
              </a:rPr>
              <a:t>尺寸跟波长相差不多</a:t>
            </a:r>
            <a:r>
              <a:rPr kumimoji="1" lang="zh-CN" altLang="en-US" sz="30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，或者比波长更小时，才能观察到明显的衍射现象。</a:t>
            </a:r>
            <a:endParaRPr kumimoji="1" lang="zh-CN" altLang="en-US" sz="30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4660" name="Rectangle 4"/>
          <p:cNvSpPr>
            <a:spLocks noChangeArrowheads="1"/>
          </p:cNvSpPr>
          <p:nvPr/>
        </p:nvSpPr>
        <p:spPr bwMode="auto">
          <a:xfrm>
            <a:off x="323850" y="765175"/>
            <a:ext cx="4897438" cy="595313"/>
          </a:xfrm>
          <a:prstGeom prst="rect">
            <a:avLst/>
          </a:prstGeom>
          <a:noFill/>
          <a:ln w="76200">
            <a:solidFill>
              <a:srgbClr val="FF0000"/>
            </a:solid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itchFamily="2" charset="-122"/>
                <a:cs typeface="+mn-cs"/>
              </a:rPr>
              <a:t>发生明显衍射现象的条件</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itchFamily="2" charset="-122"/>
              <a:cs typeface="+mn-cs"/>
            </a:endParaRPr>
          </a:p>
        </p:txBody>
      </p:sp>
      <p:sp>
        <p:nvSpPr>
          <p:cNvPr id="454661" name="Text Box 5"/>
          <p:cNvSpPr txBox="1">
            <a:spLocks noChangeArrowheads="1"/>
          </p:cNvSpPr>
          <p:nvPr/>
        </p:nvSpPr>
        <p:spPr bwMode="auto">
          <a:xfrm>
            <a:off x="539750" y="3357563"/>
            <a:ext cx="7632700" cy="1006475"/>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0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思考：衍射中真的是孔或障碍物的尺寸越小越好吗？</a:t>
            </a:r>
            <a:endParaRPr kumimoji="1" lang="zh-CN" altLang="en-US" sz="30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4662" name="Text Box 6"/>
          <p:cNvSpPr txBox="1">
            <a:spLocks noChangeArrowheads="1"/>
          </p:cNvSpPr>
          <p:nvPr/>
        </p:nvSpPr>
        <p:spPr bwMode="auto">
          <a:xfrm>
            <a:off x="539750" y="4581525"/>
            <a:ext cx="8064500" cy="100647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0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       </a:t>
            </a:r>
            <a:r>
              <a:rPr kumimoji="1" lang="zh-CN" altLang="en-US" sz="30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当孔或障碍物的尺寸过小时，由于衍射到后方的能量较弱，故衍射现象仍不明显。</a:t>
            </a:r>
            <a:endParaRPr kumimoji="1" lang="zh-CN" altLang="en-US" sz="30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4658"/>
                                        </p:tgtEl>
                                        <p:attrNameLst>
                                          <p:attrName>style.visibility</p:attrName>
                                        </p:attrNameLst>
                                      </p:cBhvr>
                                      <p:to>
                                        <p:strVal val="visible"/>
                                      </p:to>
                                    </p:set>
                                    <p:anim calcmode="discrete" valueType="clr">
                                      <p:cBhvr override="childStyle">
                                        <p:cTn id="7" dur="80"/>
                                        <p:tgtEl>
                                          <p:spTgt spid="4546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4658"/>
                                        </p:tgtEl>
                                        <p:attrNameLst>
                                          <p:attrName>fillcolor</p:attrName>
                                        </p:attrNameLst>
                                      </p:cBhvr>
                                      <p:tavLst>
                                        <p:tav tm="0">
                                          <p:val>
                                            <p:clrVal>
                                              <a:schemeClr val="accent2"/>
                                            </p:clrVal>
                                          </p:val>
                                        </p:tav>
                                        <p:tav tm="50000">
                                          <p:val>
                                            <p:clrVal>
                                              <a:schemeClr val="hlink"/>
                                            </p:clrVal>
                                          </p:val>
                                        </p:tav>
                                      </p:tavLst>
                                    </p:anim>
                                    <p:set>
                                      <p:cBhvr>
                                        <p:cTn id="9" dur="80"/>
                                        <p:tgtEl>
                                          <p:spTgt spid="45465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54661"/>
                                        </p:tgtEl>
                                        <p:attrNameLst>
                                          <p:attrName>style.visibility</p:attrName>
                                        </p:attrNameLst>
                                      </p:cBhvr>
                                      <p:to>
                                        <p:strVal val="visible"/>
                                      </p:to>
                                    </p:set>
                                    <p:anim calcmode="discrete" valueType="clr">
                                      <p:cBhvr override="childStyle">
                                        <p:cTn id="14" dur="80"/>
                                        <p:tgtEl>
                                          <p:spTgt spid="45466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54661"/>
                                        </p:tgtEl>
                                        <p:attrNameLst>
                                          <p:attrName>fillcolor</p:attrName>
                                        </p:attrNameLst>
                                      </p:cBhvr>
                                      <p:tavLst>
                                        <p:tav tm="0">
                                          <p:val>
                                            <p:clrVal>
                                              <a:schemeClr val="accent2"/>
                                            </p:clrVal>
                                          </p:val>
                                        </p:tav>
                                        <p:tav tm="50000">
                                          <p:val>
                                            <p:clrVal>
                                              <a:schemeClr val="hlink"/>
                                            </p:clrVal>
                                          </p:val>
                                        </p:tav>
                                      </p:tavLst>
                                    </p:anim>
                                    <p:set>
                                      <p:cBhvr>
                                        <p:cTn id="16" dur="80"/>
                                        <p:tgtEl>
                                          <p:spTgt spid="45466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54662"/>
                                        </p:tgtEl>
                                        <p:attrNameLst>
                                          <p:attrName>style.visibility</p:attrName>
                                        </p:attrNameLst>
                                      </p:cBhvr>
                                      <p:to>
                                        <p:strVal val="visible"/>
                                      </p:to>
                                    </p:set>
                                    <p:anim calcmode="discrete" valueType="clr">
                                      <p:cBhvr override="childStyle">
                                        <p:cTn id="21" dur="80"/>
                                        <p:tgtEl>
                                          <p:spTgt spid="454662"/>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54662"/>
                                        </p:tgtEl>
                                        <p:attrNameLst>
                                          <p:attrName>fillcolor</p:attrName>
                                        </p:attrNameLst>
                                      </p:cBhvr>
                                      <p:tavLst>
                                        <p:tav tm="0">
                                          <p:val>
                                            <p:clrVal>
                                              <a:schemeClr val="accent2"/>
                                            </p:clrVal>
                                          </p:val>
                                        </p:tav>
                                        <p:tav tm="50000">
                                          <p:val>
                                            <p:clrVal>
                                              <a:schemeClr val="hlink"/>
                                            </p:clrVal>
                                          </p:val>
                                        </p:tav>
                                      </p:tavLst>
                                    </p:anim>
                                    <p:set>
                                      <p:cBhvr>
                                        <p:cTn id="23" dur="80"/>
                                        <p:tgtEl>
                                          <p:spTgt spid="45466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61" grpId="0"/>
      <p:bldP spid="4546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2" name="Text Box 2"/>
          <p:cNvSpPr txBox="1">
            <a:spLocks noChangeArrowheads="1"/>
          </p:cNvSpPr>
          <p:nvPr/>
        </p:nvSpPr>
        <p:spPr bwMode="auto">
          <a:xfrm>
            <a:off x="898525" y="1268413"/>
            <a:ext cx="7777163" cy="47259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水波通过小孔，发生一定程度的衍射，为使衍射现象更不明显，可以（   ）</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、增大小孔尺寸，同时增大水波的频率</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B</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、增大小孔尺寸，同时减小水波的频率</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C</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、缩小小孔尺寸，同时增大水波的频率</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D</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、缩小小孔尺寸，同时减小水波的频率</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spcBef>
                <a:spcPct val="50000"/>
              </a:spcBef>
              <a:buClrTx/>
              <a:buSzTx/>
              <a:buFontTx/>
              <a:defRPr/>
            </a:pPr>
            <a:endPar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60803" name="Rectangle 3"/>
          <p:cNvSpPr>
            <a:spLocks noChangeArrowheads="1"/>
          </p:cNvSpPr>
          <p:nvPr/>
        </p:nvSpPr>
        <p:spPr bwMode="auto">
          <a:xfrm>
            <a:off x="6300788" y="1844675"/>
            <a:ext cx="769620" cy="583565"/>
          </a:xfrm>
          <a:prstGeom prst="rect">
            <a:avLst/>
          </a:prstGeom>
          <a:noFill/>
          <a:ln w="9525">
            <a:noFill/>
            <a:miter lim="800000"/>
          </a:ln>
          <a:effectLst/>
        </p:spPr>
        <p:txBody>
          <a:bodyPr wrap="none">
            <a:spAutoFit/>
          </a:bodyPr>
          <a:p>
            <a:pPr>
              <a:spcBef>
                <a:spcPct val="20000"/>
              </a:spcBef>
            </a:pPr>
            <a:r>
              <a:rPr lang="en-US" altLang="zh-CN" sz="3200" dirty="0">
                <a:solidFill>
                  <a:srgbClr val="FF0000"/>
                </a:solidFill>
                <a:effectLst>
                  <a:outerShdw blurRad="38100" dist="38100" dir="2700000">
                    <a:srgbClr val="C0C0C0"/>
                  </a:outerShdw>
                </a:effectLst>
                <a:latin typeface="Times New Roman" panose="02020603050405020304" pitchFamily="18" charset="0"/>
              </a:rPr>
              <a:t>AD</a:t>
            </a:r>
            <a:endParaRPr lang="en-US" altLang="zh-CN" sz="3200" dirty="0">
              <a:solidFill>
                <a:srgbClr val="FF0000"/>
              </a:solidFill>
              <a:effectLst>
                <a:outerShdw blurRad="38100" dist="38100" dir="2700000">
                  <a:srgbClr val="C0C0C0"/>
                </a:outerShdw>
              </a:effectLst>
              <a:latin typeface="Times New Roman" panose="02020603050405020304" pitchFamily="18" charset="0"/>
            </a:endParaRPr>
          </a:p>
        </p:txBody>
      </p:sp>
      <p:sp>
        <p:nvSpPr>
          <p:cNvPr id="460804" name="Text Box 4"/>
          <p:cNvSpPr txBox="1">
            <a:spLocks noChangeArrowheads="1"/>
          </p:cNvSpPr>
          <p:nvPr/>
        </p:nvSpPr>
        <p:spPr bwMode="auto">
          <a:xfrm>
            <a:off x="395288" y="620713"/>
            <a:ext cx="2089150" cy="595313"/>
          </a:xfrm>
          <a:prstGeom prst="rect">
            <a:avLst/>
          </a:prstGeom>
          <a:noFill/>
          <a:ln w="76200">
            <a:solidFill>
              <a:srgbClr val="FF0000"/>
            </a:solidFill>
            <a:miter lim="800000"/>
          </a:ln>
          <a:effectLst/>
        </p:spPr>
        <p:txBody>
          <a:bodyPr>
            <a:spAutoFit/>
          </a:bodyPr>
          <a:lstStyle/>
          <a:p>
            <a:pPr marR="0" algn="ctr" defTabSz="914400">
              <a:spcBef>
                <a:spcPct val="50000"/>
              </a:spcBef>
              <a:buClrTx/>
              <a:buSzTx/>
              <a:buFontTx/>
              <a:defRPr/>
            </a:pPr>
            <a:r>
              <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课堂练习</a:t>
            </a:r>
            <a:endPar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dissolve">
                                      <p:cBhvr>
                                        <p:cTn id="7" dur="500"/>
                                        <p:tgtEl>
                                          <p:spTgt spid="460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p:nvPr/>
        </p:nvSpPr>
        <p:spPr>
          <a:xfrm>
            <a:off x="1042988" y="2781300"/>
            <a:ext cx="7613650" cy="787400"/>
          </a:xfrm>
          <a:prstGeom prst="rect">
            <a:avLst/>
          </a:prstGeom>
          <a:noFill/>
          <a:ln w="25400" cap="flat" cmpd="sng">
            <a:solidFill>
              <a:srgbClr val="FF0000"/>
            </a:solidFill>
            <a:prstDash val="solid"/>
            <a:miter/>
            <a:headEnd type="none" w="med" len="med"/>
            <a:tailEnd type="none" w="med" len="med"/>
          </a:ln>
        </p:spPr>
        <p:txBody>
          <a:bodyPr wrap="none">
            <a:spAutoFit/>
          </a:bodyPr>
          <a:p>
            <a:r>
              <a:rPr lang="zh-CN" altLang="en-US" sz="4400" dirty="0">
                <a:solidFill>
                  <a:schemeClr val="tx1"/>
                </a:solidFill>
                <a:latin typeface="Times New Roman" panose="02020603050405020304" pitchFamily="18" charset="0"/>
                <a:ea typeface="华文行楷" panose="02010800040101010101" pitchFamily="2" charset="-122"/>
              </a:rPr>
              <a:t>波的叠加原理  波的干涉  驻波 </a:t>
            </a:r>
            <a:endParaRPr lang="zh-CN" altLang="en-US" sz="4400" dirty="0">
              <a:solidFill>
                <a:schemeClr val="tx1"/>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Text Box 2"/>
          <p:cNvSpPr txBox="1"/>
          <p:nvPr/>
        </p:nvSpPr>
        <p:spPr>
          <a:xfrm>
            <a:off x="609600" y="762000"/>
            <a:ext cx="4216400" cy="641350"/>
          </a:xfrm>
          <a:prstGeom prst="rect">
            <a:avLst/>
          </a:prstGeom>
          <a:noFill/>
          <a:ln w="19050">
            <a:noFill/>
          </a:ln>
        </p:spPr>
        <p:txBody>
          <a:bodyPr>
            <a:spAutoFit/>
          </a:bodyPr>
          <a:p>
            <a:r>
              <a:rPr lang="zh-CN" altLang="en-US" sz="3600" dirty="0">
                <a:solidFill>
                  <a:srgbClr val="CC0000"/>
                </a:solidFill>
                <a:latin typeface="Times New Roman" panose="02020603050405020304" pitchFamily="18" charset="0"/>
              </a:rPr>
              <a:t>三  波的干涉</a:t>
            </a:r>
            <a:endParaRPr lang="zh-CN" altLang="en-US" sz="3600" dirty="0">
              <a:solidFill>
                <a:srgbClr val="CC0000"/>
              </a:solidFill>
              <a:latin typeface="Times New Roman" panose="02020603050405020304" pitchFamily="18" charset="0"/>
            </a:endParaRPr>
          </a:p>
        </p:txBody>
      </p:sp>
      <p:sp>
        <p:nvSpPr>
          <p:cNvPr id="10244" name="Text Box 3"/>
          <p:cNvSpPr txBox="1"/>
          <p:nvPr/>
        </p:nvSpPr>
        <p:spPr>
          <a:xfrm>
            <a:off x="1011238" y="1363663"/>
            <a:ext cx="3965575" cy="6762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ea typeface="Batang" pitchFamily="18" charset="-127"/>
              </a:rPr>
              <a:t>1</a:t>
            </a: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波的叠加原理</a:t>
            </a:r>
            <a:endParaRPr lang="zh-CN" altLang="en-US" sz="3200" dirty="0">
              <a:solidFill>
                <a:srgbClr val="CC0000"/>
              </a:solidFill>
              <a:latin typeface="宋体" panose="02010600030101010101" pitchFamily="2" charset="-122"/>
            </a:endParaRPr>
          </a:p>
        </p:txBody>
      </p:sp>
      <p:sp>
        <p:nvSpPr>
          <p:cNvPr id="319493" name="Rectangle 5"/>
          <p:cNvSpPr/>
          <p:nvPr/>
        </p:nvSpPr>
        <p:spPr>
          <a:xfrm>
            <a:off x="609600" y="1905000"/>
            <a:ext cx="8153400" cy="1844675"/>
          </a:xfrm>
          <a:prstGeom prst="rect">
            <a:avLst/>
          </a:prstGeom>
          <a:noFill/>
          <a:ln w="19050">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波传播的独立性：</a:t>
            </a:r>
            <a:r>
              <a:rPr lang="zh-CN" altLang="en-US" sz="3200" dirty="0">
                <a:solidFill>
                  <a:schemeClr val="tx1"/>
                </a:solidFill>
                <a:latin typeface="宋体" panose="02010600030101010101" pitchFamily="2" charset="-122"/>
              </a:rPr>
              <a:t>两列波在某区域相遇后再分开，传播情况与未相遇时相同，互不干扰</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319494" name="Rectangle 6"/>
          <p:cNvSpPr/>
          <p:nvPr/>
        </p:nvSpPr>
        <p:spPr>
          <a:xfrm>
            <a:off x="609600" y="3505200"/>
            <a:ext cx="8077200" cy="1260475"/>
          </a:xfrm>
          <a:prstGeom prst="rect">
            <a:avLst/>
          </a:prstGeom>
          <a:noFill/>
          <a:ln w="19050">
            <a:noFill/>
          </a:ln>
        </p:spPr>
        <p:txBody>
          <a:bodyPr>
            <a:spAutoFit/>
          </a:bodyPr>
          <a:p>
            <a:pPr>
              <a:lnSpc>
                <a:spcPct val="120000"/>
              </a:lnSpc>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波的叠加性：</a:t>
            </a:r>
            <a:r>
              <a:rPr lang="zh-CN" altLang="en-US" sz="3200" dirty="0">
                <a:solidFill>
                  <a:schemeClr val="tx1"/>
                </a:solidFill>
                <a:latin typeface="宋体" panose="02010600030101010101" pitchFamily="2" charset="-122"/>
              </a:rPr>
              <a:t>在相遇区，任一质点的振动为二波单独在该点引起的振动的合成</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Tree>
    <p:controls>
      <mc:AlternateContent xmlns:mc="http://schemas.openxmlformats.org/markup-compatibility/2006">
        <mc:Choice xmlns:v="urn:schemas-microsoft-com:vml" Requires="v">
          <p:control spid="10242" name="" r:id="rId1" imgW="4895850" imgH="1811338"/>
        </mc:Choice>
        <mc:Fallback>
          <p:control name="" r:id="rId1" imgW="4895850" imgH="1811338">
            <p:pic>
              <p:nvPicPr>
                <p:cNvPr id="0" name="ShockwaveFlash1"/>
                <p:cNvPicPr/>
                <p:nvPr/>
              </p:nvPicPr>
              <p:blipFill>
                <a:blip r:embed="rId2"/>
                <a:stretch>
                  <a:fillRect/>
                </a:stretch>
              </p:blipFill>
              <p:spPr>
                <a:xfrm>
                  <a:off x="2268538" y="4857750"/>
                  <a:ext cx="4895850" cy="1811338"/>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blinds(horizontal)">
                                      <p:cBhvr>
                                        <p:cTn id="7" dur="500"/>
                                        <p:tgtEl>
                                          <p:spTgt spid="3194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Effect transition="in" filter="blinds(horizontal)">
                                      <p:cBhvr>
                                        <p:cTn id="12" dur="5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p:bldP spid="3194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7730" name="Text Box 2"/>
          <p:cNvSpPr txBox="1">
            <a:spLocks noChangeArrowheads="1"/>
          </p:cNvSpPr>
          <p:nvPr/>
        </p:nvSpPr>
        <p:spPr bwMode="auto">
          <a:xfrm>
            <a:off x="250825" y="692150"/>
            <a:ext cx="4897438" cy="595313"/>
          </a:xfrm>
          <a:prstGeom prst="rect">
            <a:avLst/>
          </a:prstGeom>
          <a:solidFill>
            <a:schemeClr val="bg2"/>
          </a:solidFill>
          <a:ln w="76200">
            <a:solidFill>
              <a:srgbClr val="FF0000"/>
            </a:solidFill>
            <a:miter lim="800000"/>
          </a:ln>
          <a:effectLst/>
        </p:spPr>
        <p:txBody>
          <a:bodyPr>
            <a:spAutoFit/>
          </a:bodyPr>
          <a:lstStyle/>
          <a:p>
            <a:pPr marR="0" algn="ctr" defTabSz="914400">
              <a:spcBef>
                <a:spcPct val="50000"/>
              </a:spcBef>
              <a:buClrTx/>
              <a:buSzTx/>
              <a:buFontTx/>
              <a:defRPr/>
            </a:pPr>
            <a:r>
              <a:rPr kumimoji="1" lang="zh-CN" altLang="en-US" sz="2800" kern="1200" cap="none" spc="0" normalizeH="0" baseline="0" noProof="0" smtClean="0">
                <a:solidFill>
                  <a:schemeClr val="tx1"/>
                </a:solidFill>
                <a:effectLst>
                  <a:outerShdw blurRad="38100" dist="38100" dir="2700000" algn="tl">
                    <a:srgbClr val="FFFFFF"/>
                  </a:outerShdw>
                </a:effectLst>
                <a:latin typeface="黑体" pitchFamily="2" charset="-122"/>
                <a:ea typeface="黑体" pitchFamily="2" charset="-122"/>
                <a:cs typeface="+mn-cs"/>
              </a:rPr>
              <a:t>生活中波的独立传播和叠加</a:t>
            </a:r>
            <a:endParaRPr kumimoji="1" lang="zh-CN" altLang="en-US" sz="2800" kern="1200" cap="none" spc="0" normalizeH="0" baseline="0" noProof="0" smtClean="0">
              <a:solidFill>
                <a:schemeClr val="tx1"/>
              </a:solidFill>
              <a:effectLst>
                <a:outerShdw blurRad="38100" dist="38100" dir="2700000" algn="tl">
                  <a:srgbClr val="FFFFFF"/>
                </a:outerShdw>
              </a:effectLst>
              <a:latin typeface="黑体" pitchFamily="2" charset="-122"/>
              <a:ea typeface="黑体" pitchFamily="2" charset="-122"/>
              <a:cs typeface="+mn-cs"/>
            </a:endParaRPr>
          </a:p>
        </p:txBody>
      </p:sp>
      <p:sp>
        <p:nvSpPr>
          <p:cNvPr id="457731" name="Text Box 3"/>
          <p:cNvSpPr txBox="1">
            <a:spLocks noChangeArrowheads="1"/>
          </p:cNvSpPr>
          <p:nvPr/>
        </p:nvSpPr>
        <p:spPr bwMode="auto">
          <a:xfrm>
            <a:off x="250825" y="1628775"/>
            <a:ext cx="8208963" cy="94615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        </a:t>
            </a:r>
            <a:r>
              <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开会时，大家讨论的面红耳赤，会议室内声音特别响，但还是能区分出每一个人的说话声音。</a:t>
            </a:r>
            <a:endParaRPr kumimoji="1" lang="zh-CN" altLang="en-US" sz="28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endParaRPr>
          </a:p>
        </p:txBody>
      </p:sp>
      <p:pic>
        <p:nvPicPr>
          <p:cNvPr id="74756" name="Picture 6" descr="00192156793a0fdd0a0741"/>
          <p:cNvPicPr>
            <a:picLocks noChangeAspect="1"/>
          </p:cNvPicPr>
          <p:nvPr/>
        </p:nvPicPr>
        <p:blipFill>
          <a:blip r:embed="rId1"/>
          <a:stretch>
            <a:fillRect/>
          </a:stretch>
        </p:blipFill>
        <p:spPr>
          <a:xfrm>
            <a:off x="250825" y="3500438"/>
            <a:ext cx="3744913" cy="2354262"/>
          </a:xfrm>
          <a:prstGeom prst="rect">
            <a:avLst/>
          </a:prstGeom>
          <a:noFill/>
          <a:ln w="9525">
            <a:noFill/>
          </a:ln>
        </p:spPr>
      </p:pic>
      <p:pic>
        <p:nvPicPr>
          <p:cNvPr id="457735" name="Picture 7" descr="4437e67bd5431238c2c511"/>
          <p:cNvPicPr>
            <a:picLocks noChangeAspect="1"/>
          </p:cNvPicPr>
          <p:nvPr/>
        </p:nvPicPr>
        <p:blipFill>
          <a:blip r:embed="rId2"/>
          <a:stretch>
            <a:fillRect/>
          </a:stretch>
        </p:blipFill>
        <p:spPr>
          <a:xfrm>
            <a:off x="4356100" y="3500438"/>
            <a:ext cx="4067175" cy="23304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57735"/>
                                        </p:tgtEl>
                                        <p:attrNameLst>
                                          <p:attrName>style.visibility</p:attrName>
                                        </p:attrNameLst>
                                      </p:cBhvr>
                                      <p:to>
                                        <p:strVal val="visible"/>
                                      </p:to>
                                    </p:set>
                                    <p:animEffect transition="in" filter="barn(inHorizontal)">
                                      <p:cBhvr>
                                        <p:cTn id="7" dur="500"/>
                                        <p:tgtEl>
                                          <p:spTgt spid="45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Rectangle 2"/>
          <p:cNvSpPr/>
          <p:nvPr/>
        </p:nvSpPr>
        <p:spPr>
          <a:xfrm>
            <a:off x="4724400" y="1077913"/>
            <a:ext cx="3962400" cy="4775200"/>
          </a:xfrm>
          <a:prstGeom prst="rect">
            <a:avLst/>
          </a:prstGeom>
          <a:gradFill rotWithShape="0">
            <a:gsLst>
              <a:gs pos="0">
                <a:srgbClr val="FFFFFF"/>
              </a:gs>
              <a:gs pos="100000">
                <a:schemeClr val="accent1"/>
              </a:gs>
            </a:gsLst>
            <a:lin ang="0" scaled="1"/>
            <a:tileRect/>
          </a:gradFill>
          <a:ln w="9525" cap="flat" cmpd="sng">
            <a:solidFill>
              <a:srgbClr val="009999"/>
            </a:solidFill>
            <a:prstDash val="solid"/>
            <a:miter/>
            <a:headEnd type="none" w="med" len="med"/>
            <a:tailEnd type="none" w="med" len="med"/>
          </a:ln>
        </p:spPr>
        <p:txBody>
          <a:bodyPr>
            <a:spAutoFit/>
          </a:bodyPr>
          <a:p>
            <a:pPr>
              <a:lnSpc>
                <a:spcPct val="120000"/>
              </a:lnSpc>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频率相同、振动方向平行、相位相同或相位差恒定的两列波相遇时，使某些地方振动始终加强，而使另一些地方振动始终减弱的现象，称为</a:t>
            </a:r>
            <a:r>
              <a:rPr lang="zh-CN" altLang="en-US" sz="3200" dirty="0">
                <a:solidFill>
                  <a:srgbClr val="CC0000"/>
                </a:solidFill>
                <a:latin typeface="宋体" panose="02010600030101010101" pitchFamily="2" charset="-122"/>
              </a:rPr>
              <a:t>波的干涉现象</a:t>
            </a:r>
            <a:r>
              <a:rPr lang="en-US" altLang="zh-CN" sz="3200" dirty="0">
                <a:solidFill>
                  <a:srgbClr val="CC0000"/>
                </a:solidFill>
                <a:latin typeface="Times New Roman" panose="02020603050405020304" pitchFamily="18" charset="0"/>
              </a:rPr>
              <a:t>.</a:t>
            </a:r>
            <a:endParaRPr lang="en-US" altLang="zh-CN" sz="3200" dirty="0">
              <a:solidFill>
                <a:srgbClr val="CC0000"/>
              </a:solidFill>
              <a:latin typeface="Times New Roman" panose="02020603050405020304" pitchFamily="18" charset="0"/>
            </a:endParaRPr>
          </a:p>
        </p:txBody>
      </p:sp>
      <p:sp>
        <p:nvSpPr>
          <p:cNvPr id="11268" name="Text Box 3"/>
          <p:cNvSpPr txBox="1"/>
          <p:nvPr/>
        </p:nvSpPr>
        <p:spPr>
          <a:xfrm>
            <a:off x="914400" y="914400"/>
            <a:ext cx="3781425" cy="6762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波的干涉</a:t>
            </a:r>
            <a:endParaRPr lang="zh-CN" altLang="en-US" sz="3200" dirty="0">
              <a:solidFill>
                <a:schemeClr val="tx1"/>
              </a:solidFill>
              <a:latin typeface="宋体" panose="02010600030101010101" pitchFamily="2" charset="-122"/>
            </a:endParaRPr>
          </a:p>
        </p:txBody>
      </p:sp>
    </p:spTree>
    <p:controls>
      <mc:AlternateContent xmlns:mc="http://schemas.openxmlformats.org/markup-compatibility/2006">
        <mc:Choice xmlns:v="urn:schemas-microsoft-com:vml" Requires="v">
          <p:control spid="11266" name="" r:id="rId1" imgW="3757613" imgH="4805362"/>
        </mc:Choice>
        <mc:Fallback>
          <p:control name="" r:id="rId1" imgW="3757613" imgH="4805362">
            <p:pic>
              <p:nvPicPr>
                <p:cNvPr id="0" name="ShockwaveFlash1"/>
                <p:cNvPicPr/>
                <p:nvPr/>
              </p:nvPicPr>
              <p:blipFill>
                <a:blip r:embed="rId2"/>
                <a:stretch>
                  <a:fillRect/>
                </a:stretch>
              </p:blipFill>
              <p:spPr>
                <a:xfrm>
                  <a:off x="838200" y="1557338"/>
                  <a:ext cx="3757613" cy="4805362"/>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blinds(horizontal)">
                                      <p:cBhvr>
                                        <p:cTn id="7" dur="500"/>
                                        <p:tgtEl>
                                          <p:spTgt spid="320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Text Box 2"/>
          <p:cNvSpPr txBox="1">
            <a:spLocks noChangeArrowheads="1"/>
          </p:cNvSpPr>
          <p:nvPr/>
        </p:nvSpPr>
        <p:spPr bwMode="auto">
          <a:xfrm>
            <a:off x="755650" y="930275"/>
            <a:ext cx="7321550" cy="204152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    </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振动加强的区域始终加强是不是指该处的质点的</a:t>
            </a:r>
            <a:r>
              <a:rPr kumimoji="1" lang="zh-CN" altLang="en-US" sz="3200" kern="1200" cap="none" spc="0" normalizeH="0" baseline="0" noProof="0" smtClean="0">
                <a:solidFill>
                  <a:srgbClr val="CC0000"/>
                </a:solidFill>
                <a:effectLst>
                  <a:outerShdw blurRad="38100" dist="38100" dir="2700000" algn="tl">
                    <a:srgbClr val="C0C0C0"/>
                  </a:outerShdw>
                </a:effectLst>
                <a:latin typeface="黑体" pitchFamily="2" charset="-122"/>
                <a:ea typeface="黑体" pitchFamily="2" charset="-122"/>
                <a:cs typeface="+mn-cs"/>
              </a:rPr>
              <a:t>振动位移</a:t>
            </a:r>
            <a:r>
              <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总是为最大值？振动减弱的区域始终减弱是不是指该处的质点的振动位移总是为最小值？   </a:t>
            </a:r>
            <a:endParaRPr kumimoji="1"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8755" name="Text Box 3"/>
          <p:cNvSpPr txBox="1">
            <a:spLocks noChangeArrowheads="1"/>
          </p:cNvSpPr>
          <p:nvPr/>
        </p:nvSpPr>
        <p:spPr bwMode="auto">
          <a:xfrm>
            <a:off x="990600" y="3244850"/>
            <a:ext cx="7086600" cy="2851150"/>
          </a:xfrm>
          <a:prstGeom prst="rect">
            <a:avLst/>
          </a:prstGeom>
          <a:noFill/>
          <a:ln w="76200">
            <a:solidFill>
              <a:srgbClr val="0000FF"/>
            </a:solidFill>
            <a:miter lim="800000"/>
          </a:ln>
          <a:effectLst/>
        </p:spPr>
        <p:txBody>
          <a:bodyPr>
            <a:spAutoFit/>
          </a:bodyPr>
          <a:lstStyle/>
          <a:p>
            <a:pPr marR="0" defTabSz="914400">
              <a:lnSpc>
                <a:spcPct val="110000"/>
              </a:lnSpc>
              <a:spcBef>
                <a:spcPct val="50000"/>
              </a:spcBef>
              <a:buClrTx/>
              <a:buSzTx/>
              <a:buFontTx/>
              <a:defRPr/>
            </a:pPr>
            <a:r>
              <a:rPr kumimoji="1" lang="zh-CN" altLang="en-US" sz="32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rPr>
              <a:t>结论：振动加强（或减弱）的区域是指质点的振幅达最大值（或最小值），而不是指振动的位移，因为不管是加强区还是减弱区，质点都在作振动，它们的位移是时刻在变化的。</a:t>
            </a:r>
            <a:endParaRPr kumimoji="1" lang="zh-CN" altLang="en-US" sz="3200" kern="1200" cap="none" spc="0" normalizeH="0" baseline="0" noProof="0" smtClean="0">
              <a:solidFill>
                <a:schemeClr val="tx1"/>
              </a:solidFill>
              <a:effectLst>
                <a:outerShdw blurRad="38100" dist="38100" dir="2700000" algn="tl">
                  <a:srgbClr val="C0C0C0"/>
                </a:outerShdw>
              </a:effectLst>
              <a:latin typeface="Times New Roman" panose="02020603050405020304" pitchFamily="18" charset="0"/>
              <a:ea typeface="黑体" pitchFamily="2" charset="-122"/>
              <a:cs typeface="+mn-cs"/>
            </a:endParaRPr>
          </a:p>
        </p:txBody>
      </p:sp>
      <p:grpSp>
        <p:nvGrpSpPr>
          <p:cNvPr id="75780" name="Group 5"/>
          <p:cNvGrpSpPr/>
          <p:nvPr/>
        </p:nvGrpSpPr>
        <p:grpSpPr>
          <a:xfrm>
            <a:off x="179388" y="692150"/>
            <a:ext cx="1600200" cy="838200"/>
            <a:chOff x="240" y="480"/>
            <a:chExt cx="1008" cy="528"/>
          </a:xfrm>
        </p:grpSpPr>
        <p:sp>
          <p:nvSpPr>
            <p:cNvPr id="458758" name="AutoShape 6"/>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ln>
            <a:effectLst>
              <a:outerShdw dist="107763" dir="13500000" algn="ctr" rotWithShape="0">
                <a:srgbClr val="0099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5782" name="Text Box 7"/>
            <p:cNvSpPr txBox="1"/>
            <p:nvPr/>
          </p:nvSpPr>
          <p:spPr>
            <a:xfrm>
              <a:off x="336" y="528"/>
              <a:ext cx="912" cy="365"/>
            </a:xfrm>
            <a:prstGeom prst="rect">
              <a:avLst/>
            </a:prstGeom>
            <a:noFill/>
            <a:ln w="9525">
              <a:noFill/>
            </a:ln>
          </p:spPr>
          <p:txBody>
            <a:bodyPr>
              <a:spAutoFit/>
            </a:bodyPr>
            <a:p>
              <a:r>
                <a:rPr lang="zh-CN" altLang="en-US" sz="3200" dirty="0">
                  <a:solidFill>
                    <a:srgbClr val="CC0000"/>
                  </a:solidFill>
                  <a:latin typeface="Times New Roman" panose="02020603050405020304" pitchFamily="18" charset="0"/>
                </a:rPr>
                <a:t>讨论</a:t>
              </a:r>
              <a:endParaRPr lang="zh-CN" altLang="en-US" sz="3200" dirty="0">
                <a:solidFill>
                  <a:srgbClr val="CC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58755"/>
                                        </p:tgtEl>
                                        <p:attrNameLst>
                                          <p:attrName>style.visibility</p:attrName>
                                        </p:attrNameLst>
                                      </p:cBhvr>
                                      <p:to>
                                        <p:strVal val="visible"/>
                                      </p:to>
                                    </p:set>
                                    <p:anim calcmode="lin" valueType="num">
                                      <p:cBhvr>
                                        <p:cTn id="7" dur="500" fill="hold"/>
                                        <p:tgtEl>
                                          <p:spTgt spid="458755"/>
                                        </p:tgtEl>
                                        <p:attrNameLst>
                                          <p:attrName>ppt_w</p:attrName>
                                        </p:attrNameLst>
                                      </p:cBhvr>
                                      <p:tavLst>
                                        <p:tav tm="0">
                                          <p:val>
                                            <p:fltVal val="0.000000"/>
                                          </p:val>
                                        </p:tav>
                                        <p:tav tm="100000">
                                          <p:val>
                                            <p:strVal val="#ppt_w"/>
                                          </p:val>
                                        </p:tav>
                                      </p:tavLst>
                                    </p:anim>
                                    <p:anim calcmode="lin" valueType="num">
                                      <p:cBhvr>
                                        <p:cTn id="8" dur="500" fill="hold"/>
                                        <p:tgtEl>
                                          <p:spTgt spid="45875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Text Box 2"/>
          <p:cNvSpPr txBox="1">
            <a:spLocks noChangeArrowheads="1"/>
          </p:cNvSpPr>
          <p:nvPr/>
        </p:nvSpPr>
        <p:spPr bwMode="auto">
          <a:xfrm>
            <a:off x="762000" y="1114425"/>
            <a:ext cx="7772400" cy="3503613"/>
          </a:xfrm>
          <a:prstGeom prst="rect">
            <a:avLst/>
          </a:prstGeom>
          <a:noFill/>
          <a:ln w="9525">
            <a:noFill/>
            <a:miter lim="800000"/>
          </a:ln>
          <a:effectLst/>
        </p:spPr>
        <p:txBody>
          <a:bodyPr>
            <a:spAutoFit/>
          </a:bodyPr>
          <a:lstStyle/>
          <a:p>
            <a:pPr marR="0" defTabSz="914400">
              <a:buClrTx/>
              <a:buSzTx/>
              <a:buFontTx/>
              <a:defRPr/>
            </a:pP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如图所示，</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B</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为两个完全相同的相干波源，它们产生的两列波在</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AB</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连线的中垂线上的</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点相遇时，则（    ）</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buClrTx/>
              <a:buSzTx/>
              <a:buFontTx/>
              <a:defRPr/>
            </a:pP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点振动始终加强</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buClrTx/>
              <a:buSzTx/>
              <a:buFontTx/>
              <a:defRPr/>
            </a:pP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B</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点振动有时加强，有时减弱</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buClrTx/>
              <a:buSzTx/>
              <a:buFontTx/>
              <a:defRPr/>
            </a:pP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C</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点位移始终等于振幅</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a:p>
            <a:pPr marR="0" defTabSz="914400">
              <a:buClrTx/>
              <a:buSzTx/>
              <a:buFontTx/>
              <a:defRPr/>
            </a:pP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D</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a:t>
            </a: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P</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点位移有时为零</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61827" name="Text Box 3"/>
          <p:cNvSpPr txBox="1">
            <a:spLocks noChangeArrowheads="1"/>
          </p:cNvSpPr>
          <p:nvPr/>
        </p:nvSpPr>
        <p:spPr bwMode="auto">
          <a:xfrm>
            <a:off x="4859338" y="2060575"/>
            <a:ext cx="838200" cy="579438"/>
          </a:xfrm>
          <a:prstGeom prst="rect">
            <a:avLst/>
          </a:prstGeom>
          <a:noFill/>
          <a:ln w="9525">
            <a:noFill/>
            <a:miter lim="800000"/>
          </a:ln>
          <a:effectLst/>
        </p:spPr>
        <p:txBody>
          <a:bodyPr>
            <a:spAutoFit/>
          </a:bodyPr>
          <a:lstStyle/>
          <a:p>
            <a:pPr marR="0" defTabSz="914400">
              <a:spcBef>
                <a:spcPct val="50000"/>
              </a:spcBef>
              <a:buClrTx/>
              <a:buSzTx/>
              <a:buFontTx/>
              <a:defRPr/>
            </a:pPr>
            <a:r>
              <a:rPr kumimoji="0" lang="en-US" altLang="zh-CN" sz="3200" kern="1200" cap="none" spc="0" normalizeH="0" baseline="0" noProof="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AD</a:t>
            </a:r>
            <a:endParaRPr kumimoji="0" lang="en-US" altLang="zh-CN" sz="3200" kern="1200" cap="none" spc="0" normalizeH="0" baseline="0" noProof="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
        <p:nvSpPr>
          <p:cNvPr id="461828" name="Text Box 4"/>
          <p:cNvSpPr txBox="1">
            <a:spLocks noChangeArrowheads="1"/>
          </p:cNvSpPr>
          <p:nvPr/>
        </p:nvSpPr>
        <p:spPr bwMode="auto">
          <a:xfrm>
            <a:off x="395288" y="530225"/>
            <a:ext cx="2089150" cy="595313"/>
          </a:xfrm>
          <a:prstGeom prst="rect">
            <a:avLst/>
          </a:prstGeom>
          <a:noFill/>
          <a:ln w="76200">
            <a:solidFill>
              <a:srgbClr val="FF0000"/>
            </a:solidFill>
            <a:miter lim="800000"/>
          </a:ln>
          <a:effectLst/>
        </p:spPr>
        <p:txBody>
          <a:bodyPr>
            <a:spAutoFit/>
          </a:bodyPr>
          <a:lstStyle/>
          <a:p>
            <a:pPr marR="0" algn="ctr" defTabSz="914400">
              <a:spcBef>
                <a:spcPct val="50000"/>
              </a:spcBef>
              <a:buClrTx/>
              <a:buSzTx/>
              <a:buFontTx/>
              <a:defRPr/>
            </a:pPr>
            <a:r>
              <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课堂练习</a:t>
            </a:r>
            <a:endPar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pic>
        <p:nvPicPr>
          <p:cNvPr id="76805" name="Picture 5"/>
          <p:cNvPicPr>
            <a:picLocks noChangeAspect="1"/>
          </p:cNvPicPr>
          <p:nvPr/>
        </p:nvPicPr>
        <p:blipFill>
          <a:blip r:embed="rId1"/>
          <a:stretch>
            <a:fillRect/>
          </a:stretch>
        </p:blipFill>
        <p:spPr>
          <a:xfrm>
            <a:off x="5076825" y="4221163"/>
            <a:ext cx="3438525" cy="2228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1827"/>
                                        </p:tgtEl>
                                        <p:attrNameLst>
                                          <p:attrName>style.visibility</p:attrName>
                                        </p:attrNameLst>
                                      </p:cBhvr>
                                      <p:to>
                                        <p:strVal val="visible"/>
                                      </p:to>
                                    </p:set>
                                    <p:animEffect transition="in" filter="dissolve">
                                      <p:cBhvr>
                                        <p:cTn id="7" dur="500"/>
                                        <p:tgtEl>
                                          <p:spTgt spid="461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8" name="Rectangle 2"/>
          <p:cNvSpPr/>
          <p:nvPr/>
        </p:nvSpPr>
        <p:spPr>
          <a:xfrm>
            <a:off x="1219200" y="1600200"/>
            <a:ext cx="7696200" cy="657225"/>
          </a:xfrm>
          <a:prstGeom prst="rect">
            <a:avLst/>
          </a:prstGeom>
          <a:noFill/>
          <a:ln w="9525">
            <a:noFill/>
          </a:ln>
        </p:spPr>
        <p:txBody>
          <a:bodyPr lIns="0" tIns="0" rIns="0" bIns="0">
            <a:spAutoFit/>
          </a:bodyPr>
          <a:p>
            <a:pPr>
              <a:lnSpc>
                <a:spcPct val="135000"/>
              </a:lnSpc>
            </a:pPr>
            <a:r>
              <a:rPr lang="zh-CN" altLang="en-US" sz="3200" dirty="0">
                <a:solidFill>
                  <a:schemeClr val="tx1"/>
                </a:solidFill>
                <a:latin typeface="宋体" panose="02010600030101010101" pitchFamily="2" charset="-122"/>
              </a:rPr>
              <a:t>波频率相同，振动方向相同，位相差恒定  </a:t>
            </a:r>
            <a:endParaRPr lang="zh-CN" altLang="en-US" sz="3200" dirty="0">
              <a:solidFill>
                <a:schemeClr val="tx1"/>
              </a:solidFill>
              <a:latin typeface="宋体" panose="02010600030101010101" pitchFamily="2" charset="-122"/>
            </a:endParaRPr>
          </a:p>
        </p:txBody>
      </p:sp>
      <p:sp>
        <p:nvSpPr>
          <p:cNvPr id="321539" name="Rectangle 3"/>
          <p:cNvSpPr/>
          <p:nvPr/>
        </p:nvSpPr>
        <p:spPr>
          <a:xfrm>
            <a:off x="468313" y="4648200"/>
            <a:ext cx="6461125" cy="749300"/>
          </a:xfrm>
          <a:prstGeom prst="rect">
            <a:avLst/>
          </a:prstGeom>
          <a:noFill/>
          <a:ln w="19050">
            <a:noFill/>
          </a:ln>
        </p:spPr>
        <p:txBody>
          <a:bodyPr>
            <a:spAutoFit/>
          </a:bodyPr>
          <a:p>
            <a:pPr algn="ctr">
              <a:lnSpc>
                <a:spcPct val="135000"/>
              </a:lnSpc>
            </a:pPr>
            <a:r>
              <a:rPr lang="zh-CN" altLang="en-US" sz="3200" dirty="0">
                <a:solidFill>
                  <a:srgbClr val="CC0000"/>
                </a:solidFill>
                <a:latin typeface="宋体" panose="02010600030101010101" pitchFamily="2" charset="-122"/>
              </a:rPr>
              <a:t>例  </a:t>
            </a:r>
            <a:r>
              <a:rPr lang="zh-CN" altLang="en-US" sz="3200" dirty="0">
                <a:solidFill>
                  <a:schemeClr val="tx1"/>
                </a:solidFill>
                <a:latin typeface="宋体" panose="02010600030101010101" pitchFamily="2" charset="-122"/>
              </a:rPr>
              <a:t>水波干涉  光波干涉</a:t>
            </a:r>
            <a:endParaRPr lang="zh-CN" altLang="en-US" sz="3200" dirty="0">
              <a:solidFill>
                <a:schemeClr val="tx1"/>
              </a:solidFill>
              <a:latin typeface="宋体" panose="02010600030101010101" pitchFamily="2" charset="-122"/>
            </a:endParaRPr>
          </a:p>
        </p:txBody>
      </p:sp>
      <p:sp>
        <p:nvSpPr>
          <p:cNvPr id="321540" name="Rectangle 4"/>
          <p:cNvSpPr/>
          <p:nvPr/>
        </p:nvSpPr>
        <p:spPr>
          <a:xfrm>
            <a:off x="533400" y="3463925"/>
            <a:ext cx="8153400" cy="1260475"/>
          </a:xfrm>
          <a:prstGeom prst="rect">
            <a:avLst/>
          </a:prstGeom>
          <a:noFill/>
          <a:ln w="19050">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某些点振动始终加强，另一些点振动始终减弱或完全抵消</a:t>
            </a:r>
            <a:r>
              <a:rPr lang="en-US" altLang="zh-CN" sz="3200" dirty="0">
                <a:solidFill>
                  <a:schemeClr val="tx1"/>
                </a:solidFill>
                <a:latin typeface="Times New Roman" panose="02020603050405020304" pitchFamily="18" charset="0"/>
              </a:rPr>
              <a:t>.</a:t>
            </a:r>
            <a:r>
              <a:rPr lang="en-US" altLang="zh-CN" sz="3200" dirty="0">
                <a:solidFill>
                  <a:schemeClr val="tx1"/>
                </a:solidFill>
                <a:latin typeface="宋体" panose="02010600030101010101" pitchFamily="2" charset="-122"/>
              </a:rPr>
              <a:t>  </a:t>
            </a:r>
            <a:endParaRPr lang="en-US" altLang="zh-CN" sz="3200" dirty="0">
              <a:solidFill>
                <a:schemeClr val="tx1"/>
              </a:solidFill>
              <a:latin typeface="宋体" panose="02010600030101010101" pitchFamily="2" charset="-122"/>
            </a:endParaRPr>
          </a:p>
        </p:txBody>
      </p:sp>
      <p:sp>
        <p:nvSpPr>
          <p:cNvPr id="321541" name="Rectangle 5"/>
          <p:cNvSpPr/>
          <p:nvPr/>
        </p:nvSpPr>
        <p:spPr>
          <a:xfrm>
            <a:off x="1087438" y="2770188"/>
            <a:ext cx="2428875" cy="749300"/>
          </a:xfrm>
          <a:prstGeom prst="rect">
            <a:avLst/>
          </a:prstGeom>
          <a:noFill/>
          <a:ln w="19050">
            <a:noFill/>
          </a:ln>
        </p:spPr>
        <p:txBody>
          <a:bodyPr wrap="none">
            <a:spAutoFit/>
          </a:bodyPr>
          <a:p>
            <a:pPr algn="ctr">
              <a:lnSpc>
                <a:spcPct val="135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zh-CN" altLang="en-US" sz="3200" dirty="0">
                <a:solidFill>
                  <a:srgbClr val="CC0000"/>
                </a:solidFill>
                <a:latin typeface="宋体" panose="02010600030101010101" pitchFamily="2" charset="-122"/>
              </a:rPr>
              <a:t>干涉现象</a:t>
            </a:r>
            <a:endParaRPr lang="zh-CN" altLang="en-US" sz="3200" dirty="0">
              <a:solidFill>
                <a:srgbClr val="CC0000"/>
              </a:solidFill>
              <a:latin typeface="宋体" panose="02010600030101010101" pitchFamily="2" charset="-122"/>
            </a:endParaRPr>
          </a:p>
        </p:txBody>
      </p:sp>
      <p:sp>
        <p:nvSpPr>
          <p:cNvPr id="321542" name="Rectangle 6"/>
          <p:cNvSpPr/>
          <p:nvPr/>
        </p:nvSpPr>
        <p:spPr>
          <a:xfrm>
            <a:off x="1066800" y="2209800"/>
            <a:ext cx="5181600" cy="749300"/>
          </a:xfrm>
          <a:prstGeom prst="rect">
            <a:avLst/>
          </a:prstGeom>
          <a:noFill/>
          <a:ln w="19050">
            <a:noFill/>
          </a:ln>
        </p:spPr>
        <p:txBody>
          <a:bodyPr wrap="none">
            <a:spAutoFit/>
          </a:bodyPr>
          <a:p>
            <a:pPr algn="ctr">
              <a:lnSpc>
                <a:spcPct val="135000"/>
              </a:lnSpc>
            </a:pPr>
            <a:r>
              <a:rPr lang="zh-CN" altLang="en-US" sz="3200" dirty="0">
                <a:solidFill>
                  <a:schemeClr val="tx1"/>
                </a:solidFill>
                <a:latin typeface="宋体" panose="02010600030101010101" pitchFamily="2" charset="-122"/>
              </a:rPr>
              <a:t>满足干涉条件的波称相干波</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77831" name="Text Box 7"/>
          <p:cNvSpPr txBox="1"/>
          <p:nvPr/>
        </p:nvSpPr>
        <p:spPr>
          <a:xfrm>
            <a:off x="806450" y="877888"/>
            <a:ext cx="2951163" cy="749300"/>
          </a:xfrm>
          <a:prstGeom prst="rect">
            <a:avLst/>
          </a:prstGeom>
          <a:noFill/>
          <a:ln w="19050">
            <a:noFill/>
          </a:ln>
        </p:spPr>
        <p:txBody>
          <a:bodyPr>
            <a:spAutoFit/>
          </a:bodyPr>
          <a:p>
            <a:pPr algn="ctr">
              <a:lnSpc>
                <a:spcPct val="135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solidFill>
                  <a:srgbClr val="CC0000"/>
                </a:solidFill>
                <a:latin typeface="Times New Roman" panose="02020603050405020304" pitchFamily="18" charset="0"/>
              </a:rPr>
              <a:t>干涉条件</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blinds(horizontal)">
                                      <p:cBhvr>
                                        <p:cTn id="7" dur="500"/>
                                        <p:tgtEl>
                                          <p:spTgt spid="321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42"/>
                                        </p:tgtEl>
                                        <p:attrNameLst>
                                          <p:attrName>style.visibility</p:attrName>
                                        </p:attrNameLst>
                                      </p:cBhvr>
                                      <p:to>
                                        <p:strVal val="visible"/>
                                      </p:to>
                                    </p:set>
                                    <p:animEffect transition="in" filter="blinds(horizontal)">
                                      <p:cBhvr>
                                        <p:cTn id="12" dur="500"/>
                                        <p:tgtEl>
                                          <p:spTgt spid="3215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1541"/>
                                        </p:tgtEl>
                                        <p:attrNameLst>
                                          <p:attrName>style.visibility</p:attrName>
                                        </p:attrNameLst>
                                      </p:cBhvr>
                                      <p:to>
                                        <p:strVal val="visible"/>
                                      </p:to>
                                    </p:set>
                                    <p:animEffect transition="in" filter="blinds(horizontal)">
                                      <p:cBhvr>
                                        <p:cTn id="17" dur="500"/>
                                        <p:tgtEl>
                                          <p:spTgt spid="3215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1540"/>
                                        </p:tgtEl>
                                        <p:attrNameLst>
                                          <p:attrName>style.visibility</p:attrName>
                                        </p:attrNameLst>
                                      </p:cBhvr>
                                      <p:to>
                                        <p:strVal val="visible"/>
                                      </p:to>
                                    </p:set>
                                    <p:animEffect transition="in" filter="blinds(horizontal)">
                                      <p:cBhvr>
                                        <p:cTn id="22" dur="500"/>
                                        <p:tgtEl>
                                          <p:spTgt spid="3215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1539"/>
                                        </p:tgtEl>
                                        <p:attrNameLst>
                                          <p:attrName>style.visibility</p:attrName>
                                        </p:attrNameLst>
                                      </p:cBhvr>
                                      <p:to>
                                        <p:strVal val="visible"/>
                                      </p:to>
                                    </p:set>
                                    <p:animEffect transition="in" filter="blinds(horizontal)">
                                      <p:cBhvr>
                                        <p:cTn id="27" dur="500"/>
                                        <p:tgtEl>
                                          <p:spTgt spid="32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P spid="321539" grpId="0"/>
      <p:bldP spid="321540" grpId="0"/>
      <p:bldP spid="321541" grpId="0"/>
      <p:bldP spid="3215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70" name="Rectangle 2"/>
          <p:cNvSpPr/>
          <p:nvPr/>
        </p:nvSpPr>
        <p:spPr>
          <a:xfrm>
            <a:off x="304800" y="2724150"/>
            <a:ext cx="2895600" cy="365760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061" name="Text Box 3"/>
          <p:cNvSpPr txBox="1"/>
          <p:nvPr/>
        </p:nvSpPr>
        <p:spPr>
          <a:xfrm>
            <a:off x="152400" y="895350"/>
            <a:ext cx="3276600" cy="955675"/>
          </a:xfrm>
          <a:prstGeom prst="rect">
            <a:avLst/>
          </a:prstGeom>
          <a:gradFill rotWithShape="0">
            <a:gsLst>
              <a:gs pos="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dirty="0">
                <a:solidFill>
                  <a:schemeClr val="tx1"/>
                </a:solidFill>
                <a:latin typeface="Times New Roman" panose="02020603050405020304" pitchFamily="18" charset="0"/>
              </a:rPr>
              <a:t>不同时刻振荡电偶极子附近的电场线</a:t>
            </a:r>
            <a:endParaRPr lang="zh-CN" altLang="en-US" sz="2800" dirty="0">
              <a:solidFill>
                <a:schemeClr val="tx1"/>
              </a:solidFill>
              <a:latin typeface="Times New Roman" panose="02020603050405020304" pitchFamily="18" charset="0"/>
            </a:endParaRPr>
          </a:p>
        </p:txBody>
      </p:sp>
      <p:graphicFrame>
        <p:nvGraphicFramePr>
          <p:cNvPr id="442372" name="Object 4"/>
          <p:cNvGraphicFramePr/>
          <p:nvPr/>
        </p:nvGraphicFramePr>
        <p:xfrm>
          <a:off x="457200" y="2038350"/>
          <a:ext cx="2514600" cy="561975"/>
        </p:xfrm>
        <a:graphic>
          <a:graphicData uri="http://schemas.openxmlformats.org/presentationml/2006/ole">
            <mc:AlternateContent xmlns:mc="http://schemas.openxmlformats.org/markup-compatibility/2006">
              <mc:Choice xmlns:v="urn:schemas-microsoft-com:vml" Requires="v">
                <p:oleObj spid="_x0000_s3146" name="" r:id="rId1" imgW="1345565" imgH="330200" progId="Equation.3">
                  <p:embed/>
                </p:oleObj>
              </mc:Choice>
              <mc:Fallback>
                <p:oleObj name="" r:id="rId1" imgW="1345565" imgH="330200" progId="Equation.3">
                  <p:embed/>
                  <p:pic>
                    <p:nvPicPr>
                      <p:cNvPr id="0" name="图片 3145"/>
                      <p:cNvPicPr/>
                      <p:nvPr/>
                    </p:nvPicPr>
                    <p:blipFill>
                      <a:blip r:embed="rId2"/>
                      <a:stretch>
                        <a:fillRect/>
                      </a:stretch>
                    </p:blipFill>
                    <p:spPr>
                      <a:xfrm>
                        <a:off x="457200" y="2038350"/>
                        <a:ext cx="2514600" cy="561975"/>
                      </a:xfrm>
                      <a:prstGeom prst="rect">
                        <a:avLst/>
                      </a:prstGeom>
                      <a:noFill/>
                      <a:ln w="38100">
                        <a:noFill/>
                        <a:miter/>
                      </a:ln>
                    </p:spPr>
                  </p:pic>
                </p:oleObj>
              </mc:Fallback>
            </mc:AlternateContent>
          </a:graphicData>
        </a:graphic>
      </p:graphicFrame>
      <p:grpSp>
        <p:nvGrpSpPr>
          <p:cNvPr id="2" name="Group 5"/>
          <p:cNvGrpSpPr/>
          <p:nvPr/>
        </p:nvGrpSpPr>
        <p:grpSpPr>
          <a:xfrm>
            <a:off x="685800" y="3105150"/>
            <a:ext cx="1371600" cy="2971800"/>
            <a:chOff x="336" y="2304"/>
            <a:chExt cx="864" cy="1872"/>
          </a:xfrm>
        </p:grpSpPr>
        <p:sp>
          <p:nvSpPr>
            <p:cNvPr id="2138" name="Arc 6"/>
            <p:cNvSpPr/>
            <p:nvPr/>
          </p:nvSpPr>
          <p:spPr>
            <a:xfrm>
              <a:off x="720" y="2832"/>
              <a:ext cx="480" cy="864"/>
            </a:xfrm>
            <a:custGeom>
              <a:avLst/>
              <a:gdLst>
                <a:gd name="txL" fmla="*/ 0 w 38533"/>
                <a:gd name="txT" fmla="*/ 0 h 43200"/>
                <a:gd name="txR" fmla="*/ 38533 w 38533"/>
                <a:gd name="txB" fmla="*/ 43200 h 43200"/>
              </a:gdLst>
              <a:ahLst/>
              <a:cxnLst>
                <a:cxn ang="0">
                  <a:pos x="0" y="164"/>
                </a:cxn>
                <a:cxn ang="0">
                  <a:pos x="26" y="745"/>
                </a:cxn>
                <a:cxn ang="0">
                  <a:pos x="211" y="432"/>
                </a:cxn>
              </a:cxnLst>
              <a:rect l="txL" t="txT" r="txR" b="txB"/>
              <a:pathLst>
                <a:path w="38533" h="43200" fill="none">
                  <a:moveTo>
                    <a:pt x="0" y="8189"/>
                  </a:moveTo>
                  <a:cubicBezTo>
                    <a:pt x="4097" y="3016"/>
                    <a:pt x="10334" y="-1"/>
                    <a:pt x="16933" y="0"/>
                  </a:cubicBezTo>
                  <a:cubicBezTo>
                    <a:pt x="28862" y="0"/>
                    <a:pt x="38533" y="9670"/>
                    <a:pt x="38533" y="21600"/>
                  </a:cubicBezTo>
                  <a:cubicBezTo>
                    <a:pt x="38533" y="33529"/>
                    <a:pt x="28862" y="43200"/>
                    <a:pt x="16933" y="43200"/>
                  </a:cubicBezTo>
                  <a:cubicBezTo>
                    <a:pt x="11398" y="43200"/>
                    <a:pt x="6075" y="41075"/>
                    <a:pt x="2062" y="37265"/>
                  </a:cubicBezTo>
                </a:path>
                <a:path w="38533" h="43200" stroke="0">
                  <a:moveTo>
                    <a:pt x="0" y="8189"/>
                  </a:moveTo>
                  <a:cubicBezTo>
                    <a:pt x="4097" y="3016"/>
                    <a:pt x="10334" y="-1"/>
                    <a:pt x="16933" y="0"/>
                  </a:cubicBezTo>
                  <a:cubicBezTo>
                    <a:pt x="28862" y="0"/>
                    <a:pt x="38533" y="9670"/>
                    <a:pt x="38533" y="21600"/>
                  </a:cubicBezTo>
                  <a:cubicBezTo>
                    <a:pt x="38533" y="33529"/>
                    <a:pt x="28862" y="43200"/>
                    <a:pt x="16933" y="43200"/>
                  </a:cubicBezTo>
                  <a:cubicBezTo>
                    <a:pt x="11398" y="43200"/>
                    <a:pt x="6075" y="41075"/>
                    <a:pt x="2062" y="37265"/>
                  </a:cubicBezTo>
                  <a:lnTo>
                    <a:pt x="16933" y="21600"/>
                  </a:lnTo>
                  <a:close/>
                </a:path>
              </a:pathLst>
            </a:custGeom>
            <a:noFill/>
            <a:ln w="28575" cap="flat" cmpd="sng">
              <a:solidFill>
                <a:srgbClr val="CC00CC">
                  <a:alpha val="100000"/>
                </a:srgbClr>
              </a:solidFill>
              <a:prstDash val="solid"/>
              <a:round/>
              <a:headEnd type="none" w="sm" len="lg"/>
              <a:tailEnd type="triangle" w="sm" len="lg"/>
            </a:ln>
          </p:spPr>
          <p:txBody>
            <a:bodyPr/>
            <a:p>
              <a:endParaRPr lang="zh-CN" altLang="en-US"/>
            </a:p>
          </p:txBody>
        </p:sp>
        <p:sp>
          <p:nvSpPr>
            <p:cNvPr id="2139" name="Line 7"/>
            <p:cNvSpPr/>
            <p:nvPr/>
          </p:nvSpPr>
          <p:spPr>
            <a:xfrm flipV="1">
              <a:off x="624" y="2304"/>
              <a:ext cx="0" cy="624"/>
            </a:xfrm>
            <a:prstGeom prst="line">
              <a:avLst/>
            </a:prstGeom>
            <a:ln w="28575" cap="flat" cmpd="sng">
              <a:solidFill>
                <a:schemeClr val="tx1"/>
              </a:solidFill>
              <a:prstDash val="solid"/>
              <a:headEnd type="none" w="sm" len="lg"/>
              <a:tailEnd type="none" w="sm" len="lg"/>
            </a:ln>
          </p:spPr>
        </p:sp>
        <p:grpSp>
          <p:nvGrpSpPr>
            <p:cNvPr id="2140" name="Group 8"/>
            <p:cNvGrpSpPr/>
            <p:nvPr/>
          </p:nvGrpSpPr>
          <p:grpSpPr>
            <a:xfrm>
              <a:off x="528" y="2736"/>
              <a:ext cx="280" cy="404"/>
              <a:chOff x="4224" y="528"/>
              <a:chExt cx="280" cy="404"/>
            </a:xfrm>
          </p:grpSpPr>
          <p:sp>
            <p:nvSpPr>
              <p:cNvPr id="2147" name="Oval 9"/>
              <p:cNvSpPr/>
              <p:nvPr/>
            </p:nvSpPr>
            <p:spPr>
              <a:xfrm>
                <a:off x="4224" y="624"/>
                <a:ext cx="240" cy="240"/>
              </a:xfrm>
              <a:prstGeom prst="ellipse">
                <a:avLst/>
              </a:prstGeom>
              <a:solidFill>
                <a:srgbClr val="FFDD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48" name="Text Box 10"/>
              <p:cNvSpPr txBox="1"/>
              <p:nvPr/>
            </p:nvSpPr>
            <p:spPr>
              <a:xfrm>
                <a:off x="4224" y="528"/>
                <a:ext cx="280" cy="404"/>
              </a:xfrm>
              <a:prstGeom prst="rect">
                <a:avLst/>
              </a:prstGeom>
              <a:noFill/>
              <a:ln w="9525">
                <a:noFill/>
              </a:ln>
            </p:spPr>
            <p:txBody>
              <a:bodyPr wrap="none">
                <a:spAutoFit/>
              </a:bodyPr>
              <a:p>
                <a:pPr>
                  <a:spcBef>
                    <a:spcPct val="50000"/>
                  </a:spcBef>
                </a:pPr>
                <a:r>
                  <a:rPr lang="en-US" altLang="zh-CN" sz="3600" dirty="0">
                    <a:solidFill>
                      <a:srgbClr val="FF0000"/>
                    </a:solidFill>
                    <a:latin typeface="Times New Roman" panose="02020603050405020304" pitchFamily="18" charset="0"/>
                  </a:rPr>
                  <a:t>+</a:t>
                </a:r>
                <a:endParaRPr lang="en-US" altLang="zh-CN" sz="3600" dirty="0">
                  <a:solidFill>
                    <a:srgbClr val="FF0000"/>
                  </a:solidFill>
                  <a:latin typeface="Times New Roman" panose="02020603050405020304" pitchFamily="18" charset="0"/>
                </a:endParaRPr>
              </a:p>
            </p:txBody>
          </p:sp>
        </p:grpSp>
        <p:sp>
          <p:nvSpPr>
            <p:cNvPr id="2141" name="Line 11"/>
            <p:cNvSpPr/>
            <p:nvPr/>
          </p:nvSpPr>
          <p:spPr>
            <a:xfrm flipV="1">
              <a:off x="624" y="3600"/>
              <a:ext cx="0" cy="576"/>
            </a:xfrm>
            <a:prstGeom prst="line">
              <a:avLst/>
            </a:prstGeom>
            <a:ln w="28575" cap="flat" cmpd="sng">
              <a:solidFill>
                <a:schemeClr val="tx1"/>
              </a:solidFill>
              <a:prstDash val="solid"/>
              <a:headEnd type="none" w="sm" len="lg"/>
              <a:tailEnd type="none" w="sm" len="lg"/>
            </a:ln>
          </p:spPr>
        </p:sp>
        <p:grpSp>
          <p:nvGrpSpPr>
            <p:cNvPr id="2142" name="Group 12"/>
            <p:cNvGrpSpPr/>
            <p:nvPr/>
          </p:nvGrpSpPr>
          <p:grpSpPr>
            <a:xfrm>
              <a:off x="528" y="3456"/>
              <a:ext cx="240" cy="240"/>
              <a:chOff x="4224" y="1536"/>
              <a:chExt cx="240" cy="240"/>
            </a:xfrm>
          </p:grpSpPr>
          <p:sp>
            <p:nvSpPr>
              <p:cNvPr id="2145" name="Oval 13"/>
              <p:cNvSpPr/>
              <p:nvPr/>
            </p:nvSpPr>
            <p:spPr>
              <a:xfrm>
                <a:off x="4224" y="1536"/>
                <a:ext cx="240" cy="240"/>
              </a:xfrm>
              <a:prstGeom prst="ellipse">
                <a:avLst/>
              </a:prstGeom>
              <a:solidFill>
                <a:srgbClr val="CCECFF"/>
              </a:solid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46" name="Line 14"/>
              <p:cNvSpPr/>
              <p:nvPr/>
            </p:nvSpPr>
            <p:spPr>
              <a:xfrm>
                <a:off x="4272" y="1680"/>
                <a:ext cx="144" cy="0"/>
              </a:xfrm>
              <a:prstGeom prst="line">
                <a:avLst/>
              </a:prstGeom>
              <a:ln w="38100" cap="flat" cmpd="sng">
                <a:solidFill>
                  <a:srgbClr val="0000FF"/>
                </a:solidFill>
                <a:prstDash val="solid"/>
                <a:headEnd type="none" w="sm" len="lg"/>
                <a:tailEnd type="none" w="sm" len="lg"/>
              </a:ln>
            </p:spPr>
          </p:sp>
        </p:grpSp>
        <p:sp>
          <p:nvSpPr>
            <p:cNvPr id="2143" name="Line 15"/>
            <p:cNvSpPr/>
            <p:nvPr/>
          </p:nvSpPr>
          <p:spPr>
            <a:xfrm>
              <a:off x="336" y="2784"/>
              <a:ext cx="0" cy="288"/>
            </a:xfrm>
            <a:prstGeom prst="line">
              <a:avLst/>
            </a:prstGeom>
            <a:ln w="38100" cap="flat" cmpd="sng">
              <a:solidFill>
                <a:srgbClr val="FF0000"/>
              </a:solidFill>
              <a:prstDash val="solid"/>
              <a:headEnd type="none" w="sm" len="lg"/>
              <a:tailEnd type="triangle" w="sm" len="lg"/>
            </a:ln>
          </p:spPr>
        </p:sp>
        <p:sp>
          <p:nvSpPr>
            <p:cNvPr id="2144" name="Line 16"/>
            <p:cNvSpPr/>
            <p:nvPr/>
          </p:nvSpPr>
          <p:spPr>
            <a:xfrm>
              <a:off x="336" y="3456"/>
              <a:ext cx="0" cy="288"/>
            </a:xfrm>
            <a:prstGeom prst="line">
              <a:avLst/>
            </a:prstGeom>
            <a:ln w="38100" cap="flat" cmpd="sng">
              <a:solidFill>
                <a:srgbClr val="0000FF"/>
              </a:solidFill>
              <a:prstDash val="solid"/>
              <a:headEnd type="triangle" w="sm" len="lg"/>
              <a:tailEnd type="none" w="sm" len="lg"/>
            </a:ln>
          </p:spPr>
        </p:sp>
      </p:grpSp>
      <p:grpSp>
        <p:nvGrpSpPr>
          <p:cNvPr id="5" name="Group 17"/>
          <p:cNvGrpSpPr/>
          <p:nvPr/>
        </p:nvGrpSpPr>
        <p:grpSpPr>
          <a:xfrm>
            <a:off x="685800" y="3105150"/>
            <a:ext cx="1450975" cy="3124200"/>
            <a:chOff x="1632" y="2112"/>
            <a:chExt cx="914" cy="1968"/>
          </a:xfrm>
        </p:grpSpPr>
        <p:sp>
          <p:nvSpPr>
            <p:cNvPr id="2126" name="Arc 18"/>
            <p:cNvSpPr/>
            <p:nvPr/>
          </p:nvSpPr>
          <p:spPr>
            <a:xfrm>
              <a:off x="2112" y="2736"/>
              <a:ext cx="434" cy="768"/>
            </a:xfrm>
            <a:custGeom>
              <a:avLst/>
              <a:gdLst>
                <a:gd name="txL" fmla="*/ 0 w 43200"/>
                <a:gd name="txT" fmla="*/ 0 h 43200"/>
                <a:gd name="txR" fmla="*/ 43200 w 43200"/>
                <a:gd name="txB" fmla="*/ 43200 h 43200"/>
              </a:gdLst>
              <a:ahLst/>
              <a:cxnLst>
                <a:cxn ang="0">
                  <a:pos x="4" y="313"/>
                </a:cxn>
                <a:cxn ang="0">
                  <a:pos x="4" y="314"/>
                </a:cxn>
                <a:cxn ang="0">
                  <a:pos x="217" y="384"/>
                </a:cxn>
              </a:cxnLst>
              <a:rect l="txL" t="txT" r="txR" b="txB"/>
              <a:pathLst>
                <a:path w="43200" h="43200" fill="none">
                  <a:moveTo>
                    <a:pt x="377" y="17579"/>
                  </a:moveTo>
                  <a:cubicBezTo>
                    <a:pt x="2309" y="7381"/>
                    <a:pt x="11221" y="-1"/>
                    <a:pt x="21600" y="0"/>
                  </a:cubicBezTo>
                  <a:cubicBezTo>
                    <a:pt x="33529" y="0"/>
                    <a:pt x="43200" y="9670"/>
                    <a:pt x="43200" y="21600"/>
                  </a:cubicBezTo>
                  <a:cubicBezTo>
                    <a:pt x="43200" y="33529"/>
                    <a:pt x="33529" y="43200"/>
                    <a:pt x="21600" y="43200"/>
                  </a:cubicBezTo>
                  <a:cubicBezTo>
                    <a:pt x="9670" y="43200"/>
                    <a:pt x="0" y="33529"/>
                    <a:pt x="0" y="21600"/>
                  </a:cubicBezTo>
                  <a:cubicBezTo>
                    <a:pt x="-1" y="20287"/>
                    <a:pt x="119" y="18977"/>
                    <a:pt x="357" y="17687"/>
                  </a:cubicBezTo>
                </a:path>
                <a:path w="43200" h="43200" stroke="0">
                  <a:moveTo>
                    <a:pt x="377" y="17579"/>
                  </a:moveTo>
                  <a:cubicBezTo>
                    <a:pt x="2309" y="7381"/>
                    <a:pt x="11221" y="-1"/>
                    <a:pt x="21600" y="0"/>
                  </a:cubicBezTo>
                  <a:cubicBezTo>
                    <a:pt x="33529" y="0"/>
                    <a:pt x="43200" y="9670"/>
                    <a:pt x="43200" y="21600"/>
                  </a:cubicBezTo>
                  <a:cubicBezTo>
                    <a:pt x="43200" y="33529"/>
                    <a:pt x="33529" y="43200"/>
                    <a:pt x="21600" y="43200"/>
                  </a:cubicBezTo>
                  <a:cubicBezTo>
                    <a:pt x="9670" y="43200"/>
                    <a:pt x="0" y="33529"/>
                    <a:pt x="0" y="21600"/>
                  </a:cubicBezTo>
                  <a:cubicBezTo>
                    <a:pt x="-1" y="20287"/>
                    <a:pt x="119" y="18977"/>
                    <a:pt x="357" y="17687"/>
                  </a:cubicBezTo>
                  <a:lnTo>
                    <a:pt x="21600" y="21600"/>
                  </a:lnTo>
                  <a:close/>
                </a:path>
              </a:pathLst>
            </a:custGeom>
            <a:noFill/>
            <a:ln w="28575" cap="flat" cmpd="sng">
              <a:solidFill>
                <a:srgbClr val="CC00CC">
                  <a:alpha val="100000"/>
                </a:srgbClr>
              </a:solidFill>
              <a:prstDash val="solid"/>
              <a:round/>
              <a:headEnd type="none" w="sm" len="lg"/>
              <a:tailEnd type="none" w="sm" len="lg"/>
            </a:ln>
          </p:spPr>
          <p:txBody>
            <a:bodyPr/>
            <a:p>
              <a:endParaRPr lang="zh-CN" altLang="en-US"/>
            </a:p>
          </p:txBody>
        </p:sp>
        <p:sp>
          <p:nvSpPr>
            <p:cNvPr id="2127" name="Line 19"/>
            <p:cNvSpPr/>
            <p:nvPr/>
          </p:nvSpPr>
          <p:spPr>
            <a:xfrm>
              <a:off x="2544" y="3072"/>
              <a:ext cx="0" cy="144"/>
            </a:xfrm>
            <a:prstGeom prst="line">
              <a:avLst/>
            </a:prstGeom>
            <a:ln w="28575" cap="flat" cmpd="sng">
              <a:solidFill>
                <a:srgbClr val="CC00CC"/>
              </a:solidFill>
              <a:prstDash val="solid"/>
              <a:headEnd type="none" w="sm" len="lg"/>
              <a:tailEnd type="triangle" w="sm" len="lg"/>
            </a:ln>
          </p:spPr>
        </p:sp>
        <p:sp>
          <p:nvSpPr>
            <p:cNvPr id="2128" name="Line 20"/>
            <p:cNvSpPr/>
            <p:nvPr/>
          </p:nvSpPr>
          <p:spPr>
            <a:xfrm flipV="1">
              <a:off x="1920" y="2112"/>
              <a:ext cx="0" cy="864"/>
            </a:xfrm>
            <a:prstGeom prst="line">
              <a:avLst/>
            </a:prstGeom>
            <a:ln w="28575" cap="flat" cmpd="sng">
              <a:solidFill>
                <a:schemeClr val="tx1"/>
              </a:solidFill>
              <a:prstDash val="solid"/>
              <a:headEnd type="none" w="sm" len="lg"/>
              <a:tailEnd type="none" w="sm" len="lg"/>
            </a:ln>
          </p:spPr>
        </p:sp>
        <p:grpSp>
          <p:nvGrpSpPr>
            <p:cNvPr id="2129" name="Group 21"/>
            <p:cNvGrpSpPr/>
            <p:nvPr/>
          </p:nvGrpSpPr>
          <p:grpSpPr>
            <a:xfrm>
              <a:off x="1824" y="2784"/>
              <a:ext cx="280" cy="404"/>
              <a:chOff x="4224" y="528"/>
              <a:chExt cx="280" cy="404"/>
            </a:xfrm>
          </p:grpSpPr>
          <p:sp>
            <p:nvSpPr>
              <p:cNvPr id="2136" name="Oval 22"/>
              <p:cNvSpPr/>
              <p:nvPr/>
            </p:nvSpPr>
            <p:spPr>
              <a:xfrm>
                <a:off x="4224" y="624"/>
                <a:ext cx="240" cy="240"/>
              </a:xfrm>
              <a:prstGeom prst="ellipse">
                <a:avLst/>
              </a:prstGeom>
              <a:solidFill>
                <a:srgbClr val="FFDD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37" name="Text Box 23"/>
              <p:cNvSpPr txBox="1"/>
              <p:nvPr/>
            </p:nvSpPr>
            <p:spPr>
              <a:xfrm>
                <a:off x="4224" y="528"/>
                <a:ext cx="280" cy="404"/>
              </a:xfrm>
              <a:prstGeom prst="rect">
                <a:avLst/>
              </a:prstGeom>
              <a:noFill/>
              <a:ln w="9525">
                <a:noFill/>
              </a:ln>
            </p:spPr>
            <p:txBody>
              <a:bodyPr wrap="none">
                <a:spAutoFit/>
              </a:bodyPr>
              <a:p>
                <a:pPr>
                  <a:spcBef>
                    <a:spcPct val="50000"/>
                  </a:spcBef>
                </a:pPr>
                <a:r>
                  <a:rPr lang="en-US" altLang="zh-CN" sz="3600" dirty="0">
                    <a:solidFill>
                      <a:srgbClr val="FF0000"/>
                    </a:solidFill>
                    <a:latin typeface="Times New Roman" panose="02020603050405020304" pitchFamily="18" charset="0"/>
                  </a:rPr>
                  <a:t>+</a:t>
                </a:r>
                <a:endParaRPr lang="en-US" altLang="zh-CN" sz="3600" dirty="0">
                  <a:solidFill>
                    <a:srgbClr val="FF0000"/>
                  </a:solidFill>
                  <a:latin typeface="Times New Roman" panose="02020603050405020304" pitchFamily="18" charset="0"/>
                </a:endParaRPr>
              </a:p>
            </p:txBody>
          </p:sp>
        </p:grpSp>
        <p:sp>
          <p:nvSpPr>
            <p:cNvPr id="2130" name="Line 24"/>
            <p:cNvSpPr/>
            <p:nvPr/>
          </p:nvSpPr>
          <p:spPr>
            <a:xfrm flipV="1">
              <a:off x="1920" y="3264"/>
              <a:ext cx="0" cy="816"/>
            </a:xfrm>
            <a:prstGeom prst="line">
              <a:avLst/>
            </a:prstGeom>
            <a:ln w="28575" cap="flat" cmpd="sng">
              <a:solidFill>
                <a:schemeClr val="tx1"/>
              </a:solidFill>
              <a:prstDash val="solid"/>
              <a:headEnd type="none" w="sm" len="lg"/>
              <a:tailEnd type="none" w="sm" len="lg"/>
            </a:ln>
          </p:spPr>
        </p:sp>
        <p:grpSp>
          <p:nvGrpSpPr>
            <p:cNvPr id="2131" name="Group 25"/>
            <p:cNvGrpSpPr/>
            <p:nvPr/>
          </p:nvGrpSpPr>
          <p:grpSpPr>
            <a:xfrm>
              <a:off x="1824" y="3120"/>
              <a:ext cx="240" cy="240"/>
              <a:chOff x="4224" y="1536"/>
              <a:chExt cx="240" cy="240"/>
            </a:xfrm>
          </p:grpSpPr>
          <p:sp>
            <p:nvSpPr>
              <p:cNvPr id="2134" name="Oval 26"/>
              <p:cNvSpPr/>
              <p:nvPr/>
            </p:nvSpPr>
            <p:spPr>
              <a:xfrm>
                <a:off x="4224" y="1536"/>
                <a:ext cx="240" cy="240"/>
              </a:xfrm>
              <a:prstGeom prst="ellipse">
                <a:avLst/>
              </a:prstGeom>
              <a:solidFill>
                <a:srgbClr val="CCECFF"/>
              </a:solid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35" name="Line 27"/>
              <p:cNvSpPr/>
              <p:nvPr/>
            </p:nvSpPr>
            <p:spPr>
              <a:xfrm>
                <a:off x="4272" y="1680"/>
                <a:ext cx="144" cy="0"/>
              </a:xfrm>
              <a:prstGeom prst="line">
                <a:avLst/>
              </a:prstGeom>
              <a:ln w="38100" cap="flat" cmpd="sng">
                <a:solidFill>
                  <a:srgbClr val="0000FF"/>
                </a:solidFill>
                <a:prstDash val="solid"/>
                <a:headEnd type="none" w="sm" len="lg"/>
                <a:tailEnd type="none" w="sm" len="lg"/>
              </a:ln>
            </p:spPr>
          </p:sp>
        </p:grpSp>
        <p:sp>
          <p:nvSpPr>
            <p:cNvPr id="2132" name="Line 28"/>
            <p:cNvSpPr/>
            <p:nvPr/>
          </p:nvSpPr>
          <p:spPr>
            <a:xfrm>
              <a:off x="1632" y="2832"/>
              <a:ext cx="0" cy="288"/>
            </a:xfrm>
            <a:prstGeom prst="line">
              <a:avLst/>
            </a:prstGeom>
            <a:ln w="38100" cap="flat" cmpd="sng">
              <a:solidFill>
                <a:srgbClr val="FF0000"/>
              </a:solidFill>
              <a:prstDash val="solid"/>
              <a:headEnd type="none" w="sm" len="lg"/>
              <a:tailEnd type="triangle" w="sm" len="lg"/>
            </a:ln>
          </p:spPr>
        </p:sp>
        <p:sp>
          <p:nvSpPr>
            <p:cNvPr id="2133" name="Line 29"/>
            <p:cNvSpPr/>
            <p:nvPr/>
          </p:nvSpPr>
          <p:spPr>
            <a:xfrm>
              <a:off x="1632" y="3120"/>
              <a:ext cx="0" cy="288"/>
            </a:xfrm>
            <a:prstGeom prst="line">
              <a:avLst/>
            </a:prstGeom>
            <a:ln w="38100" cap="flat" cmpd="sng">
              <a:solidFill>
                <a:srgbClr val="0000FF"/>
              </a:solidFill>
              <a:prstDash val="solid"/>
              <a:headEnd type="triangle" w="sm" len="lg"/>
              <a:tailEnd type="none" w="sm" len="lg"/>
            </a:ln>
          </p:spPr>
        </p:sp>
      </p:grpSp>
      <p:grpSp>
        <p:nvGrpSpPr>
          <p:cNvPr id="8" name="Group 30"/>
          <p:cNvGrpSpPr/>
          <p:nvPr/>
        </p:nvGrpSpPr>
        <p:grpSpPr>
          <a:xfrm>
            <a:off x="685800" y="3028950"/>
            <a:ext cx="1222375" cy="3200400"/>
            <a:chOff x="1056" y="2208"/>
            <a:chExt cx="770" cy="2016"/>
          </a:xfrm>
        </p:grpSpPr>
        <p:grpSp>
          <p:nvGrpSpPr>
            <p:cNvPr id="2114" name="Group 31"/>
            <p:cNvGrpSpPr/>
            <p:nvPr/>
          </p:nvGrpSpPr>
          <p:grpSpPr>
            <a:xfrm>
              <a:off x="1248" y="2208"/>
              <a:ext cx="578" cy="2016"/>
              <a:chOff x="4224" y="192"/>
              <a:chExt cx="578" cy="2016"/>
            </a:xfrm>
          </p:grpSpPr>
          <p:sp>
            <p:nvSpPr>
              <p:cNvPr id="2117" name="Line 32"/>
              <p:cNvSpPr/>
              <p:nvPr/>
            </p:nvSpPr>
            <p:spPr>
              <a:xfrm flipV="1">
                <a:off x="4320" y="192"/>
                <a:ext cx="0" cy="432"/>
              </a:xfrm>
              <a:prstGeom prst="line">
                <a:avLst/>
              </a:prstGeom>
              <a:ln w="28575" cap="flat" cmpd="sng">
                <a:solidFill>
                  <a:schemeClr val="tx1"/>
                </a:solidFill>
                <a:prstDash val="solid"/>
                <a:headEnd type="none" w="sm" len="lg"/>
                <a:tailEnd type="none" w="sm" len="lg"/>
              </a:ln>
            </p:spPr>
          </p:sp>
          <p:grpSp>
            <p:nvGrpSpPr>
              <p:cNvPr id="2118" name="Group 33"/>
              <p:cNvGrpSpPr/>
              <p:nvPr/>
            </p:nvGrpSpPr>
            <p:grpSpPr>
              <a:xfrm>
                <a:off x="4224" y="432"/>
                <a:ext cx="280" cy="404"/>
                <a:chOff x="4224" y="528"/>
                <a:chExt cx="280" cy="404"/>
              </a:xfrm>
            </p:grpSpPr>
            <p:sp>
              <p:nvSpPr>
                <p:cNvPr id="2124" name="Oval 34"/>
                <p:cNvSpPr/>
                <p:nvPr/>
              </p:nvSpPr>
              <p:spPr>
                <a:xfrm>
                  <a:off x="4224" y="624"/>
                  <a:ext cx="240" cy="240"/>
                </a:xfrm>
                <a:prstGeom prst="ellipse">
                  <a:avLst/>
                </a:prstGeom>
                <a:solidFill>
                  <a:srgbClr val="FFDD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25" name="Text Box 35"/>
                <p:cNvSpPr txBox="1"/>
                <p:nvPr/>
              </p:nvSpPr>
              <p:spPr>
                <a:xfrm>
                  <a:off x="4224" y="528"/>
                  <a:ext cx="280" cy="404"/>
                </a:xfrm>
                <a:prstGeom prst="rect">
                  <a:avLst/>
                </a:prstGeom>
                <a:noFill/>
                <a:ln w="9525">
                  <a:noFill/>
                </a:ln>
              </p:spPr>
              <p:txBody>
                <a:bodyPr wrap="none">
                  <a:spAutoFit/>
                </a:bodyPr>
                <a:p>
                  <a:pPr>
                    <a:spcBef>
                      <a:spcPct val="50000"/>
                    </a:spcBef>
                  </a:pPr>
                  <a:r>
                    <a:rPr lang="en-US" altLang="zh-CN" sz="3600" dirty="0">
                      <a:solidFill>
                        <a:srgbClr val="FF0000"/>
                      </a:solidFill>
                      <a:latin typeface="Times New Roman" panose="02020603050405020304" pitchFamily="18" charset="0"/>
                    </a:rPr>
                    <a:t>+</a:t>
                  </a:r>
                  <a:endParaRPr lang="en-US" altLang="zh-CN" sz="3600" dirty="0">
                    <a:solidFill>
                      <a:srgbClr val="FF0000"/>
                    </a:solidFill>
                    <a:latin typeface="Times New Roman" panose="02020603050405020304" pitchFamily="18" charset="0"/>
                  </a:endParaRPr>
                </a:p>
              </p:txBody>
            </p:sp>
          </p:grpSp>
          <p:sp>
            <p:nvSpPr>
              <p:cNvPr id="2119" name="Line 36"/>
              <p:cNvSpPr/>
              <p:nvPr/>
            </p:nvSpPr>
            <p:spPr>
              <a:xfrm flipV="1">
                <a:off x="4320" y="1776"/>
                <a:ext cx="0" cy="432"/>
              </a:xfrm>
              <a:prstGeom prst="line">
                <a:avLst/>
              </a:prstGeom>
              <a:ln w="28575" cap="flat" cmpd="sng">
                <a:solidFill>
                  <a:schemeClr val="tx1"/>
                </a:solidFill>
                <a:prstDash val="solid"/>
                <a:headEnd type="none" w="sm" len="lg"/>
                <a:tailEnd type="none" w="sm" len="lg"/>
              </a:ln>
            </p:spPr>
          </p:sp>
          <p:sp>
            <p:nvSpPr>
              <p:cNvPr id="2120" name="Arc 37"/>
              <p:cNvSpPr/>
              <p:nvPr/>
            </p:nvSpPr>
            <p:spPr>
              <a:xfrm>
                <a:off x="4457" y="722"/>
                <a:ext cx="345" cy="1009"/>
              </a:xfrm>
              <a:custGeom>
                <a:avLst/>
                <a:gdLst>
                  <a:gd name="txL" fmla="*/ 0 w 22154"/>
                  <a:gd name="txT" fmla="*/ 0 h 43200"/>
                  <a:gd name="txR" fmla="*/ 22154 w 22154"/>
                  <a:gd name="txB" fmla="*/ 43200 h 43200"/>
                </a:gdLst>
                <a:ahLst/>
                <a:cxnLst>
                  <a:cxn ang="0">
                    <a:pos x="9" y="0"/>
                  </a:cxn>
                  <a:cxn ang="0">
                    <a:pos x="0" y="1009"/>
                  </a:cxn>
                  <a:cxn ang="0">
                    <a:pos x="9" y="505"/>
                  </a:cxn>
                </a:cxnLst>
                <a:rect l="txL" t="txT" r="txR" b="txB"/>
                <a:pathLst>
                  <a:path w="22154" h="43200" fill="none">
                    <a:moveTo>
                      <a:pt x="576" y="0"/>
                    </a:moveTo>
                    <a:cubicBezTo>
                      <a:pt x="12497" y="12"/>
                      <a:pt x="22154" y="9679"/>
                      <a:pt x="22154" y="21600"/>
                    </a:cubicBezTo>
                    <a:cubicBezTo>
                      <a:pt x="22154" y="33529"/>
                      <a:pt x="12483" y="43200"/>
                      <a:pt x="554" y="43200"/>
                    </a:cubicBezTo>
                    <a:cubicBezTo>
                      <a:pt x="369" y="43200"/>
                      <a:pt x="184" y="43197"/>
                      <a:pt x="0" y="43192"/>
                    </a:cubicBezTo>
                  </a:path>
                  <a:path w="22154" h="43200" stroke="0">
                    <a:moveTo>
                      <a:pt x="576" y="0"/>
                    </a:moveTo>
                    <a:cubicBezTo>
                      <a:pt x="12497" y="12"/>
                      <a:pt x="22154" y="9679"/>
                      <a:pt x="22154" y="21600"/>
                    </a:cubicBezTo>
                    <a:cubicBezTo>
                      <a:pt x="22154" y="33529"/>
                      <a:pt x="12483" y="43200"/>
                      <a:pt x="554" y="43200"/>
                    </a:cubicBezTo>
                    <a:cubicBezTo>
                      <a:pt x="369" y="43200"/>
                      <a:pt x="184" y="43197"/>
                      <a:pt x="0" y="43192"/>
                    </a:cubicBezTo>
                    <a:lnTo>
                      <a:pt x="554" y="21600"/>
                    </a:lnTo>
                    <a:close/>
                  </a:path>
                </a:pathLst>
              </a:custGeom>
              <a:noFill/>
              <a:ln w="28575" cap="flat" cmpd="sng">
                <a:solidFill>
                  <a:srgbClr val="CC00CC">
                    <a:alpha val="100000"/>
                  </a:srgbClr>
                </a:solidFill>
                <a:prstDash val="solid"/>
                <a:round/>
                <a:headEnd type="none" w="sm" len="lg"/>
                <a:tailEnd type="triangle" w="sm" len="lg"/>
              </a:ln>
            </p:spPr>
            <p:txBody>
              <a:bodyPr/>
              <a:p>
                <a:endParaRPr lang="zh-CN" altLang="en-US"/>
              </a:p>
            </p:txBody>
          </p:sp>
          <p:grpSp>
            <p:nvGrpSpPr>
              <p:cNvPr id="2121" name="Group 38"/>
              <p:cNvGrpSpPr/>
              <p:nvPr/>
            </p:nvGrpSpPr>
            <p:grpSpPr>
              <a:xfrm>
                <a:off x="4224" y="1632"/>
                <a:ext cx="240" cy="240"/>
                <a:chOff x="4224" y="1536"/>
                <a:chExt cx="240" cy="240"/>
              </a:xfrm>
            </p:grpSpPr>
            <p:sp>
              <p:nvSpPr>
                <p:cNvPr id="2122" name="Oval 39"/>
                <p:cNvSpPr/>
                <p:nvPr/>
              </p:nvSpPr>
              <p:spPr>
                <a:xfrm>
                  <a:off x="4224" y="1536"/>
                  <a:ext cx="240" cy="240"/>
                </a:xfrm>
                <a:prstGeom prst="ellipse">
                  <a:avLst/>
                </a:prstGeom>
                <a:solidFill>
                  <a:srgbClr val="CCECFF"/>
                </a:solid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23" name="Line 40"/>
                <p:cNvSpPr/>
                <p:nvPr/>
              </p:nvSpPr>
              <p:spPr>
                <a:xfrm>
                  <a:off x="4272" y="1680"/>
                  <a:ext cx="144" cy="0"/>
                </a:xfrm>
                <a:prstGeom prst="line">
                  <a:avLst/>
                </a:prstGeom>
                <a:ln w="38100" cap="flat" cmpd="sng">
                  <a:solidFill>
                    <a:srgbClr val="0000FF"/>
                  </a:solidFill>
                  <a:prstDash val="solid"/>
                  <a:headEnd type="none" w="sm" len="lg"/>
                  <a:tailEnd type="none" w="sm" len="lg"/>
                </a:ln>
              </p:spPr>
            </p:sp>
          </p:grpSp>
        </p:grpSp>
        <p:sp>
          <p:nvSpPr>
            <p:cNvPr id="2115" name="Line 41"/>
            <p:cNvSpPr/>
            <p:nvPr/>
          </p:nvSpPr>
          <p:spPr>
            <a:xfrm>
              <a:off x="1056" y="2496"/>
              <a:ext cx="0" cy="288"/>
            </a:xfrm>
            <a:prstGeom prst="line">
              <a:avLst/>
            </a:prstGeom>
            <a:ln w="38100" cap="flat" cmpd="sng">
              <a:solidFill>
                <a:srgbClr val="FF0000"/>
              </a:solidFill>
              <a:prstDash val="solid"/>
              <a:headEnd type="none" w="sm" len="lg"/>
              <a:tailEnd type="triangle" w="sm" len="lg"/>
            </a:ln>
          </p:spPr>
        </p:sp>
        <p:sp>
          <p:nvSpPr>
            <p:cNvPr id="2116" name="Line 42"/>
            <p:cNvSpPr/>
            <p:nvPr/>
          </p:nvSpPr>
          <p:spPr>
            <a:xfrm>
              <a:off x="1056" y="3648"/>
              <a:ext cx="0" cy="288"/>
            </a:xfrm>
            <a:prstGeom prst="line">
              <a:avLst/>
            </a:prstGeom>
            <a:ln w="38100" cap="flat" cmpd="sng">
              <a:solidFill>
                <a:srgbClr val="0000FF"/>
              </a:solidFill>
              <a:prstDash val="solid"/>
              <a:headEnd type="triangle" w="sm" len="lg"/>
              <a:tailEnd type="none" w="sm" len="lg"/>
            </a:ln>
          </p:spPr>
        </p:sp>
      </p:grpSp>
      <p:grpSp>
        <p:nvGrpSpPr>
          <p:cNvPr id="12" name="Group 43"/>
          <p:cNvGrpSpPr/>
          <p:nvPr/>
        </p:nvGrpSpPr>
        <p:grpSpPr>
          <a:xfrm>
            <a:off x="685800" y="3028950"/>
            <a:ext cx="2362200" cy="3124200"/>
            <a:chOff x="2880" y="2064"/>
            <a:chExt cx="1488" cy="1968"/>
          </a:xfrm>
        </p:grpSpPr>
        <p:sp>
          <p:nvSpPr>
            <p:cNvPr id="2100" name="Arc 44"/>
            <p:cNvSpPr/>
            <p:nvPr/>
          </p:nvSpPr>
          <p:spPr>
            <a:xfrm>
              <a:off x="3312" y="2640"/>
              <a:ext cx="336" cy="912"/>
            </a:xfrm>
            <a:custGeom>
              <a:avLst/>
              <a:gdLst>
                <a:gd name="txL" fmla="*/ 0 w 34161"/>
                <a:gd name="txT" fmla="*/ 0 h 43200"/>
                <a:gd name="txR" fmla="*/ 34161 w 34161"/>
                <a:gd name="txB" fmla="*/ 43200 h 43200"/>
              </a:gdLst>
              <a:ahLst/>
              <a:cxnLst>
                <a:cxn ang="0">
                  <a:pos x="1" y="83"/>
                </a:cxn>
                <a:cxn ang="0">
                  <a:pos x="0" y="827"/>
                </a:cxn>
                <a:cxn ang="0">
                  <a:pos x="124" y="456"/>
                </a:cxn>
              </a:cxnLst>
              <a:rect l="txL" t="txT" r="txR" b="txB"/>
              <a:pathLst>
                <a:path w="34161" h="43200" fill="none">
                  <a:moveTo>
                    <a:pt x="149" y="3921"/>
                  </a:moveTo>
                  <a:cubicBezTo>
                    <a:pt x="3785" y="1369"/>
                    <a:pt x="8119" y="-1"/>
                    <a:pt x="12561" y="0"/>
                  </a:cubicBezTo>
                  <a:cubicBezTo>
                    <a:pt x="24490" y="0"/>
                    <a:pt x="34161" y="9670"/>
                    <a:pt x="34161" y="21600"/>
                  </a:cubicBezTo>
                  <a:cubicBezTo>
                    <a:pt x="34161" y="33529"/>
                    <a:pt x="24490" y="43200"/>
                    <a:pt x="12561" y="43200"/>
                  </a:cubicBezTo>
                  <a:cubicBezTo>
                    <a:pt x="8056" y="43200"/>
                    <a:pt x="3664" y="41791"/>
                    <a:pt x="-1" y="39172"/>
                  </a:cubicBezTo>
                </a:path>
                <a:path w="34161" h="43200" stroke="0">
                  <a:moveTo>
                    <a:pt x="149" y="3921"/>
                  </a:moveTo>
                  <a:cubicBezTo>
                    <a:pt x="3785" y="1369"/>
                    <a:pt x="8119" y="-1"/>
                    <a:pt x="12561" y="0"/>
                  </a:cubicBezTo>
                  <a:cubicBezTo>
                    <a:pt x="24490" y="0"/>
                    <a:pt x="34161" y="9670"/>
                    <a:pt x="34161" y="21600"/>
                  </a:cubicBezTo>
                  <a:cubicBezTo>
                    <a:pt x="34161" y="33529"/>
                    <a:pt x="24490" y="43200"/>
                    <a:pt x="12561" y="43200"/>
                  </a:cubicBezTo>
                  <a:cubicBezTo>
                    <a:pt x="8056" y="43200"/>
                    <a:pt x="3664" y="41791"/>
                    <a:pt x="-1" y="39172"/>
                  </a:cubicBezTo>
                  <a:lnTo>
                    <a:pt x="12561" y="21600"/>
                  </a:lnTo>
                  <a:close/>
                </a:path>
              </a:pathLst>
            </a:custGeom>
            <a:noFill/>
            <a:ln w="28575" cap="flat" cmpd="sng">
              <a:solidFill>
                <a:srgbClr val="CC00CC">
                  <a:alpha val="100000"/>
                </a:srgbClr>
              </a:solidFill>
              <a:prstDash val="solid"/>
              <a:round/>
              <a:headEnd type="triangle" w="sm" len="lg"/>
              <a:tailEnd type="none" w="sm" len="lg"/>
            </a:ln>
          </p:spPr>
          <p:txBody>
            <a:bodyPr/>
            <a:p>
              <a:endParaRPr lang="zh-CN" altLang="en-US"/>
            </a:p>
          </p:txBody>
        </p:sp>
        <p:sp>
          <p:nvSpPr>
            <p:cNvPr id="2101" name="Line 45"/>
            <p:cNvSpPr/>
            <p:nvPr/>
          </p:nvSpPr>
          <p:spPr>
            <a:xfrm flipV="1">
              <a:off x="3840" y="3024"/>
              <a:ext cx="0" cy="144"/>
            </a:xfrm>
            <a:prstGeom prst="line">
              <a:avLst/>
            </a:prstGeom>
            <a:ln w="28575" cap="flat" cmpd="sng">
              <a:solidFill>
                <a:srgbClr val="CC00CC"/>
              </a:solidFill>
              <a:prstDash val="solid"/>
              <a:headEnd type="none" w="sm" len="lg"/>
              <a:tailEnd type="triangle" w="sm" len="lg"/>
            </a:ln>
          </p:spPr>
        </p:sp>
        <p:sp>
          <p:nvSpPr>
            <p:cNvPr id="2102" name="Line 46"/>
            <p:cNvSpPr/>
            <p:nvPr/>
          </p:nvSpPr>
          <p:spPr>
            <a:xfrm>
              <a:off x="4368" y="3024"/>
              <a:ext cx="0" cy="144"/>
            </a:xfrm>
            <a:prstGeom prst="line">
              <a:avLst/>
            </a:prstGeom>
            <a:ln w="28575" cap="flat" cmpd="sng">
              <a:solidFill>
                <a:srgbClr val="CC00CC"/>
              </a:solidFill>
              <a:prstDash val="solid"/>
              <a:headEnd type="none" w="sm" len="lg"/>
              <a:tailEnd type="triangle" w="sm" len="lg"/>
            </a:ln>
          </p:spPr>
        </p:sp>
        <p:sp>
          <p:nvSpPr>
            <p:cNvPr id="2103" name="Line 47"/>
            <p:cNvSpPr/>
            <p:nvPr/>
          </p:nvSpPr>
          <p:spPr>
            <a:xfrm flipV="1">
              <a:off x="3168" y="2064"/>
              <a:ext cx="0" cy="720"/>
            </a:xfrm>
            <a:prstGeom prst="line">
              <a:avLst/>
            </a:prstGeom>
            <a:ln w="28575" cap="flat" cmpd="sng">
              <a:solidFill>
                <a:schemeClr val="tx1"/>
              </a:solidFill>
              <a:prstDash val="solid"/>
              <a:headEnd type="none" w="sm" len="lg"/>
              <a:tailEnd type="none" w="sm" len="lg"/>
            </a:ln>
          </p:spPr>
        </p:sp>
        <p:grpSp>
          <p:nvGrpSpPr>
            <p:cNvPr id="2104" name="Group 48"/>
            <p:cNvGrpSpPr/>
            <p:nvPr/>
          </p:nvGrpSpPr>
          <p:grpSpPr>
            <a:xfrm>
              <a:off x="3072" y="2496"/>
              <a:ext cx="280" cy="404"/>
              <a:chOff x="4224" y="528"/>
              <a:chExt cx="280" cy="404"/>
            </a:xfrm>
          </p:grpSpPr>
          <p:sp>
            <p:nvSpPr>
              <p:cNvPr id="2112" name="Oval 49"/>
              <p:cNvSpPr/>
              <p:nvPr/>
            </p:nvSpPr>
            <p:spPr>
              <a:xfrm>
                <a:off x="4224" y="624"/>
                <a:ext cx="240" cy="240"/>
              </a:xfrm>
              <a:prstGeom prst="ellipse">
                <a:avLst/>
              </a:prstGeom>
              <a:solidFill>
                <a:srgbClr val="FFDD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13" name="Text Box 50"/>
              <p:cNvSpPr txBox="1"/>
              <p:nvPr/>
            </p:nvSpPr>
            <p:spPr>
              <a:xfrm>
                <a:off x="4224" y="528"/>
                <a:ext cx="280" cy="404"/>
              </a:xfrm>
              <a:prstGeom prst="rect">
                <a:avLst/>
              </a:prstGeom>
              <a:noFill/>
              <a:ln w="9525">
                <a:noFill/>
              </a:ln>
            </p:spPr>
            <p:txBody>
              <a:bodyPr wrap="none">
                <a:spAutoFit/>
              </a:bodyPr>
              <a:p>
                <a:pPr>
                  <a:spcBef>
                    <a:spcPct val="50000"/>
                  </a:spcBef>
                </a:pPr>
                <a:r>
                  <a:rPr lang="en-US" altLang="zh-CN" sz="3600" dirty="0">
                    <a:solidFill>
                      <a:srgbClr val="FF0000"/>
                    </a:solidFill>
                    <a:latin typeface="Times New Roman" panose="02020603050405020304" pitchFamily="18" charset="0"/>
                  </a:rPr>
                  <a:t>+</a:t>
                </a:r>
                <a:endParaRPr lang="en-US" altLang="zh-CN" sz="3600" dirty="0">
                  <a:solidFill>
                    <a:srgbClr val="FF0000"/>
                  </a:solidFill>
                  <a:latin typeface="Times New Roman" panose="02020603050405020304" pitchFamily="18" charset="0"/>
                </a:endParaRPr>
              </a:p>
            </p:txBody>
          </p:sp>
        </p:grpSp>
        <p:sp>
          <p:nvSpPr>
            <p:cNvPr id="2105" name="Line 51"/>
            <p:cNvSpPr/>
            <p:nvPr/>
          </p:nvSpPr>
          <p:spPr>
            <a:xfrm flipV="1">
              <a:off x="3168" y="3360"/>
              <a:ext cx="0" cy="672"/>
            </a:xfrm>
            <a:prstGeom prst="line">
              <a:avLst/>
            </a:prstGeom>
            <a:ln w="28575" cap="flat" cmpd="sng">
              <a:solidFill>
                <a:schemeClr val="tx1"/>
              </a:solidFill>
              <a:prstDash val="solid"/>
              <a:headEnd type="none" w="sm" len="lg"/>
              <a:tailEnd type="none" w="sm" len="lg"/>
            </a:ln>
          </p:spPr>
        </p:sp>
        <p:grpSp>
          <p:nvGrpSpPr>
            <p:cNvPr id="2106" name="Group 52"/>
            <p:cNvGrpSpPr/>
            <p:nvPr/>
          </p:nvGrpSpPr>
          <p:grpSpPr>
            <a:xfrm>
              <a:off x="3072" y="3312"/>
              <a:ext cx="240" cy="240"/>
              <a:chOff x="4224" y="1536"/>
              <a:chExt cx="240" cy="240"/>
            </a:xfrm>
          </p:grpSpPr>
          <p:sp>
            <p:nvSpPr>
              <p:cNvPr id="2110" name="Oval 53"/>
              <p:cNvSpPr/>
              <p:nvPr/>
            </p:nvSpPr>
            <p:spPr>
              <a:xfrm>
                <a:off x="4224" y="1536"/>
                <a:ext cx="240" cy="240"/>
              </a:xfrm>
              <a:prstGeom prst="ellipse">
                <a:avLst/>
              </a:prstGeom>
              <a:solidFill>
                <a:srgbClr val="CCECFF"/>
              </a:solid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11" name="Line 54"/>
              <p:cNvSpPr/>
              <p:nvPr/>
            </p:nvSpPr>
            <p:spPr>
              <a:xfrm>
                <a:off x="4272" y="1680"/>
                <a:ext cx="144" cy="0"/>
              </a:xfrm>
              <a:prstGeom prst="line">
                <a:avLst/>
              </a:prstGeom>
              <a:ln w="38100" cap="flat" cmpd="sng">
                <a:solidFill>
                  <a:srgbClr val="0000FF"/>
                </a:solidFill>
                <a:prstDash val="solid"/>
                <a:headEnd type="none" w="sm" len="lg"/>
                <a:tailEnd type="none" w="sm" len="lg"/>
              </a:ln>
            </p:spPr>
          </p:sp>
        </p:grpSp>
        <p:sp>
          <p:nvSpPr>
            <p:cNvPr id="2107" name="Line 55"/>
            <p:cNvSpPr/>
            <p:nvPr/>
          </p:nvSpPr>
          <p:spPr>
            <a:xfrm>
              <a:off x="2880" y="2592"/>
              <a:ext cx="0" cy="288"/>
            </a:xfrm>
            <a:prstGeom prst="line">
              <a:avLst/>
            </a:prstGeom>
            <a:ln w="38100" cap="flat" cmpd="sng">
              <a:solidFill>
                <a:srgbClr val="FF0000"/>
              </a:solidFill>
              <a:prstDash val="solid"/>
              <a:headEnd type="triangle" w="sm" len="lg"/>
              <a:tailEnd type="none" w="sm" len="lg"/>
            </a:ln>
          </p:spPr>
        </p:sp>
        <p:sp>
          <p:nvSpPr>
            <p:cNvPr id="2108" name="Line 56"/>
            <p:cNvSpPr/>
            <p:nvPr/>
          </p:nvSpPr>
          <p:spPr>
            <a:xfrm>
              <a:off x="2880" y="3360"/>
              <a:ext cx="0" cy="288"/>
            </a:xfrm>
            <a:prstGeom prst="line">
              <a:avLst/>
            </a:prstGeom>
            <a:ln w="38100" cap="flat" cmpd="sng">
              <a:solidFill>
                <a:srgbClr val="0000FF"/>
              </a:solidFill>
              <a:prstDash val="solid"/>
              <a:headEnd type="none" w="sm" len="lg"/>
              <a:tailEnd type="triangle" w="sm" len="lg"/>
            </a:ln>
          </p:spPr>
        </p:sp>
        <p:sp>
          <p:nvSpPr>
            <p:cNvPr id="2109" name="Freeform 57"/>
            <p:cNvSpPr/>
            <p:nvPr/>
          </p:nvSpPr>
          <p:spPr>
            <a:xfrm>
              <a:off x="3600" y="2350"/>
              <a:ext cx="768" cy="1494"/>
            </a:xfrm>
            <a:custGeom>
              <a:avLst/>
              <a:gdLst>
                <a:gd name="txL" fmla="*/ 0 w 768"/>
                <a:gd name="txT" fmla="*/ 0 h 1494"/>
                <a:gd name="txR" fmla="*/ 768 w 768"/>
                <a:gd name="txB" fmla="*/ 1494 h 1494"/>
              </a:gdLst>
              <a:ahLst/>
              <a:cxnLst>
                <a:cxn ang="0">
                  <a:pos x="199" y="523"/>
                </a:cxn>
                <a:cxn ang="0">
                  <a:pos x="129" y="365"/>
                </a:cxn>
                <a:cxn ang="0">
                  <a:pos x="12" y="133"/>
                </a:cxn>
                <a:cxn ang="0">
                  <a:pos x="53" y="14"/>
                </a:cxn>
                <a:cxn ang="0">
                  <a:pos x="240" y="50"/>
                </a:cxn>
                <a:cxn ang="0">
                  <a:pos x="478" y="191"/>
                </a:cxn>
                <a:cxn ang="0">
                  <a:pos x="624" y="330"/>
                </a:cxn>
                <a:cxn ang="0">
                  <a:pos x="730" y="530"/>
                </a:cxn>
                <a:cxn ang="0">
                  <a:pos x="764" y="734"/>
                </a:cxn>
                <a:cxn ang="0">
                  <a:pos x="750" y="940"/>
                </a:cxn>
                <a:cxn ang="0">
                  <a:pos x="662" y="1153"/>
                </a:cxn>
                <a:cxn ang="0">
                  <a:pos x="497" y="1330"/>
                </a:cxn>
                <a:cxn ang="0">
                  <a:pos x="272" y="1458"/>
                </a:cxn>
                <a:cxn ang="0">
                  <a:pos x="58" y="1479"/>
                </a:cxn>
                <a:cxn ang="0">
                  <a:pos x="29" y="1366"/>
                </a:cxn>
                <a:cxn ang="0">
                  <a:pos x="131" y="1202"/>
                </a:cxn>
                <a:cxn ang="0">
                  <a:pos x="235" y="981"/>
                </a:cxn>
                <a:cxn ang="0">
                  <a:pos x="250" y="749"/>
                </a:cxn>
                <a:cxn ang="0">
                  <a:pos x="199" y="523"/>
                </a:cxn>
              </a:cxnLst>
              <a:rect l="txL" t="txT" r="txR" b="txB"/>
              <a:pathLst>
                <a:path w="768" h="1494">
                  <a:moveTo>
                    <a:pt x="199" y="523"/>
                  </a:moveTo>
                  <a:cubicBezTo>
                    <a:pt x="177" y="439"/>
                    <a:pt x="160" y="431"/>
                    <a:pt x="129" y="365"/>
                  </a:cubicBezTo>
                  <a:cubicBezTo>
                    <a:pt x="97" y="300"/>
                    <a:pt x="24" y="191"/>
                    <a:pt x="12" y="133"/>
                  </a:cubicBezTo>
                  <a:cubicBezTo>
                    <a:pt x="0" y="74"/>
                    <a:pt x="15" y="28"/>
                    <a:pt x="53" y="14"/>
                  </a:cubicBezTo>
                  <a:cubicBezTo>
                    <a:pt x="91" y="0"/>
                    <a:pt x="169" y="20"/>
                    <a:pt x="240" y="50"/>
                  </a:cubicBezTo>
                  <a:cubicBezTo>
                    <a:pt x="311" y="80"/>
                    <a:pt x="414" y="144"/>
                    <a:pt x="478" y="191"/>
                  </a:cubicBezTo>
                  <a:cubicBezTo>
                    <a:pt x="542" y="238"/>
                    <a:pt x="582" y="274"/>
                    <a:pt x="624" y="330"/>
                  </a:cubicBezTo>
                  <a:cubicBezTo>
                    <a:pt x="666" y="386"/>
                    <a:pt x="707" y="463"/>
                    <a:pt x="730" y="530"/>
                  </a:cubicBezTo>
                  <a:cubicBezTo>
                    <a:pt x="753" y="597"/>
                    <a:pt x="761" y="665"/>
                    <a:pt x="764" y="734"/>
                  </a:cubicBezTo>
                  <a:cubicBezTo>
                    <a:pt x="768" y="802"/>
                    <a:pt x="767" y="870"/>
                    <a:pt x="750" y="940"/>
                  </a:cubicBezTo>
                  <a:cubicBezTo>
                    <a:pt x="733" y="1009"/>
                    <a:pt x="705" y="1088"/>
                    <a:pt x="662" y="1153"/>
                  </a:cubicBezTo>
                  <a:cubicBezTo>
                    <a:pt x="620" y="1218"/>
                    <a:pt x="562" y="1279"/>
                    <a:pt x="497" y="1330"/>
                  </a:cubicBezTo>
                  <a:cubicBezTo>
                    <a:pt x="432" y="1381"/>
                    <a:pt x="345" y="1433"/>
                    <a:pt x="272" y="1458"/>
                  </a:cubicBezTo>
                  <a:cubicBezTo>
                    <a:pt x="199" y="1483"/>
                    <a:pt x="98" y="1494"/>
                    <a:pt x="58" y="1479"/>
                  </a:cubicBezTo>
                  <a:cubicBezTo>
                    <a:pt x="18" y="1464"/>
                    <a:pt x="17" y="1412"/>
                    <a:pt x="29" y="1366"/>
                  </a:cubicBezTo>
                  <a:cubicBezTo>
                    <a:pt x="41" y="1320"/>
                    <a:pt x="97" y="1266"/>
                    <a:pt x="131" y="1202"/>
                  </a:cubicBezTo>
                  <a:cubicBezTo>
                    <a:pt x="165" y="1138"/>
                    <a:pt x="216" y="1057"/>
                    <a:pt x="235" y="981"/>
                  </a:cubicBezTo>
                  <a:cubicBezTo>
                    <a:pt x="255" y="905"/>
                    <a:pt x="256" y="825"/>
                    <a:pt x="250" y="749"/>
                  </a:cubicBezTo>
                  <a:cubicBezTo>
                    <a:pt x="244" y="672"/>
                    <a:pt x="210" y="570"/>
                    <a:pt x="199" y="523"/>
                  </a:cubicBezTo>
                  <a:close/>
                </a:path>
              </a:pathLst>
            </a:custGeom>
            <a:noFill/>
            <a:ln w="28575" cap="flat" cmpd="sng">
              <a:solidFill>
                <a:srgbClr val="CC00CC">
                  <a:alpha val="100000"/>
                </a:srgbClr>
              </a:solidFill>
              <a:prstDash val="solid"/>
              <a:round/>
              <a:headEnd type="none" w="med" len="med"/>
              <a:tailEnd type="none" w="med" len="med"/>
            </a:ln>
          </p:spPr>
          <p:txBody>
            <a:bodyPr/>
            <a:p>
              <a:endParaRPr lang="zh-CN" altLang="en-US"/>
            </a:p>
          </p:txBody>
        </p:sp>
      </p:grpSp>
      <p:grpSp>
        <p:nvGrpSpPr>
          <p:cNvPr id="15" name="Group 58"/>
          <p:cNvGrpSpPr/>
          <p:nvPr/>
        </p:nvGrpSpPr>
        <p:grpSpPr>
          <a:xfrm>
            <a:off x="685800" y="3181350"/>
            <a:ext cx="838200" cy="3048000"/>
            <a:chOff x="3312" y="240"/>
            <a:chExt cx="528" cy="1920"/>
          </a:xfrm>
        </p:grpSpPr>
        <p:sp>
          <p:nvSpPr>
            <p:cNvPr id="2093" name="Oval 59"/>
            <p:cNvSpPr/>
            <p:nvPr/>
          </p:nvSpPr>
          <p:spPr>
            <a:xfrm>
              <a:off x="3504" y="1056"/>
              <a:ext cx="240" cy="240"/>
            </a:xfrm>
            <a:prstGeom prst="ellipse">
              <a:avLst/>
            </a:prstGeom>
            <a:solidFill>
              <a:srgbClr val="CCEC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094" name="Line 60"/>
            <p:cNvSpPr/>
            <p:nvPr/>
          </p:nvSpPr>
          <p:spPr>
            <a:xfrm flipV="1">
              <a:off x="3600" y="240"/>
              <a:ext cx="0" cy="816"/>
            </a:xfrm>
            <a:prstGeom prst="line">
              <a:avLst/>
            </a:prstGeom>
            <a:ln w="28575" cap="flat" cmpd="sng">
              <a:solidFill>
                <a:schemeClr val="tx1"/>
              </a:solidFill>
              <a:prstDash val="solid"/>
              <a:headEnd type="none" w="sm" len="lg"/>
              <a:tailEnd type="none" w="sm" len="lg"/>
            </a:ln>
          </p:spPr>
        </p:sp>
        <p:sp>
          <p:nvSpPr>
            <p:cNvPr id="2095" name="Line 61"/>
            <p:cNvSpPr/>
            <p:nvPr/>
          </p:nvSpPr>
          <p:spPr>
            <a:xfrm flipV="1">
              <a:off x="3600" y="1296"/>
              <a:ext cx="0" cy="864"/>
            </a:xfrm>
            <a:prstGeom prst="line">
              <a:avLst/>
            </a:prstGeom>
            <a:ln w="28575" cap="flat" cmpd="sng">
              <a:solidFill>
                <a:schemeClr val="tx1"/>
              </a:solidFill>
              <a:prstDash val="solid"/>
              <a:headEnd type="none" w="sm" len="lg"/>
              <a:tailEnd type="none" w="sm" len="lg"/>
            </a:ln>
          </p:spPr>
        </p:sp>
        <p:sp>
          <p:nvSpPr>
            <p:cNvPr id="2096" name="Line 62"/>
            <p:cNvSpPr/>
            <p:nvPr/>
          </p:nvSpPr>
          <p:spPr>
            <a:xfrm>
              <a:off x="3312" y="960"/>
              <a:ext cx="0" cy="288"/>
            </a:xfrm>
            <a:prstGeom prst="line">
              <a:avLst/>
            </a:prstGeom>
            <a:ln w="38100" cap="flat" cmpd="sng">
              <a:solidFill>
                <a:srgbClr val="FF0000"/>
              </a:solidFill>
              <a:prstDash val="solid"/>
              <a:headEnd type="triangle" w="sm" len="lg"/>
              <a:tailEnd type="none" w="sm" len="lg"/>
            </a:ln>
          </p:spPr>
        </p:sp>
        <p:sp>
          <p:nvSpPr>
            <p:cNvPr id="2097" name="Line 63"/>
            <p:cNvSpPr/>
            <p:nvPr/>
          </p:nvSpPr>
          <p:spPr>
            <a:xfrm>
              <a:off x="3312" y="1248"/>
              <a:ext cx="0" cy="288"/>
            </a:xfrm>
            <a:prstGeom prst="line">
              <a:avLst/>
            </a:prstGeom>
            <a:ln w="38100" cap="flat" cmpd="sng">
              <a:solidFill>
                <a:srgbClr val="0000FF"/>
              </a:solidFill>
              <a:prstDash val="solid"/>
              <a:headEnd type="none" w="sm" len="lg"/>
              <a:tailEnd type="triangle" w="sm" len="lg"/>
            </a:ln>
          </p:spPr>
        </p:sp>
        <p:sp>
          <p:nvSpPr>
            <p:cNvPr id="2098" name="Text Box 64"/>
            <p:cNvSpPr txBox="1"/>
            <p:nvPr/>
          </p:nvSpPr>
          <p:spPr>
            <a:xfrm>
              <a:off x="3456" y="960"/>
              <a:ext cx="384" cy="442"/>
            </a:xfrm>
            <a:prstGeom prst="rect">
              <a:avLst/>
            </a:prstGeom>
            <a:noFill/>
            <a:ln w="9525">
              <a:noFill/>
            </a:ln>
          </p:spPr>
          <p:txBody>
            <a:bodyPr>
              <a:spAutoFit/>
            </a:bodyPr>
            <a:p>
              <a:pPr>
                <a:spcBef>
                  <a:spcPct val="50000"/>
                </a:spcBef>
              </a:pPr>
              <a:r>
                <a:rPr lang="en-US" altLang="zh-CN" sz="4000" b="0" dirty="0">
                  <a:solidFill>
                    <a:srgbClr val="FF0000"/>
                  </a:solidFill>
                  <a:latin typeface="Arial" panose="020B0604020202020204" pitchFamily="34" charset="0"/>
                </a:rPr>
                <a:t>+</a:t>
              </a:r>
              <a:endParaRPr lang="en-US" altLang="zh-CN" sz="4000" b="0" dirty="0">
                <a:solidFill>
                  <a:srgbClr val="FF0000"/>
                </a:solidFill>
                <a:latin typeface="Arial" panose="020B0604020202020204" pitchFamily="34" charset="0"/>
              </a:endParaRPr>
            </a:p>
          </p:txBody>
        </p:sp>
        <p:sp>
          <p:nvSpPr>
            <p:cNvPr id="2099" name="Line 65"/>
            <p:cNvSpPr/>
            <p:nvPr/>
          </p:nvSpPr>
          <p:spPr>
            <a:xfrm>
              <a:off x="3552" y="1248"/>
              <a:ext cx="144" cy="0"/>
            </a:xfrm>
            <a:prstGeom prst="line">
              <a:avLst/>
            </a:prstGeom>
            <a:ln w="38100" cap="flat" cmpd="sng">
              <a:solidFill>
                <a:srgbClr val="0000FF"/>
              </a:solidFill>
              <a:prstDash val="solid"/>
              <a:headEnd type="none" w="sm" len="lg"/>
              <a:tailEnd type="none" w="sm" len="lg"/>
            </a:ln>
          </p:spPr>
        </p:sp>
      </p:grpSp>
      <p:grpSp>
        <p:nvGrpSpPr>
          <p:cNvPr id="16" name="Group 66"/>
          <p:cNvGrpSpPr/>
          <p:nvPr/>
        </p:nvGrpSpPr>
        <p:grpSpPr>
          <a:xfrm>
            <a:off x="685800" y="3105150"/>
            <a:ext cx="1066800" cy="2971800"/>
            <a:chOff x="816" y="2256"/>
            <a:chExt cx="672" cy="1872"/>
          </a:xfrm>
        </p:grpSpPr>
        <p:sp>
          <p:nvSpPr>
            <p:cNvPr id="2082" name="Arc 67"/>
            <p:cNvSpPr/>
            <p:nvPr/>
          </p:nvSpPr>
          <p:spPr>
            <a:xfrm>
              <a:off x="1248" y="2928"/>
              <a:ext cx="240" cy="672"/>
            </a:xfrm>
            <a:custGeom>
              <a:avLst/>
              <a:gdLst>
                <a:gd name="txL" fmla="*/ 0 w 28026"/>
                <a:gd name="txT" fmla="*/ 0 h 43200"/>
                <a:gd name="txR" fmla="*/ 28026 w 28026"/>
                <a:gd name="txB" fmla="*/ 43200 h 43200"/>
              </a:gdLst>
              <a:ahLst/>
              <a:cxnLst>
                <a:cxn ang="0">
                  <a:pos x="3" y="13"/>
                </a:cxn>
                <a:cxn ang="0">
                  <a:pos x="0" y="657"/>
                </a:cxn>
                <a:cxn ang="0">
                  <a:pos x="55" y="336"/>
                </a:cxn>
              </a:cxnLst>
              <a:rect l="txL" t="txT" r="txR" b="txB"/>
              <a:pathLst>
                <a:path w="28026" h="43200" fill="none">
                  <a:moveTo>
                    <a:pt x="371" y="865"/>
                  </a:moveTo>
                  <a:cubicBezTo>
                    <a:pt x="2338" y="291"/>
                    <a:pt x="4377" y="-1"/>
                    <a:pt x="6426" y="0"/>
                  </a:cubicBezTo>
                  <a:cubicBezTo>
                    <a:pt x="18355" y="0"/>
                    <a:pt x="28026" y="9670"/>
                    <a:pt x="28026" y="21600"/>
                  </a:cubicBezTo>
                  <a:cubicBezTo>
                    <a:pt x="28026" y="33529"/>
                    <a:pt x="18355" y="43200"/>
                    <a:pt x="6426" y="43200"/>
                  </a:cubicBezTo>
                  <a:cubicBezTo>
                    <a:pt x="4246" y="43200"/>
                    <a:pt x="2080" y="42870"/>
                    <a:pt x="0" y="42221"/>
                  </a:cubicBezTo>
                </a:path>
                <a:path w="28026" h="43200" stroke="0">
                  <a:moveTo>
                    <a:pt x="371" y="865"/>
                  </a:moveTo>
                  <a:cubicBezTo>
                    <a:pt x="2338" y="291"/>
                    <a:pt x="4377" y="-1"/>
                    <a:pt x="6426" y="0"/>
                  </a:cubicBezTo>
                  <a:cubicBezTo>
                    <a:pt x="18355" y="0"/>
                    <a:pt x="28026" y="9670"/>
                    <a:pt x="28026" y="21600"/>
                  </a:cubicBezTo>
                  <a:cubicBezTo>
                    <a:pt x="28026" y="33529"/>
                    <a:pt x="18355" y="43200"/>
                    <a:pt x="6426" y="43200"/>
                  </a:cubicBezTo>
                  <a:cubicBezTo>
                    <a:pt x="4246" y="43200"/>
                    <a:pt x="2080" y="42870"/>
                    <a:pt x="0" y="42221"/>
                  </a:cubicBezTo>
                  <a:lnTo>
                    <a:pt x="6426" y="21600"/>
                  </a:lnTo>
                  <a:close/>
                </a:path>
              </a:pathLst>
            </a:custGeom>
            <a:noFill/>
            <a:ln w="28575" cap="flat" cmpd="sng">
              <a:solidFill>
                <a:srgbClr val="CC00CC">
                  <a:alpha val="100000"/>
                </a:srgbClr>
              </a:solidFill>
              <a:prstDash val="solid"/>
              <a:round/>
              <a:headEnd type="none" w="sm" len="lg"/>
              <a:tailEnd type="triangle" w="sm" len="lg"/>
            </a:ln>
          </p:spPr>
          <p:txBody>
            <a:bodyPr/>
            <a:p>
              <a:endParaRPr lang="zh-CN" altLang="en-US"/>
            </a:p>
          </p:txBody>
        </p:sp>
        <p:sp>
          <p:nvSpPr>
            <p:cNvPr id="2083" name="Line 68"/>
            <p:cNvSpPr/>
            <p:nvPr/>
          </p:nvSpPr>
          <p:spPr>
            <a:xfrm flipV="1">
              <a:off x="1104" y="2256"/>
              <a:ext cx="0" cy="624"/>
            </a:xfrm>
            <a:prstGeom prst="line">
              <a:avLst/>
            </a:prstGeom>
            <a:ln w="28575" cap="flat" cmpd="sng">
              <a:solidFill>
                <a:schemeClr val="tx1"/>
              </a:solidFill>
              <a:prstDash val="solid"/>
              <a:headEnd type="none" w="sm" len="lg"/>
              <a:tailEnd type="none" w="sm" len="lg"/>
            </a:ln>
          </p:spPr>
        </p:sp>
        <p:grpSp>
          <p:nvGrpSpPr>
            <p:cNvPr id="2084" name="Group 69"/>
            <p:cNvGrpSpPr/>
            <p:nvPr/>
          </p:nvGrpSpPr>
          <p:grpSpPr>
            <a:xfrm>
              <a:off x="1008" y="2688"/>
              <a:ext cx="280" cy="404"/>
              <a:chOff x="4224" y="528"/>
              <a:chExt cx="280" cy="404"/>
            </a:xfrm>
          </p:grpSpPr>
          <p:sp>
            <p:nvSpPr>
              <p:cNvPr id="2091" name="Oval 70"/>
              <p:cNvSpPr/>
              <p:nvPr/>
            </p:nvSpPr>
            <p:spPr>
              <a:xfrm>
                <a:off x="4224" y="624"/>
                <a:ext cx="240" cy="240"/>
              </a:xfrm>
              <a:prstGeom prst="ellipse">
                <a:avLst/>
              </a:prstGeom>
              <a:solidFill>
                <a:srgbClr val="FFDDFF"/>
              </a:solid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092" name="Text Box 71"/>
              <p:cNvSpPr txBox="1"/>
              <p:nvPr/>
            </p:nvSpPr>
            <p:spPr>
              <a:xfrm>
                <a:off x="4224" y="528"/>
                <a:ext cx="280" cy="404"/>
              </a:xfrm>
              <a:prstGeom prst="rect">
                <a:avLst/>
              </a:prstGeom>
              <a:noFill/>
              <a:ln w="9525">
                <a:noFill/>
              </a:ln>
            </p:spPr>
            <p:txBody>
              <a:bodyPr wrap="none">
                <a:spAutoFit/>
              </a:bodyPr>
              <a:p>
                <a:pPr>
                  <a:spcBef>
                    <a:spcPct val="50000"/>
                  </a:spcBef>
                </a:pPr>
                <a:r>
                  <a:rPr lang="en-US" altLang="zh-CN" sz="3600" dirty="0">
                    <a:solidFill>
                      <a:srgbClr val="FF0000"/>
                    </a:solidFill>
                    <a:latin typeface="Times New Roman" panose="02020603050405020304" pitchFamily="18" charset="0"/>
                  </a:rPr>
                  <a:t>+</a:t>
                </a:r>
                <a:endParaRPr lang="en-US" altLang="zh-CN" sz="3600" dirty="0">
                  <a:solidFill>
                    <a:srgbClr val="FF0000"/>
                  </a:solidFill>
                  <a:latin typeface="Times New Roman" panose="02020603050405020304" pitchFamily="18" charset="0"/>
                </a:endParaRPr>
              </a:p>
            </p:txBody>
          </p:sp>
        </p:grpSp>
        <p:sp>
          <p:nvSpPr>
            <p:cNvPr id="2085" name="Line 72"/>
            <p:cNvSpPr/>
            <p:nvPr/>
          </p:nvSpPr>
          <p:spPr>
            <a:xfrm flipV="1">
              <a:off x="1104" y="3552"/>
              <a:ext cx="0" cy="576"/>
            </a:xfrm>
            <a:prstGeom prst="line">
              <a:avLst/>
            </a:prstGeom>
            <a:ln w="28575" cap="flat" cmpd="sng">
              <a:solidFill>
                <a:schemeClr val="tx1"/>
              </a:solidFill>
              <a:prstDash val="solid"/>
              <a:headEnd type="none" w="sm" len="lg"/>
              <a:tailEnd type="none" w="sm" len="lg"/>
            </a:ln>
          </p:spPr>
        </p:sp>
        <p:grpSp>
          <p:nvGrpSpPr>
            <p:cNvPr id="2086" name="Group 73"/>
            <p:cNvGrpSpPr/>
            <p:nvPr/>
          </p:nvGrpSpPr>
          <p:grpSpPr>
            <a:xfrm>
              <a:off x="1008" y="3408"/>
              <a:ext cx="240" cy="240"/>
              <a:chOff x="4224" y="1536"/>
              <a:chExt cx="240" cy="240"/>
            </a:xfrm>
          </p:grpSpPr>
          <p:sp>
            <p:nvSpPr>
              <p:cNvPr id="2089" name="Oval 74"/>
              <p:cNvSpPr/>
              <p:nvPr/>
            </p:nvSpPr>
            <p:spPr>
              <a:xfrm>
                <a:off x="4224" y="1536"/>
                <a:ext cx="240" cy="240"/>
              </a:xfrm>
              <a:prstGeom prst="ellipse">
                <a:avLst/>
              </a:prstGeom>
              <a:solidFill>
                <a:srgbClr val="CCECFF"/>
              </a:solidFill>
              <a:ln w="28575"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090" name="Line 75"/>
              <p:cNvSpPr/>
              <p:nvPr/>
            </p:nvSpPr>
            <p:spPr>
              <a:xfrm>
                <a:off x="4272" y="1680"/>
                <a:ext cx="144" cy="0"/>
              </a:xfrm>
              <a:prstGeom prst="line">
                <a:avLst/>
              </a:prstGeom>
              <a:ln w="38100" cap="flat" cmpd="sng">
                <a:solidFill>
                  <a:srgbClr val="0000FF"/>
                </a:solidFill>
                <a:prstDash val="solid"/>
                <a:headEnd type="none" w="sm" len="lg"/>
                <a:tailEnd type="none" w="sm" len="lg"/>
              </a:ln>
            </p:spPr>
          </p:sp>
        </p:grpSp>
        <p:sp>
          <p:nvSpPr>
            <p:cNvPr id="2087" name="Line 76"/>
            <p:cNvSpPr/>
            <p:nvPr/>
          </p:nvSpPr>
          <p:spPr>
            <a:xfrm>
              <a:off x="816" y="2736"/>
              <a:ext cx="0" cy="288"/>
            </a:xfrm>
            <a:prstGeom prst="line">
              <a:avLst/>
            </a:prstGeom>
            <a:ln w="38100" cap="flat" cmpd="sng">
              <a:solidFill>
                <a:srgbClr val="FF0000"/>
              </a:solidFill>
              <a:prstDash val="solid"/>
              <a:headEnd type="triangle" w="sm" len="lg"/>
              <a:tailEnd type="none" w="sm" len="lg"/>
            </a:ln>
          </p:spPr>
        </p:sp>
        <p:sp>
          <p:nvSpPr>
            <p:cNvPr id="2088" name="Line 77"/>
            <p:cNvSpPr/>
            <p:nvPr/>
          </p:nvSpPr>
          <p:spPr>
            <a:xfrm>
              <a:off x="816" y="3408"/>
              <a:ext cx="0" cy="288"/>
            </a:xfrm>
            <a:prstGeom prst="line">
              <a:avLst/>
            </a:prstGeom>
            <a:ln w="38100" cap="flat" cmpd="sng">
              <a:solidFill>
                <a:srgbClr val="0000FF"/>
              </a:solidFill>
              <a:prstDash val="solid"/>
              <a:headEnd type="none" w="sm" len="lg"/>
              <a:tailEnd type="triangle" w="sm" len="lg"/>
            </a:ln>
          </p:spPr>
        </p:sp>
      </p:grpSp>
      <p:grpSp>
        <p:nvGrpSpPr>
          <p:cNvPr id="19" name="Group 78"/>
          <p:cNvGrpSpPr/>
          <p:nvPr/>
        </p:nvGrpSpPr>
        <p:grpSpPr>
          <a:xfrm>
            <a:off x="3429000" y="895350"/>
            <a:ext cx="5486400" cy="5486400"/>
            <a:chOff x="2160" y="528"/>
            <a:chExt cx="3456" cy="3456"/>
          </a:xfrm>
        </p:grpSpPr>
        <p:sp>
          <p:nvSpPr>
            <p:cNvPr id="2070" name="Rectangle 79"/>
            <p:cNvSpPr/>
            <p:nvPr/>
          </p:nvSpPr>
          <p:spPr>
            <a:xfrm>
              <a:off x="2160" y="528"/>
              <a:ext cx="3456" cy="3456"/>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2071" name="Group 80"/>
            <p:cNvGrpSpPr/>
            <p:nvPr/>
          </p:nvGrpSpPr>
          <p:grpSpPr>
            <a:xfrm>
              <a:off x="2208" y="1152"/>
              <a:ext cx="3360" cy="2802"/>
              <a:chOff x="2208" y="1152"/>
              <a:chExt cx="3360" cy="2802"/>
            </a:xfrm>
          </p:grpSpPr>
          <p:pic>
            <p:nvPicPr>
              <p:cNvPr id="2072" name="Picture 81" descr="wltxwr"/>
              <p:cNvPicPr>
                <a:picLocks noChangeAspect="1"/>
              </p:cNvPicPr>
              <p:nvPr/>
            </p:nvPicPr>
            <p:blipFill>
              <a:blip r:embed="rId3"/>
              <a:stretch>
                <a:fillRect/>
              </a:stretch>
            </p:blipFill>
            <p:spPr>
              <a:xfrm>
                <a:off x="2208" y="1152"/>
                <a:ext cx="3360" cy="2802"/>
              </a:xfrm>
              <a:prstGeom prst="rect">
                <a:avLst/>
              </a:prstGeom>
              <a:noFill/>
              <a:ln w="9525">
                <a:noFill/>
              </a:ln>
            </p:spPr>
          </p:pic>
          <p:sp>
            <p:nvSpPr>
              <p:cNvPr id="2073" name="Line 82"/>
              <p:cNvSpPr/>
              <p:nvPr/>
            </p:nvSpPr>
            <p:spPr>
              <a:xfrm flipV="1">
                <a:off x="3792" y="2448"/>
                <a:ext cx="0" cy="240"/>
              </a:xfrm>
              <a:prstGeom prst="line">
                <a:avLst/>
              </a:prstGeom>
              <a:ln w="28575" cap="flat" cmpd="sng">
                <a:solidFill>
                  <a:srgbClr val="CC0099"/>
                </a:solidFill>
                <a:prstDash val="solid"/>
                <a:headEnd type="none" w="sm" len="lg"/>
                <a:tailEnd type="triangle" w="sm" len="lg"/>
              </a:ln>
            </p:spPr>
          </p:sp>
          <p:graphicFrame>
            <p:nvGraphicFramePr>
              <p:cNvPr id="2051" name="Object 83"/>
              <p:cNvGraphicFramePr/>
              <p:nvPr/>
            </p:nvGraphicFramePr>
            <p:xfrm>
              <a:off x="2208" y="3216"/>
              <a:ext cx="214" cy="264"/>
            </p:xfrm>
            <a:graphic>
              <a:graphicData uri="http://schemas.openxmlformats.org/presentationml/2006/ole">
                <mc:AlternateContent xmlns:mc="http://schemas.openxmlformats.org/markup-compatibility/2006">
                  <mc:Choice xmlns:v="urn:schemas-microsoft-com:vml" Requires="v">
                    <p:oleObj spid="_x0000_s3105" name="" r:id="rId4" imgW="215900" imgH="266065" progId="Equation.3">
                      <p:embed/>
                    </p:oleObj>
                  </mc:Choice>
                  <mc:Fallback>
                    <p:oleObj name="" r:id="rId4" imgW="215900" imgH="266065" progId="Equation.3">
                      <p:embed/>
                      <p:pic>
                        <p:nvPicPr>
                          <p:cNvPr id="0" name="图片 3104"/>
                          <p:cNvPicPr/>
                          <p:nvPr/>
                        </p:nvPicPr>
                        <p:blipFill>
                          <a:blip r:embed="rId5"/>
                          <a:stretch>
                            <a:fillRect/>
                          </a:stretch>
                        </p:blipFill>
                        <p:spPr>
                          <a:xfrm>
                            <a:off x="2208" y="3216"/>
                            <a:ext cx="214" cy="264"/>
                          </a:xfrm>
                          <a:prstGeom prst="rect">
                            <a:avLst/>
                          </a:prstGeom>
                          <a:solidFill>
                            <a:schemeClr val="accent1"/>
                          </a:solidFill>
                          <a:ln w="9525" cap="flat" cmpd="sng">
                            <a:solidFill>
                              <a:schemeClr val="tx2"/>
                            </a:solidFill>
                            <a:prstDash val="solid"/>
                            <a:miter/>
                            <a:headEnd type="none" w="med" len="med"/>
                            <a:tailEnd type="none" w="med" len="med"/>
                          </a:ln>
                        </p:spPr>
                      </p:pic>
                    </p:oleObj>
                  </mc:Fallback>
                </mc:AlternateContent>
              </a:graphicData>
            </a:graphic>
          </p:graphicFrame>
          <p:sp>
            <p:nvSpPr>
              <p:cNvPr id="2074" name="Line 84"/>
              <p:cNvSpPr/>
              <p:nvPr/>
            </p:nvSpPr>
            <p:spPr>
              <a:xfrm flipV="1">
                <a:off x="2400" y="3264"/>
                <a:ext cx="192" cy="96"/>
              </a:xfrm>
              <a:prstGeom prst="line">
                <a:avLst/>
              </a:prstGeom>
              <a:ln w="28575" cap="flat" cmpd="sng">
                <a:solidFill>
                  <a:srgbClr val="FF0000"/>
                </a:solidFill>
                <a:prstDash val="solid"/>
                <a:headEnd type="none" w="sm" len="lg"/>
                <a:tailEnd type="triangle" w="sm" len="lg"/>
              </a:ln>
            </p:spPr>
          </p:sp>
          <p:graphicFrame>
            <p:nvGraphicFramePr>
              <p:cNvPr id="2052" name="Object 85"/>
              <p:cNvGraphicFramePr/>
              <p:nvPr/>
            </p:nvGraphicFramePr>
            <p:xfrm>
              <a:off x="5289" y="2832"/>
              <a:ext cx="194" cy="240"/>
            </p:xfrm>
            <a:graphic>
              <a:graphicData uri="http://schemas.openxmlformats.org/presentationml/2006/ole">
                <mc:AlternateContent xmlns:mc="http://schemas.openxmlformats.org/markup-compatibility/2006">
                  <mc:Choice xmlns:v="urn:schemas-microsoft-com:vml" Requires="v">
                    <p:oleObj spid="_x0000_s3151" name="" r:id="rId6" imgW="215900" imgH="266065" progId="Equation.3">
                      <p:embed/>
                    </p:oleObj>
                  </mc:Choice>
                  <mc:Fallback>
                    <p:oleObj name="" r:id="rId6" imgW="215900" imgH="266065" progId="Equation.3">
                      <p:embed/>
                      <p:pic>
                        <p:nvPicPr>
                          <p:cNvPr id="0" name="图片 3150"/>
                          <p:cNvPicPr/>
                          <p:nvPr/>
                        </p:nvPicPr>
                        <p:blipFill>
                          <a:blip r:embed="rId7"/>
                          <a:stretch>
                            <a:fillRect/>
                          </a:stretch>
                        </p:blipFill>
                        <p:spPr>
                          <a:xfrm>
                            <a:off x="5289" y="2832"/>
                            <a:ext cx="194" cy="240"/>
                          </a:xfrm>
                          <a:prstGeom prst="rect">
                            <a:avLst/>
                          </a:prstGeom>
                          <a:solidFill>
                            <a:srgbClr val="FFFFFF"/>
                          </a:solidFill>
                          <a:ln w="38100">
                            <a:noFill/>
                            <a:miter/>
                          </a:ln>
                        </p:spPr>
                      </p:pic>
                    </p:oleObj>
                  </mc:Fallback>
                </mc:AlternateContent>
              </a:graphicData>
            </a:graphic>
          </p:graphicFrame>
          <p:sp>
            <p:nvSpPr>
              <p:cNvPr id="2075" name="Line 86"/>
              <p:cNvSpPr/>
              <p:nvPr/>
            </p:nvSpPr>
            <p:spPr>
              <a:xfrm flipV="1">
                <a:off x="4368" y="1872"/>
                <a:ext cx="816" cy="336"/>
              </a:xfrm>
              <a:prstGeom prst="line">
                <a:avLst/>
              </a:prstGeom>
              <a:ln w="28575" cap="flat" cmpd="sng">
                <a:solidFill>
                  <a:srgbClr val="FF0066"/>
                </a:solidFill>
                <a:prstDash val="dash"/>
                <a:headEnd type="triangle" w="sm" len="lg"/>
                <a:tailEnd type="triangle" w="sm" len="lg"/>
              </a:ln>
            </p:spPr>
          </p:sp>
          <p:sp>
            <p:nvSpPr>
              <p:cNvPr id="2076" name="Line 87"/>
              <p:cNvSpPr/>
              <p:nvPr/>
            </p:nvSpPr>
            <p:spPr>
              <a:xfrm flipH="1">
                <a:off x="2400" y="3408"/>
                <a:ext cx="240" cy="288"/>
              </a:xfrm>
              <a:prstGeom prst="line">
                <a:avLst/>
              </a:prstGeom>
              <a:ln w="38100" cap="flat" cmpd="sng">
                <a:solidFill>
                  <a:srgbClr val="FF0000"/>
                </a:solidFill>
                <a:prstDash val="solid"/>
                <a:headEnd type="none" w="sm" len="lg"/>
                <a:tailEnd type="triangle" w="sm" len="lg"/>
              </a:ln>
            </p:spPr>
          </p:sp>
          <p:sp>
            <p:nvSpPr>
              <p:cNvPr id="2077" name="Line 88"/>
              <p:cNvSpPr/>
              <p:nvPr/>
            </p:nvSpPr>
            <p:spPr>
              <a:xfrm flipH="1">
                <a:off x="4944" y="1392"/>
                <a:ext cx="288" cy="240"/>
              </a:xfrm>
              <a:prstGeom prst="line">
                <a:avLst/>
              </a:prstGeom>
              <a:ln w="38100" cap="flat" cmpd="sng">
                <a:solidFill>
                  <a:srgbClr val="FF0000"/>
                </a:solidFill>
                <a:prstDash val="solid"/>
                <a:headEnd type="triangle" w="sm" len="lg"/>
                <a:tailEnd type="none" w="sm" len="lg"/>
              </a:ln>
            </p:spPr>
          </p:sp>
          <p:sp>
            <p:nvSpPr>
              <p:cNvPr id="2078" name="Line 89"/>
              <p:cNvSpPr/>
              <p:nvPr/>
            </p:nvSpPr>
            <p:spPr>
              <a:xfrm flipH="1" flipV="1">
                <a:off x="2304" y="1392"/>
                <a:ext cx="288" cy="240"/>
              </a:xfrm>
              <a:prstGeom prst="line">
                <a:avLst/>
              </a:prstGeom>
              <a:ln w="38100" cap="flat" cmpd="sng">
                <a:solidFill>
                  <a:srgbClr val="FF0000"/>
                </a:solidFill>
                <a:prstDash val="solid"/>
                <a:headEnd type="none" w="sm" len="lg"/>
                <a:tailEnd type="triangle" w="sm" len="lg"/>
              </a:ln>
            </p:spPr>
          </p:sp>
          <p:sp>
            <p:nvSpPr>
              <p:cNvPr id="2079" name="Line 90"/>
              <p:cNvSpPr/>
              <p:nvPr/>
            </p:nvSpPr>
            <p:spPr>
              <a:xfrm flipH="1" flipV="1">
                <a:off x="5040" y="3456"/>
                <a:ext cx="288" cy="192"/>
              </a:xfrm>
              <a:prstGeom prst="line">
                <a:avLst/>
              </a:prstGeom>
              <a:ln w="38100" cap="flat" cmpd="sng">
                <a:solidFill>
                  <a:srgbClr val="FF0000"/>
                </a:solidFill>
                <a:prstDash val="solid"/>
                <a:headEnd type="triangle" w="sm" len="lg"/>
                <a:tailEnd type="none" w="sm" len="lg"/>
              </a:ln>
            </p:spPr>
          </p:sp>
          <p:graphicFrame>
            <p:nvGraphicFramePr>
              <p:cNvPr id="2053" name="Object 91"/>
              <p:cNvGraphicFramePr/>
              <p:nvPr/>
            </p:nvGraphicFramePr>
            <p:xfrm>
              <a:off x="5088" y="3216"/>
              <a:ext cx="214" cy="264"/>
            </p:xfrm>
            <a:graphic>
              <a:graphicData uri="http://schemas.openxmlformats.org/presentationml/2006/ole">
                <mc:AlternateContent xmlns:mc="http://schemas.openxmlformats.org/markup-compatibility/2006">
                  <mc:Choice xmlns:v="urn:schemas-microsoft-com:vml" Requires="v">
                    <p:oleObj spid="_x0000_s3103" name="" r:id="rId8" imgW="215900" imgH="266065" progId="Equation.3">
                      <p:embed/>
                    </p:oleObj>
                  </mc:Choice>
                  <mc:Fallback>
                    <p:oleObj name="" r:id="rId8" imgW="215900" imgH="266065" progId="Equation.3">
                      <p:embed/>
                      <p:pic>
                        <p:nvPicPr>
                          <p:cNvPr id="0" name="图片 3102"/>
                          <p:cNvPicPr/>
                          <p:nvPr/>
                        </p:nvPicPr>
                        <p:blipFill>
                          <a:blip r:embed="rId9"/>
                          <a:stretch>
                            <a:fillRect/>
                          </a:stretch>
                        </p:blipFill>
                        <p:spPr>
                          <a:xfrm>
                            <a:off x="5088" y="3216"/>
                            <a:ext cx="214" cy="264"/>
                          </a:xfrm>
                          <a:prstGeom prst="rect">
                            <a:avLst/>
                          </a:prstGeom>
                          <a:solidFill>
                            <a:schemeClr val="accent1"/>
                          </a:solidFill>
                          <a:ln w="9525" cap="flat" cmpd="sng">
                            <a:solidFill>
                              <a:schemeClr val="tx2"/>
                            </a:solidFill>
                            <a:prstDash val="solid"/>
                            <a:miter/>
                            <a:headEnd type="none" w="med" len="med"/>
                            <a:tailEnd type="none" w="med" len="med"/>
                          </a:ln>
                        </p:spPr>
                      </p:pic>
                    </p:oleObj>
                  </mc:Fallback>
                </mc:AlternateContent>
              </a:graphicData>
            </a:graphic>
          </p:graphicFrame>
          <p:graphicFrame>
            <p:nvGraphicFramePr>
              <p:cNvPr id="2054" name="Object 92"/>
              <p:cNvGraphicFramePr/>
              <p:nvPr/>
            </p:nvGraphicFramePr>
            <p:xfrm>
              <a:off x="2496" y="1296"/>
              <a:ext cx="173" cy="216"/>
            </p:xfrm>
            <a:graphic>
              <a:graphicData uri="http://schemas.openxmlformats.org/presentationml/2006/ole">
                <mc:AlternateContent xmlns:mc="http://schemas.openxmlformats.org/markup-compatibility/2006">
                  <mc:Choice xmlns:v="urn:schemas-microsoft-com:vml" Requires="v">
                    <p:oleObj spid="_x0000_s3104" name="" r:id="rId10" imgW="152400" imgH="190500" progId="Equation.3">
                      <p:embed/>
                    </p:oleObj>
                  </mc:Choice>
                  <mc:Fallback>
                    <p:oleObj name="" r:id="rId10" imgW="152400" imgH="190500" progId="Equation.3">
                      <p:embed/>
                      <p:pic>
                        <p:nvPicPr>
                          <p:cNvPr id="0" name="图片 3103"/>
                          <p:cNvPicPr/>
                          <p:nvPr/>
                        </p:nvPicPr>
                        <p:blipFill>
                          <a:blip r:embed="rId11"/>
                          <a:stretch>
                            <a:fillRect/>
                          </a:stretch>
                        </p:blipFill>
                        <p:spPr>
                          <a:xfrm>
                            <a:off x="2496" y="1296"/>
                            <a:ext cx="173" cy="216"/>
                          </a:xfrm>
                          <a:prstGeom prst="rect">
                            <a:avLst/>
                          </a:prstGeom>
                          <a:solidFill>
                            <a:srgbClr val="FFFFFF"/>
                          </a:solidFill>
                          <a:ln w="38100">
                            <a:noFill/>
                            <a:miter/>
                          </a:ln>
                        </p:spPr>
                      </p:pic>
                    </p:oleObj>
                  </mc:Fallback>
                </mc:AlternateContent>
              </a:graphicData>
            </a:graphic>
          </p:graphicFrame>
          <p:graphicFrame>
            <p:nvGraphicFramePr>
              <p:cNvPr id="2055" name="Object 93"/>
              <p:cNvGraphicFramePr/>
              <p:nvPr/>
            </p:nvGraphicFramePr>
            <p:xfrm>
              <a:off x="4896" y="1296"/>
              <a:ext cx="173" cy="216"/>
            </p:xfrm>
            <a:graphic>
              <a:graphicData uri="http://schemas.openxmlformats.org/presentationml/2006/ole">
                <mc:AlternateContent xmlns:mc="http://schemas.openxmlformats.org/markup-compatibility/2006">
                  <mc:Choice xmlns:v="urn:schemas-microsoft-com:vml" Requires="v">
                    <p:oleObj spid="_x0000_s3080" name="" r:id="rId12" imgW="152400" imgH="190500" progId="Equation.3">
                      <p:embed/>
                    </p:oleObj>
                  </mc:Choice>
                  <mc:Fallback>
                    <p:oleObj name="" r:id="rId12" imgW="152400" imgH="190500" progId="Equation.3">
                      <p:embed/>
                      <p:pic>
                        <p:nvPicPr>
                          <p:cNvPr id="0" name="图片 3079"/>
                          <p:cNvPicPr/>
                          <p:nvPr/>
                        </p:nvPicPr>
                        <p:blipFill>
                          <a:blip r:embed="rId13"/>
                          <a:stretch>
                            <a:fillRect/>
                          </a:stretch>
                        </p:blipFill>
                        <p:spPr>
                          <a:xfrm>
                            <a:off x="4896" y="1296"/>
                            <a:ext cx="173" cy="216"/>
                          </a:xfrm>
                          <a:prstGeom prst="rect">
                            <a:avLst/>
                          </a:prstGeom>
                          <a:solidFill>
                            <a:srgbClr val="FFFFFF"/>
                          </a:solidFill>
                          <a:ln w="38100">
                            <a:noFill/>
                            <a:miter/>
                          </a:ln>
                        </p:spPr>
                      </p:pic>
                    </p:oleObj>
                  </mc:Fallback>
                </mc:AlternateContent>
              </a:graphicData>
            </a:graphic>
          </p:graphicFrame>
          <p:graphicFrame>
            <p:nvGraphicFramePr>
              <p:cNvPr id="2056" name="Object 94"/>
              <p:cNvGraphicFramePr/>
              <p:nvPr/>
            </p:nvGraphicFramePr>
            <p:xfrm>
              <a:off x="2496" y="3600"/>
              <a:ext cx="173" cy="216"/>
            </p:xfrm>
            <a:graphic>
              <a:graphicData uri="http://schemas.openxmlformats.org/presentationml/2006/ole">
                <mc:AlternateContent xmlns:mc="http://schemas.openxmlformats.org/markup-compatibility/2006">
                  <mc:Choice xmlns:v="urn:schemas-microsoft-com:vml" Requires="v">
                    <p:oleObj spid="_x0000_s3081" name="" r:id="rId14" imgW="152400" imgH="190500" progId="Equation.3">
                      <p:embed/>
                    </p:oleObj>
                  </mc:Choice>
                  <mc:Fallback>
                    <p:oleObj name="" r:id="rId14" imgW="152400" imgH="190500" progId="Equation.3">
                      <p:embed/>
                      <p:pic>
                        <p:nvPicPr>
                          <p:cNvPr id="0" name="图片 3080"/>
                          <p:cNvPicPr/>
                          <p:nvPr/>
                        </p:nvPicPr>
                        <p:blipFill>
                          <a:blip r:embed="rId13"/>
                          <a:stretch>
                            <a:fillRect/>
                          </a:stretch>
                        </p:blipFill>
                        <p:spPr>
                          <a:xfrm>
                            <a:off x="2496" y="3600"/>
                            <a:ext cx="173" cy="216"/>
                          </a:xfrm>
                          <a:prstGeom prst="rect">
                            <a:avLst/>
                          </a:prstGeom>
                          <a:solidFill>
                            <a:srgbClr val="FFFFFF"/>
                          </a:solidFill>
                          <a:ln w="38100">
                            <a:noFill/>
                            <a:miter/>
                          </a:ln>
                        </p:spPr>
                      </p:pic>
                    </p:oleObj>
                  </mc:Fallback>
                </mc:AlternateContent>
              </a:graphicData>
            </a:graphic>
          </p:graphicFrame>
          <p:graphicFrame>
            <p:nvGraphicFramePr>
              <p:cNvPr id="2057" name="Object 95"/>
              <p:cNvGraphicFramePr/>
              <p:nvPr/>
            </p:nvGraphicFramePr>
            <p:xfrm>
              <a:off x="4992" y="3600"/>
              <a:ext cx="173" cy="216"/>
            </p:xfrm>
            <a:graphic>
              <a:graphicData uri="http://schemas.openxmlformats.org/presentationml/2006/ole">
                <mc:AlternateContent xmlns:mc="http://schemas.openxmlformats.org/markup-compatibility/2006">
                  <mc:Choice xmlns:v="urn:schemas-microsoft-com:vml" Requires="v">
                    <p:oleObj spid="_x0000_s3082" name="" r:id="rId15" imgW="152400" imgH="190500" progId="Equation.3">
                      <p:embed/>
                    </p:oleObj>
                  </mc:Choice>
                  <mc:Fallback>
                    <p:oleObj name="" r:id="rId15" imgW="152400" imgH="190500" progId="Equation.3">
                      <p:embed/>
                      <p:pic>
                        <p:nvPicPr>
                          <p:cNvPr id="0" name="图片 3081"/>
                          <p:cNvPicPr/>
                          <p:nvPr/>
                        </p:nvPicPr>
                        <p:blipFill>
                          <a:blip r:embed="rId13"/>
                          <a:stretch>
                            <a:fillRect/>
                          </a:stretch>
                        </p:blipFill>
                        <p:spPr>
                          <a:xfrm>
                            <a:off x="4992" y="3600"/>
                            <a:ext cx="173" cy="216"/>
                          </a:xfrm>
                          <a:prstGeom prst="rect">
                            <a:avLst/>
                          </a:prstGeom>
                          <a:solidFill>
                            <a:srgbClr val="FFFFFF"/>
                          </a:solidFill>
                          <a:ln w="38100">
                            <a:noFill/>
                            <a:miter/>
                          </a:ln>
                        </p:spPr>
                      </p:pic>
                    </p:oleObj>
                  </mc:Fallback>
                </mc:AlternateContent>
              </a:graphicData>
            </a:graphic>
          </p:graphicFrame>
          <p:graphicFrame>
            <p:nvGraphicFramePr>
              <p:cNvPr id="2058" name="Object 96"/>
              <p:cNvGraphicFramePr/>
              <p:nvPr/>
            </p:nvGraphicFramePr>
            <p:xfrm>
              <a:off x="4704" y="1776"/>
              <a:ext cx="227" cy="288"/>
            </p:xfrm>
            <a:graphic>
              <a:graphicData uri="http://schemas.openxmlformats.org/presentationml/2006/ole">
                <mc:AlternateContent xmlns:mc="http://schemas.openxmlformats.org/markup-compatibility/2006">
                  <mc:Choice xmlns:v="urn:schemas-microsoft-com:vml" Requires="v">
                    <p:oleObj spid="_x0000_s3079" name="" r:id="rId16" imgW="190500" imgH="241300" progId="Equation.3">
                      <p:embed/>
                    </p:oleObj>
                  </mc:Choice>
                  <mc:Fallback>
                    <p:oleObj name="" r:id="rId16" imgW="190500" imgH="241300" progId="Equation.3">
                      <p:embed/>
                      <p:pic>
                        <p:nvPicPr>
                          <p:cNvPr id="0" name="图片 3078"/>
                          <p:cNvPicPr/>
                          <p:nvPr/>
                        </p:nvPicPr>
                        <p:blipFill>
                          <a:blip r:embed="rId17">
                            <a:clrChange>
                              <a:clrFrom>
                                <a:srgbClr val="000000"/>
                              </a:clrFrom>
                              <a:clrTo>
                                <a:srgbClr val="CC0000"/>
                              </a:clrTo>
                            </a:clrChange>
                          </a:blip>
                          <a:stretch>
                            <a:fillRect/>
                          </a:stretch>
                        </p:blipFill>
                        <p:spPr>
                          <a:xfrm>
                            <a:off x="4704" y="1776"/>
                            <a:ext cx="227" cy="288"/>
                          </a:xfrm>
                          <a:prstGeom prst="rect">
                            <a:avLst/>
                          </a:prstGeom>
                          <a:noFill/>
                          <a:ln w="38100">
                            <a:noFill/>
                            <a:miter/>
                          </a:ln>
                        </p:spPr>
                      </p:pic>
                    </p:oleObj>
                  </mc:Fallback>
                </mc:AlternateContent>
              </a:graphicData>
            </a:graphic>
          </p:graphicFrame>
          <p:sp>
            <p:nvSpPr>
              <p:cNvPr id="2080" name="Text Box 97"/>
              <p:cNvSpPr txBox="1"/>
              <p:nvPr/>
            </p:nvSpPr>
            <p:spPr>
              <a:xfrm>
                <a:off x="3696" y="2208"/>
                <a:ext cx="240" cy="288"/>
              </a:xfrm>
              <a:prstGeom prst="rect">
                <a:avLst/>
              </a:prstGeom>
              <a:noFill/>
              <a:ln w="9525">
                <a:noFill/>
              </a:ln>
            </p:spPr>
            <p:txBody>
              <a:bodyPr>
                <a:spAutoFit/>
              </a:bodyPr>
              <a:p>
                <a:pPr>
                  <a:spcBef>
                    <a:spcPct val="50000"/>
                  </a:spcBef>
                </a:pPr>
                <a:r>
                  <a:rPr lang="en-US" altLang="zh-CN" dirty="0">
                    <a:solidFill>
                      <a:srgbClr val="CC0000"/>
                    </a:solidFill>
                    <a:latin typeface="Arial" panose="020B0604020202020204" pitchFamily="34" charset="0"/>
                  </a:rPr>
                  <a:t>+</a:t>
                </a:r>
                <a:endParaRPr lang="en-US" altLang="zh-CN" dirty="0">
                  <a:solidFill>
                    <a:srgbClr val="CC0000"/>
                  </a:solidFill>
                  <a:latin typeface="Arial" panose="020B0604020202020204" pitchFamily="34" charset="0"/>
                </a:endParaRPr>
              </a:p>
            </p:txBody>
          </p:sp>
          <p:sp>
            <p:nvSpPr>
              <p:cNvPr id="2081" name="Text Box 98"/>
              <p:cNvSpPr txBox="1"/>
              <p:nvPr/>
            </p:nvSpPr>
            <p:spPr>
              <a:xfrm>
                <a:off x="3696" y="2544"/>
                <a:ext cx="288" cy="288"/>
              </a:xfrm>
              <a:prstGeom prst="rect">
                <a:avLst/>
              </a:prstGeom>
              <a:noFill/>
              <a:ln w="9525">
                <a:noFill/>
              </a:ln>
            </p:spPr>
            <p:txBody>
              <a:bodyPr>
                <a:spAutoFit/>
              </a:bodyPr>
              <a:p>
                <a:pPr>
                  <a:spcBef>
                    <a:spcPct val="50000"/>
                  </a:spcBef>
                </a:pPr>
                <a:r>
                  <a:rPr lang="en-US" altLang="zh-CN" dirty="0">
                    <a:solidFill>
                      <a:srgbClr val="0000FF"/>
                    </a:solidFill>
                    <a:latin typeface="Arial" panose="020B0604020202020204" pitchFamily="34" charset="0"/>
                  </a:rPr>
                  <a:t>-</a:t>
                </a:r>
                <a:endParaRPr lang="en-US" altLang="zh-CN" dirty="0">
                  <a:solidFill>
                    <a:srgbClr val="0000FF"/>
                  </a:solidFill>
                  <a:latin typeface="Arial" panose="020B0604020202020204" pitchFamily="34" charset="0"/>
                </a:endParaRPr>
              </a:p>
            </p:txBody>
          </p:sp>
          <p:graphicFrame>
            <p:nvGraphicFramePr>
              <p:cNvPr id="2059" name="Object 99"/>
              <p:cNvGraphicFramePr/>
              <p:nvPr/>
            </p:nvGraphicFramePr>
            <p:xfrm>
              <a:off x="2256" y="1728"/>
              <a:ext cx="194" cy="240"/>
            </p:xfrm>
            <a:graphic>
              <a:graphicData uri="http://schemas.openxmlformats.org/presentationml/2006/ole">
                <mc:AlternateContent xmlns:mc="http://schemas.openxmlformats.org/markup-compatibility/2006">
                  <mc:Choice xmlns:v="urn:schemas-microsoft-com:vml" Requires="v">
                    <p:oleObj spid="_x0000_s3150" name="" r:id="rId18" imgW="215900" imgH="266065" progId="Equation.3">
                      <p:embed/>
                    </p:oleObj>
                  </mc:Choice>
                  <mc:Fallback>
                    <p:oleObj name="" r:id="rId18" imgW="215900" imgH="266065" progId="Equation.3">
                      <p:embed/>
                      <p:pic>
                        <p:nvPicPr>
                          <p:cNvPr id="0" name="图片 3149"/>
                          <p:cNvPicPr/>
                          <p:nvPr/>
                        </p:nvPicPr>
                        <p:blipFill>
                          <a:blip r:embed="rId7"/>
                          <a:stretch>
                            <a:fillRect/>
                          </a:stretch>
                        </p:blipFill>
                        <p:spPr>
                          <a:xfrm>
                            <a:off x="2256" y="1728"/>
                            <a:ext cx="194" cy="240"/>
                          </a:xfrm>
                          <a:prstGeom prst="rect">
                            <a:avLst/>
                          </a:prstGeom>
                          <a:solidFill>
                            <a:srgbClr val="FFFFFF"/>
                          </a:solidFill>
                          <a:ln w="38100">
                            <a:noFill/>
                            <a:miter/>
                          </a:ln>
                        </p:spPr>
                      </p:pic>
                    </p:oleObj>
                  </mc:Fallback>
                </mc:AlternateContent>
              </a:graphicData>
            </a:graphic>
          </p:graphicFrame>
        </p:grpSp>
      </p:grpSp>
      <p:sp>
        <p:nvSpPr>
          <p:cNvPr id="442468" name="Rectangle 100"/>
          <p:cNvSpPr/>
          <p:nvPr/>
        </p:nvSpPr>
        <p:spPr>
          <a:xfrm>
            <a:off x="3733800" y="1047750"/>
            <a:ext cx="5181600" cy="519113"/>
          </a:xfrm>
          <a:prstGeom prst="rect">
            <a:avLst/>
          </a:prstGeom>
          <a:solidFill>
            <a:srgbClr val="FFFFFF"/>
          </a:solidFill>
          <a:ln w="19050">
            <a:noFill/>
          </a:ln>
        </p:spPr>
        <p:txBody>
          <a:bodyPr>
            <a:spAutoFit/>
          </a:bodyPr>
          <a:p>
            <a:pPr>
              <a:spcBef>
                <a:spcPct val="50000"/>
              </a:spcBef>
            </a:pPr>
            <a:r>
              <a:rPr lang="zh-CN" altLang="en-US" sz="2800" dirty="0">
                <a:solidFill>
                  <a:schemeClr val="tx1"/>
                </a:solidFill>
                <a:latin typeface="Times New Roman" panose="02020603050405020304" pitchFamily="18" charset="0"/>
              </a:rPr>
              <a:t>振荡电偶极子附近的电磁场线</a:t>
            </a:r>
            <a:endParaRPr lang="zh-CN" altLang="en-US" sz="2800" dirty="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423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7" fill="hold">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20" fill="hold">
                            <p:stCondLst>
                              <p:cond delay="2000"/>
                            </p:stCondLst>
                            <p:childTnLst>
                              <p:par>
                                <p:cTn id="21" presetID="1" presetClass="entr" presetSubtype="0" fill="hold" nodeType="afterEffect">
                                  <p:stCondLst>
                                    <p:cond delay="1000"/>
                                  </p:stCondLst>
                                  <p:childTnLst>
                                    <p:set>
                                      <p:cBhvr>
                                        <p:cTn id="2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23" fill="hold">
                            <p:stCondLst>
                              <p:cond delay="3500"/>
                            </p:stCondLst>
                            <p:childTnLst>
                              <p:par>
                                <p:cTn id="24" presetID="1" presetClass="entr" presetSubtype="0" fill="hold" nodeType="afterEffect">
                                  <p:stCondLst>
                                    <p:cond delay="1000"/>
                                  </p:stCondLst>
                                  <p:childTnLst>
                                    <p:set>
                                      <p:cBhvr>
                                        <p:cTn id="25"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26" fill="hold">
                            <p:stCondLst>
                              <p:cond delay="5000"/>
                            </p:stCondLst>
                            <p:childTnLst>
                              <p:par>
                                <p:cTn id="27" presetID="1" presetClass="entr" presetSubtype="0" fill="hold" nodeType="afterEffect">
                                  <p:stCondLst>
                                    <p:cond delay="1000"/>
                                  </p:stCondLst>
                                  <p:childTnLst>
                                    <p:set>
                                      <p:cBhvr>
                                        <p:cTn id="2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par>
                          <p:cTn id="29" fill="hold">
                            <p:stCondLst>
                              <p:cond delay="6500"/>
                            </p:stCondLst>
                            <p:childTnLst>
                              <p:par>
                                <p:cTn id="30" presetID="1" presetClass="entr" presetSubtype="0" fill="hold" nodeType="afterEffect">
                                  <p:stCondLst>
                                    <p:cond delay="1000"/>
                                  </p:stCondLst>
                                  <p:childTnLst>
                                    <p:set>
                                      <p:cBhvr>
                                        <p:cTn id="31" dur="1" fill="hold">
                                          <p:stCondLst>
                                            <p:cond delay="499"/>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442468"/>
                                        </p:tgtEl>
                                        <p:attrNameLst>
                                          <p:attrName>style.visibility</p:attrName>
                                        </p:attrNameLst>
                                      </p:cBhvr>
                                      <p:to>
                                        <p:strVal val="visible"/>
                                      </p:to>
                                    </p:set>
                                    <p:animEffect transition="in" filter="box(out)">
                                      <p:cBhvr>
                                        <p:cTn id="36" dur="500"/>
                                        <p:tgtEl>
                                          <p:spTgt spid="44246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in)">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nimBg="1"/>
      <p:bldP spid="4424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9778" name="Text Box 2"/>
          <p:cNvSpPr txBox="1">
            <a:spLocks noChangeArrowheads="1"/>
          </p:cNvSpPr>
          <p:nvPr/>
        </p:nvSpPr>
        <p:spPr bwMode="auto">
          <a:xfrm>
            <a:off x="323850" y="1341438"/>
            <a:ext cx="8351838" cy="2238375"/>
          </a:xfrm>
          <a:prstGeom prst="rect">
            <a:avLst/>
          </a:prstGeom>
          <a:noFill/>
          <a:ln w="9525">
            <a:noFill/>
            <a:miter lim="800000"/>
          </a:ln>
          <a:effectLst/>
        </p:spPr>
        <p:txBody>
          <a:bodyPr>
            <a:spAutoFit/>
          </a:bodyPr>
          <a:lstStyle/>
          <a:p>
            <a:pPr marR="0" defTabSz="914400">
              <a:lnSpc>
                <a:spcPct val="110000"/>
              </a:lnSpc>
              <a:spcBef>
                <a:spcPct val="50000"/>
              </a:spcBef>
              <a:buClrTx/>
              <a:buSzTx/>
              <a:buFontTx/>
              <a:defRPr/>
            </a:pPr>
            <a:r>
              <a:rPr kumimoji="0" lang="en-US" altLang="zh-CN"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    </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生活实例：声波的干涉</a:t>
            </a:r>
            <a:r>
              <a:rPr kumimoji="0" lang="en-US" altLang="zh-CN" sz="3200" kern="1200" cap="none" spc="0" normalizeH="0" baseline="0" noProof="0" smtClean="0">
                <a:solidFill>
                  <a:schemeClr val="tx1"/>
                </a:solidFill>
                <a:effectLst>
                  <a:outerShdw blurRad="38100" dist="38100" dir="2700000" algn="tl">
                    <a:srgbClr val="C0C0C0"/>
                  </a:outerShdw>
                </a:effectLst>
                <a:latin typeface="Verdana" panose="020B0604030504040204"/>
                <a:ea typeface="黑体" pitchFamily="2" charset="-122"/>
                <a:cs typeface="+mn-cs"/>
              </a:rPr>
              <a:t>——</a:t>
            </a:r>
            <a:r>
              <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操场上装有很多个相同的扬声器，当它们同时发声时，若绕操场一周，将会听到某些地方声音加强，某些地方声音减弱。</a:t>
            </a:r>
            <a:endParaRPr kumimoji="0" lang="zh-CN" altLang="en-US" sz="32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sp>
        <p:nvSpPr>
          <p:cNvPr id="459779" name="Text Box 3"/>
          <p:cNvSpPr txBox="1">
            <a:spLocks noChangeArrowheads="1"/>
          </p:cNvSpPr>
          <p:nvPr/>
        </p:nvSpPr>
        <p:spPr bwMode="auto">
          <a:xfrm>
            <a:off x="250825" y="620713"/>
            <a:ext cx="3889375" cy="595313"/>
          </a:xfrm>
          <a:prstGeom prst="rect">
            <a:avLst/>
          </a:prstGeom>
          <a:noFill/>
          <a:ln w="76200">
            <a:solidFill>
              <a:srgbClr val="FF0000"/>
            </a:solidFill>
            <a:miter lim="800000"/>
          </a:ln>
          <a:effectLst/>
        </p:spPr>
        <p:txBody>
          <a:bodyPr>
            <a:spAutoFit/>
          </a:bodyPr>
          <a:lstStyle/>
          <a:p>
            <a:pPr marR="0" algn="ctr" defTabSz="914400">
              <a:spcBef>
                <a:spcPct val="50000"/>
              </a:spcBef>
              <a:buClrTx/>
              <a:buSzTx/>
              <a:buFontTx/>
              <a:defRPr/>
            </a:pPr>
            <a:r>
              <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rPr>
              <a:t>生活中波的干涉实例</a:t>
            </a:r>
            <a:endParaRPr kumimoji="1" lang="zh-CN" altLang="en-US" sz="2800" kern="1200" cap="none" spc="0" normalizeH="0" baseline="0" noProof="0" smtClean="0">
              <a:solidFill>
                <a:schemeClr val="tx1"/>
              </a:solidFill>
              <a:effectLst>
                <a:outerShdw blurRad="38100" dist="38100" dir="2700000" algn="tl">
                  <a:srgbClr val="C0C0C0"/>
                </a:outerShdw>
              </a:effectLst>
              <a:latin typeface="黑体" pitchFamily="2" charset="-122"/>
              <a:ea typeface="黑体" pitchFamily="2" charset="-122"/>
              <a:cs typeface="+mn-cs"/>
            </a:endParaRPr>
          </a:p>
        </p:txBody>
      </p:sp>
      <p:pic>
        <p:nvPicPr>
          <p:cNvPr id="78852" name="Picture 4" descr="20071115_abe0356e2c86735ac97clTv6MKSBUmfT[1]"/>
          <p:cNvPicPr>
            <a:picLocks noChangeAspect="1"/>
          </p:cNvPicPr>
          <p:nvPr/>
        </p:nvPicPr>
        <p:blipFill>
          <a:blip r:embed="rId1"/>
          <a:stretch>
            <a:fillRect/>
          </a:stretch>
        </p:blipFill>
        <p:spPr>
          <a:xfrm>
            <a:off x="3924300" y="3068638"/>
            <a:ext cx="4681538" cy="34639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Text Box 2"/>
          <p:cNvSpPr txBox="1"/>
          <p:nvPr/>
        </p:nvSpPr>
        <p:spPr>
          <a:xfrm>
            <a:off x="690563" y="1719263"/>
            <a:ext cx="281940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Times New Roman" panose="02020603050405020304" pitchFamily="18" charset="0"/>
              </a:rPr>
              <a:t>波源振动</a:t>
            </a:r>
            <a:endParaRPr lang="zh-CN" altLang="en-US" sz="3200" dirty="0">
              <a:solidFill>
                <a:schemeClr val="tx1"/>
              </a:solidFill>
              <a:latin typeface="Times New Roman" panose="02020603050405020304" pitchFamily="18" charset="0"/>
            </a:endParaRPr>
          </a:p>
        </p:txBody>
      </p:sp>
      <p:grpSp>
        <p:nvGrpSpPr>
          <p:cNvPr id="2" name="Group 3"/>
          <p:cNvGrpSpPr/>
          <p:nvPr/>
        </p:nvGrpSpPr>
        <p:grpSpPr>
          <a:xfrm>
            <a:off x="2519363" y="1628775"/>
            <a:ext cx="3636962" cy="1295400"/>
            <a:chOff x="3085" y="2028"/>
            <a:chExt cx="2291" cy="816"/>
          </a:xfrm>
        </p:grpSpPr>
        <p:graphicFrame>
          <p:nvGraphicFramePr>
            <p:cNvPr id="12297" name="Object 4"/>
            <p:cNvGraphicFramePr/>
            <p:nvPr/>
          </p:nvGraphicFramePr>
          <p:xfrm>
            <a:off x="3248" y="2028"/>
            <a:ext cx="2080" cy="336"/>
          </p:xfrm>
          <a:graphic>
            <a:graphicData uri="http://schemas.openxmlformats.org/presentationml/2006/ole">
              <mc:AlternateContent xmlns:mc="http://schemas.openxmlformats.org/markup-compatibility/2006">
                <mc:Choice xmlns:v="urn:schemas-microsoft-com:vml" Requires="v">
                  <p:oleObj spid="_x0000_s3088" name="" r:id="rId1" imgW="1979295" imgH="317500" progId="Equation.3">
                    <p:embed/>
                  </p:oleObj>
                </mc:Choice>
                <mc:Fallback>
                  <p:oleObj name="" r:id="rId1" imgW="1979295" imgH="317500" progId="Equation.3">
                    <p:embed/>
                    <p:pic>
                      <p:nvPicPr>
                        <p:cNvPr id="0" name="图片 3087"/>
                        <p:cNvPicPr/>
                        <p:nvPr/>
                      </p:nvPicPr>
                      <p:blipFill>
                        <a:blip r:embed="rId2"/>
                        <a:stretch>
                          <a:fillRect/>
                        </a:stretch>
                      </p:blipFill>
                      <p:spPr>
                        <a:xfrm>
                          <a:off x="3248" y="2028"/>
                          <a:ext cx="2080" cy="336"/>
                        </a:xfrm>
                        <a:prstGeom prst="rect">
                          <a:avLst/>
                        </a:prstGeom>
                        <a:noFill/>
                        <a:ln w="38100">
                          <a:noFill/>
                          <a:miter/>
                        </a:ln>
                      </p:spPr>
                    </p:pic>
                  </p:oleObj>
                </mc:Fallback>
              </mc:AlternateContent>
            </a:graphicData>
          </a:graphic>
        </p:graphicFrame>
        <p:graphicFrame>
          <p:nvGraphicFramePr>
            <p:cNvPr id="12298" name="Object 5"/>
            <p:cNvGraphicFramePr/>
            <p:nvPr/>
          </p:nvGraphicFramePr>
          <p:xfrm>
            <a:off x="3203" y="2504"/>
            <a:ext cx="2173" cy="340"/>
          </p:xfrm>
          <a:graphic>
            <a:graphicData uri="http://schemas.openxmlformats.org/presentationml/2006/ole">
              <mc:AlternateContent xmlns:mc="http://schemas.openxmlformats.org/markup-compatibility/2006">
                <mc:Choice xmlns:v="urn:schemas-microsoft-com:vml" Requires="v">
                  <p:oleObj spid="_x0000_s3096" name="" r:id="rId3" imgW="2068195" imgH="317500" progId="Equation.3">
                    <p:embed/>
                  </p:oleObj>
                </mc:Choice>
                <mc:Fallback>
                  <p:oleObj name="" r:id="rId3" imgW="2068195" imgH="317500" progId="Equation.3">
                    <p:embed/>
                    <p:pic>
                      <p:nvPicPr>
                        <p:cNvPr id="0" name="图片 3095"/>
                        <p:cNvPicPr/>
                        <p:nvPr/>
                      </p:nvPicPr>
                      <p:blipFill>
                        <a:blip r:embed="rId4"/>
                        <a:stretch>
                          <a:fillRect/>
                        </a:stretch>
                      </p:blipFill>
                      <p:spPr>
                        <a:xfrm>
                          <a:off x="3203" y="2504"/>
                          <a:ext cx="2173" cy="340"/>
                        </a:xfrm>
                        <a:prstGeom prst="rect">
                          <a:avLst/>
                        </a:prstGeom>
                        <a:noFill/>
                        <a:ln w="38100">
                          <a:noFill/>
                          <a:miter/>
                        </a:ln>
                      </p:spPr>
                    </p:pic>
                  </p:oleObj>
                </mc:Fallback>
              </mc:AlternateContent>
            </a:graphicData>
          </a:graphic>
        </p:graphicFrame>
        <p:sp>
          <p:nvSpPr>
            <p:cNvPr id="12315" name="AutoShape 6"/>
            <p:cNvSpPr/>
            <p:nvPr/>
          </p:nvSpPr>
          <p:spPr>
            <a:xfrm>
              <a:off x="3085" y="2132"/>
              <a:ext cx="179" cy="568"/>
            </a:xfrm>
            <a:prstGeom prst="leftBrace">
              <a:avLst>
                <a:gd name="adj1" fmla="val 26443"/>
                <a:gd name="adj2" fmla="val 50000"/>
              </a:avLst>
            </a:prstGeom>
            <a:noFill/>
            <a:ln w="28575" cap="flat" cmpd="sng">
              <a:solidFill>
                <a:srgbClr val="FF33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3" name="Group 7"/>
          <p:cNvGrpSpPr/>
          <p:nvPr/>
        </p:nvGrpSpPr>
        <p:grpSpPr>
          <a:xfrm>
            <a:off x="755650" y="3733800"/>
            <a:ext cx="5251450" cy="2009775"/>
            <a:chOff x="476" y="2622"/>
            <a:chExt cx="3308" cy="1266"/>
          </a:xfrm>
        </p:grpSpPr>
        <p:grpSp>
          <p:nvGrpSpPr>
            <p:cNvPr id="12311" name="Group 8"/>
            <p:cNvGrpSpPr/>
            <p:nvPr/>
          </p:nvGrpSpPr>
          <p:grpSpPr>
            <a:xfrm>
              <a:off x="2680" y="2712"/>
              <a:ext cx="1104" cy="1176"/>
              <a:chOff x="4512" y="2952"/>
              <a:chExt cx="1104" cy="1176"/>
            </a:xfrm>
          </p:grpSpPr>
          <p:sp>
            <p:nvSpPr>
              <p:cNvPr id="12313" name="Rectangle 9"/>
              <p:cNvSpPr/>
              <p:nvPr/>
            </p:nvSpPr>
            <p:spPr>
              <a:xfrm>
                <a:off x="4512" y="3552"/>
                <a:ext cx="1104" cy="576"/>
              </a:xfrm>
              <a:prstGeom prst="rect">
                <a:avLst/>
              </a:prstGeom>
              <a:solidFill>
                <a:srgbClr val="FFFFCD"/>
              </a:solidFill>
              <a:ln w="12700" cap="flat" cmpd="sng">
                <a:solidFill>
                  <a:srgbClr val="9966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314" name="Rectangle 10"/>
              <p:cNvSpPr/>
              <p:nvPr/>
            </p:nvSpPr>
            <p:spPr>
              <a:xfrm>
                <a:off x="4512" y="2952"/>
                <a:ext cx="1104" cy="552"/>
              </a:xfrm>
              <a:prstGeom prst="rect">
                <a:avLst/>
              </a:prstGeom>
              <a:solidFill>
                <a:schemeClr val="accent2"/>
              </a:solidFill>
              <a:ln w="12700" cap="flat" cmpd="sng">
                <a:solidFill>
                  <a:srgbClr val="00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aphicFrame>
          <p:nvGraphicFramePr>
            <p:cNvPr id="12295" name="Object 11"/>
            <p:cNvGraphicFramePr/>
            <p:nvPr/>
          </p:nvGraphicFramePr>
          <p:xfrm>
            <a:off x="620" y="2622"/>
            <a:ext cx="2976" cy="673"/>
          </p:xfrm>
          <a:graphic>
            <a:graphicData uri="http://schemas.openxmlformats.org/presentationml/2006/ole">
              <mc:AlternateContent xmlns:mc="http://schemas.openxmlformats.org/markup-compatibility/2006">
                <mc:Choice xmlns:v="urn:schemas-microsoft-com:vml" Requires="v">
                  <p:oleObj spid="_x0000_s3087" name="" r:id="rId5" imgW="1726565" imgH="393700" progId="Equation.3">
                    <p:embed/>
                  </p:oleObj>
                </mc:Choice>
                <mc:Fallback>
                  <p:oleObj name="" r:id="rId5" imgW="1726565" imgH="393700" progId="Equation.3">
                    <p:embed/>
                    <p:pic>
                      <p:nvPicPr>
                        <p:cNvPr id="0" name="图片 3086"/>
                        <p:cNvPicPr/>
                        <p:nvPr/>
                      </p:nvPicPr>
                      <p:blipFill>
                        <a:blip r:embed="rId6"/>
                        <a:stretch>
                          <a:fillRect/>
                        </a:stretch>
                      </p:blipFill>
                      <p:spPr>
                        <a:xfrm>
                          <a:off x="620" y="2622"/>
                          <a:ext cx="2976" cy="673"/>
                        </a:xfrm>
                        <a:prstGeom prst="rect">
                          <a:avLst/>
                        </a:prstGeom>
                        <a:noFill/>
                        <a:ln w="38100">
                          <a:noFill/>
                          <a:miter/>
                        </a:ln>
                      </p:spPr>
                    </p:pic>
                  </p:oleObj>
                </mc:Fallback>
              </mc:AlternateContent>
            </a:graphicData>
          </a:graphic>
        </p:graphicFrame>
        <p:graphicFrame>
          <p:nvGraphicFramePr>
            <p:cNvPr id="12296" name="Object 12"/>
            <p:cNvGraphicFramePr/>
            <p:nvPr/>
          </p:nvGraphicFramePr>
          <p:xfrm>
            <a:off x="620" y="3198"/>
            <a:ext cx="2976" cy="686"/>
          </p:xfrm>
          <a:graphic>
            <a:graphicData uri="http://schemas.openxmlformats.org/presentationml/2006/ole">
              <mc:AlternateContent xmlns:mc="http://schemas.openxmlformats.org/markup-compatibility/2006">
                <mc:Choice xmlns:v="urn:schemas-microsoft-com:vml" Requires="v">
                  <p:oleObj spid="_x0000_s3086" name="" r:id="rId7" imgW="1790065" imgH="393700" progId="Equation.3">
                    <p:embed/>
                  </p:oleObj>
                </mc:Choice>
                <mc:Fallback>
                  <p:oleObj name="" r:id="rId7" imgW="1790065" imgH="393700" progId="Equation.3">
                    <p:embed/>
                    <p:pic>
                      <p:nvPicPr>
                        <p:cNvPr id="0" name="图片 3085"/>
                        <p:cNvPicPr/>
                        <p:nvPr/>
                      </p:nvPicPr>
                      <p:blipFill>
                        <a:blip r:embed="rId8"/>
                        <a:stretch>
                          <a:fillRect/>
                        </a:stretch>
                      </p:blipFill>
                      <p:spPr>
                        <a:xfrm>
                          <a:off x="620" y="3198"/>
                          <a:ext cx="2976" cy="686"/>
                        </a:xfrm>
                        <a:prstGeom prst="rect">
                          <a:avLst/>
                        </a:prstGeom>
                        <a:noFill/>
                        <a:ln w="38100">
                          <a:noFill/>
                          <a:miter/>
                        </a:ln>
                      </p:spPr>
                    </p:pic>
                  </p:oleObj>
                </mc:Fallback>
              </mc:AlternateContent>
            </a:graphicData>
          </a:graphic>
        </p:graphicFrame>
        <p:sp>
          <p:nvSpPr>
            <p:cNvPr id="12312" name="AutoShape 13"/>
            <p:cNvSpPr/>
            <p:nvPr/>
          </p:nvSpPr>
          <p:spPr>
            <a:xfrm flipH="1">
              <a:off x="476" y="2922"/>
              <a:ext cx="144" cy="708"/>
            </a:xfrm>
            <a:prstGeom prst="rightBrace">
              <a:avLst>
                <a:gd name="adj1" fmla="val 40972"/>
                <a:gd name="adj2" fmla="val 50000"/>
              </a:avLst>
            </a:prstGeom>
            <a:noFill/>
            <a:ln w="28575" cap="flat" cmpd="sng">
              <a:solidFill>
                <a:srgbClr val="FF33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322574" name="Text Box 14"/>
          <p:cNvSpPr txBox="1"/>
          <p:nvPr/>
        </p:nvSpPr>
        <p:spPr>
          <a:xfrm>
            <a:off x="684213" y="3113088"/>
            <a:ext cx="426720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点</a:t>
            </a:r>
            <a:r>
              <a:rPr lang="en-US" altLang="zh-CN" sz="3200" b="0" i="1" dirty="0">
                <a:solidFill>
                  <a:srgbClr val="CC0000"/>
                </a:solidFill>
                <a:latin typeface="宋体" panose="02010600030101010101" pitchFamily="2" charset="-122"/>
              </a:rPr>
              <a:t>P </a:t>
            </a:r>
            <a:r>
              <a:rPr lang="zh-CN" altLang="en-US" sz="3200" dirty="0">
                <a:solidFill>
                  <a:schemeClr val="tx1"/>
                </a:solidFill>
                <a:latin typeface="宋体" panose="02010600030101010101" pitchFamily="2" charset="-122"/>
              </a:rPr>
              <a:t>的两个分振动</a:t>
            </a:r>
            <a:endParaRPr lang="zh-CN" altLang="en-US" sz="3200" dirty="0">
              <a:solidFill>
                <a:schemeClr val="tx1"/>
              </a:solidFill>
              <a:latin typeface="宋体" panose="02010600030101010101" pitchFamily="2" charset="-122"/>
            </a:endParaRPr>
          </a:p>
        </p:txBody>
      </p:sp>
      <p:sp>
        <p:nvSpPr>
          <p:cNvPr id="12303" name="Rectangle 15"/>
          <p:cNvSpPr/>
          <p:nvPr/>
        </p:nvSpPr>
        <p:spPr>
          <a:xfrm>
            <a:off x="914400" y="990600"/>
            <a:ext cx="6408738" cy="579438"/>
          </a:xfrm>
          <a:prstGeom prst="rect">
            <a:avLst/>
          </a:prstGeom>
          <a:noFill/>
          <a:ln w="9525">
            <a:noFill/>
          </a:ln>
        </p:spPr>
        <p:txBody>
          <a:bodyPr>
            <a:spAutoFit/>
          </a:bodyPr>
          <a:p>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3</a:t>
            </a:r>
            <a:r>
              <a:rPr lang="en-US" altLang="zh-CN" sz="3200" dirty="0">
                <a:solidFill>
                  <a:srgbClr val="CC0000"/>
                </a:solidFill>
                <a:latin typeface="宋体" panose="02010600030101010101" pitchFamily="2" charset="-122"/>
              </a:rPr>
              <a:t>)</a:t>
            </a:r>
            <a:r>
              <a:rPr lang="zh-CN" altLang="en-US" sz="3200" dirty="0">
                <a:solidFill>
                  <a:srgbClr val="CC0000"/>
                </a:solidFill>
                <a:latin typeface="宋体" panose="02010600030101010101" pitchFamily="2" charset="-122"/>
              </a:rPr>
              <a:t>干涉现象的定量讨论</a:t>
            </a:r>
            <a:endParaRPr lang="zh-CN" altLang="en-US" sz="3200" dirty="0">
              <a:solidFill>
                <a:srgbClr val="CC0000"/>
              </a:solidFill>
              <a:latin typeface="宋体" panose="02010600030101010101" pitchFamily="2" charset="-122"/>
            </a:endParaRPr>
          </a:p>
        </p:txBody>
      </p:sp>
      <p:grpSp>
        <p:nvGrpSpPr>
          <p:cNvPr id="12304" name="Group 16"/>
          <p:cNvGrpSpPr/>
          <p:nvPr/>
        </p:nvGrpSpPr>
        <p:grpSpPr>
          <a:xfrm>
            <a:off x="6254750" y="3724275"/>
            <a:ext cx="2508250" cy="1990725"/>
            <a:chOff x="4001" y="2085"/>
            <a:chExt cx="1580" cy="1254"/>
          </a:xfrm>
        </p:grpSpPr>
        <p:sp>
          <p:nvSpPr>
            <p:cNvPr id="12305" name="Rectangle 17"/>
            <p:cNvSpPr/>
            <p:nvPr/>
          </p:nvSpPr>
          <p:spPr>
            <a:xfrm>
              <a:off x="4001" y="2085"/>
              <a:ext cx="1580" cy="12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306" name="Line 18"/>
            <p:cNvSpPr/>
            <p:nvPr/>
          </p:nvSpPr>
          <p:spPr>
            <a:xfrm flipV="1">
              <a:off x="4352" y="2419"/>
              <a:ext cx="1123" cy="119"/>
            </a:xfrm>
            <a:prstGeom prst="line">
              <a:avLst/>
            </a:prstGeom>
            <a:ln w="28575" cap="flat" cmpd="sng">
              <a:solidFill>
                <a:srgbClr val="0000FF"/>
              </a:solidFill>
              <a:prstDash val="solid"/>
              <a:headEnd type="none" w="med" len="med"/>
              <a:tailEnd type="triangle" w="sm" len="lg"/>
            </a:ln>
          </p:spPr>
        </p:sp>
        <p:sp>
          <p:nvSpPr>
            <p:cNvPr id="12307" name="Line 19"/>
            <p:cNvSpPr/>
            <p:nvPr/>
          </p:nvSpPr>
          <p:spPr>
            <a:xfrm flipV="1">
              <a:off x="4318" y="2210"/>
              <a:ext cx="1123" cy="962"/>
            </a:xfrm>
            <a:prstGeom prst="line">
              <a:avLst/>
            </a:prstGeom>
            <a:ln w="28575" cap="flat" cmpd="sng">
              <a:solidFill>
                <a:srgbClr val="0000FF"/>
              </a:solidFill>
              <a:prstDash val="solid"/>
              <a:headEnd type="none" w="med" len="med"/>
              <a:tailEnd type="triangle" w="sm" len="lg"/>
            </a:ln>
          </p:spPr>
        </p:sp>
        <p:graphicFrame>
          <p:nvGraphicFramePr>
            <p:cNvPr id="12290" name="Object 20"/>
            <p:cNvGraphicFramePr/>
            <p:nvPr/>
          </p:nvGraphicFramePr>
          <p:xfrm>
            <a:off x="4107" y="2287"/>
            <a:ext cx="204" cy="383"/>
          </p:xfrm>
          <a:graphic>
            <a:graphicData uri="http://schemas.openxmlformats.org/presentationml/2006/ole">
              <mc:AlternateContent xmlns:mc="http://schemas.openxmlformats.org/markup-compatibility/2006">
                <mc:Choice xmlns:v="urn:schemas-microsoft-com:vml" Requires="v">
                  <p:oleObj spid="_x0000_s3083" name="" r:id="rId9" imgW="203200" imgH="317500" progId="Equation.3">
                    <p:embed/>
                  </p:oleObj>
                </mc:Choice>
                <mc:Fallback>
                  <p:oleObj name="" r:id="rId9" imgW="203200" imgH="317500" progId="Equation.3">
                    <p:embed/>
                    <p:pic>
                      <p:nvPicPr>
                        <p:cNvPr id="0" name="图片 3082"/>
                        <p:cNvPicPr/>
                        <p:nvPr/>
                      </p:nvPicPr>
                      <p:blipFill>
                        <a:blip r:embed="rId10"/>
                        <a:stretch>
                          <a:fillRect/>
                        </a:stretch>
                      </p:blipFill>
                      <p:spPr>
                        <a:xfrm>
                          <a:off x="4107" y="2287"/>
                          <a:ext cx="204" cy="383"/>
                        </a:xfrm>
                        <a:prstGeom prst="rect">
                          <a:avLst/>
                        </a:prstGeom>
                        <a:noFill/>
                        <a:ln w="38100">
                          <a:noFill/>
                          <a:miter/>
                        </a:ln>
                      </p:spPr>
                    </p:pic>
                  </p:oleObj>
                </mc:Fallback>
              </mc:AlternateContent>
            </a:graphicData>
          </a:graphic>
        </p:graphicFrame>
        <p:graphicFrame>
          <p:nvGraphicFramePr>
            <p:cNvPr id="12291" name="Object 21"/>
            <p:cNvGraphicFramePr/>
            <p:nvPr/>
          </p:nvGraphicFramePr>
          <p:xfrm>
            <a:off x="4072" y="2914"/>
            <a:ext cx="231" cy="383"/>
          </p:xfrm>
          <a:graphic>
            <a:graphicData uri="http://schemas.openxmlformats.org/presentationml/2006/ole">
              <mc:AlternateContent xmlns:mc="http://schemas.openxmlformats.org/markup-compatibility/2006">
                <mc:Choice xmlns:v="urn:schemas-microsoft-com:vml" Requires="v">
                  <p:oleObj spid="_x0000_s3084" name="" r:id="rId11" imgW="228600" imgH="317500" progId="Equation.3">
                    <p:embed/>
                  </p:oleObj>
                </mc:Choice>
                <mc:Fallback>
                  <p:oleObj name="" r:id="rId11" imgW="228600" imgH="317500" progId="Equation.3">
                    <p:embed/>
                    <p:pic>
                      <p:nvPicPr>
                        <p:cNvPr id="0" name="图片 3083"/>
                        <p:cNvPicPr/>
                        <p:nvPr/>
                      </p:nvPicPr>
                      <p:blipFill>
                        <a:blip r:embed="rId12"/>
                        <a:stretch>
                          <a:fillRect/>
                        </a:stretch>
                      </p:blipFill>
                      <p:spPr>
                        <a:xfrm>
                          <a:off x="4072" y="2914"/>
                          <a:ext cx="231" cy="383"/>
                        </a:xfrm>
                        <a:prstGeom prst="rect">
                          <a:avLst/>
                        </a:prstGeom>
                        <a:noFill/>
                        <a:ln w="38100">
                          <a:noFill/>
                          <a:miter/>
                        </a:ln>
                      </p:spPr>
                    </p:pic>
                  </p:oleObj>
                </mc:Fallback>
              </mc:AlternateContent>
            </a:graphicData>
          </a:graphic>
        </p:graphicFrame>
        <p:graphicFrame>
          <p:nvGraphicFramePr>
            <p:cNvPr id="12292" name="Object 22"/>
            <p:cNvGraphicFramePr/>
            <p:nvPr/>
          </p:nvGraphicFramePr>
          <p:xfrm>
            <a:off x="5115" y="2461"/>
            <a:ext cx="228" cy="295"/>
          </p:xfrm>
          <a:graphic>
            <a:graphicData uri="http://schemas.openxmlformats.org/presentationml/2006/ole">
              <mc:AlternateContent xmlns:mc="http://schemas.openxmlformats.org/markup-compatibility/2006">
                <mc:Choice xmlns:v="urn:schemas-microsoft-com:vml" Requires="v">
                  <p:oleObj spid="_x0000_s3085" name="" r:id="rId13" imgW="152400" imgH="165100" progId="Equation.3">
                    <p:embed/>
                  </p:oleObj>
                </mc:Choice>
                <mc:Fallback>
                  <p:oleObj name="" r:id="rId13" imgW="152400" imgH="165100" progId="Equation.3">
                    <p:embed/>
                    <p:pic>
                      <p:nvPicPr>
                        <p:cNvPr id="0" name="图片 3084"/>
                        <p:cNvPicPr/>
                        <p:nvPr/>
                      </p:nvPicPr>
                      <p:blipFill>
                        <a:blip r:embed="rId14"/>
                        <a:stretch>
                          <a:fillRect/>
                        </a:stretch>
                      </p:blipFill>
                      <p:spPr>
                        <a:xfrm>
                          <a:off x="5115" y="2461"/>
                          <a:ext cx="228" cy="295"/>
                        </a:xfrm>
                        <a:prstGeom prst="rect">
                          <a:avLst/>
                        </a:prstGeom>
                        <a:noFill/>
                        <a:ln w="38100">
                          <a:noFill/>
                          <a:miter/>
                        </a:ln>
                      </p:spPr>
                    </p:pic>
                  </p:oleObj>
                </mc:Fallback>
              </mc:AlternateContent>
            </a:graphicData>
          </a:graphic>
        </p:graphicFrame>
        <p:sp>
          <p:nvSpPr>
            <p:cNvPr id="12308" name="Text Box 23"/>
            <p:cNvSpPr txBox="1"/>
            <p:nvPr/>
          </p:nvSpPr>
          <p:spPr>
            <a:xfrm>
              <a:off x="5036" y="2299"/>
              <a:ext cx="244" cy="365"/>
            </a:xfrm>
            <a:prstGeom prst="rect">
              <a:avLst/>
            </a:prstGeom>
            <a:noFill/>
            <a:ln w="9525">
              <a:noFill/>
            </a:ln>
          </p:spPr>
          <p:txBody>
            <a:bodyPr wrap="none">
              <a:spAutoFit/>
            </a:bodyPr>
            <a:p>
              <a:pPr>
                <a:spcBef>
                  <a:spcPct val="50000"/>
                </a:spcBef>
              </a:pPr>
              <a:r>
                <a:rPr lang="en-US" altLang="zh-CN" sz="3200" dirty="0">
                  <a:solidFill>
                    <a:srgbClr val="FF3300"/>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12293" name="Object 24"/>
            <p:cNvGraphicFramePr/>
            <p:nvPr/>
          </p:nvGraphicFramePr>
          <p:xfrm>
            <a:off x="4633" y="2120"/>
            <a:ext cx="178" cy="383"/>
          </p:xfrm>
          <a:graphic>
            <a:graphicData uri="http://schemas.openxmlformats.org/presentationml/2006/ole">
              <mc:AlternateContent xmlns:mc="http://schemas.openxmlformats.org/markup-compatibility/2006">
                <mc:Choice xmlns:v="urn:schemas-microsoft-com:vml" Requires="v">
                  <p:oleObj spid="_x0000_s3089" name="" r:id="rId15" imgW="177800" imgH="316865" progId="Equation.3">
                    <p:embed/>
                  </p:oleObj>
                </mc:Choice>
                <mc:Fallback>
                  <p:oleObj name="" r:id="rId15" imgW="177800" imgH="316865" progId="Equation.3">
                    <p:embed/>
                    <p:pic>
                      <p:nvPicPr>
                        <p:cNvPr id="0" name="图片 3088"/>
                        <p:cNvPicPr/>
                        <p:nvPr/>
                      </p:nvPicPr>
                      <p:blipFill>
                        <a:blip r:embed="rId16"/>
                        <a:stretch>
                          <a:fillRect/>
                        </a:stretch>
                      </p:blipFill>
                      <p:spPr>
                        <a:xfrm>
                          <a:off x="4633" y="2120"/>
                          <a:ext cx="178" cy="383"/>
                        </a:xfrm>
                        <a:prstGeom prst="rect">
                          <a:avLst/>
                        </a:prstGeom>
                        <a:noFill/>
                        <a:ln w="38100">
                          <a:noFill/>
                          <a:miter/>
                        </a:ln>
                      </p:spPr>
                    </p:pic>
                  </p:oleObj>
                </mc:Fallback>
              </mc:AlternateContent>
            </a:graphicData>
          </a:graphic>
        </p:graphicFrame>
        <p:graphicFrame>
          <p:nvGraphicFramePr>
            <p:cNvPr id="12294" name="Object 25"/>
            <p:cNvGraphicFramePr/>
            <p:nvPr/>
          </p:nvGraphicFramePr>
          <p:xfrm>
            <a:off x="4739" y="2747"/>
            <a:ext cx="203" cy="383"/>
          </p:xfrm>
          <a:graphic>
            <a:graphicData uri="http://schemas.openxmlformats.org/presentationml/2006/ole">
              <mc:AlternateContent xmlns:mc="http://schemas.openxmlformats.org/markup-compatibility/2006">
                <mc:Choice xmlns:v="urn:schemas-microsoft-com:vml" Requires="v">
                  <p:oleObj spid="_x0000_s3090" name="" r:id="rId17" imgW="203200" imgH="317500" progId="Equation.3">
                    <p:embed/>
                  </p:oleObj>
                </mc:Choice>
                <mc:Fallback>
                  <p:oleObj name="" r:id="rId17" imgW="203200" imgH="317500" progId="Equation.3">
                    <p:embed/>
                    <p:pic>
                      <p:nvPicPr>
                        <p:cNvPr id="0" name="图片 3089"/>
                        <p:cNvPicPr/>
                        <p:nvPr/>
                      </p:nvPicPr>
                      <p:blipFill>
                        <a:blip r:embed="rId18"/>
                        <a:stretch>
                          <a:fillRect/>
                        </a:stretch>
                      </p:blipFill>
                      <p:spPr>
                        <a:xfrm>
                          <a:off x="4739" y="2747"/>
                          <a:ext cx="203" cy="383"/>
                        </a:xfrm>
                        <a:prstGeom prst="rect">
                          <a:avLst/>
                        </a:prstGeom>
                        <a:noFill/>
                        <a:ln w="38100">
                          <a:noFill/>
                          <a:miter/>
                        </a:ln>
                      </p:spPr>
                    </p:pic>
                  </p:oleObj>
                </mc:Fallback>
              </mc:AlternateContent>
            </a:graphicData>
          </a:graphic>
        </p:graphicFrame>
        <p:sp>
          <p:nvSpPr>
            <p:cNvPr id="12309" name="Oval 26"/>
            <p:cNvSpPr/>
            <p:nvPr/>
          </p:nvSpPr>
          <p:spPr>
            <a:xfrm>
              <a:off x="4283" y="2503"/>
              <a:ext cx="69" cy="76"/>
            </a:xfrm>
            <a:prstGeom prst="ellipse">
              <a:avLst/>
            </a:prstGeom>
            <a:solidFill>
              <a:srgbClr val="FF33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310" name="Oval 27"/>
            <p:cNvSpPr/>
            <p:nvPr/>
          </p:nvSpPr>
          <p:spPr>
            <a:xfrm>
              <a:off x="4283" y="3137"/>
              <a:ext cx="69" cy="76"/>
            </a:xfrm>
            <a:prstGeom prst="ellipse">
              <a:avLst/>
            </a:prstGeom>
            <a:solidFill>
              <a:srgbClr val="FF33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type="wd">
                                    <p:tmPct val="100000"/>
                                  </p:iterate>
                                  <p:childTnLst>
                                    <p:set>
                                      <p:cBhvr>
                                        <p:cTn id="6" dur="1" fill="hold">
                                          <p:stCondLst>
                                            <p:cond delay="0"/>
                                          </p:stCondLst>
                                        </p:cTn>
                                        <p:tgtEl>
                                          <p:spTgt spid="322562"/>
                                        </p:tgtEl>
                                        <p:attrNameLst>
                                          <p:attrName>style.visibility</p:attrName>
                                        </p:attrNameLst>
                                      </p:cBhvr>
                                      <p:to>
                                        <p:strVal val="visible"/>
                                      </p:to>
                                    </p:set>
                                    <p:animEffect transition="in" filter="blinds(horizontal)">
                                      <p:cBhvr>
                                        <p:cTn id="7" dur="300"/>
                                        <p:tgtEl>
                                          <p:spTgt spid="3225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2574"/>
                                        </p:tgtEl>
                                        <p:attrNameLst>
                                          <p:attrName>style.visibility</p:attrName>
                                        </p:attrNameLst>
                                      </p:cBhvr>
                                      <p:to>
                                        <p:strVal val="visible"/>
                                      </p:to>
                                    </p:set>
                                    <p:animEffect transition="in" filter="blinds(horizontal)">
                                      <p:cBhvr>
                                        <p:cTn id="17" dur="500"/>
                                        <p:tgtEl>
                                          <p:spTgt spid="3225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p:bldP spid="3225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3586" name="Object 2"/>
          <p:cNvGraphicFramePr/>
          <p:nvPr/>
        </p:nvGraphicFramePr>
        <p:xfrm>
          <a:off x="533400" y="914400"/>
          <a:ext cx="5545138" cy="581025"/>
        </p:xfrm>
        <a:graphic>
          <a:graphicData uri="http://schemas.openxmlformats.org/presentationml/2006/ole">
            <mc:AlternateContent xmlns:mc="http://schemas.openxmlformats.org/markup-compatibility/2006">
              <mc:Choice xmlns:v="urn:schemas-microsoft-com:vml" Requires="v">
                <p:oleObj spid="_x0000_s3092" name="" r:id="rId1" imgW="1864360" imgH="215900" progId="Equation.3">
                  <p:embed/>
                </p:oleObj>
              </mc:Choice>
              <mc:Fallback>
                <p:oleObj name="" r:id="rId1" imgW="1864360" imgH="215900" progId="Equation.3">
                  <p:embed/>
                  <p:pic>
                    <p:nvPicPr>
                      <p:cNvPr id="0" name="图片 3091"/>
                      <p:cNvPicPr/>
                      <p:nvPr/>
                    </p:nvPicPr>
                    <p:blipFill>
                      <a:blip r:embed="rId2"/>
                      <a:stretch>
                        <a:fillRect/>
                      </a:stretch>
                    </p:blipFill>
                    <p:spPr>
                      <a:xfrm>
                        <a:off x="533400" y="914400"/>
                        <a:ext cx="5545138" cy="581025"/>
                      </a:xfrm>
                      <a:prstGeom prst="rect">
                        <a:avLst/>
                      </a:prstGeom>
                      <a:noFill/>
                      <a:ln w="38100">
                        <a:noFill/>
                        <a:miter/>
                      </a:ln>
                    </p:spPr>
                  </p:pic>
                </p:oleObj>
              </mc:Fallback>
            </mc:AlternateContent>
          </a:graphicData>
        </a:graphic>
      </p:graphicFrame>
      <p:graphicFrame>
        <p:nvGraphicFramePr>
          <p:cNvPr id="323587" name="Object 3"/>
          <p:cNvGraphicFramePr/>
          <p:nvPr/>
        </p:nvGraphicFramePr>
        <p:xfrm>
          <a:off x="609600" y="1447800"/>
          <a:ext cx="7010400" cy="2019300"/>
        </p:xfrm>
        <a:graphic>
          <a:graphicData uri="http://schemas.openxmlformats.org/presentationml/2006/ole">
            <mc:AlternateContent xmlns:mc="http://schemas.openxmlformats.org/markup-compatibility/2006">
              <mc:Choice xmlns:v="urn:schemas-microsoft-com:vml" Requires="v">
                <p:oleObj spid="_x0000_s3093" name="" r:id="rId3" imgW="2792730" imgH="761365" progId="Equation.3">
                  <p:embed/>
                </p:oleObj>
              </mc:Choice>
              <mc:Fallback>
                <p:oleObj name="" r:id="rId3" imgW="2792730" imgH="761365" progId="Equation.3">
                  <p:embed/>
                  <p:pic>
                    <p:nvPicPr>
                      <p:cNvPr id="0" name="图片 3092"/>
                      <p:cNvPicPr/>
                      <p:nvPr/>
                    </p:nvPicPr>
                    <p:blipFill>
                      <a:blip r:embed="rId4"/>
                      <a:stretch>
                        <a:fillRect/>
                      </a:stretch>
                    </p:blipFill>
                    <p:spPr>
                      <a:xfrm>
                        <a:off x="609600" y="1447800"/>
                        <a:ext cx="7010400" cy="2019300"/>
                      </a:xfrm>
                      <a:prstGeom prst="rect">
                        <a:avLst/>
                      </a:prstGeom>
                      <a:noFill/>
                      <a:ln w="38100">
                        <a:noFill/>
                        <a:miter/>
                      </a:ln>
                    </p:spPr>
                  </p:pic>
                </p:oleObj>
              </mc:Fallback>
            </mc:AlternateContent>
          </a:graphicData>
        </a:graphic>
      </p:graphicFrame>
      <p:graphicFrame>
        <p:nvGraphicFramePr>
          <p:cNvPr id="323588" name="Object 4"/>
          <p:cNvGraphicFramePr/>
          <p:nvPr/>
        </p:nvGraphicFramePr>
        <p:xfrm>
          <a:off x="592138" y="3573463"/>
          <a:ext cx="5046662" cy="576262"/>
        </p:xfrm>
        <a:graphic>
          <a:graphicData uri="http://schemas.openxmlformats.org/presentationml/2006/ole">
            <mc:AlternateContent xmlns:mc="http://schemas.openxmlformats.org/markup-compatibility/2006">
              <mc:Choice xmlns:v="urn:schemas-microsoft-com:vml" Requires="v">
                <p:oleObj spid="_x0000_s3091" name="" r:id="rId5" imgW="3592830" imgH="444500" progId="Equation.3">
                  <p:embed/>
                </p:oleObj>
              </mc:Choice>
              <mc:Fallback>
                <p:oleObj name="" r:id="rId5" imgW="3592830" imgH="444500" progId="Equation.3">
                  <p:embed/>
                  <p:pic>
                    <p:nvPicPr>
                      <p:cNvPr id="0" name="图片 3090"/>
                      <p:cNvPicPr/>
                      <p:nvPr/>
                    </p:nvPicPr>
                    <p:blipFill>
                      <a:blip r:embed="rId6"/>
                      <a:stretch>
                        <a:fillRect/>
                      </a:stretch>
                    </p:blipFill>
                    <p:spPr>
                      <a:xfrm>
                        <a:off x="592138" y="3573463"/>
                        <a:ext cx="5046662" cy="576262"/>
                      </a:xfrm>
                      <a:prstGeom prst="rect">
                        <a:avLst/>
                      </a:prstGeom>
                      <a:noFill/>
                      <a:ln w="38100">
                        <a:noFill/>
                        <a:miter/>
                      </a:ln>
                    </p:spPr>
                  </p:pic>
                </p:oleObj>
              </mc:Fallback>
            </mc:AlternateContent>
          </a:graphicData>
        </a:graphic>
      </p:graphicFrame>
      <p:grpSp>
        <p:nvGrpSpPr>
          <p:cNvPr id="2" name="Group 5"/>
          <p:cNvGrpSpPr/>
          <p:nvPr/>
        </p:nvGrpSpPr>
        <p:grpSpPr>
          <a:xfrm>
            <a:off x="533400" y="4419600"/>
            <a:ext cx="5556250" cy="1049338"/>
            <a:chOff x="398" y="2931"/>
            <a:chExt cx="3538" cy="649"/>
          </a:xfrm>
        </p:grpSpPr>
        <p:graphicFrame>
          <p:nvGraphicFramePr>
            <p:cNvPr id="13322" name="Object 6"/>
            <p:cNvGraphicFramePr/>
            <p:nvPr/>
          </p:nvGraphicFramePr>
          <p:xfrm>
            <a:off x="398" y="2931"/>
            <a:ext cx="2448" cy="649"/>
          </p:xfrm>
          <a:graphic>
            <a:graphicData uri="http://schemas.openxmlformats.org/presentationml/2006/ole">
              <mc:AlternateContent xmlns:mc="http://schemas.openxmlformats.org/markup-compatibility/2006">
                <mc:Choice xmlns:v="urn:schemas-microsoft-com:vml" Requires="v">
                  <p:oleObj spid="_x0000_s3105" name="" r:id="rId7" imgW="1510665" imgH="393700" progId="Equation.3">
                    <p:embed/>
                  </p:oleObj>
                </mc:Choice>
                <mc:Fallback>
                  <p:oleObj name="" r:id="rId7" imgW="1510665" imgH="393700" progId="Equation.3">
                    <p:embed/>
                    <p:pic>
                      <p:nvPicPr>
                        <p:cNvPr id="0" name="图片 3104"/>
                        <p:cNvPicPr/>
                        <p:nvPr/>
                      </p:nvPicPr>
                      <p:blipFill>
                        <a:blip r:embed="rId8"/>
                        <a:stretch>
                          <a:fillRect/>
                        </a:stretch>
                      </p:blipFill>
                      <p:spPr>
                        <a:xfrm>
                          <a:off x="398" y="2931"/>
                          <a:ext cx="2448" cy="649"/>
                        </a:xfrm>
                        <a:prstGeom prst="rect">
                          <a:avLst/>
                        </a:prstGeom>
                        <a:noFill/>
                        <a:ln w="38100">
                          <a:noFill/>
                          <a:miter/>
                        </a:ln>
                      </p:spPr>
                    </p:pic>
                  </p:oleObj>
                </mc:Fallback>
              </mc:AlternateContent>
            </a:graphicData>
          </a:graphic>
        </p:graphicFrame>
        <p:sp>
          <p:nvSpPr>
            <p:cNvPr id="13331" name="Text Box 7"/>
            <p:cNvSpPr txBox="1"/>
            <p:nvPr/>
          </p:nvSpPr>
          <p:spPr>
            <a:xfrm>
              <a:off x="3120" y="3126"/>
              <a:ext cx="816" cy="365"/>
            </a:xfrm>
            <a:prstGeom prst="rect">
              <a:avLst/>
            </a:prstGeom>
            <a:gradFill rotWithShape="0">
              <a:gsLst>
                <a:gs pos="0">
                  <a:srgbClr val="FFD9FF"/>
                </a:gs>
                <a:gs pos="50000">
                  <a:srgbClr val="FFFFFF"/>
                </a:gs>
                <a:gs pos="100000">
                  <a:srgbClr val="FFD9FF"/>
                </a:gs>
              </a:gsLst>
              <a:lin ang="5400000" scaled="1"/>
              <a:tileRect/>
            </a:gradFill>
            <a:ln w="9525" cap="flat" cmpd="sng">
              <a:solidFill>
                <a:srgbClr val="CC00CC"/>
              </a:solidFill>
              <a:prstDash val="solid"/>
              <a:miter/>
              <a:headEnd type="none" w="med" len="med"/>
              <a:tailEnd type="none" w="med" len="med"/>
            </a:ln>
          </p:spPr>
          <p:txBody>
            <a:bodyPr>
              <a:spAutoFit/>
            </a:bodyPr>
            <a:p>
              <a:pPr algn="ctr">
                <a:spcBef>
                  <a:spcPct val="50000"/>
                </a:spcBef>
              </a:pPr>
              <a:r>
                <a:rPr lang="zh-CN" altLang="en-US" sz="3200" dirty="0">
                  <a:solidFill>
                    <a:srgbClr val="CC0000"/>
                  </a:solidFill>
                  <a:latin typeface="Times New Roman" panose="02020603050405020304" pitchFamily="18" charset="0"/>
                </a:rPr>
                <a:t>定值</a:t>
              </a:r>
              <a:endParaRPr lang="zh-CN" altLang="en-US" sz="3200" dirty="0">
                <a:solidFill>
                  <a:srgbClr val="FF3300"/>
                </a:solidFill>
                <a:latin typeface="Times New Roman" panose="02020603050405020304" pitchFamily="18" charset="0"/>
              </a:endParaRPr>
            </a:p>
          </p:txBody>
        </p:sp>
      </p:grpSp>
      <p:grpSp>
        <p:nvGrpSpPr>
          <p:cNvPr id="13324" name="Group 8"/>
          <p:cNvGrpSpPr/>
          <p:nvPr/>
        </p:nvGrpSpPr>
        <p:grpSpPr>
          <a:xfrm>
            <a:off x="6254750" y="3724275"/>
            <a:ext cx="2508250" cy="1990725"/>
            <a:chOff x="4001" y="2085"/>
            <a:chExt cx="1580" cy="1254"/>
          </a:xfrm>
        </p:grpSpPr>
        <p:sp>
          <p:nvSpPr>
            <p:cNvPr id="13325" name="Rectangle 9"/>
            <p:cNvSpPr/>
            <p:nvPr/>
          </p:nvSpPr>
          <p:spPr>
            <a:xfrm>
              <a:off x="4001" y="2085"/>
              <a:ext cx="1580" cy="125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26" name="Line 10"/>
            <p:cNvSpPr/>
            <p:nvPr/>
          </p:nvSpPr>
          <p:spPr>
            <a:xfrm flipV="1">
              <a:off x="4352" y="2419"/>
              <a:ext cx="1123" cy="119"/>
            </a:xfrm>
            <a:prstGeom prst="line">
              <a:avLst/>
            </a:prstGeom>
            <a:ln w="28575" cap="flat" cmpd="sng">
              <a:solidFill>
                <a:srgbClr val="0000FF"/>
              </a:solidFill>
              <a:prstDash val="solid"/>
              <a:headEnd type="none" w="med" len="med"/>
              <a:tailEnd type="triangle" w="sm" len="lg"/>
            </a:ln>
          </p:spPr>
        </p:sp>
        <p:sp>
          <p:nvSpPr>
            <p:cNvPr id="13327" name="Line 11"/>
            <p:cNvSpPr/>
            <p:nvPr/>
          </p:nvSpPr>
          <p:spPr>
            <a:xfrm flipV="1">
              <a:off x="4318" y="2210"/>
              <a:ext cx="1123" cy="962"/>
            </a:xfrm>
            <a:prstGeom prst="line">
              <a:avLst/>
            </a:prstGeom>
            <a:ln w="28575" cap="flat" cmpd="sng">
              <a:solidFill>
                <a:srgbClr val="0000FF"/>
              </a:solidFill>
              <a:prstDash val="solid"/>
              <a:headEnd type="none" w="med" len="med"/>
              <a:tailEnd type="triangle" w="sm" len="lg"/>
            </a:ln>
          </p:spPr>
        </p:sp>
        <p:graphicFrame>
          <p:nvGraphicFramePr>
            <p:cNvPr id="13317" name="Object 12"/>
            <p:cNvGraphicFramePr/>
            <p:nvPr/>
          </p:nvGraphicFramePr>
          <p:xfrm>
            <a:off x="4107" y="2287"/>
            <a:ext cx="204" cy="383"/>
          </p:xfrm>
          <a:graphic>
            <a:graphicData uri="http://schemas.openxmlformats.org/presentationml/2006/ole">
              <mc:AlternateContent xmlns:mc="http://schemas.openxmlformats.org/markup-compatibility/2006">
                <mc:Choice xmlns:v="urn:schemas-microsoft-com:vml" Requires="v">
                  <p:oleObj spid="_x0000_s3117" name="" r:id="rId9" imgW="203200" imgH="317500" progId="Equation.3">
                    <p:embed/>
                  </p:oleObj>
                </mc:Choice>
                <mc:Fallback>
                  <p:oleObj name="" r:id="rId9" imgW="203200" imgH="317500" progId="Equation.3">
                    <p:embed/>
                    <p:pic>
                      <p:nvPicPr>
                        <p:cNvPr id="0" name="图片 3116"/>
                        <p:cNvPicPr/>
                        <p:nvPr/>
                      </p:nvPicPr>
                      <p:blipFill>
                        <a:blip r:embed="rId10"/>
                        <a:stretch>
                          <a:fillRect/>
                        </a:stretch>
                      </p:blipFill>
                      <p:spPr>
                        <a:xfrm>
                          <a:off x="4107" y="2287"/>
                          <a:ext cx="204" cy="383"/>
                        </a:xfrm>
                        <a:prstGeom prst="rect">
                          <a:avLst/>
                        </a:prstGeom>
                        <a:noFill/>
                        <a:ln w="38100">
                          <a:noFill/>
                          <a:miter/>
                        </a:ln>
                      </p:spPr>
                    </p:pic>
                  </p:oleObj>
                </mc:Fallback>
              </mc:AlternateContent>
            </a:graphicData>
          </a:graphic>
        </p:graphicFrame>
        <p:graphicFrame>
          <p:nvGraphicFramePr>
            <p:cNvPr id="13318" name="Object 13"/>
            <p:cNvGraphicFramePr/>
            <p:nvPr/>
          </p:nvGraphicFramePr>
          <p:xfrm>
            <a:off x="4072" y="2914"/>
            <a:ext cx="231" cy="383"/>
          </p:xfrm>
          <a:graphic>
            <a:graphicData uri="http://schemas.openxmlformats.org/presentationml/2006/ole">
              <mc:AlternateContent xmlns:mc="http://schemas.openxmlformats.org/markup-compatibility/2006">
                <mc:Choice xmlns:v="urn:schemas-microsoft-com:vml" Requires="v">
                  <p:oleObj spid="_x0000_s3118" name="" r:id="rId11" imgW="228600" imgH="317500" progId="Equation.3">
                    <p:embed/>
                  </p:oleObj>
                </mc:Choice>
                <mc:Fallback>
                  <p:oleObj name="" r:id="rId11" imgW="228600" imgH="317500" progId="Equation.3">
                    <p:embed/>
                    <p:pic>
                      <p:nvPicPr>
                        <p:cNvPr id="0" name="图片 3117"/>
                        <p:cNvPicPr/>
                        <p:nvPr/>
                      </p:nvPicPr>
                      <p:blipFill>
                        <a:blip r:embed="rId12"/>
                        <a:stretch>
                          <a:fillRect/>
                        </a:stretch>
                      </p:blipFill>
                      <p:spPr>
                        <a:xfrm>
                          <a:off x="4072" y="2914"/>
                          <a:ext cx="231" cy="383"/>
                        </a:xfrm>
                        <a:prstGeom prst="rect">
                          <a:avLst/>
                        </a:prstGeom>
                        <a:noFill/>
                        <a:ln w="38100">
                          <a:noFill/>
                          <a:miter/>
                        </a:ln>
                      </p:spPr>
                    </p:pic>
                  </p:oleObj>
                </mc:Fallback>
              </mc:AlternateContent>
            </a:graphicData>
          </a:graphic>
        </p:graphicFrame>
        <p:graphicFrame>
          <p:nvGraphicFramePr>
            <p:cNvPr id="13319" name="Object 14"/>
            <p:cNvGraphicFramePr/>
            <p:nvPr/>
          </p:nvGraphicFramePr>
          <p:xfrm>
            <a:off x="5115" y="2461"/>
            <a:ext cx="228" cy="295"/>
          </p:xfrm>
          <a:graphic>
            <a:graphicData uri="http://schemas.openxmlformats.org/presentationml/2006/ole">
              <mc:AlternateContent xmlns:mc="http://schemas.openxmlformats.org/markup-compatibility/2006">
                <mc:Choice xmlns:v="urn:schemas-microsoft-com:vml" Requires="v">
                  <p:oleObj spid="_x0000_s3094" name="" r:id="rId13" imgW="152400" imgH="165100" progId="Equation.3">
                    <p:embed/>
                  </p:oleObj>
                </mc:Choice>
                <mc:Fallback>
                  <p:oleObj name="" r:id="rId13" imgW="152400" imgH="165100" progId="Equation.3">
                    <p:embed/>
                    <p:pic>
                      <p:nvPicPr>
                        <p:cNvPr id="0" name="图片 3093"/>
                        <p:cNvPicPr/>
                        <p:nvPr/>
                      </p:nvPicPr>
                      <p:blipFill>
                        <a:blip r:embed="rId14"/>
                        <a:stretch>
                          <a:fillRect/>
                        </a:stretch>
                      </p:blipFill>
                      <p:spPr>
                        <a:xfrm>
                          <a:off x="5115" y="2461"/>
                          <a:ext cx="228" cy="295"/>
                        </a:xfrm>
                        <a:prstGeom prst="rect">
                          <a:avLst/>
                        </a:prstGeom>
                        <a:noFill/>
                        <a:ln w="38100">
                          <a:noFill/>
                          <a:miter/>
                        </a:ln>
                      </p:spPr>
                    </p:pic>
                  </p:oleObj>
                </mc:Fallback>
              </mc:AlternateContent>
            </a:graphicData>
          </a:graphic>
        </p:graphicFrame>
        <p:sp>
          <p:nvSpPr>
            <p:cNvPr id="13328" name="Text Box 15"/>
            <p:cNvSpPr txBox="1"/>
            <p:nvPr/>
          </p:nvSpPr>
          <p:spPr>
            <a:xfrm>
              <a:off x="5036" y="2299"/>
              <a:ext cx="244" cy="365"/>
            </a:xfrm>
            <a:prstGeom prst="rect">
              <a:avLst/>
            </a:prstGeom>
            <a:noFill/>
            <a:ln w="9525">
              <a:noFill/>
            </a:ln>
          </p:spPr>
          <p:txBody>
            <a:bodyPr wrap="none">
              <a:spAutoFit/>
            </a:bodyPr>
            <a:p>
              <a:pPr>
                <a:spcBef>
                  <a:spcPct val="50000"/>
                </a:spcBef>
              </a:pPr>
              <a:r>
                <a:rPr lang="en-US" altLang="zh-CN" sz="3200" dirty="0">
                  <a:solidFill>
                    <a:srgbClr val="FF3300"/>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13320" name="Object 16"/>
            <p:cNvGraphicFramePr/>
            <p:nvPr/>
          </p:nvGraphicFramePr>
          <p:xfrm>
            <a:off x="4633" y="2120"/>
            <a:ext cx="178" cy="383"/>
          </p:xfrm>
          <a:graphic>
            <a:graphicData uri="http://schemas.openxmlformats.org/presentationml/2006/ole">
              <mc:AlternateContent xmlns:mc="http://schemas.openxmlformats.org/markup-compatibility/2006">
                <mc:Choice xmlns:v="urn:schemas-microsoft-com:vml" Requires="v">
                  <p:oleObj spid="_x0000_s3103" name="" r:id="rId15" imgW="177800" imgH="316865" progId="Equation.3">
                    <p:embed/>
                  </p:oleObj>
                </mc:Choice>
                <mc:Fallback>
                  <p:oleObj name="" r:id="rId15" imgW="177800" imgH="316865" progId="Equation.3">
                    <p:embed/>
                    <p:pic>
                      <p:nvPicPr>
                        <p:cNvPr id="0" name="图片 3102"/>
                        <p:cNvPicPr/>
                        <p:nvPr/>
                      </p:nvPicPr>
                      <p:blipFill>
                        <a:blip r:embed="rId16"/>
                        <a:stretch>
                          <a:fillRect/>
                        </a:stretch>
                      </p:blipFill>
                      <p:spPr>
                        <a:xfrm>
                          <a:off x="4633" y="2120"/>
                          <a:ext cx="178" cy="383"/>
                        </a:xfrm>
                        <a:prstGeom prst="rect">
                          <a:avLst/>
                        </a:prstGeom>
                        <a:noFill/>
                        <a:ln w="38100">
                          <a:noFill/>
                          <a:miter/>
                        </a:ln>
                      </p:spPr>
                    </p:pic>
                  </p:oleObj>
                </mc:Fallback>
              </mc:AlternateContent>
            </a:graphicData>
          </a:graphic>
        </p:graphicFrame>
        <p:graphicFrame>
          <p:nvGraphicFramePr>
            <p:cNvPr id="13321" name="Object 17"/>
            <p:cNvGraphicFramePr/>
            <p:nvPr/>
          </p:nvGraphicFramePr>
          <p:xfrm>
            <a:off x="4739" y="2747"/>
            <a:ext cx="203" cy="383"/>
          </p:xfrm>
          <a:graphic>
            <a:graphicData uri="http://schemas.openxmlformats.org/presentationml/2006/ole">
              <mc:AlternateContent xmlns:mc="http://schemas.openxmlformats.org/markup-compatibility/2006">
                <mc:Choice xmlns:v="urn:schemas-microsoft-com:vml" Requires="v">
                  <p:oleObj spid="_x0000_s3104" name="" r:id="rId17" imgW="203200" imgH="317500" progId="Equation.3">
                    <p:embed/>
                  </p:oleObj>
                </mc:Choice>
                <mc:Fallback>
                  <p:oleObj name="" r:id="rId17" imgW="203200" imgH="317500" progId="Equation.3">
                    <p:embed/>
                    <p:pic>
                      <p:nvPicPr>
                        <p:cNvPr id="0" name="图片 3103"/>
                        <p:cNvPicPr/>
                        <p:nvPr/>
                      </p:nvPicPr>
                      <p:blipFill>
                        <a:blip r:embed="rId18"/>
                        <a:stretch>
                          <a:fillRect/>
                        </a:stretch>
                      </p:blipFill>
                      <p:spPr>
                        <a:xfrm>
                          <a:off x="4739" y="2747"/>
                          <a:ext cx="203" cy="383"/>
                        </a:xfrm>
                        <a:prstGeom prst="rect">
                          <a:avLst/>
                        </a:prstGeom>
                        <a:noFill/>
                        <a:ln w="38100">
                          <a:noFill/>
                          <a:miter/>
                        </a:ln>
                      </p:spPr>
                    </p:pic>
                  </p:oleObj>
                </mc:Fallback>
              </mc:AlternateContent>
            </a:graphicData>
          </a:graphic>
        </p:graphicFrame>
        <p:sp>
          <p:nvSpPr>
            <p:cNvPr id="13329" name="Oval 18"/>
            <p:cNvSpPr/>
            <p:nvPr/>
          </p:nvSpPr>
          <p:spPr>
            <a:xfrm>
              <a:off x="4283" y="2503"/>
              <a:ext cx="69" cy="76"/>
            </a:xfrm>
            <a:prstGeom prst="ellipse">
              <a:avLst/>
            </a:prstGeom>
            <a:solidFill>
              <a:srgbClr val="FF33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30" name="Oval 19"/>
            <p:cNvSpPr/>
            <p:nvPr/>
          </p:nvSpPr>
          <p:spPr>
            <a:xfrm>
              <a:off x="4283" y="3137"/>
              <a:ext cx="69" cy="76"/>
            </a:xfrm>
            <a:prstGeom prst="ellipse">
              <a:avLst/>
            </a:prstGeom>
            <a:solidFill>
              <a:srgbClr val="FF33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p:cTn id="7" dur="500" fill="hold"/>
                                        <p:tgtEl>
                                          <p:spTgt spid="323586"/>
                                        </p:tgtEl>
                                        <p:attrNameLst>
                                          <p:attrName>ppt_w</p:attrName>
                                        </p:attrNameLst>
                                      </p:cBhvr>
                                      <p:tavLst>
                                        <p:tav tm="0">
                                          <p:val>
                                            <p:fltVal val="0.000000"/>
                                          </p:val>
                                        </p:tav>
                                        <p:tav tm="100000">
                                          <p:val>
                                            <p:strVal val="#ppt_w"/>
                                          </p:val>
                                        </p:tav>
                                      </p:tavLst>
                                    </p:anim>
                                    <p:anim calcmode="lin" valueType="num">
                                      <p:cBhvr>
                                        <p:cTn id="8" dur="500" fill="hold"/>
                                        <p:tgtEl>
                                          <p:spTgt spid="32358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23587"/>
                                        </p:tgtEl>
                                        <p:attrNameLst>
                                          <p:attrName>style.visibility</p:attrName>
                                        </p:attrNameLst>
                                      </p:cBhvr>
                                      <p:to>
                                        <p:strVal val="visible"/>
                                      </p:to>
                                    </p:set>
                                    <p:anim calcmode="lin" valueType="num">
                                      <p:cBhvr>
                                        <p:cTn id="13" dur="500" fill="hold"/>
                                        <p:tgtEl>
                                          <p:spTgt spid="323587"/>
                                        </p:tgtEl>
                                        <p:attrNameLst>
                                          <p:attrName>ppt_w</p:attrName>
                                        </p:attrNameLst>
                                      </p:cBhvr>
                                      <p:tavLst>
                                        <p:tav tm="0">
                                          <p:val>
                                            <p:fltVal val="0.000000"/>
                                          </p:val>
                                        </p:tav>
                                        <p:tav tm="100000">
                                          <p:val>
                                            <p:strVal val="#ppt_w"/>
                                          </p:val>
                                        </p:tav>
                                      </p:tavLst>
                                    </p:anim>
                                    <p:anim calcmode="lin" valueType="num">
                                      <p:cBhvr>
                                        <p:cTn id="14" dur="500" fill="hold"/>
                                        <p:tgtEl>
                                          <p:spTgt spid="32358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23588"/>
                                        </p:tgtEl>
                                        <p:attrNameLst>
                                          <p:attrName>style.visibility</p:attrName>
                                        </p:attrNameLst>
                                      </p:cBhvr>
                                      <p:to>
                                        <p:strVal val="visible"/>
                                      </p:to>
                                    </p:set>
                                    <p:anim calcmode="lin" valueType="num">
                                      <p:cBhvr>
                                        <p:cTn id="19" dur="500" fill="hold"/>
                                        <p:tgtEl>
                                          <p:spTgt spid="323588"/>
                                        </p:tgtEl>
                                        <p:attrNameLst>
                                          <p:attrName>ppt_w</p:attrName>
                                        </p:attrNameLst>
                                      </p:cBhvr>
                                      <p:tavLst>
                                        <p:tav tm="0">
                                          <p:val>
                                            <p:fltVal val="0.000000"/>
                                          </p:val>
                                        </p:tav>
                                        <p:tav tm="100000">
                                          <p:val>
                                            <p:strVal val="#ppt_w"/>
                                          </p:val>
                                        </p:tav>
                                      </p:tavLst>
                                    </p:anim>
                                    <p:anim calcmode="lin" valueType="num">
                                      <p:cBhvr>
                                        <p:cTn id="20" dur="500" fill="hold"/>
                                        <p:tgtEl>
                                          <p:spTgt spid="32358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00000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2"/>
          <p:cNvGraphicFramePr/>
          <p:nvPr/>
        </p:nvGraphicFramePr>
        <p:xfrm>
          <a:off x="2803525" y="877888"/>
          <a:ext cx="4968875" cy="769937"/>
        </p:xfrm>
        <a:graphic>
          <a:graphicData uri="http://schemas.openxmlformats.org/presentationml/2006/ole">
            <mc:AlternateContent xmlns:mc="http://schemas.openxmlformats.org/markup-compatibility/2006">
              <mc:Choice xmlns:v="urn:schemas-microsoft-com:vml" Requires="v">
                <p:oleObj spid="_x0000_s3095" name="" r:id="rId1" imgW="1891665" imgH="292100" progId="Equation.3">
                  <p:embed/>
                </p:oleObj>
              </mc:Choice>
              <mc:Fallback>
                <p:oleObj name="" r:id="rId1" imgW="1891665" imgH="292100" progId="Equation.3">
                  <p:embed/>
                  <p:pic>
                    <p:nvPicPr>
                      <p:cNvPr id="0" name="图片 3094"/>
                      <p:cNvPicPr/>
                      <p:nvPr/>
                    </p:nvPicPr>
                    <p:blipFill>
                      <a:blip r:embed="rId2">
                        <a:clrChange>
                          <a:clrFrom>
                            <a:srgbClr val="000000"/>
                          </a:clrFrom>
                          <a:clrTo>
                            <a:srgbClr val="000000"/>
                          </a:clrTo>
                        </a:clrChange>
                      </a:blip>
                      <a:stretch>
                        <a:fillRect/>
                      </a:stretch>
                    </p:blipFill>
                    <p:spPr>
                      <a:xfrm>
                        <a:off x="2803525" y="877888"/>
                        <a:ext cx="4968875" cy="769937"/>
                      </a:xfrm>
                      <a:prstGeom prst="rect">
                        <a:avLst/>
                      </a:prstGeom>
                      <a:noFill/>
                      <a:ln w="38100">
                        <a:noFill/>
                        <a:miter/>
                      </a:ln>
                    </p:spPr>
                  </p:pic>
                </p:oleObj>
              </mc:Fallback>
            </mc:AlternateContent>
          </a:graphicData>
        </a:graphic>
      </p:graphicFrame>
      <p:grpSp>
        <p:nvGrpSpPr>
          <p:cNvPr id="2" name="Group 3"/>
          <p:cNvGrpSpPr/>
          <p:nvPr/>
        </p:nvGrpSpPr>
        <p:grpSpPr>
          <a:xfrm>
            <a:off x="2182813" y="3213100"/>
            <a:ext cx="5589587" cy="1352550"/>
            <a:chOff x="1375" y="2024"/>
            <a:chExt cx="3521" cy="852"/>
          </a:xfrm>
        </p:grpSpPr>
        <p:sp>
          <p:nvSpPr>
            <p:cNvPr id="14353" name="Rectangle 4"/>
            <p:cNvSpPr/>
            <p:nvPr/>
          </p:nvSpPr>
          <p:spPr>
            <a:xfrm>
              <a:off x="1375" y="2538"/>
              <a:ext cx="1602" cy="307"/>
            </a:xfrm>
            <a:prstGeom prst="rect">
              <a:avLst/>
            </a:prstGeom>
            <a:noFill/>
            <a:ln w="9525">
              <a:noFill/>
            </a:ln>
          </p:spPr>
          <p:txBody>
            <a:bodyPr lIns="0" tIns="0" rIns="0" bIns="0">
              <a:spAutoFit/>
            </a:bodyPr>
            <a:p>
              <a:r>
                <a:rPr lang="zh-CN" altLang="en-US" sz="3200" dirty="0">
                  <a:solidFill>
                    <a:schemeClr val="tx1"/>
                  </a:solidFill>
                  <a:latin typeface="宋体" panose="02010600030101010101" pitchFamily="2" charset="-122"/>
                </a:rPr>
                <a:t>合振幅最大</a:t>
              </a:r>
              <a:endParaRPr lang="zh-CN" altLang="en-US" sz="3200" dirty="0">
                <a:solidFill>
                  <a:schemeClr val="tx1"/>
                </a:solidFill>
                <a:latin typeface="Times New Roman" panose="02020603050405020304" pitchFamily="18" charset="0"/>
              </a:endParaRPr>
            </a:p>
          </p:txBody>
        </p:sp>
        <p:sp>
          <p:nvSpPr>
            <p:cNvPr id="14354" name="Rectangle 5"/>
            <p:cNvSpPr/>
            <p:nvPr/>
          </p:nvSpPr>
          <p:spPr>
            <a:xfrm>
              <a:off x="1383" y="2024"/>
              <a:ext cx="256" cy="307"/>
            </a:xfrm>
            <a:prstGeom prst="rect">
              <a:avLst/>
            </a:prstGeom>
            <a:noFill/>
            <a:ln w="9525">
              <a:noFill/>
            </a:ln>
          </p:spPr>
          <p:txBody>
            <a:bodyPr wrap="none" lIns="0" tIns="0" rIns="0" bIns="0">
              <a:spAutoFit/>
            </a:bodyPr>
            <a:p>
              <a:r>
                <a:rPr lang="zh-CN" altLang="en-US" sz="3200" dirty="0">
                  <a:solidFill>
                    <a:schemeClr val="tx1"/>
                  </a:solidFill>
                  <a:latin typeface="宋体" panose="02010600030101010101" pitchFamily="2" charset="-122"/>
                </a:rPr>
                <a:t>当</a:t>
              </a:r>
              <a:endParaRPr lang="zh-CN" altLang="en-US" sz="3200" dirty="0">
                <a:solidFill>
                  <a:schemeClr val="tx1"/>
                </a:solidFill>
                <a:latin typeface="Times New Roman" panose="02020603050405020304" pitchFamily="18" charset="0"/>
              </a:endParaRPr>
            </a:p>
          </p:txBody>
        </p:sp>
        <p:graphicFrame>
          <p:nvGraphicFramePr>
            <p:cNvPr id="14342" name="Object 6"/>
            <p:cNvGraphicFramePr/>
            <p:nvPr/>
          </p:nvGraphicFramePr>
          <p:xfrm>
            <a:off x="1972" y="2051"/>
            <a:ext cx="2924" cy="358"/>
          </p:xfrm>
          <a:graphic>
            <a:graphicData uri="http://schemas.openxmlformats.org/presentationml/2006/ole">
              <mc:AlternateContent xmlns:mc="http://schemas.openxmlformats.org/markup-compatibility/2006">
                <mc:Choice xmlns:v="urn:schemas-microsoft-com:vml" Requires="v">
                  <p:oleObj spid="_x0000_s3116" name="" r:id="rId3" imgW="1851660" imgH="215900" progId="Equation.3">
                    <p:embed/>
                  </p:oleObj>
                </mc:Choice>
                <mc:Fallback>
                  <p:oleObj name="" r:id="rId3" imgW="1851660" imgH="215900" progId="Equation.3">
                    <p:embed/>
                    <p:pic>
                      <p:nvPicPr>
                        <p:cNvPr id="0" name="图片 3115"/>
                        <p:cNvPicPr/>
                        <p:nvPr/>
                      </p:nvPicPr>
                      <p:blipFill>
                        <a:blip r:embed="rId4">
                          <a:clrChange>
                            <a:clrFrom>
                              <a:srgbClr val="000000"/>
                            </a:clrFrom>
                            <a:clrTo>
                              <a:srgbClr val="000000"/>
                            </a:clrTo>
                          </a:clrChange>
                        </a:blip>
                        <a:stretch>
                          <a:fillRect/>
                        </a:stretch>
                      </p:blipFill>
                      <p:spPr>
                        <a:xfrm>
                          <a:off x="1972" y="2051"/>
                          <a:ext cx="2924" cy="358"/>
                        </a:xfrm>
                        <a:prstGeom prst="rect">
                          <a:avLst/>
                        </a:prstGeom>
                        <a:noFill/>
                        <a:ln w="38100">
                          <a:noFill/>
                          <a:miter/>
                        </a:ln>
                      </p:spPr>
                    </p:pic>
                  </p:oleObj>
                </mc:Fallback>
              </mc:AlternateContent>
            </a:graphicData>
          </a:graphic>
        </p:graphicFrame>
        <p:graphicFrame>
          <p:nvGraphicFramePr>
            <p:cNvPr id="14343" name="Object 7"/>
            <p:cNvGraphicFramePr/>
            <p:nvPr/>
          </p:nvGraphicFramePr>
          <p:xfrm>
            <a:off x="3360" y="2496"/>
            <a:ext cx="1488" cy="380"/>
          </p:xfrm>
          <a:graphic>
            <a:graphicData uri="http://schemas.openxmlformats.org/presentationml/2006/ole">
              <mc:AlternateContent xmlns:mc="http://schemas.openxmlformats.org/markup-compatibility/2006">
                <mc:Choice xmlns:v="urn:schemas-microsoft-com:vml" Requires="v">
                  <p:oleObj spid="_x0000_s3127" name="" r:id="rId5" imgW="889000" imgH="228600" progId="Equation.3">
                    <p:embed/>
                  </p:oleObj>
                </mc:Choice>
                <mc:Fallback>
                  <p:oleObj name="" r:id="rId5" imgW="889000" imgH="228600" progId="Equation.3">
                    <p:embed/>
                    <p:pic>
                      <p:nvPicPr>
                        <p:cNvPr id="0" name="图片 3126"/>
                        <p:cNvPicPr/>
                        <p:nvPr/>
                      </p:nvPicPr>
                      <p:blipFill>
                        <a:blip r:embed="rId6">
                          <a:clrChange>
                            <a:clrFrom>
                              <a:srgbClr val="000000"/>
                            </a:clrFrom>
                            <a:clrTo>
                              <a:srgbClr val="000000"/>
                            </a:clrTo>
                          </a:clrChange>
                        </a:blip>
                        <a:stretch>
                          <a:fillRect/>
                        </a:stretch>
                      </p:blipFill>
                      <p:spPr>
                        <a:xfrm>
                          <a:off x="3360" y="2496"/>
                          <a:ext cx="1488" cy="380"/>
                        </a:xfrm>
                        <a:prstGeom prst="rect">
                          <a:avLst/>
                        </a:prstGeom>
                        <a:noFill/>
                        <a:ln w="38100">
                          <a:noFill/>
                          <a:miter/>
                        </a:ln>
                      </p:spPr>
                    </p:pic>
                  </p:oleObj>
                </mc:Fallback>
              </mc:AlternateContent>
            </a:graphicData>
          </a:graphic>
        </p:graphicFrame>
      </p:grpSp>
      <p:grpSp>
        <p:nvGrpSpPr>
          <p:cNvPr id="3" name="Group 8"/>
          <p:cNvGrpSpPr/>
          <p:nvPr/>
        </p:nvGrpSpPr>
        <p:grpSpPr>
          <a:xfrm>
            <a:off x="2195513" y="4795838"/>
            <a:ext cx="5729287" cy="1298575"/>
            <a:chOff x="1383" y="3021"/>
            <a:chExt cx="3609" cy="818"/>
          </a:xfrm>
        </p:grpSpPr>
        <p:sp>
          <p:nvSpPr>
            <p:cNvPr id="14351" name="Rectangle 9"/>
            <p:cNvSpPr/>
            <p:nvPr/>
          </p:nvSpPr>
          <p:spPr>
            <a:xfrm>
              <a:off x="1383" y="3504"/>
              <a:ext cx="1781" cy="307"/>
            </a:xfrm>
            <a:prstGeom prst="rect">
              <a:avLst/>
            </a:prstGeom>
            <a:noFill/>
            <a:ln w="9525">
              <a:noFill/>
            </a:ln>
          </p:spPr>
          <p:txBody>
            <a:bodyPr lIns="0" tIns="0" rIns="0" bIns="0">
              <a:spAutoFit/>
            </a:bodyPr>
            <a:p>
              <a:r>
                <a:rPr lang="zh-CN" altLang="en-US" sz="3200" dirty="0">
                  <a:solidFill>
                    <a:schemeClr val="tx1"/>
                  </a:solidFill>
                  <a:latin typeface="宋体" panose="02010600030101010101" pitchFamily="2" charset="-122"/>
                </a:rPr>
                <a:t>合振幅最小</a:t>
              </a:r>
              <a:endParaRPr lang="zh-CN" altLang="en-US" sz="3200" dirty="0">
                <a:solidFill>
                  <a:schemeClr val="tx1"/>
                </a:solidFill>
                <a:latin typeface="Times New Roman" panose="02020603050405020304" pitchFamily="18" charset="0"/>
              </a:endParaRPr>
            </a:p>
          </p:txBody>
        </p:sp>
        <p:graphicFrame>
          <p:nvGraphicFramePr>
            <p:cNvPr id="14340" name="Object 10"/>
            <p:cNvGraphicFramePr/>
            <p:nvPr/>
          </p:nvGraphicFramePr>
          <p:xfrm>
            <a:off x="3408" y="3408"/>
            <a:ext cx="1584" cy="431"/>
          </p:xfrm>
          <a:graphic>
            <a:graphicData uri="http://schemas.openxmlformats.org/presentationml/2006/ole">
              <mc:AlternateContent xmlns:mc="http://schemas.openxmlformats.org/markup-compatibility/2006">
                <mc:Choice xmlns:v="urn:schemas-microsoft-com:vml" Requires="v">
                  <p:oleObj spid="_x0000_s3125" name="" r:id="rId7" imgW="926465" imgH="254000" progId="Equation.3">
                    <p:embed/>
                  </p:oleObj>
                </mc:Choice>
                <mc:Fallback>
                  <p:oleObj name="" r:id="rId7" imgW="926465" imgH="254000" progId="Equation.3">
                    <p:embed/>
                    <p:pic>
                      <p:nvPicPr>
                        <p:cNvPr id="0" name="图片 3124"/>
                        <p:cNvPicPr/>
                        <p:nvPr/>
                      </p:nvPicPr>
                      <p:blipFill>
                        <a:blip r:embed="rId8">
                          <a:clrChange>
                            <a:clrFrom>
                              <a:srgbClr val="000000"/>
                            </a:clrFrom>
                            <a:clrTo>
                              <a:srgbClr val="000000"/>
                            </a:clrTo>
                          </a:clrChange>
                        </a:blip>
                        <a:stretch>
                          <a:fillRect/>
                        </a:stretch>
                      </p:blipFill>
                      <p:spPr>
                        <a:xfrm>
                          <a:off x="3408" y="3408"/>
                          <a:ext cx="1584" cy="431"/>
                        </a:xfrm>
                        <a:prstGeom prst="rect">
                          <a:avLst/>
                        </a:prstGeom>
                        <a:noFill/>
                        <a:ln w="38100">
                          <a:noFill/>
                          <a:miter/>
                        </a:ln>
                      </p:spPr>
                    </p:pic>
                  </p:oleObj>
                </mc:Fallback>
              </mc:AlternateContent>
            </a:graphicData>
          </a:graphic>
        </p:graphicFrame>
        <p:sp>
          <p:nvSpPr>
            <p:cNvPr id="14352" name="Rectangle 11"/>
            <p:cNvSpPr/>
            <p:nvPr/>
          </p:nvSpPr>
          <p:spPr>
            <a:xfrm>
              <a:off x="1393" y="3021"/>
              <a:ext cx="256" cy="307"/>
            </a:xfrm>
            <a:prstGeom prst="rect">
              <a:avLst/>
            </a:prstGeom>
            <a:noFill/>
            <a:ln w="9525">
              <a:noFill/>
            </a:ln>
          </p:spPr>
          <p:txBody>
            <a:bodyPr wrap="none" lIns="0" tIns="0" rIns="0" bIns="0">
              <a:spAutoFit/>
            </a:bodyPr>
            <a:p>
              <a:r>
                <a:rPr lang="zh-CN" altLang="en-US" sz="3200" dirty="0">
                  <a:solidFill>
                    <a:schemeClr val="tx1"/>
                  </a:solidFill>
                  <a:latin typeface="宋体" panose="02010600030101010101" pitchFamily="2" charset="-122"/>
                </a:rPr>
                <a:t>当</a:t>
              </a:r>
              <a:endParaRPr lang="zh-CN" altLang="en-US" sz="3200" dirty="0">
                <a:solidFill>
                  <a:schemeClr val="tx1"/>
                </a:solidFill>
                <a:latin typeface="Times New Roman" panose="02020603050405020304" pitchFamily="18" charset="0"/>
              </a:endParaRPr>
            </a:p>
          </p:txBody>
        </p:sp>
        <p:graphicFrame>
          <p:nvGraphicFramePr>
            <p:cNvPr id="14341" name="Object 12"/>
            <p:cNvGraphicFramePr/>
            <p:nvPr/>
          </p:nvGraphicFramePr>
          <p:xfrm>
            <a:off x="1916" y="3086"/>
            <a:ext cx="1540" cy="360"/>
          </p:xfrm>
          <a:graphic>
            <a:graphicData uri="http://schemas.openxmlformats.org/presentationml/2006/ole">
              <mc:AlternateContent xmlns:mc="http://schemas.openxmlformats.org/markup-compatibility/2006">
                <mc:Choice xmlns:v="urn:schemas-microsoft-com:vml" Requires="v">
                  <p:oleObj spid="_x0000_s3133" name="" r:id="rId9" imgW="913130" imgH="215900" progId="Equation.3">
                    <p:embed/>
                  </p:oleObj>
                </mc:Choice>
                <mc:Fallback>
                  <p:oleObj name="" r:id="rId9" imgW="913130" imgH="215900" progId="Equation.3">
                    <p:embed/>
                    <p:pic>
                      <p:nvPicPr>
                        <p:cNvPr id="0" name="图片 3132"/>
                        <p:cNvPicPr/>
                        <p:nvPr/>
                      </p:nvPicPr>
                      <p:blipFill>
                        <a:blip r:embed="rId10">
                          <a:clrChange>
                            <a:clrFrom>
                              <a:srgbClr val="000000"/>
                            </a:clrFrom>
                            <a:clrTo>
                              <a:srgbClr val="000000"/>
                            </a:clrTo>
                          </a:clrChange>
                        </a:blip>
                        <a:stretch>
                          <a:fillRect/>
                        </a:stretch>
                      </p:blipFill>
                      <p:spPr>
                        <a:xfrm>
                          <a:off x="1916" y="3086"/>
                          <a:ext cx="1540" cy="360"/>
                        </a:xfrm>
                        <a:prstGeom prst="rect">
                          <a:avLst/>
                        </a:prstGeom>
                        <a:noFill/>
                        <a:ln w="38100">
                          <a:noFill/>
                          <a:miter/>
                        </a:ln>
                      </p:spPr>
                    </p:pic>
                  </p:oleObj>
                </mc:Fallback>
              </mc:AlternateContent>
            </a:graphicData>
          </a:graphic>
        </p:graphicFrame>
      </p:grpSp>
      <p:sp>
        <p:nvSpPr>
          <p:cNvPr id="14346" name="Rectangle 13"/>
          <p:cNvSpPr/>
          <p:nvPr/>
        </p:nvSpPr>
        <p:spPr>
          <a:xfrm>
            <a:off x="2178050" y="1692275"/>
            <a:ext cx="5715000" cy="487363"/>
          </a:xfrm>
          <a:prstGeom prst="rect">
            <a:avLst/>
          </a:prstGeom>
          <a:noFill/>
          <a:ln w="9525">
            <a:noFill/>
          </a:ln>
        </p:spPr>
        <p:txBody>
          <a:bodyPr wrap="none" lIns="0" tIns="0" rIns="0" bIns="0">
            <a:spAutoFit/>
          </a:bodyPr>
          <a:p>
            <a:r>
              <a:rPr lang="zh-CN" altLang="en-US" sz="3200" dirty="0">
                <a:solidFill>
                  <a:schemeClr val="tx1"/>
                </a:solidFill>
                <a:latin typeface="宋体" panose="02010600030101010101" pitchFamily="2" charset="-122"/>
              </a:rPr>
              <a:t>位相差   决定了合振幅的大小</a:t>
            </a:r>
            <a:r>
              <a:rPr lang="en-US" altLang="zh-CN" sz="3200" dirty="0">
                <a:solidFill>
                  <a:schemeClr val="tx1"/>
                </a:solidFill>
                <a:latin typeface="宋体" panose="02010600030101010101" pitchFamily="2" charset="-122"/>
              </a:rPr>
              <a:t>.</a:t>
            </a:r>
            <a:endParaRPr lang="en-US" altLang="zh-CN" sz="3200" dirty="0">
              <a:solidFill>
                <a:schemeClr val="tx1"/>
              </a:solidFill>
              <a:latin typeface="宋体" panose="02010600030101010101" pitchFamily="2" charset="-122"/>
            </a:endParaRPr>
          </a:p>
        </p:txBody>
      </p:sp>
      <p:graphicFrame>
        <p:nvGraphicFramePr>
          <p:cNvPr id="14339" name="Object 14"/>
          <p:cNvGraphicFramePr/>
          <p:nvPr/>
        </p:nvGraphicFramePr>
        <p:xfrm>
          <a:off x="3352800" y="1698625"/>
          <a:ext cx="646113" cy="549275"/>
        </p:xfrm>
        <a:graphic>
          <a:graphicData uri="http://schemas.openxmlformats.org/presentationml/2006/ole">
            <mc:AlternateContent xmlns:mc="http://schemas.openxmlformats.org/markup-compatibility/2006">
              <mc:Choice xmlns:v="urn:schemas-microsoft-com:vml" Requires="v">
                <p:oleObj spid="_x0000_s3126" name="" r:id="rId11" imgW="241300" imgH="203200" progId="Equation.3">
                  <p:embed/>
                </p:oleObj>
              </mc:Choice>
              <mc:Fallback>
                <p:oleObj name="" r:id="rId11" imgW="241300" imgH="203200" progId="Equation.3">
                  <p:embed/>
                  <p:pic>
                    <p:nvPicPr>
                      <p:cNvPr id="0" name="图片 3125"/>
                      <p:cNvPicPr/>
                      <p:nvPr/>
                    </p:nvPicPr>
                    <p:blipFill>
                      <a:blip r:embed="rId12">
                        <a:clrChange>
                          <a:clrFrom>
                            <a:srgbClr val="000000"/>
                          </a:clrFrom>
                          <a:clrTo>
                            <a:srgbClr val="000000"/>
                          </a:clrTo>
                        </a:clrChange>
                      </a:blip>
                      <a:stretch>
                        <a:fillRect/>
                      </a:stretch>
                    </p:blipFill>
                    <p:spPr>
                      <a:xfrm>
                        <a:off x="3352800" y="1698625"/>
                        <a:ext cx="646113" cy="549275"/>
                      </a:xfrm>
                      <a:prstGeom prst="rect">
                        <a:avLst/>
                      </a:prstGeom>
                      <a:noFill/>
                      <a:ln w="38100">
                        <a:noFill/>
                        <a:miter/>
                      </a:ln>
                    </p:spPr>
                  </p:pic>
                </p:oleObj>
              </mc:Fallback>
            </mc:AlternateContent>
          </a:graphicData>
        </a:graphic>
      </p:graphicFrame>
      <p:grpSp>
        <p:nvGrpSpPr>
          <p:cNvPr id="4" name="Group 15"/>
          <p:cNvGrpSpPr/>
          <p:nvPr/>
        </p:nvGrpSpPr>
        <p:grpSpPr>
          <a:xfrm>
            <a:off x="2119313" y="2387600"/>
            <a:ext cx="3805237" cy="609600"/>
            <a:chOff x="288" y="1344"/>
            <a:chExt cx="2256" cy="384"/>
          </a:xfrm>
        </p:grpSpPr>
        <p:sp>
          <p:nvSpPr>
            <p:cNvPr id="14349" name="Rectangle 16"/>
            <p:cNvSpPr/>
            <p:nvPr/>
          </p:nvSpPr>
          <p:spPr>
            <a:xfrm>
              <a:off x="336" y="1344"/>
              <a:ext cx="2164" cy="365"/>
            </a:xfrm>
            <a:prstGeom prst="rect">
              <a:avLst/>
            </a:prstGeom>
            <a:gradFill rotWithShape="0">
              <a:gsLst>
                <a:gs pos="0">
                  <a:srgbClr val="99CCFF"/>
                </a:gs>
                <a:gs pos="50000">
                  <a:srgbClr val="FFFFFF"/>
                </a:gs>
                <a:gs pos="100000">
                  <a:srgbClr val="99CCFF"/>
                </a:gs>
              </a:gsLst>
              <a:lin ang="5400000" scaled="1"/>
              <a:tileRect/>
            </a:gradFill>
            <a:ln w="9525">
              <a:noFill/>
            </a:ln>
          </p:spPr>
          <p:txBody>
            <a:bodyPr>
              <a:spAutoFit/>
            </a:bodyPr>
            <a:p>
              <a:r>
                <a:rPr lang="zh-CN" altLang="en-US" sz="3200" dirty="0">
                  <a:solidFill>
                    <a:schemeClr val="tx1"/>
                  </a:solidFill>
                  <a:latin typeface="宋体" panose="02010600030101010101" pitchFamily="2" charset="-122"/>
                </a:rPr>
                <a:t>干涉的位相差条件</a:t>
              </a:r>
              <a:endParaRPr lang="zh-CN" altLang="en-US" sz="3200" dirty="0">
                <a:solidFill>
                  <a:schemeClr val="tx1"/>
                </a:solidFill>
                <a:latin typeface="宋体" panose="02010600030101010101" pitchFamily="2" charset="-122"/>
              </a:endParaRPr>
            </a:p>
          </p:txBody>
        </p:sp>
        <p:sp>
          <p:nvSpPr>
            <p:cNvPr id="14350" name="Line 17"/>
            <p:cNvSpPr/>
            <p:nvPr/>
          </p:nvSpPr>
          <p:spPr>
            <a:xfrm>
              <a:off x="288" y="1728"/>
              <a:ext cx="2256" cy="0"/>
            </a:xfrm>
            <a:prstGeom prst="line">
              <a:avLst/>
            </a:prstGeom>
            <a:ln w="38100" cap="flat" cmpd="sng">
              <a:solidFill>
                <a:srgbClr val="F90D40"/>
              </a:solidFill>
              <a:prstDash val="solid"/>
              <a:headEnd type="none" w="med" len="med"/>
              <a:tailEnd type="none" w="med" len="med"/>
            </a:ln>
          </p:spPr>
        </p:sp>
      </p:grpSp>
      <p:sp>
        <p:nvSpPr>
          <p:cNvPr id="324626" name="AutoShape 18"/>
          <p:cNvSpPr>
            <a:spLocks noChangeArrowheads="1"/>
          </p:cNvSpPr>
          <p:nvPr/>
        </p:nvSpPr>
        <p:spPr bwMode="auto">
          <a:xfrm>
            <a:off x="609600" y="838200"/>
            <a:ext cx="1524000" cy="908050"/>
          </a:xfrm>
          <a:prstGeom prst="horizontalScroll">
            <a:avLst>
              <a:gd name="adj" fmla="val 12500"/>
            </a:avLst>
          </a:prstGeom>
          <a:gradFill rotWithShape="0">
            <a:gsLst>
              <a:gs pos="0">
                <a:srgbClr val="6699FF"/>
              </a:gs>
              <a:gs pos="50000">
                <a:schemeClr val="bg1"/>
              </a:gs>
              <a:gs pos="100000">
                <a:srgbClr val="6699FF"/>
              </a:gs>
            </a:gsLst>
            <a:lin ang="5400000" scaled="1"/>
          </a:gradFill>
          <a:ln w="9525">
            <a:solidFill>
              <a:schemeClr val="tx1"/>
            </a:solidFill>
            <a:round/>
          </a:ln>
          <a:effectLst>
            <a:outerShdw dist="107763" dir="13500000" algn="ctr" rotWithShape="0">
              <a:srgbClr val="336600"/>
            </a:outerShdw>
          </a:effectLst>
        </p:spPr>
        <p:txBody>
          <a:bodyPr wrap="none"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讨 论</a:t>
            </a: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7" name="Rectangle 2"/>
          <p:cNvSpPr/>
          <p:nvPr/>
        </p:nvSpPr>
        <p:spPr>
          <a:xfrm>
            <a:off x="755650" y="1144588"/>
            <a:ext cx="1403350" cy="579437"/>
          </a:xfrm>
          <a:prstGeom prst="rect">
            <a:avLst/>
          </a:prstGeom>
          <a:noFill/>
          <a:ln w="9525">
            <a:noFill/>
          </a:ln>
        </p:spPr>
        <p:txBody>
          <a:bodyPr wrap="none">
            <a:spAutoFit/>
          </a:bodyPr>
          <a:p>
            <a:r>
              <a:rPr lang="zh-CN" altLang="en-US" sz="3200" dirty="0">
                <a:solidFill>
                  <a:schemeClr val="tx1"/>
                </a:solidFill>
                <a:latin typeface="宋体" panose="02010600030101010101" pitchFamily="2" charset="-122"/>
              </a:rPr>
              <a:t>位相差</a:t>
            </a:r>
            <a:endParaRPr lang="zh-CN" altLang="en-US" sz="3200" dirty="0">
              <a:solidFill>
                <a:schemeClr val="tx1"/>
              </a:solidFill>
              <a:latin typeface="宋体" panose="02010600030101010101" pitchFamily="2" charset="-122"/>
            </a:endParaRPr>
          </a:p>
        </p:txBody>
      </p:sp>
      <p:graphicFrame>
        <p:nvGraphicFramePr>
          <p:cNvPr id="15362" name="Object 3"/>
          <p:cNvGraphicFramePr/>
          <p:nvPr/>
        </p:nvGraphicFramePr>
        <p:xfrm>
          <a:off x="2593975" y="1046163"/>
          <a:ext cx="4881563" cy="1044575"/>
        </p:xfrm>
        <a:graphic>
          <a:graphicData uri="http://schemas.openxmlformats.org/presentationml/2006/ole">
            <mc:AlternateContent xmlns:mc="http://schemas.openxmlformats.org/markup-compatibility/2006">
              <mc:Choice xmlns:v="urn:schemas-microsoft-com:vml" Requires="v">
                <p:oleObj spid="_x0000_s3115" name="" r:id="rId1" imgW="1853565" imgH="393700" progId="Equation.3">
                  <p:embed/>
                </p:oleObj>
              </mc:Choice>
              <mc:Fallback>
                <p:oleObj name="" r:id="rId1" imgW="1853565" imgH="393700" progId="Equation.3">
                  <p:embed/>
                  <p:pic>
                    <p:nvPicPr>
                      <p:cNvPr id="0" name="图片 3114"/>
                      <p:cNvPicPr/>
                      <p:nvPr/>
                    </p:nvPicPr>
                    <p:blipFill>
                      <a:blip r:embed="rId2">
                        <a:clrChange>
                          <a:clrFrom>
                            <a:srgbClr val="000000"/>
                          </a:clrFrom>
                          <a:clrTo>
                            <a:srgbClr val="000000"/>
                          </a:clrTo>
                        </a:clrChange>
                      </a:blip>
                      <a:stretch>
                        <a:fillRect/>
                      </a:stretch>
                    </p:blipFill>
                    <p:spPr>
                      <a:xfrm>
                        <a:off x="2593975" y="1046163"/>
                        <a:ext cx="4881563" cy="1044575"/>
                      </a:xfrm>
                      <a:prstGeom prst="rect">
                        <a:avLst/>
                      </a:prstGeom>
                      <a:noFill/>
                      <a:ln w="38100">
                        <a:noFill/>
                        <a:miter/>
                      </a:ln>
                    </p:spPr>
                  </p:pic>
                </p:oleObj>
              </mc:Fallback>
            </mc:AlternateContent>
          </a:graphicData>
        </a:graphic>
      </p:graphicFrame>
      <p:grpSp>
        <p:nvGrpSpPr>
          <p:cNvPr id="2" name="Group 4"/>
          <p:cNvGrpSpPr/>
          <p:nvPr/>
        </p:nvGrpSpPr>
        <p:grpSpPr>
          <a:xfrm>
            <a:off x="838200" y="4876800"/>
            <a:ext cx="7162800" cy="1295400"/>
            <a:chOff x="528" y="3072"/>
            <a:chExt cx="4512" cy="816"/>
          </a:xfrm>
        </p:grpSpPr>
        <p:graphicFrame>
          <p:nvGraphicFramePr>
            <p:cNvPr id="15366" name="Object 5"/>
            <p:cNvGraphicFramePr/>
            <p:nvPr/>
          </p:nvGraphicFramePr>
          <p:xfrm>
            <a:off x="528" y="3072"/>
            <a:ext cx="3775" cy="816"/>
          </p:xfrm>
          <a:graphic>
            <a:graphicData uri="http://schemas.openxmlformats.org/presentationml/2006/ole">
              <mc:AlternateContent xmlns:mc="http://schemas.openxmlformats.org/markup-compatibility/2006">
                <mc:Choice xmlns:v="urn:schemas-microsoft-com:vml" Requires="v">
                  <p:oleObj spid="_x0000_s3132" name="" r:id="rId3" imgW="2235200" imgH="457200" progId="Equation.3">
                    <p:embed/>
                  </p:oleObj>
                </mc:Choice>
                <mc:Fallback>
                  <p:oleObj name="" r:id="rId3" imgW="2235200" imgH="457200" progId="Equation.3">
                    <p:embed/>
                    <p:pic>
                      <p:nvPicPr>
                        <p:cNvPr id="0" name="图片 3131"/>
                        <p:cNvPicPr/>
                        <p:nvPr/>
                      </p:nvPicPr>
                      <p:blipFill>
                        <a:blip r:embed="rId4">
                          <a:clrChange>
                            <a:clrFrom>
                              <a:srgbClr val="000000"/>
                            </a:clrFrom>
                            <a:clrTo>
                              <a:srgbClr val="000000"/>
                            </a:clrTo>
                          </a:clrChange>
                        </a:blip>
                        <a:stretch>
                          <a:fillRect/>
                        </a:stretch>
                      </p:blipFill>
                      <p:spPr>
                        <a:xfrm>
                          <a:off x="528" y="3072"/>
                          <a:ext cx="3775" cy="816"/>
                        </a:xfrm>
                        <a:prstGeom prst="rect">
                          <a:avLst/>
                        </a:prstGeom>
                        <a:noFill/>
                        <a:ln w="38100">
                          <a:noFill/>
                          <a:miter/>
                        </a:ln>
                      </p:spPr>
                    </p:pic>
                  </p:oleObj>
                </mc:Fallback>
              </mc:AlternateContent>
            </a:graphicData>
          </a:graphic>
        </p:graphicFrame>
        <p:sp>
          <p:nvSpPr>
            <p:cNvPr id="15375" name="Text Box 6"/>
            <p:cNvSpPr txBox="1"/>
            <p:nvPr/>
          </p:nvSpPr>
          <p:spPr>
            <a:xfrm>
              <a:off x="4319" y="3106"/>
              <a:ext cx="721" cy="734"/>
            </a:xfrm>
            <a:prstGeom prst="rect">
              <a:avLst/>
            </a:prstGeom>
            <a:noFill/>
            <a:ln w="9525">
              <a:noFill/>
            </a:ln>
          </p:spPr>
          <p:txBody>
            <a:bodyPr>
              <a:spAutoFit/>
            </a:bodyPr>
            <a:p>
              <a:pPr>
                <a:lnSpc>
                  <a:spcPct val="85000"/>
                </a:lnSpc>
                <a:spcBef>
                  <a:spcPct val="50000"/>
                </a:spcBef>
              </a:pPr>
              <a:r>
                <a:rPr lang="zh-CN" altLang="en-US" sz="3200" dirty="0">
                  <a:solidFill>
                    <a:srgbClr val="CC0000"/>
                  </a:solidFill>
                  <a:latin typeface="Times New Roman" panose="02020603050405020304" pitchFamily="18" charset="0"/>
                </a:rPr>
                <a:t>加强</a:t>
              </a:r>
              <a:endParaRPr lang="zh-CN" altLang="en-US" sz="3200" dirty="0">
                <a:solidFill>
                  <a:srgbClr val="CC0000"/>
                </a:solidFill>
                <a:latin typeface="Times New Roman" panose="02020603050405020304" pitchFamily="18" charset="0"/>
              </a:endParaRPr>
            </a:p>
            <a:p>
              <a:pPr>
                <a:lnSpc>
                  <a:spcPct val="85000"/>
                </a:lnSpc>
                <a:spcBef>
                  <a:spcPct val="50000"/>
                </a:spcBef>
              </a:pPr>
              <a:r>
                <a:rPr lang="zh-CN" altLang="en-US" sz="3200" dirty="0">
                  <a:solidFill>
                    <a:srgbClr val="CC0000"/>
                  </a:solidFill>
                  <a:latin typeface="Times New Roman" panose="02020603050405020304" pitchFamily="18" charset="0"/>
                </a:rPr>
                <a:t>减弱</a:t>
              </a:r>
              <a:endParaRPr lang="zh-CN" altLang="en-US" sz="3200" dirty="0">
                <a:solidFill>
                  <a:srgbClr val="CC0000"/>
                </a:solidFill>
                <a:latin typeface="Times New Roman" panose="02020603050405020304" pitchFamily="18" charset="0"/>
              </a:endParaRPr>
            </a:p>
          </p:txBody>
        </p:sp>
      </p:grpSp>
      <p:grpSp>
        <p:nvGrpSpPr>
          <p:cNvPr id="3" name="Group 7"/>
          <p:cNvGrpSpPr/>
          <p:nvPr/>
        </p:nvGrpSpPr>
        <p:grpSpPr>
          <a:xfrm>
            <a:off x="762000" y="2081213"/>
            <a:ext cx="8382000" cy="2643187"/>
            <a:chOff x="480" y="1311"/>
            <a:chExt cx="5280" cy="1665"/>
          </a:xfrm>
        </p:grpSpPr>
        <p:sp>
          <p:nvSpPr>
            <p:cNvPr id="15370" name="Rectangle 8"/>
            <p:cNvSpPr/>
            <p:nvPr/>
          </p:nvSpPr>
          <p:spPr>
            <a:xfrm>
              <a:off x="1768" y="2544"/>
              <a:ext cx="3992" cy="307"/>
            </a:xfrm>
            <a:prstGeom prst="rect">
              <a:avLst/>
            </a:prstGeom>
            <a:noFill/>
            <a:ln w="9525">
              <a:noFill/>
            </a:ln>
          </p:spPr>
          <p:txBody>
            <a:bodyPr lIns="0" tIns="0" rIns="0" bIns="0">
              <a:spAutoFit/>
            </a:bodyPr>
            <a:p>
              <a:r>
                <a:rPr lang="zh-CN" altLang="en-US" sz="3200" dirty="0">
                  <a:solidFill>
                    <a:schemeClr val="tx1"/>
                  </a:solidFill>
                  <a:latin typeface="宋体" panose="02010600030101010101" pitchFamily="2" charset="-122"/>
                </a:rPr>
                <a:t>称为波程差</a:t>
              </a:r>
              <a:r>
                <a:rPr lang="zh-CN" altLang="en-US" sz="3200" dirty="0">
                  <a:solidFill>
                    <a:srgbClr val="000066"/>
                  </a:solidFill>
                  <a:latin typeface="宋体" panose="02010600030101010101" pitchFamily="2" charset="-122"/>
                </a:rPr>
                <a:t>（波走过的路程之差）</a:t>
              </a:r>
              <a:endParaRPr lang="zh-CN" altLang="en-US" sz="3200" dirty="0">
                <a:solidFill>
                  <a:srgbClr val="000066"/>
                </a:solidFill>
                <a:latin typeface="宋体" panose="02010600030101010101" pitchFamily="2" charset="-122"/>
              </a:endParaRPr>
            </a:p>
          </p:txBody>
        </p:sp>
        <p:graphicFrame>
          <p:nvGraphicFramePr>
            <p:cNvPr id="15363" name="Object 9"/>
            <p:cNvGraphicFramePr/>
            <p:nvPr/>
          </p:nvGraphicFramePr>
          <p:xfrm>
            <a:off x="659" y="2562"/>
            <a:ext cx="1069" cy="363"/>
          </p:xfrm>
          <a:graphic>
            <a:graphicData uri="http://schemas.openxmlformats.org/presentationml/2006/ole">
              <mc:AlternateContent xmlns:mc="http://schemas.openxmlformats.org/markup-compatibility/2006">
                <mc:Choice xmlns:v="urn:schemas-microsoft-com:vml" Requires="v">
                  <p:oleObj spid="_x0000_s3109" name="" r:id="rId5" imgW="608965" imgH="215900" progId="Equation.3">
                    <p:embed/>
                  </p:oleObj>
                </mc:Choice>
                <mc:Fallback>
                  <p:oleObj name="" r:id="rId5" imgW="608965" imgH="215900" progId="Equation.3">
                    <p:embed/>
                    <p:pic>
                      <p:nvPicPr>
                        <p:cNvPr id="0" name="图片 3108"/>
                        <p:cNvPicPr/>
                        <p:nvPr/>
                      </p:nvPicPr>
                      <p:blipFill>
                        <a:blip r:embed="rId6">
                          <a:clrChange>
                            <a:clrFrom>
                              <a:srgbClr val="000000"/>
                            </a:clrFrom>
                            <a:clrTo>
                              <a:srgbClr val="000000"/>
                            </a:clrTo>
                          </a:clrChange>
                        </a:blip>
                        <a:stretch>
                          <a:fillRect/>
                        </a:stretch>
                      </p:blipFill>
                      <p:spPr>
                        <a:xfrm>
                          <a:off x="659" y="2562"/>
                          <a:ext cx="1069" cy="363"/>
                        </a:xfrm>
                        <a:prstGeom prst="rect">
                          <a:avLst/>
                        </a:prstGeom>
                        <a:noFill/>
                        <a:ln w="38100">
                          <a:noFill/>
                          <a:miter/>
                        </a:ln>
                      </p:spPr>
                    </p:pic>
                  </p:oleObj>
                </mc:Fallback>
              </mc:AlternateContent>
            </a:graphicData>
          </a:graphic>
        </p:graphicFrame>
        <p:sp>
          <p:nvSpPr>
            <p:cNvPr id="15371" name="Line 10"/>
            <p:cNvSpPr/>
            <p:nvPr/>
          </p:nvSpPr>
          <p:spPr>
            <a:xfrm>
              <a:off x="521" y="2976"/>
              <a:ext cx="2495" cy="0"/>
            </a:xfrm>
            <a:prstGeom prst="line">
              <a:avLst/>
            </a:prstGeom>
            <a:ln w="38100" cap="flat" cmpd="sng">
              <a:solidFill>
                <a:srgbClr val="F90D40"/>
              </a:solidFill>
              <a:prstDash val="solid"/>
              <a:headEnd type="none" w="med" len="med"/>
              <a:tailEnd type="none" w="med" len="med"/>
            </a:ln>
          </p:spPr>
        </p:sp>
        <p:grpSp>
          <p:nvGrpSpPr>
            <p:cNvPr id="15372" name="Group 11"/>
            <p:cNvGrpSpPr/>
            <p:nvPr/>
          </p:nvGrpSpPr>
          <p:grpSpPr>
            <a:xfrm>
              <a:off x="480" y="1311"/>
              <a:ext cx="4214" cy="1178"/>
              <a:chOff x="480" y="1311"/>
              <a:chExt cx="4214" cy="1178"/>
            </a:xfrm>
          </p:grpSpPr>
          <p:graphicFrame>
            <p:nvGraphicFramePr>
              <p:cNvPr id="15364" name="Object 12"/>
              <p:cNvGraphicFramePr/>
              <p:nvPr/>
            </p:nvGraphicFramePr>
            <p:xfrm>
              <a:off x="1441" y="1835"/>
              <a:ext cx="2495" cy="654"/>
            </p:xfrm>
            <a:graphic>
              <a:graphicData uri="http://schemas.openxmlformats.org/presentationml/2006/ole">
                <mc:AlternateContent xmlns:mc="http://schemas.openxmlformats.org/markup-compatibility/2006">
                  <mc:Choice xmlns:v="urn:schemas-microsoft-com:vml" Requires="v">
                    <p:oleObj spid="_x0000_s3114" name="" r:id="rId7" imgW="1472565" imgH="393700" progId="Equation.3">
                      <p:embed/>
                    </p:oleObj>
                  </mc:Choice>
                  <mc:Fallback>
                    <p:oleObj name="" r:id="rId7" imgW="1472565" imgH="393700" progId="Equation.3">
                      <p:embed/>
                      <p:pic>
                        <p:nvPicPr>
                          <p:cNvPr id="0" name="图片 3113"/>
                          <p:cNvPicPr/>
                          <p:nvPr/>
                        </p:nvPicPr>
                        <p:blipFill>
                          <a:blip r:embed="rId8">
                            <a:clrChange>
                              <a:clrFrom>
                                <a:srgbClr val="000000"/>
                              </a:clrFrom>
                              <a:clrTo>
                                <a:srgbClr val="000000"/>
                              </a:clrTo>
                            </a:clrChange>
                          </a:blip>
                          <a:stretch>
                            <a:fillRect/>
                          </a:stretch>
                        </p:blipFill>
                        <p:spPr>
                          <a:xfrm>
                            <a:off x="1441" y="1835"/>
                            <a:ext cx="2495" cy="654"/>
                          </a:xfrm>
                          <a:prstGeom prst="rect">
                            <a:avLst/>
                          </a:prstGeom>
                          <a:noFill/>
                          <a:ln w="38100">
                            <a:noFill/>
                            <a:miter/>
                          </a:ln>
                        </p:spPr>
                      </p:pic>
                    </p:oleObj>
                  </mc:Fallback>
                </mc:AlternateContent>
              </a:graphicData>
            </a:graphic>
          </p:graphicFrame>
          <p:sp>
            <p:nvSpPr>
              <p:cNvPr id="15373" name="Rectangle 13"/>
              <p:cNvSpPr/>
              <p:nvPr/>
            </p:nvSpPr>
            <p:spPr>
              <a:xfrm>
                <a:off x="480" y="1968"/>
                <a:ext cx="372" cy="365"/>
              </a:xfrm>
              <a:prstGeom prst="rect">
                <a:avLst/>
              </a:prstGeom>
              <a:noFill/>
              <a:ln w="9525">
                <a:noFill/>
              </a:ln>
            </p:spPr>
            <p:txBody>
              <a:bodyPr>
                <a:spAutoFit/>
              </a:bodyPr>
              <a:p>
                <a:r>
                  <a:rPr lang="zh-CN" altLang="en-US" sz="3200" dirty="0">
                    <a:solidFill>
                      <a:srgbClr val="CC0000"/>
                    </a:solidFill>
                    <a:latin typeface="宋体" panose="02010600030101010101" pitchFamily="2" charset="-122"/>
                  </a:rPr>
                  <a:t>则</a:t>
                </a:r>
                <a:endParaRPr lang="zh-CN" altLang="en-US" sz="3200" dirty="0">
                  <a:solidFill>
                    <a:srgbClr val="CC0000"/>
                  </a:solidFill>
                  <a:latin typeface="宋体" panose="02010600030101010101" pitchFamily="2" charset="-122"/>
                </a:endParaRPr>
              </a:p>
            </p:txBody>
          </p:sp>
          <p:sp>
            <p:nvSpPr>
              <p:cNvPr id="15374" name="Rectangle 14"/>
              <p:cNvSpPr/>
              <p:nvPr/>
            </p:nvSpPr>
            <p:spPr>
              <a:xfrm>
                <a:off x="550" y="1354"/>
                <a:ext cx="4144" cy="307"/>
              </a:xfrm>
              <a:prstGeom prst="rect">
                <a:avLst/>
              </a:prstGeom>
              <a:noFill/>
              <a:ln w="9525">
                <a:noFill/>
              </a:ln>
            </p:spPr>
            <p:txBody>
              <a:bodyPr lIns="0" tIns="0" rIns="0" bIns="0">
                <a:spAutoFit/>
              </a:bodyPr>
              <a:p>
                <a:r>
                  <a:rPr lang="zh-CN" altLang="en-US" sz="3200" dirty="0">
                    <a:solidFill>
                      <a:schemeClr val="tx1"/>
                    </a:solidFill>
                    <a:latin typeface="宋体" panose="02010600030101010101" pitchFamily="2" charset="-122"/>
                  </a:rPr>
                  <a:t>如果      即相干波源</a:t>
                </a:r>
                <a:r>
                  <a:rPr lang="en-US" altLang="zh-CN" sz="3200" b="0" i="1" dirty="0">
                    <a:solidFill>
                      <a:schemeClr val="tx1"/>
                    </a:solidFill>
                    <a:latin typeface="Times New Roman" panose="02020603050405020304" pitchFamily="18" charset="0"/>
                  </a:rPr>
                  <a:t>S</a:t>
                </a:r>
                <a:r>
                  <a:rPr lang="en-US" altLang="zh-CN" sz="1800" b="0" dirty="0">
                    <a:solidFill>
                      <a:schemeClr val="tx1"/>
                    </a:solidFill>
                    <a:latin typeface="Times New Roman" panose="02020603050405020304" pitchFamily="18" charset="0"/>
                  </a:rPr>
                  <a:t>1</a:t>
                </a:r>
                <a:r>
                  <a:rPr lang="zh-CN" altLang="en-US" sz="1800" b="0" dirty="0">
                    <a:solidFill>
                      <a:schemeClr val="tx1"/>
                    </a:solidFill>
                    <a:latin typeface="宋体" panose="02010600030101010101" pitchFamily="2" charset="-122"/>
                  </a:rPr>
                  <a:t>、</a:t>
                </a:r>
                <a:r>
                  <a:rPr lang="en-US" altLang="zh-CN" sz="3200" b="0" i="1" dirty="0">
                    <a:solidFill>
                      <a:schemeClr val="tx1"/>
                    </a:solidFill>
                    <a:latin typeface="Times New Roman" panose="02020603050405020304" pitchFamily="18" charset="0"/>
                  </a:rPr>
                  <a:t>S</a:t>
                </a:r>
                <a:r>
                  <a:rPr lang="en-US" altLang="zh-CN" sz="1800" b="0" dirty="0">
                    <a:solidFill>
                      <a:schemeClr val="tx1"/>
                    </a:solidFill>
                    <a:latin typeface="Times New Roman" panose="02020603050405020304" pitchFamily="18" charset="0"/>
                  </a:rPr>
                  <a:t>2</a:t>
                </a:r>
                <a:r>
                  <a:rPr lang="zh-CN" altLang="en-US" sz="3200" dirty="0">
                    <a:solidFill>
                      <a:schemeClr val="tx1"/>
                    </a:solidFill>
                    <a:latin typeface="宋体" panose="02010600030101010101" pitchFamily="2" charset="-122"/>
                  </a:rPr>
                  <a:t>同位相</a:t>
                </a:r>
                <a:endParaRPr lang="zh-CN" altLang="en-US" sz="3200" dirty="0">
                  <a:solidFill>
                    <a:schemeClr val="tx1"/>
                  </a:solidFill>
                  <a:latin typeface="Times New Roman" panose="02020603050405020304" pitchFamily="18" charset="0"/>
                </a:endParaRPr>
              </a:p>
            </p:txBody>
          </p:sp>
          <p:graphicFrame>
            <p:nvGraphicFramePr>
              <p:cNvPr id="15365" name="Object 15"/>
              <p:cNvGraphicFramePr/>
              <p:nvPr/>
            </p:nvGraphicFramePr>
            <p:xfrm>
              <a:off x="1040" y="1311"/>
              <a:ext cx="864" cy="369"/>
            </p:xfrm>
            <a:graphic>
              <a:graphicData uri="http://schemas.openxmlformats.org/presentationml/2006/ole">
                <mc:AlternateContent xmlns:mc="http://schemas.openxmlformats.org/markup-compatibility/2006">
                  <mc:Choice xmlns:v="urn:schemas-microsoft-com:vml" Requires="v">
                    <p:oleObj spid="_x0000_s3108" name="" r:id="rId9" imgW="469265" imgH="215900" progId="Equation.3">
                      <p:embed/>
                    </p:oleObj>
                  </mc:Choice>
                  <mc:Fallback>
                    <p:oleObj name="" r:id="rId9" imgW="469265" imgH="215900" progId="Equation.3">
                      <p:embed/>
                      <p:pic>
                        <p:nvPicPr>
                          <p:cNvPr id="0" name="图片 3107"/>
                          <p:cNvPicPr/>
                          <p:nvPr/>
                        </p:nvPicPr>
                        <p:blipFill>
                          <a:blip r:embed="rId10">
                            <a:clrChange>
                              <a:clrFrom>
                                <a:srgbClr val="000000"/>
                              </a:clrFrom>
                              <a:clrTo>
                                <a:srgbClr val="000000"/>
                              </a:clrTo>
                            </a:clrChange>
                          </a:blip>
                          <a:stretch>
                            <a:fillRect/>
                          </a:stretch>
                        </p:blipFill>
                        <p:spPr>
                          <a:xfrm>
                            <a:off x="1040" y="1311"/>
                            <a:ext cx="864" cy="369"/>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Rectangle 2"/>
          <p:cNvSpPr/>
          <p:nvPr/>
        </p:nvSpPr>
        <p:spPr>
          <a:xfrm>
            <a:off x="647700" y="809625"/>
            <a:ext cx="8077200" cy="1260475"/>
          </a:xfrm>
          <a:prstGeom prst="rect">
            <a:avLst/>
          </a:prstGeom>
          <a:noFill/>
          <a:ln w="9525">
            <a:noFill/>
          </a:ln>
        </p:spPr>
        <p:txBody>
          <a:bodyPr>
            <a:spAutoFit/>
          </a:bodyPr>
          <a:p>
            <a:pPr>
              <a:lnSpc>
                <a:spcPct val="120000"/>
              </a:lnSpc>
            </a:pPr>
            <a:r>
              <a:rPr lang="en-US" altLang="zh-CN" sz="3200" dirty="0">
                <a:solidFill>
                  <a:srgbClr val="FFFF07"/>
                </a:solidFill>
                <a:latin typeface="宋体" panose="02010600030101010101" pitchFamily="2" charset="-122"/>
              </a:rPr>
              <a:t>    </a:t>
            </a:r>
            <a:r>
              <a:rPr lang="zh-CN" altLang="en-US" sz="3200" dirty="0">
                <a:solidFill>
                  <a:schemeClr val="tx1"/>
                </a:solidFill>
                <a:latin typeface="宋体" panose="02010600030101010101" pitchFamily="2" charset="-122"/>
              </a:rPr>
              <a:t>将合振幅加强、减弱的条件转化为干涉的波程差条件，则有</a:t>
            </a:r>
            <a:endParaRPr lang="zh-CN" altLang="en-US" sz="3200" dirty="0">
              <a:solidFill>
                <a:schemeClr val="tx1"/>
              </a:solidFill>
              <a:latin typeface="宋体" panose="02010600030101010101" pitchFamily="2" charset="-122"/>
            </a:endParaRPr>
          </a:p>
        </p:txBody>
      </p:sp>
      <p:grpSp>
        <p:nvGrpSpPr>
          <p:cNvPr id="2" name="Group 3"/>
          <p:cNvGrpSpPr/>
          <p:nvPr/>
        </p:nvGrpSpPr>
        <p:grpSpPr>
          <a:xfrm>
            <a:off x="755650" y="2852738"/>
            <a:ext cx="6948488" cy="1484312"/>
            <a:chOff x="476" y="1797"/>
            <a:chExt cx="4377" cy="935"/>
          </a:xfrm>
        </p:grpSpPr>
        <p:sp>
          <p:nvSpPr>
            <p:cNvPr id="16401" name="Rectangle 4"/>
            <p:cNvSpPr/>
            <p:nvPr/>
          </p:nvSpPr>
          <p:spPr>
            <a:xfrm>
              <a:off x="476" y="1797"/>
              <a:ext cx="257"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当</a:t>
              </a:r>
              <a:endParaRPr lang="zh-CN" altLang="en-US" sz="3200" dirty="0">
                <a:solidFill>
                  <a:schemeClr val="tx1"/>
                </a:solidFill>
                <a:latin typeface="Times New Roman" panose="02020603050405020304" pitchFamily="18" charset="0"/>
              </a:endParaRPr>
            </a:p>
          </p:txBody>
        </p:sp>
        <p:sp>
          <p:nvSpPr>
            <p:cNvPr id="16402" name="Rectangle 5"/>
            <p:cNvSpPr/>
            <p:nvPr/>
          </p:nvSpPr>
          <p:spPr>
            <a:xfrm>
              <a:off x="2540" y="1797"/>
              <a:ext cx="2313"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时（半波长偶数倍）</a:t>
              </a:r>
              <a:endParaRPr lang="zh-CN" altLang="en-US" sz="3200" dirty="0">
                <a:solidFill>
                  <a:schemeClr val="tx1"/>
                </a:solidFill>
                <a:latin typeface="Times New Roman" panose="02020603050405020304" pitchFamily="18" charset="0"/>
              </a:endParaRPr>
            </a:p>
          </p:txBody>
        </p:sp>
        <p:sp>
          <p:nvSpPr>
            <p:cNvPr id="16403" name="Rectangle 6"/>
            <p:cNvSpPr/>
            <p:nvPr/>
          </p:nvSpPr>
          <p:spPr>
            <a:xfrm>
              <a:off x="812" y="2325"/>
              <a:ext cx="1285"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合振幅最大</a:t>
              </a:r>
              <a:endParaRPr lang="zh-CN" altLang="en-US" sz="3200" dirty="0">
                <a:solidFill>
                  <a:schemeClr val="tx1"/>
                </a:solidFill>
                <a:latin typeface="Times New Roman" panose="02020603050405020304" pitchFamily="18" charset="0"/>
              </a:endParaRPr>
            </a:p>
          </p:txBody>
        </p:sp>
        <p:graphicFrame>
          <p:nvGraphicFramePr>
            <p:cNvPr id="16388" name="Object 7"/>
            <p:cNvGraphicFramePr/>
            <p:nvPr/>
          </p:nvGraphicFramePr>
          <p:xfrm>
            <a:off x="816" y="1839"/>
            <a:ext cx="1617" cy="369"/>
          </p:xfrm>
          <a:graphic>
            <a:graphicData uri="http://schemas.openxmlformats.org/presentationml/2006/ole">
              <mc:AlternateContent xmlns:mc="http://schemas.openxmlformats.org/markup-compatibility/2006">
                <mc:Choice xmlns:v="urn:schemas-microsoft-com:vml" Requires="v">
                  <p:oleObj spid="_x0000_s3146" name="" r:id="rId1" imgW="938530" imgH="215900" progId="Equation.3">
                    <p:embed/>
                  </p:oleObj>
                </mc:Choice>
                <mc:Fallback>
                  <p:oleObj name="" r:id="rId1" imgW="938530" imgH="215900" progId="Equation.3">
                    <p:embed/>
                    <p:pic>
                      <p:nvPicPr>
                        <p:cNvPr id="0" name="图片 3145"/>
                        <p:cNvPicPr/>
                        <p:nvPr/>
                      </p:nvPicPr>
                      <p:blipFill>
                        <a:blip r:embed="rId2">
                          <a:clrChange>
                            <a:clrFrom>
                              <a:srgbClr val="000000"/>
                            </a:clrFrom>
                            <a:clrTo>
                              <a:srgbClr val="000000"/>
                            </a:clrTo>
                          </a:clrChange>
                        </a:blip>
                        <a:stretch>
                          <a:fillRect/>
                        </a:stretch>
                      </p:blipFill>
                      <p:spPr>
                        <a:xfrm>
                          <a:off x="816" y="1839"/>
                          <a:ext cx="1617" cy="369"/>
                        </a:xfrm>
                        <a:prstGeom prst="rect">
                          <a:avLst/>
                        </a:prstGeom>
                        <a:noFill/>
                        <a:ln w="38100">
                          <a:noFill/>
                          <a:miter/>
                        </a:ln>
                      </p:spPr>
                    </p:pic>
                  </p:oleObj>
                </mc:Fallback>
              </mc:AlternateContent>
            </a:graphicData>
          </a:graphic>
        </p:graphicFrame>
        <p:graphicFrame>
          <p:nvGraphicFramePr>
            <p:cNvPr id="16389" name="Object 8"/>
            <p:cNvGraphicFramePr/>
            <p:nvPr/>
          </p:nvGraphicFramePr>
          <p:xfrm>
            <a:off x="2784" y="2352"/>
            <a:ext cx="1488" cy="380"/>
          </p:xfrm>
          <a:graphic>
            <a:graphicData uri="http://schemas.openxmlformats.org/presentationml/2006/ole">
              <mc:AlternateContent xmlns:mc="http://schemas.openxmlformats.org/markup-compatibility/2006">
                <mc:Choice xmlns:v="urn:schemas-microsoft-com:vml" Requires="v">
                  <p:oleObj spid="_x0000_s3147" name="" r:id="rId3" imgW="889000" imgH="228600" progId="Equation.3">
                    <p:embed/>
                  </p:oleObj>
                </mc:Choice>
                <mc:Fallback>
                  <p:oleObj name="" r:id="rId3" imgW="889000" imgH="228600" progId="Equation.3">
                    <p:embed/>
                    <p:pic>
                      <p:nvPicPr>
                        <p:cNvPr id="0" name="图片 3146"/>
                        <p:cNvPicPr/>
                        <p:nvPr/>
                      </p:nvPicPr>
                      <p:blipFill>
                        <a:blip r:embed="rId4">
                          <a:clrChange>
                            <a:clrFrom>
                              <a:srgbClr val="000000"/>
                            </a:clrFrom>
                            <a:clrTo>
                              <a:srgbClr val="000000"/>
                            </a:clrTo>
                          </a:clrChange>
                        </a:blip>
                        <a:stretch>
                          <a:fillRect/>
                        </a:stretch>
                      </p:blipFill>
                      <p:spPr>
                        <a:xfrm>
                          <a:off x="2784" y="2352"/>
                          <a:ext cx="1488" cy="380"/>
                        </a:xfrm>
                        <a:prstGeom prst="rect">
                          <a:avLst/>
                        </a:prstGeom>
                        <a:noFill/>
                        <a:ln w="38100">
                          <a:noFill/>
                          <a:miter/>
                        </a:ln>
                      </p:spPr>
                    </p:pic>
                  </p:oleObj>
                </mc:Fallback>
              </mc:AlternateContent>
            </a:graphicData>
          </a:graphic>
        </p:graphicFrame>
      </p:grpSp>
      <p:grpSp>
        <p:nvGrpSpPr>
          <p:cNvPr id="3" name="Group 9"/>
          <p:cNvGrpSpPr/>
          <p:nvPr/>
        </p:nvGrpSpPr>
        <p:grpSpPr>
          <a:xfrm>
            <a:off x="755650" y="4419600"/>
            <a:ext cx="7862888" cy="2092325"/>
            <a:chOff x="476" y="2784"/>
            <a:chExt cx="4953" cy="1318"/>
          </a:xfrm>
        </p:grpSpPr>
        <p:sp>
          <p:nvSpPr>
            <p:cNvPr id="16396" name="Rectangle 10"/>
            <p:cNvSpPr/>
            <p:nvPr/>
          </p:nvSpPr>
          <p:spPr>
            <a:xfrm>
              <a:off x="476" y="2846"/>
              <a:ext cx="257"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当</a:t>
              </a:r>
              <a:endParaRPr lang="zh-CN" altLang="en-US" sz="3200" dirty="0">
                <a:solidFill>
                  <a:schemeClr val="tx1"/>
                </a:solidFill>
                <a:latin typeface="Times New Roman" panose="02020603050405020304" pitchFamily="18" charset="0"/>
              </a:endParaRPr>
            </a:p>
          </p:txBody>
        </p:sp>
        <p:sp>
          <p:nvSpPr>
            <p:cNvPr id="16397" name="Rectangle 11"/>
            <p:cNvSpPr/>
            <p:nvPr/>
          </p:nvSpPr>
          <p:spPr>
            <a:xfrm>
              <a:off x="3116" y="2894"/>
              <a:ext cx="2313"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时（半波长奇数倍）</a:t>
              </a:r>
              <a:endParaRPr lang="zh-CN" altLang="en-US" sz="3200" dirty="0">
                <a:solidFill>
                  <a:schemeClr val="tx1"/>
                </a:solidFill>
                <a:latin typeface="宋体" panose="02010600030101010101" pitchFamily="2" charset="-122"/>
              </a:endParaRPr>
            </a:p>
          </p:txBody>
        </p:sp>
        <p:sp>
          <p:nvSpPr>
            <p:cNvPr id="16398" name="Rectangle 12"/>
            <p:cNvSpPr/>
            <p:nvPr/>
          </p:nvSpPr>
          <p:spPr>
            <a:xfrm>
              <a:off x="775" y="3734"/>
              <a:ext cx="129" cy="368"/>
            </a:xfrm>
            <a:prstGeom prst="rect">
              <a:avLst/>
            </a:prstGeom>
            <a:noFill/>
            <a:ln w="9525">
              <a:noFill/>
            </a:ln>
          </p:spPr>
          <p:txBody>
            <a:bodyPr wrap="none" lIns="0" tIns="0" rIns="0" bIns="0">
              <a:spAutoFit/>
            </a:bodyPr>
            <a:p>
              <a:pPr>
                <a:lnSpc>
                  <a:spcPct val="120000"/>
                </a:lnSpc>
              </a:pPr>
              <a:r>
                <a:rPr lang="en-US" altLang="zh-CN" sz="3200" dirty="0">
                  <a:solidFill>
                    <a:srgbClr val="FFFF07"/>
                  </a:solidFill>
                  <a:latin typeface="宋体" panose="02010600030101010101" pitchFamily="2" charset="-122"/>
                </a:rPr>
                <a:t> </a:t>
              </a:r>
              <a:endParaRPr lang="en-US" altLang="zh-CN" sz="3200" dirty="0">
                <a:solidFill>
                  <a:srgbClr val="FFFF07"/>
                </a:solidFill>
                <a:latin typeface="Times New Roman" panose="02020603050405020304" pitchFamily="18" charset="0"/>
              </a:endParaRPr>
            </a:p>
          </p:txBody>
        </p:sp>
        <p:sp>
          <p:nvSpPr>
            <p:cNvPr id="16399" name="Rectangle 13"/>
            <p:cNvSpPr/>
            <p:nvPr/>
          </p:nvSpPr>
          <p:spPr>
            <a:xfrm>
              <a:off x="812" y="3470"/>
              <a:ext cx="1285" cy="368"/>
            </a:xfrm>
            <a:prstGeom prst="rect">
              <a:avLst/>
            </a:prstGeom>
            <a:noFill/>
            <a:ln w="9525">
              <a:noFill/>
            </a:ln>
          </p:spPr>
          <p:txBody>
            <a:bodyPr wrap="none" lIns="0" tIns="0" rIns="0" bIns="0">
              <a:spAutoFit/>
            </a:bodyPr>
            <a:p>
              <a:pPr>
                <a:lnSpc>
                  <a:spcPct val="120000"/>
                </a:lnSpc>
              </a:pPr>
              <a:r>
                <a:rPr lang="zh-CN" altLang="en-US" sz="3200" dirty="0">
                  <a:solidFill>
                    <a:schemeClr val="tx1"/>
                  </a:solidFill>
                  <a:latin typeface="宋体" panose="02010600030101010101" pitchFamily="2" charset="-122"/>
                </a:rPr>
                <a:t>合振幅最小</a:t>
              </a:r>
              <a:endParaRPr lang="zh-CN" altLang="en-US" sz="3200" dirty="0">
                <a:solidFill>
                  <a:schemeClr val="tx1"/>
                </a:solidFill>
                <a:latin typeface="Times New Roman" panose="02020603050405020304" pitchFamily="18" charset="0"/>
              </a:endParaRPr>
            </a:p>
          </p:txBody>
        </p:sp>
        <p:sp>
          <p:nvSpPr>
            <p:cNvPr id="16400" name="Rectangle 14"/>
            <p:cNvSpPr/>
            <p:nvPr/>
          </p:nvSpPr>
          <p:spPr>
            <a:xfrm>
              <a:off x="2018" y="3734"/>
              <a:ext cx="129" cy="368"/>
            </a:xfrm>
            <a:prstGeom prst="rect">
              <a:avLst/>
            </a:prstGeom>
            <a:noFill/>
            <a:ln w="9525">
              <a:noFill/>
            </a:ln>
          </p:spPr>
          <p:txBody>
            <a:bodyPr wrap="none" lIns="0" tIns="0" rIns="0" bIns="0">
              <a:spAutoFit/>
            </a:bodyPr>
            <a:p>
              <a:pPr>
                <a:lnSpc>
                  <a:spcPct val="120000"/>
                </a:lnSpc>
              </a:pPr>
              <a:r>
                <a:rPr lang="en-US" altLang="zh-CN" sz="3200" dirty="0">
                  <a:solidFill>
                    <a:srgbClr val="FFFF07"/>
                  </a:solidFill>
                  <a:latin typeface="宋体" panose="02010600030101010101" pitchFamily="2" charset="-122"/>
                </a:rPr>
                <a:t> </a:t>
              </a:r>
              <a:endParaRPr lang="en-US" altLang="zh-CN" sz="3200" dirty="0">
                <a:solidFill>
                  <a:srgbClr val="FFFF07"/>
                </a:solidFill>
                <a:latin typeface="Times New Roman" panose="02020603050405020304" pitchFamily="18" charset="0"/>
              </a:endParaRPr>
            </a:p>
          </p:txBody>
        </p:sp>
        <p:graphicFrame>
          <p:nvGraphicFramePr>
            <p:cNvPr id="16386" name="Object 15"/>
            <p:cNvGraphicFramePr/>
            <p:nvPr/>
          </p:nvGraphicFramePr>
          <p:xfrm>
            <a:off x="768" y="2784"/>
            <a:ext cx="2256" cy="652"/>
          </p:xfrm>
          <a:graphic>
            <a:graphicData uri="http://schemas.openxmlformats.org/presentationml/2006/ole">
              <mc:AlternateContent xmlns:mc="http://schemas.openxmlformats.org/markup-compatibility/2006">
                <mc:Choice xmlns:v="urn:schemas-microsoft-com:vml" Requires="v">
                  <p:oleObj spid="_x0000_s3150" name="" r:id="rId5" imgW="1358265" imgH="393700" progId="Equation.3">
                    <p:embed/>
                  </p:oleObj>
                </mc:Choice>
                <mc:Fallback>
                  <p:oleObj name="" r:id="rId5" imgW="1358265" imgH="393700" progId="Equation.3">
                    <p:embed/>
                    <p:pic>
                      <p:nvPicPr>
                        <p:cNvPr id="0" name="图片 3149"/>
                        <p:cNvPicPr/>
                        <p:nvPr/>
                      </p:nvPicPr>
                      <p:blipFill>
                        <a:blip r:embed="rId6">
                          <a:clrChange>
                            <a:clrFrom>
                              <a:srgbClr val="000000"/>
                            </a:clrFrom>
                            <a:clrTo>
                              <a:srgbClr val="000000"/>
                            </a:clrTo>
                          </a:clrChange>
                        </a:blip>
                        <a:stretch>
                          <a:fillRect/>
                        </a:stretch>
                      </p:blipFill>
                      <p:spPr>
                        <a:xfrm>
                          <a:off x="768" y="2784"/>
                          <a:ext cx="2256" cy="652"/>
                        </a:xfrm>
                        <a:prstGeom prst="rect">
                          <a:avLst/>
                        </a:prstGeom>
                        <a:noFill/>
                        <a:ln w="38100">
                          <a:noFill/>
                          <a:miter/>
                        </a:ln>
                      </p:spPr>
                    </p:pic>
                  </p:oleObj>
                </mc:Fallback>
              </mc:AlternateContent>
            </a:graphicData>
          </a:graphic>
        </p:graphicFrame>
        <p:graphicFrame>
          <p:nvGraphicFramePr>
            <p:cNvPr id="16387" name="Object 16"/>
            <p:cNvGraphicFramePr/>
            <p:nvPr/>
          </p:nvGraphicFramePr>
          <p:xfrm>
            <a:off x="2784" y="3457"/>
            <a:ext cx="1584" cy="431"/>
          </p:xfrm>
          <a:graphic>
            <a:graphicData uri="http://schemas.openxmlformats.org/presentationml/2006/ole">
              <mc:AlternateContent xmlns:mc="http://schemas.openxmlformats.org/markup-compatibility/2006">
                <mc:Choice xmlns:v="urn:schemas-microsoft-com:vml" Requires="v">
                  <p:oleObj spid="_x0000_s3151" name="" r:id="rId7" imgW="926465" imgH="254000" progId="Equation.3">
                    <p:embed/>
                  </p:oleObj>
                </mc:Choice>
                <mc:Fallback>
                  <p:oleObj name="" r:id="rId7" imgW="926465" imgH="254000" progId="Equation.3">
                    <p:embed/>
                    <p:pic>
                      <p:nvPicPr>
                        <p:cNvPr id="0" name="图片 3150"/>
                        <p:cNvPicPr/>
                        <p:nvPr/>
                      </p:nvPicPr>
                      <p:blipFill>
                        <a:blip r:embed="rId8">
                          <a:clrChange>
                            <a:clrFrom>
                              <a:srgbClr val="000000"/>
                            </a:clrFrom>
                            <a:clrTo>
                              <a:srgbClr val="000000"/>
                            </a:clrTo>
                          </a:clrChange>
                        </a:blip>
                        <a:stretch>
                          <a:fillRect/>
                        </a:stretch>
                      </p:blipFill>
                      <p:spPr>
                        <a:xfrm>
                          <a:off x="2784" y="3457"/>
                          <a:ext cx="1584" cy="431"/>
                        </a:xfrm>
                        <a:prstGeom prst="rect">
                          <a:avLst/>
                        </a:prstGeom>
                        <a:noFill/>
                        <a:ln w="38100">
                          <a:noFill/>
                          <a:miter/>
                        </a:ln>
                      </p:spPr>
                    </p:pic>
                  </p:oleObj>
                </mc:Fallback>
              </mc:AlternateContent>
            </a:graphicData>
          </a:graphic>
        </p:graphicFrame>
      </p:grpSp>
      <p:grpSp>
        <p:nvGrpSpPr>
          <p:cNvPr id="4" name="Group 17"/>
          <p:cNvGrpSpPr/>
          <p:nvPr/>
        </p:nvGrpSpPr>
        <p:grpSpPr>
          <a:xfrm>
            <a:off x="685800" y="2133600"/>
            <a:ext cx="3805238" cy="609600"/>
            <a:chOff x="288" y="1344"/>
            <a:chExt cx="2256" cy="384"/>
          </a:xfrm>
        </p:grpSpPr>
        <p:sp>
          <p:nvSpPr>
            <p:cNvPr id="16394" name="Rectangle 18"/>
            <p:cNvSpPr/>
            <p:nvPr/>
          </p:nvSpPr>
          <p:spPr>
            <a:xfrm>
              <a:off x="336" y="1344"/>
              <a:ext cx="2164" cy="365"/>
            </a:xfrm>
            <a:prstGeom prst="rect">
              <a:avLst/>
            </a:prstGeom>
            <a:gradFill rotWithShape="0">
              <a:gsLst>
                <a:gs pos="0">
                  <a:srgbClr val="99CCFF"/>
                </a:gs>
                <a:gs pos="50000">
                  <a:srgbClr val="FFFFFF"/>
                </a:gs>
                <a:gs pos="100000">
                  <a:srgbClr val="99CCFF"/>
                </a:gs>
              </a:gsLst>
              <a:lin ang="5400000" scaled="1"/>
              <a:tileRect/>
            </a:gradFill>
            <a:ln w="9525">
              <a:noFill/>
            </a:ln>
          </p:spPr>
          <p:txBody>
            <a:bodyPr>
              <a:spAutoFit/>
            </a:bodyPr>
            <a:p>
              <a:r>
                <a:rPr lang="zh-CN" altLang="en-US" sz="3200" dirty="0">
                  <a:solidFill>
                    <a:schemeClr val="tx1"/>
                  </a:solidFill>
                  <a:latin typeface="宋体" panose="02010600030101010101" pitchFamily="2" charset="-122"/>
                </a:rPr>
                <a:t>干涉的波程差条件</a:t>
              </a:r>
              <a:endParaRPr lang="zh-CN" altLang="en-US" sz="3200" dirty="0">
                <a:solidFill>
                  <a:schemeClr val="tx1"/>
                </a:solidFill>
                <a:latin typeface="宋体" panose="02010600030101010101" pitchFamily="2" charset="-122"/>
              </a:endParaRPr>
            </a:p>
          </p:txBody>
        </p:sp>
        <p:sp>
          <p:nvSpPr>
            <p:cNvPr id="16395" name="Line 19"/>
            <p:cNvSpPr/>
            <p:nvPr/>
          </p:nvSpPr>
          <p:spPr>
            <a:xfrm>
              <a:off x="288" y="1728"/>
              <a:ext cx="2256" cy="0"/>
            </a:xfrm>
            <a:prstGeom prst="line">
              <a:avLst/>
            </a:prstGeom>
            <a:ln w="38100" cap="flat" cmpd="sng">
              <a:solidFill>
                <a:srgbClr val="F90D4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Text Box 2"/>
          <p:cNvSpPr txBox="1"/>
          <p:nvPr/>
        </p:nvSpPr>
        <p:spPr>
          <a:xfrm>
            <a:off x="539750" y="847725"/>
            <a:ext cx="4967288" cy="4765675"/>
          </a:xfrm>
          <a:prstGeom prst="rect">
            <a:avLst/>
          </a:prstGeom>
          <a:noFill/>
          <a:ln w="19050">
            <a:noFill/>
          </a:ln>
        </p:spPr>
        <p:txBody>
          <a:bodyPr>
            <a:spAutoFit/>
          </a:bodyPr>
          <a:p>
            <a:pPr>
              <a:lnSpc>
                <a:spcPct val="120000"/>
              </a:lnSpc>
            </a:pPr>
            <a:r>
              <a:rPr lang="zh-CN" altLang="en-US" sz="3200" dirty="0">
                <a:solidFill>
                  <a:srgbClr val="CC0000"/>
                </a:solidFill>
                <a:latin typeface="宋体" panose="02010600030101010101" pitchFamily="2" charset="-122"/>
              </a:rPr>
              <a:t>例</a:t>
            </a:r>
            <a:r>
              <a:rPr lang="zh-CN" altLang="en-US" sz="3200" dirty="0">
                <a:latin typeface="宋体" panose="02010600030101010101" pitchFamily="2" charset="-122"/>
              </a:rPr>
              <a:t> 如图所示，</a:t>
            </a:r>
            <a:r>
              <a:rPr lang="en-US" altLang="zh-CN" sz="3200" b="0" i="1" dirty="0">
                <a:latin typeface="Times New Roman" panose="02020603050405020304" pitchFamily="18" charset="0"/>
              </a:rPr>
              <a:t>A</a:t>
            </a:r>
            <a:r>
              <a:rPr lang="zh-CN" altLang="en-US" sz="3200" dirty="0">
                <a:latin typeface="Times New Roman" panose="02020603050405020304" pitchFamily="18" charset="0"/>
              </a:rPr>
              <a:t>、</a:t>
            </a:r>
            <a:r>
              <a:rPr lang="en-US" altLang="zh-CN" sz="3200" b="0" i="1" dirty="0">
                <a:latin typeface="Times New Roman" panose="02020603050405020304" pitchFamily="18" charset="0"/>
              </a:rPr>
              <a:t>B</a:t>
            </a:r>
            <a:r>
              <a:rPr lang="en-US" altLang="zh-CN" sz="3200" b="0" i="1" dirty="0">
                <a:latin typeface="宋体" panose="02010600030101010101" pitchFamily="2" charset="-122"/>
              </a:rPr>
              <a:t> </a:t>
            </a:r>
            <a:r>
              <a:rPr lang="zh-CN" altLang="en-US" sz="3200" dirty="0">
                <a:latin typeface="宋体" panose="02010600030101010101" pitchFamily="2" charset="-122"/>
              </a:rPr>
              <a:t>两点为同一介质中两相干波源</a:t>
            </a:r>
            <a:r>
              <a:rPr lang="en-US" altLang="zh-CN" sz="3200" dirty="0">
                <a:latin typeface="宋体" panose="02010600030101010101" pitchFamily="2" charset="-122"/>
              </a:rPr>
              <a:t>.</a:t>
            </a:r>
            <a:r>
              <a:rPr lang="zh-CN" altLang="en-US" sz="3200" dirty="0">
                <a:latin typeface="宋体" panose="02010600030101010101" pitchFamily="2" charset="-122"/>
              </a:rPr>
              <a:t>其振幅皆为</a:t>
            </a:r>
            <a:r>
              <a:rPr lang="en-US" altLang="zh-CN" sz="3200" b="0" dirty="0">
                <a:latin typeface="Times New Roman" panose="02020603050405020304" pitchFamily="18" charset="0"/>
              </a:rPr>
              <a:t>5 cm</a:t>
            </a:r>
            <a:r>
              <a:rPr lang="zh-CN" altLang="en-US" sz="3200" dirty="0">
                <a:latin typeface="宋体" panose="02010600030101010101" pitchFamily="2" charset="-122"/>
              </a:rPr>
              <a:t>，频率皆为</a:t>
            </a:r>
            <a:r>
              <a:rPr lang="en-US" altLang="zh-CN" sz="3200" b="0" dirty="0">
                <a:latin typeface="Times New Roman" panose="02020603050405020304" pitchFamily="18" charset="0"/>
              </a:rPr>
              <a:t>100 Hz</a:t>
            </a:r>
            <a:r>
              <a:rPr lang="zh-CN" altLang="en-US" sz="3200" dirty="0">
                <a:latin typeface="宋体" panose="02010600030101010101" pitchFamily="2" charset="-122"/>
              </a:rPr>
              <a:t>，但当点 </a:t>
            </a:r>
            <a:r>
              <a:rPr lang="en-US" altLang="zh-CN" sz="3200" b="0" i="1" dirty="0">
                <a:latin typeface="Times New Roman" panose="02020603050405020304" pitchFamily="18" charset="0"/>
              </a:rPr>
              <a:t>A</a:t>
            </a:r>
            <a:r>
              <a:rPr lang="en-US" altLang="zh-CN" sz="3200" dirty="0">
                <a:latin typeface="Times New Roman" panose="02020603050405020304" pitchFamily="18" charset="0"/>
              </a:rPr>
              <a:t> </a:t>
            </a:r>
            <a:r>
              <a:rPr lang="zh-CN" altLang="en-US" sz="3200" dirty="0">
                <a:latin typeface="宋体" panose="02010600030101010101" pitchFamily="2" charset="-122"/>
              </a:rPr>
              <a:t>为波峰时，点</a:t>
            </a:r>
            <a:r>
              <a:rPr lang="en-US" altLang="zh-CN" sz="3200" b="0" i="1" dirty="0">
                <a:latin typeface="Times New Roman" panose="02020603050405020304" pitchFamily="18" charset="0"/>
              </a:rPr>
              <a:t>B </a:t>
            </a:r>
            <a:r>
              <a:rPr lang="zh-CN" altLang="en-US" sz="3200" dirty="0">
                <a:latin typeface="宋体" panose="02010600030101010101" pitchFamily="2" charset="-122"/>
              </a:rPr>
              <a:t>恰为波谷</a:t>
            </a:r>
            <a:r>
              <a:rPr lang="en-US" altLang="zh-CN" sz="3200" dirty="0">
                <a:latin typeface="Times New Roman" panose="02020603050405020304" pitchFamily="18" charset="0"/>
              </a:rPr>
              <a:t>.</a:t>
            </a:r>
            <a:r>
              <a:rPr lang="zh-CN" altLang="en-US" sz="3200" dirty="0">
                <a:latin typeface="宋体" panose="02010600030101010101" pitchFamily="2" charset="-122"/>
              </a:rPr>
              <a:t>设波速为        ，试写出由</a:t>
            </a:r>
            <a:r>
              <a:rPr lang="en-US" altLang="zh-CN" sz="3200" b="0" i="1" dirty="0">
                <a:latin typeface="Times New Roman" panose="02020603050405020304" pitchFamily="18" charset="0"/>
              </a:rPr>
              <a:t>A</a:t>
            </a:r>
            <a:r>
              <a:rPr lang="zh-CN" altLang="en-US" sz="3200" dirty="0">
                <a:latin typeface="Times New Roman" panose="02020603050405020304" pitchFamily="18" charset="0"/>
              </a:rPr>
              <a:t>、</a:t>
            </a:r>
            <a:r>
              <a:rPr lang="en-US" altLang="zh-CN" sz="3200" b="0" i="1" dirty="0">
                <a:latin typeface="Times New Roman" panose="02020603050405020304" pitchFamily="18" charset="0"/>
              </a:rPr>
              <a:t>B</a:t>
            </a:r>
            <a:r>
              <a:rPr lang="zh-CN" altLang="en-US" sz="3200" dirty="0">
                <a:latin typeface="宋体" panose="02010600030101010101" pitchFamily="2" charset="-122"/>
              </a:rPr>
              <a:t>发出的两列波传到点</a:t>
            </a:r>
            <a:r>
              <a:rPr lang="en-US" altLang="zh-CN" sz="3200" b="0" i="1" dirty="0">
                <a:latin typeface="Times New Roman" panose="02020603050405020304" pitchFamily="18" charset="0"/>
              </a:rPr>
              <a:t>P</a:t>
            </a:r>
            <a:r>
              <a:rPr lang="en-US" altLang="zh-CN" sz="3200" i="1" dirty="0">
                <a:latin typeface="Times New Roman" panose="02020603050405020304" pitchFamily="18" charset="0"/>
              </a:rPr>
              <a:t> </a:t>
            </a:r>
            <a:r>
              <a:rPr lang="zh-CN" altLang="en-US" sz="3200" dirty="0">
                <a:latin typeface="宋体" panose="02010600030101010101" pitchFamily="2" charset="-122"/>
              </a:rPr>
              <a:t>时干涉的结果</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grpSp>
        <p:nvGrpSpPr>
          <p:cNvPr id="17412" name="Group 3"/>
          <p:cNvGrpSpPr/>
          <p:nvPr/>
        </p:nvGrpSpPr>
        <p:grpSpPr>
          <a:xfrm>
            <a:off x="5394325" y="981075"/>
            <a:ext cx="3336925" cy="2155825"/>
            <a:chOff x="275" y="1536"/>
            <a:chExt cx="2702" cy="1455"/>
          </a:xfrm>
        </p:grpSpPr>
        <p:sp>
          <p:nvSpPr>
            <p:cNvPr id="17413" name="Rectangle 4"/>
            <p:cNvSpPr/>
            <p:nvPr/>
          </p:nvSpPr>
          <p:spPr>
            <a:xfrm>
              <a:off x="288" y="1536"/>
              <a:ext cx="2640" cy="144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7414" name="Group 5"/>
            <p:cNvGrpSpPr/>
            <p:nvPr/>
          </p:nvGrpSpPr>
          <p:grpSpPr>
            <a:xfrm>
              <a:off x="275" y="1536"/>
              <a:ext cx="2702" cy="1455"/>
              <a:chOff x="83" y="2112"/>
              <a:chExt cx="2702" cy="1455"/>
            </a:xfrm>
          </p:grpSpPr>
          <p:sp>
            <p:nvSpPr>
              <p:cNvPr id="17415" name="Line 6"/>
              <p:cNvSpPr/>
              <p:nvPr/>
            </p:nvSpPr>
            <p:spPr>
              <a:xfrm flipV="1">
                <a:off x="816" y="2256"/>
                <a:ext cx="0" cy="912"/>
              </a:xfrm>
              <a:prstGeom prst="line">
                <a:avLst/>
              </a:prstGeom>
              <a:ln w="28575" cap="flat" cmpd="sng">
                <a:solidFill>
                  <a:schemeClr val="tx1"/>
                </a:solidFill>
                <a:prstDash val="solid"/>
                <a:headEnd type="none" w="med" len="med"/>
                <a:tailEnd type="none" w="med" len="med"/>
              </a:ln>
            </p:spPr>
          </p:sp>
          <p:sp>
            <p:nvSpPr>
              <p:cNvPr id="17416" name="Line 7"/>
              <p:cNvSpPr/>
              <p:nvPr/>
            </p:nvSpPr>
            <p:spPr>
              <a:xfrm>
                <a:off x="816" y="3168"/>
                <a:ext cx="1584" cy="0"/>
              </a:xfrm>
              <a:prstGeom prst="line">
                <a:avLst/>
              </a:prstGeom>
              <a:ln w="28575" cap="flat" cmpd="sng">
                <a:solidFill>
                  <a:schemeClr val="tx1"/>
                </a:solidFill>
                <a:prstDash val="solid"/>
                <a:headEnd type="none" w="med" len="med"/>
                <a:tailEnd type="none" w="med" len="med"/>
              </a:ln>
            </p:spPr>
          </p:sp>
          <p:sp>
            <p:nvSpPr>
              <p:cNvPr id="17417" name="Oval 8"/>
              <p:cNvSpPr/>
              <p:nvPr/>
            </p:nvSpPr>
            <p:spPr>
              <a:xfrm>
                <a:off x="768" y="2208"/>
                <a:ext cx="96" cy="96"/>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7418" name="Oval 9"/>
              <p:cNvSpPr/>
              <p:nvPr/>
            </p:nvSpPr>
            <p:spPr>
              <a:xfrm>
                <a:off x="2352" y="3120"/>
                <a:ext cx="96" cy="96"/>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7419" name="Oval 10"/>
              <p:cNvSpPr/>
              <p:nvPr/>
            </p:nvSpPr>
            <p:spPr>
              <a:xfrm>
                <a:off x="768" y="3120"/>
                <a:ext cx="96" cy="96"/>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7420" name="Line 11"/>
              <p:cNvSpPr/>
              <p:nvPr/>
            </p:nvSpPr>
            <p:spPr>
              <a:xfrm>
                <a:off x="336" y="2256"/>
                <a:ext cx="192" cy="0"/>
              </a:xfrm>
              <a:prstGeom prst="line">
                <a:avLst/>
              </a:prstGeom>
              <a:ln w="19050" cap="flat" cmpd="sng">
                <a:solidFill>
                  <a:schemeClr val="tx1"/>
                </a:solidFill>
                <a:prstDash val="solid"/>
                <a:headEnd type="none" w="med" len="med"/>
                <a:tailEnd type="none" w="med" len="med"/>
              </a:ln>
            </p:spPr>
          </p:sp>
          <p:sp>
            <p:nvSpPr>
              <p:cNvPr id="17421" name="Line 12"/>
              <p:cNvSpPr/>
              <p:nvPr/>
            </p:nvSpPr>
            <p:spPr>
              <a:xfrm>
                <a:off x="336" y="3168"/>
                <a:ext cx="192" cy="0"/>
              </a:xfrm>
              <a:prstGeom prst="line">
                <a:avLst/>
              </a:prstGeom>
              <a:ln w="19050" cap="flat" cmpd="sng">
                <a:solidFill>
                  <a:schemeClr val="tx1"/>
                </a:solidFill>
                <a:prstDash val="solid"/>
                <a:headEnd type="none" w="med" len="med"/>
                <a:tailEnd type="none" w="med" len="med"/>
              </a:ln>
            </p:spPr>
          </p:sp>
          <p:sp>
            <p:nvSpPr>
              <p:cNvPr id="17422" name="Line 13"/>
              <p:cNvSpPr/>
              <p:nvPr/>
            </p:nvSpPr>
            <p:spPr>
              <a:xfrm>
                <a:off x="816" y="3312"/>
                <a:ext cx="0" cy="192"/>
              </a:xfrm>
              <a:prstGeom prst="line">
                <a:avLst/>
              </a:prstGeom>
              <a:ln w="19050" cap="flat" cmpd="sng">
                <a:solidFill>
                  <a:schemeClr val="tx1"/>
                </a:solidFill>
                <a:prstDash val="solid"/>
                <a:headEnd type="none" w="med" len="med"/>
                <a:tailEnd type="none" w="med" len="med"/>
              </a:ln>
            </p:spPr>
          </p:sp>
          <p:sp>
            <p:nvSpPr>
              <p:cNvPr id="17423" name="Line 14"/>
              <p:cNvSpPr/>
              <p:nvPr/>
            </p:nvSpPr>
            <p:spPr>
              <a:xfrm>
                <a:off x="2400" y="3312"/>
                <a:ext cx="0" cy="192"/>
              </a:xfrm>
              <a:prstGeom prst="line">
                <a:avLst/>
              </a:prstGeom>
              <a:ln w="19050" cap="flat" cmpd="sng">
                <a:solidFill>
                  <a:schemeClr val="tx1"/>
                </a:solidFill>
                <a:prstDash val="solid"/>
                <a:headEnd type="none" w="med" len="med"/>
                <a:tailEnd type="none" w="med" len="med"/>
              </a:ln>
            </p:spPr>
          </p:sp>
          <p:cxnSp>
            <p:nvCxnSpPr>
              <p:cNvPr id="17424" name="AutoShape 15"/>
              <p:cNvCxnSpPr/>
              <p:nvPr/>
            </p:nvCxnSpPr>
            <p:spPr>
              <a:xfrm>
                <a:off x="816" y="3408"/>
                <a:ext cx="1584" cy="0"/>
              </a:xfrm>
              <a:prstGeom prst="straightConnector1">
                <a:avLst/>
              </a:prstGeom>
              <a:ln w="19050" cap="flat" cmpd="sng">
                <a:solidFill>
                  <a:schemeClr val="tx1"/>
                </a:solidFill>
                <a:prstDash val="solid"/>
                <a:headEnd type="triangle" w="sm" len="lg"/>
                <a:tailEnd type="triangle" w="sm" len="lg"/>
              </a:ln>
            </p:spPr>
          </p:cxnSp>
          <p:cxnSp>
            <p:nvCxnSpPr>
              <p:cNvPr id="17425" name="AutoShape 16"/>
              <p:cNvCxnSpPr/>
              <p:nvPr/>
            </p:nvCxnSpPr>
            <p:spPr>
              <a:xfrm>
                <a:off x="432" y="2250"/>
                <a:ext cx="0" cy="912"/>
              </a:xfrm>
              <a:prstGeom prst="straightConnector1">
                <a:avLst/>
              </a:prstGeom>
              <a:ln w="19050" cap="flat" cmpd="sng">
                <a:solidFill>
                  <a:schemeClr val="tx1"/>
                </a:solidFill>
                <a:prstDash val="solid"/>
                <a:headEnd type="triangle" w="sm" len="lg"/>
                <a:tailEnd type="triangle" w="sm" len="lg"/>
              </a:ln>
            </p:spPr>
          </p:cxnSp>
          <p:sp>
            <p:nvSpPr>
              <p:cNvPr id="17426" name="Text Box 17"/>
              <p:cNvSpPr txBox="1"/>
              <p:nvPr/>
            </p:nvSpPr>
            <p:spPr>
              <a:xfrm>
                <a:off x="83" y="2544"/>
                <a:ext cx="733" cy="350"/>
              </a:xfrm>
              <a:prstGeom prst="rect">
                <a:avLst/>
              </a:prstGeom>
              <a:solidFill>
                <a:schemeClr val="bg1"/>
              </a:solidFill>
              <a:ln w="19050">
                <a:noFill/>
              </a:ln>
            </p:spPr>
            <p:txBody>
              <a:bodyPr wrap="none">
                <a:spAutoFit/>
              </a:bodyPr>
              <a:p>
                <a:pPr algn="ctr"/>
                <a:r>
                  <a:rPr lang="en-US" altLang="zh-CN" sz="2800" b="0" dirty="0">
                    <a:latin typeface="Times New Roman" panose="02020603050405020304" pitchFamily="18" charset="0"/>
                  </a:rPr>
                  <a:t>15 m</a:t>
                </a:r>
                <a:endParaRPr lang="en-US" altLang="zh-CN" sz="2800" b="0" dirty="0">
                  <a:latin typeface="Times New Roman" panose="02020603050405020304" pitchFamily="18" charset="0"/>
                </a:endParaRPr>
              </a:p>
            </p:txBody>
          </p:sp>
          <p:sp>
            <p:nvSpPr>
              <p:cNvPr id="17427" name="Text Box 18"/>
              <p:cNvSpPr txBox="1"/>
              <p:nvPr/>
            </p:nvSpPr>
            <p:spPr>
              <a:xfrm>
                <a:off x="1235" y="3217"/>
                <a:ext cx="732" cy="350"/>
              </a:xfrm>
              <a:prstGeom prst="rect">
                <a:avLst/>
              </a:prstGeom>
              <a:solidFill>
                <a:schemeClr val="bg1"/>
              </a:solidFill>
              <a:ln w="19050">
                <a:noFill/>
              </a:ln>
            </p:spPr>
            <p:txBody>
              <a:bodyPr wrap="none">
                <a:spAutoFit/>
              </a:bodyPr>
              <a:p>
                <a:pPr algn="ctr"/>
                <a:r>
                  <a:rPr lang="en-US" altLang="zh-CN" sz="2800" b="0" dirty="0">
                    <a:latin typeface="Times New Roman" panose="02020603050405020304" pitchFamily="18" charset="0"/>
                  </a:rPr>
                  <a:t>20 m</a:t>
                </a:r>
                <a:endParaRPr lang="en-US" altLang="zh-CN" sz="2800" b="0" dirty="0">
                  <a:latin typeface="Times New Roman" panose="02020603050405020304" pitchFamily="18" charset="0"/>
                </a:endParaRPr>
              </a:p>
            </p:txBody>
          </p:sp>
          <p:sp>
            <p:nvSpPr>
              <p:cNvPr id="17428" name="Text Box 19"/>
              <p:cNvSpPr txBox="1"/>
              <p:nvPr/>
            </p:nvSpPr>
            <p:spPr>
              <a:xfrm>
                <a:off x="527" y="3120"/>
                <a:ext cx="325" cy="351"/>
              </a:xfrm>
              <a:prstGeom prst="rect">
                <a:avLst/>
              </a:prstGeom>
              <a:noFill/>
              <a:ln w="19050">
                <a:noFill/>
              </a:ln>
            </p:spPr>
            <p:txBody>
              <a:bodyPr wrap="none">
                <a:spAutoFit/>
              </a:bodyPr>
              <a:p>
                <a:pPr algn="ctr"/>
                <a:r>
                  <a:rPr lang="en-US" altLang="zh-CN" sz="2800" b="0" i="1" dirty="0">
                    <a:latin typeface="Times New Roman" panose="02020603050405020304" pitchFamily="18" charset="0"/>
                  </a:rPr>
                  <a:t>A</a:t>
                </a:r>
                <a:endParaRPr lang="en-US" altLang="zh-CN" sz="2800" b="0" i="1" dirty="0">
                  <a:latin typeface="Times New Roman" panose="02020603050405020304" pitchFamily="18" charset="0"/>
                </a:endParaRPr>
              </a:p>
            </p:txBody>
          </p:sp>
          <p:sp>
            <p:nvSpPr>
              <p:cNvPr id="17429" name="Rectangle 20"/>
              <p:cNvSpPr/>
              <p:nvPr/>
            </p:nvSpPr>
            <p:spPr>
              <a:xfrm>
                <a:off x="2460" y="3033"/>
                <a:ext cx="325" cy="351"/>
              </a:xfrm>
              <a:prstGeom prst="rect">
                <a:avLst/>
              </a:prstGeom>
              <a:noFill/>
              <a:ln w="19050">
                <a:noFill/>
              </a:ln>
            </p:spPr>
            <p:txBody>
              <a:bodyPr wrap="none">
                <a:spAutoFit/>
              </a:bodyPr>
              <a:p>
                <a:pPr algn="ctr"/>
                <a:r>
                  <a:rPr lang="en-US" altLang="zh-CN" sz="2800" b="0" i="1" dirty="0">
                    <a:latin typeface="Times New Roman" panose="02020603050405020304" pitchFamily="18" charset="0"/>
                  </a:rPr>
                  <a:t>B</a:t>
                </a:r>
                <a:endParaRPr lang="en-US" altLang="zh-CN" sz="2800" b="0" i="1" dirty="0">
                  <a:latin typeface="Times New Roman" panose="02020603050405020304" pitchFamily="18" charset="0"/>
                </a:endParaRPr>
              </a:p>
            </p:txBody>
          </p:sp>
          <p:sp>
            <p:nvSpPr>
              <p:cNvPr id="17430" name="Rectangle 21"/>
              <p:cNvSpPr/>
              <p:nvPr/>
            </p:nvSpPr>
            <p:spPr>
              <a:xfrm>
                <a:off x="815" y="2112"/>
                <a:ext cx="325" cy="350"/>
              </a:xfrm>
              <a:prstGeom prst="rect">
                <a:avLst/>
              </a:prstGeom>
              <a:noFill/>
              <a:ln w="19050">
                <a:noFill/>
              </a:ln>
            </p:spPr>
            <p:txBody>
              <a:bodyPr wrap="none">
                <a:spAutoFit/>
              </a:bodyPr>
              <a:p>
                <a:pPr algn="ctr"/>
                <a:r>
                  <a:rPr lang="en-US" altLang="zh-CN" sz="2800" b="0" i="1" dirty="0">
                    <a:latin typeface="Times New Roman" panose="02020603050405020304" pitchFamily="18" charset="0"/>
                  </a:rPr>
                  <a:t>P</a:t>
                </a:r>
                <a:endParaRPr lang="en-US" altLang="zh-CN" sz="2800" b="0" i="1" dirty="0">
                  <a:latin typeface="Times New Roman" panose="02020603050405020304" pitchFamily="18" charset="0"/>
                </a:endParaRPr>
              </a:p>
            </p:txBody>
          </p:sp>
        </p:grpSp>
      </p:grpSp>
      <p:graphicFrame>
        <p:nvGraphicFramePr>
          <p:cNvPr id="17410" name="Object 22"/>
          <p:cNvGraphicFramePr/>
          <p:nvPr/>
        </p:nvGraphicFramePr>
        <p:xfrm>
          <a:off x="1412875" y="3838575"/>
          <a:ext cx="1508125" cy="615950"/>
        </p:xfrm>
        <a:graphic>
          <a:graphicData uri="http://schemas.openxmlformats.org/presentationml/2006/ole">
            <mc:AlternateContent xmlns:mc="http://schemas.openxmlformats.org/markup-compatibility/2006">
              <mc:Choice xmlns:v="urn:schemas-microsoft-com:vml" Requires="v">
                <p:oleObj spid="_x0000_s3098" name="" r:id="rId1" imgW="558800" imgH="228600" progId="Equation.3">
                  <p:embed/>
                </p:oleObj>
              </mc:Choice>
              <mc:Fallback>
                <p:oleObj name="" r:id="rId1" imgW="558800" imgH="228600" progId="Equation.3">
                  <p:embed/>
                  <p:pic>
                    <p:nvPicPr>
                      <p:cNvPr id="0" name="图片 3097"/>
                      <p:cNvPicPr/>
                      <p:nvPr/>
                    </p:nvPicPr>
                    <p:blipFill>
                      <a:blip r:embed="rId2"/>
                      <a:stretch>
                        <a:fillRect/>
                      </a:stretch>
                    </p:blipFill>
                    <p:spPr>
                      <a:xfrm>
                        <a:off x="1412875" y="3838575"/>
                        <a:ext cx="1508125" cy="61595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4" name="Object 2"/>
          <p:cNvGraphicFramePr/>
          <p:nvPr/>
        </p:nvGraphicFramePr>
        <p:xfrm>
          <a:off x="1524000" y="914400"/>
          <a:ext cx="3581400" cy="715963"/>
        </p:xfrm>
        <a:graphic>
          <a:graphicData uri="http://schemas.openxmlformats.org/presentationml/2006/ole">
            <mc:AlternateContent xmlns:mc="http://schemas.openxmlformats.org/markup-compatibility/2006">
              <mc:Choice xmlns:v="urn:schemas-microsoft-com:vml" Requires="v">
                <p:oleObj spid="_x0000_s3107" name="" r:id="rId1" imgW="1407795" imgH="266065" progId="Equation.3">
                  <p:embed/>
                </p:oleObj>
              </mc:Choice>
              <mc:Fallback>
                <p:oleObj name="" r:id="rId1" imgW="1407795" imgH="266065" progId="Equation.3">
                  <p:embed/>
                  <p:pic>
                    <p:nvPicPr>
                      <p:cNvPr id="0" name="图片 3106"/>
                      <p:cNvPicPr/>
                      <p:nvPr/>
                    </p:nvPicPr>
                    <p:blipFill>
                      <a:blip r:embed="rId2"/>
                      <a:stretch>
                        <a:fillRect/>
                      </a:stretch>
                    </p:blipFill>
                    <p:spPr>
                      <a:xfrm>
                        <a:off x="1524000" y="914400"/>
                        <a:ext cx="3581400" cy="715963"/>
                      </a:xfrm>
                      <a:prstGeom prst="rect">
                        <a:avLst/>
                      </a:prstGeom>
                      <a:noFill/>
                      <a:ln w="38100">
                        <a:noFill/>
                        <a:miter/>
                      </a:ln>
                    </p:spPr>
                  </p:pic>
                </p:oleObj>
              </mc:Fallback>
            </mc:AlternateContent>
          </a:graphicData>
        </a:graphic>
      </p:graphicFrame>
      <p:grpSp>
        <p:nvGrpSpPr>
          <p:cNvPr id="2" name="Group 3"/>
          <p:cNvGrpSpPr/>
          <p:nvPr/>
        </p:nvGrpSpPr>
        <p:grpSpPr>
          <a:xfrm>
            <a:off x="685800" y="2852738"/>
            <a:ext cx="6981825" cy="1374775"/>
            <a:chOff x="432" y="1797"/>
            <a:chExt cx="4398" cy="866"/>
          </a:xfrm>
        </p:grpSpPr>
        <p:sp>
          <p:nvSpPr>
            <p:cNvPr id="18462" name="Text Box 4"/>
            <p:cNvSpPr txBox="1"/>
            <p:nvPr/>
          </p:nvSpPr>
          <p:spPr>
            <a:xfrm>
              <a:off x="432" y="1797"/>
              <a:ext cx="4398" cy="426"/>
            </a:xfrm>
            <a:prstGeom prst="rect">
              <a:avLst/>
            </a:prstGeom>
            <a:noFill/>
            <a:ln w="19050">
              <a:noFill/>
            </a:ln>
          </p:spPr>
          <p:txBody>
            <a:bodyPr>
              <a:spAutoFit/>
            </a:bodyPr>
            <a:p>
              <a:pPr>
                <a:lnSpc>
                  <a:spcPct val="120000"/>
                </a:lnSpc>
              </a:pPr>
              <a:r>
                <a:rPr lang="zh-CN" altLang="en-US" sz="3200" dirty="0">
                  <a:latin typeface="宋体" panose="02010600030101010101" pitchFamily="2" charset="-122"/>
                </a:rPr>
                <a:t>设</a:t>
              </a:r>
              <a:r>
                <a:rPr lang="zh-CN" altLang="en-US" sz="3200" dirty="0">
                  <a:latin typeface="Times New Roman" panose="02020603050405020304" pitchFamily="18" charset="0"/>
                </a:rPr>
                <a:t> </a:t>
              </a:r>
              <a:r>
                <a:rPr lang="en-US" altLang="zh-CN" sz="3200" b="0" i="1" dirty="0">
                  <a:latin typeface="Times New Roman" panose="02020603050405020304" pitchFamily="18" charset="0"/>
                </a:rPr>
                <a:t>A</a:t>
              </a:r>
              <a:r>
                <a:rPr lang="en-US" altLang="zh-CN" sz="3200" dirty="0">
                  <a:latin typeface="Times New Roman" panose="02020603050405020304" pitchFamily="18" charset="0"/>
                </a:rPr>
                <a:t> </a:t>
              </a:r>
              <a:r>
                <a:rPr lang="zh-CN" altLang="en-US" sz="3200" dirty="0">
                  <a:latin typeface="宋体" panose="02010600030101010101" pitchFamily="2" charset="-122"/>
                </a:rPr>
                <a:t>的相位较 </a:t>
              </a:r>
              <a:r>
                <a:rPr lang="en-US" altLang="zh-CN" sz="3200" b="0" i="1" dirty="0">
                  <a:latin typeface="Times New Roman" panose="02020603050405020304" pitchFamily="18" charset="0"/>
                </a:rPr>
                <a:t>B </a:t>
              </a:r>
              <a:r>
                <a:rPr lang="zh-CN" altLang="en-US" sz="3200" dirty="0">
                  <a:latin typeface="宋体" panose="02010600030101010101" pitchFamily="2" charset="-122"/>
                </a:rPr>
                <a:t>超</a:t>
              </a:r>
              <a:r>
                <a:rPr lang="zh-CN" altLang="en-US" sz="3200" dirty="0">
                  <a:latin typeface="Times New Roman" panose="02020603050405020304" pitchFamily="18" charset="0"/>
                </a:rPr>
                <a:t>前</a:t>
              </a:r>
              <a:endParaRPr lang="zh-CN" altLang="en-US" sz="3200" dirty="0">
                <a:latin typeface="宋体" panose="02010600030101010101" pitchFamily="2" charset="-122"/>
              </a:endParaRPr>
            </a:p>
          </p:txBody>
        </p:sp>
        <p:graphicFrame>
          <p:nvGraphicFramePr>
            <p:cNvPr id="18438" name="Object 5"/>
            <p:cNvGraphicFramePr/>
            <p:nvPr/>
          </p:nvGraphicFramePr>
          <p:xfrm>
            <a:off x="1125" y="2296"/>
            <a:ext cx="1467" cy="367"/>
          </p:xfrm>
          <a:graphic>
            <a:graphicData uri="http://schemas.openxmlformats.org/presentationml/2006/ole">
              <mc:AlternateContent xmlns:mc="http://schemas.openxmlformats.org/markup-compatibility/2006">
                <mc:Choice xmlns:v="urn:schemas-microsoft-com:vml" Requires="v">
                  <p:oleObj spid="_x0000_s3097" name="" r:id="rId3" imgW="748030" imgH="215900" progId="Equation.3">
                    <p:embed/>
                  </p:oleObj>
                </mc:Choice>
                <mc:Fallback>
                  <p:oleObj name="" r:id="rId3" imgW="748030" imgH="215900" progId="Equation.3">
                    <p:embed/>
                    <p:pic>
                      <p:nvPicPr>
                        <p:cNvPr id="0" name="图片 3096"/>
                        <p:cNvPicPr/>
                        <p:nvPr/>
                      </p:nvPicPr>
                      <p:blipFill>
                        <a:blip r:embed="rId4"/>
                        <a:stretch>
                          <a:fillRect/>
                        </a:stretch>
                      </p:blipFill>
                      <p:spPr>
                        <a:xfrm>
                          <a:off x="1125" y="2296"/>
                          <a:ext cx="1467" cy="367"/>
                        </a:xfrm>
                        <a:prstGeom prst="rect">
                          <a:avLst/>
                        </a:prstGeom>
                        <a:noFill/>
                        <a:ln w="38100">
                          <a:noFill/>
                          <a:miter/>
                        </a:ln>
                      </p:spPr>
                    </p:pic>
                  </p:oleObj>
                </mc:Fallback>
              </mc:AlternateContent>
            </a:graphicData>
          </a:graphic>
        </p:graphicFrame>
      </p:grpSp>
      <p:grpSp>
        <p:nvGrpSpPr>
          <p:cNvPr id="3" name="Group 6"/>
          <p:cNvGrpSpPr/>
          <p:nvPr/>
        </p:nvGrpSpPr>
        <p:grpSpPr>
          <a:xfrm>
            <a:off x="639763" y="4267200"/>
            <a:ext cx="7589837" cy="1828800"/>
            <a:chOff x="403" y="2688"/>
            <a:chExt cx="4781" cy="1152"/>
          </a:xfrm>
        </p:grpSpPr>
        <p:graphicFrame>
          <p:nvGraphicFramePr>
            <p:cNvPr id="18436" name="Object 7"/>
            <p:cNvGraphicFramePr/>
            <p:nvPr/>
          </p:nvGraphicFramePr>
          <p:xfrm>
            <a:off x="403" y="2688"/>
            <a:ext cx="4781" cy="653"/>
          </p:xfrm>
          <a:graphic>
            <a:graphicData uri="http://schemas.openxmlformats.org/presentationml/2006/ole">
              <mc:AlternateContent xmlns:mc="http://schemas.openxmlformats.org/markup-compatibility/2006">
                <mc:Choice xmlns:v="urn:schemas-microsoft-com:vml" Requires="v">
                  <p:oleObj spid="_x0000_s3153" name="" r:id="rId5" imgW="3402330" imgH="393700" progId="Equation.3">
                    <p:embed/>
                  </p:oleObj>
                </mc:Choice>
                <mc:Fallback>
                  <p:oleObj name="" r:id="rId5" imgW="3402330" imgH="393700" progId="Equation.3">
                    <p:embed/>
                    <p:pic>
                      <p:nvPicPr>
                        <p:cNvPr id="0" name="图片 3152"/>
                        <p:cNvPicPr/>
                        <p:nvPr/>
                      </p:nvPicPr>
                      <p:blipFill>
                        <a:blip r:embed="rId6"/>
                        <a:stretch>
                          <a:fillRect/>
                        </a:stretch>
                      </p:blipFill>
                      <p:spPr>
                        <a:xfrm>
                          <a:off x="403" y="2688"/>
                          <a:ext cx="4781" cy="653"/>
                        </a:xfrm>
                        <a:prstGeom prst="rect">
                          <a:avLst/>
                        </a:prstGeom>
                        <a:noFill/>
                        <a:ln w="38100">
                          <a:noFill/>
                          <a:miter/>
                        </a:ln>
                      </p:spPr>
                    </p:pic>
                  </p:oleObj>
                </mc:Fallback>
              </mc:AlternateContent>
            </a:graphicData>
          </a:graphic>
        </p:graphicFrame>
        <p:sp>
          <p:nvSpPr>
            <p:cNvPr id="18461" name="Text Box 8"/>
            <p:cNvSpPr txBox="1"/>
            <p:nvPr/>
          </p:nvSpPr>
          <p:spPr>
            <a:xfrm>
              <a:off x="1056" y="3385"/>
              <a:ext cx="1959" cy="426"/>
            </a:xfrm>
            <a:prstGeom prst="rect">
              <a:avLst/>
            </a:prstGeom>
            <a:noFill/>
            <a:ln w="19050">
              <a:noFill/>
            </a:ln>
          </p:spPr>
          <p:txBody>
            <a:bodyPr>
              <a:spAutoFit/>
            </a:bodyPr>
            <a:p>
              <a:pPr>
                <a:lnSpc>
                  <a:spcPct val="120000"/>
                </a:lnSpc>
              </a:pPr>
              <a:r>
                <a:rPr lang="zh-CN" altLang="en-US" sz="3200" dirty="0">
                  <a:latin typeface="宋体" panose="02010600030101010101" pitchFamily="2" charset="-122"/>
                </a:rPr>
                <a:t>点</a:t>
              </a:r>
              <a:r>
                <a:rPr lang="en-US" altLang="zh-CN" sz="3200" b="0" i="1" dirty="0">
                  <a:latin typeface="Times New Roman" panose="02020603050405020304" pitchFamily="18" charset="0"/>
                </a:rPr>
                <a:t>P</a:t>
              </a:r>
              <a:r>
                <a:rPr lang="en-US" altLang="zh-CN" sz="3200" b="0" i="1" dirty="0">
                  <a:latin typeface="宋体" panose="02010600030101010101" pitchFamily="2" charset="-122"/>
                </a:rPr>
                <a:t> </a:t>
              </a:r>
              <a:r>
                <a:rPr lang="zh-CN" altLang="en-US" sz="3200" dirty="0">
                  <a:latin typeface="宋体" panose="02010600030101010101" pitchFamily="2" charset="-122"/>
                </a:rPr>
                <a:t>合振幅</a:t>
              </a:r>
              <a:endParaRPr lang="zh-CN" altLang="en-US" sz="3200" dirty="0">
                <a:latin typeface="宋体" panose="02010600030101010101" pitchFamily="2" charset="-122"/>
              </a:endParaRPr>
            </a:p>
          </p:txBody>
        </p:sp>
        <p:graphicFrame>
          <p:nvGraphicFramePr>
            <p:cNvPr id="18437" name="Object 9"/>
            <p:cNvGraphicFramePr/>
            <p:nvPr/>
          </p:nvGraphicFramePr>
          <p:xfrm>
            <a:off x="2688" y="3407"/>
            <a:ext cx="1440" cy="433"/>
          </p:xfrm>
          <a:graphic>
            <a:graphicData uri="http://schemas.openxmlformats.org/presentationml/2006/ole">
              <mc:AlternateContent xmlns:mc="http://schemas.openxmlformats.org/markup-compatibility/2006">
                <mc:Choice xmlns:v="urn:schemas-microsoft-com:vml" Requires="v">
                  <p:oleObj spid="_x0000_s3162" name="" r:id="rId7" imgW="1002665" imgH="254000" progId="Equation.3">
                    <p:embed/>
                  </p:oleObj>
                </mc:Choice>
                <mc:Fallback>
                  <p:oleObj name="" r:id="rId7" imgW="1002665" imgH="254000" progId="Equation.3">
                    <p:embed/>
                    <p:pic>
                      <p:nvPicPr>
                        <p:cNvPr id="0" name="图片 3161"/>
                        <p:cNvPicPr/>
                        <p:nvPr/>
                      </p:nvPicPr>
                      <p:blipFill>
                        <a:blip r:embed="rId8"/>
                        <a:stretch>
                          <a:fillRect/>
                        </a:stretch>
                      </p:blipFill>
                      <p:spPr>
                        <a:xfrm>
                          <a:off x="2688" y="3407"/>
                          <a:ext cx="1440" cy="433"/>
                        </a:xfrm>
                        <a:prstGeom prst="rect">
                          <a:avLst/>
                        </a:prstGeom>
                        <a:noFill/>
                        <a:ln w="38100">
                          <a:noFill/>
                          <a:miter/>
                        </a:ln>
                      </p:spPr>
                    </p:pic>
                  </p:oleObj>
                </mc:Fallback>
              </mc:AlternateContent>
            </a:graphicData>
          </a:graphic>
        </p:graphicFrame>
      </p:grpSp>
      <p:sp>
        <p:nvSpPr>
          <p:cNvPr id="18441" name="Text Box 10"/>
          <p:cNvSpPr txBox="1"/>
          <p:nvPr/>
        </p:nvSpPr>
        <p:spPr>
          <a:xfrm>
            <a:off x="615950" y="874713"/>
            <a:ext cx="1219200" cy="676275"/>
          </a:xfrm>
          <a:prstGeom prst="rect">
            <a:avLst/>
          </a:prstGeom>
          <a:noFill/>
          <a:ln w="19050">
            <a:noFill/>
          </a:ln>
        </p:spPr>
        <p:txBody>
          <a:bodyPr>
            <a:spAutoFit/>
          </a:bodyPr>
          <a:p>
            <a:pPr>
              <a:lnSpc>
                <a:spcPct val="120000"/>
              </a:lnSpc>
            </a:pPr>
            <a:r>
              <a:rPr lang="zh-CN" altLang="en-US" sz="3200" dirty="0">
                <a:solidFill>
                  <a:srgbClr val="CC0000"/>
                </a:solidFill>
                <a:latin typeface="宋体" panose="02010600030101010101" pitchFamily="2" charset="-122"/>
              </a:rPr>
              <a:t>解</a:t>
            </a:r>
            <a:endParaRPr lang="zh-CN" altLang="en-US" sz="3200" dirty="0">
              <a:solidFill>
                <a:srgbClr val="CC0000"/>
              </a:solidFill>
              <a:latin typeface="宋体" panose="02010600030101010101" pitchFamily="2" charset="-122"/>
            </a:endParaRPr>
          </a:p>
        </p:txBody>
      </p:sp>
      <p:grpSp>
        <p:nvGrpSpPr>
          <p:cNvPr id="18442" name="Group 11"/>
          <p:cNvGrpSpPr/>
          <p:nvPr/>
        </p:nvGrpSpPr>
        <p:grpSpPr>
          <a:xfrm>
            <a:off x="1371600" y="1752600"/>
            <a:ext cx="3910013" cy="1046163"/>
            <a:chOff x="864" y="1104"/>
            <a:chExt cx="2463" cy="659"/>
          </a:xfrm>
        </p:grpSpPr>
        <p:graphicFrame>
          <p:nvGraphicFramePr>
            <p:cNvPr id="18435" name="Object 12"/>
            <p:cNvGraphicFramePr/>
            <p:nvPr/>
          </p:nvGraphicFramePr>
          <p:xfrm>
            <a:off x="864" y="1104"/>
            <a:ext cx="2064" cy="659"/>
          </p:xfrm>
          <a:graphic>
            <a:graphicData uri="http://schemas.openxmlformats.org/presentationml/2006/ole">
              <mc:AlternateContent xmlns:mc="http://schemas.openxmlformats.org/markup-compatibility/2006">
                <mc:Choice xmlns:v="urn:schemas-microsoft-com:vml" Requires="v">
                  <p:oleObj spid="_x0000_s3159" name="" r:id="rId9" imgW="1243965" imgH="393700" progId="Equation.3">
                    <p:embed/>
                  </p:oleObj>
                </mc:Choice>
                <mc:Fallback>
                  <p:oleObj name="" r:id="rId9" imgW="1243965" imgH="393700" progId="Equation.3">
                    <p:embed/>
                    <p:pic>
                      <p:nvPicPr>
                        <p:cNvPr id="0" name="图片 3158"/>
                        <p:cNvPicPr/>
                        <p:nvPr/>
                      </p:nvPicPr>
                      <p:blipFill>
                        <a:blip r:embed="rId10"/>
                        <a:stretch>
                          <a:fillRect/>
                        </a:stretch>
                      </p:blipFill>
                      <p:spPr>
                        <a:xfrm>
                          <a:off x="864" y="1104"/>
                          <a:ext cx="2064" cy="659"/>
                        </a:xfrm>
                        <a:prstGeom prst="rect">
                          <a:avLst/>
                        </a:prstGeom>
                        <a:noFill/>
                        <a:ln w="38100">
                          <a:noFill/>
                          <a:miter/>
                        </a:ln>
                      </p:spPr>
                    </p:pic>
                  </p:oleObj>
                </mc:Fallback>
              </mc:AlternateContent>
            </a:graphicData>
          </a:graphic>
        </p:graphicFrame>
        <p:sp>
          <p:nvSpPr>
            <p:cNvPr id="18460" name="Text Box 13"/>
            <p:cNvSpPr txBox="1"/>
            <p:nvPr/>
          </p:nvSpPr>
          <p:spPr>
            <a:xfrm>
              <a:off x="2842" y="1207"/>
              <a:ext cx="485" cy="365"/>
            </a:xfrm>
            <a:prstGeom prst="rect">
              <a:avLst/>
            </a:prstGeom>
            <a:noFill/>
            <a:ln w="19050">
              <a:noFill/>
            </a:ln>
          </p:spPr>
          <p:txBody>
            <a:bodyPr wrap="none">
              <a:spAutoFit/>
            </a:bodyPr>
            <a:p>
              <a:pPr algn="ctr"/>
              <a:r>
                <a:rPr lang="en-US" altLang="zh-CN" sz="3200" b="0" dirty="0">
                  <a:latin typeface="Times New Roman" panose="02020603050405020304" pitchFamily="18" charset="0"/>
                </a:rPr>
                <a:t>(m)</a:t>
              </a:r>
              <a:endParaRPr lang="en-US" altLang="zh-CN" sz="3200" b="0" dirty="0">
                <a:latin typeface="Times New Roman" panose="02020603050405020304" pitchFamily="18" charset="0"/>
              </a:endParaRPr>
            </a:p>
          </p:txBody>
        </p:sp>
      </p:grpSp>
      <p:sp>
        <p:nvSpPr>
          <p:cNvPr id="18443" name="Rectangle 14"/>
          <p:cNvSpPr/>
          <p:nvPr/>
        </p:nvSpPr>
        <p:spPr>
          <a:xfrm>
            <a:off x="5292725" y="981075"/>
            <a:ext cx="3378200" cy="21336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44" name="Line 15"/>
          <p:cNvSpPr/>
          <p:nvPr/>
        </p:nvSpPr>
        <p:spPr>
          <a:xfrm flipV="1">
            <a:off x="6299200" y="1193800"/>
            <a:ext cx="0" cy="1352550"/>
          </a:xfrm>
          <a:prstGeom prst="line">
            <a:avLst/>
          </a:prstGeom>
          <a:ln w="28575" cap="flat" cmpd="sng">
            <a:solidFill>
              <a:schemeClr val="tx1"/>
            </a:solidFill>
            <a:prstDash val="solid"/>
            <a:headEnd type="none" w="med" len="med"/>
            <a:tailEnd type="none" w="med" len="med"/>
          </a:ln>
        </p:spPr>
      </p:sp>
      <p:sp>
        <p:nvSpPr>
          <p:cNvPr id="18445" name="Line 16"/>
          <p:cNvSpPr/>
          <p:nvPr/>
        </p:nvSpPr>
        <p:spPr>
          <a:xfrm>
            <a:off x="6299200" y="2546350"/>
            <a:ext cx="1955800" cy="0"/>
          </a:xfrm>
          <a:prstGeom prst="line">
            <a:avLst/>
          </a:prstGeom>
          <a:ln w="28575" cap="flat" cmpd="sng">
            <a:solidFill>
              <a:schemeClr val="tx1"/>
            </a:solidFill>
            <a:prstDash val="solid"/>
            <a:headEnd type="none" w="med" len="med"/>
            <a:tailEnd type="none" w="med" len="med"/>
          </a:ln>
        </p:spPr>
      </p:sp>
      <p:sp>
        <p:nvSpPr>
          <p:cNvPr id="18446" name="Oval 17"/>
          <p:cNvSpPr/>
          <p:nvPr/>
        </p:nvSpPr>
        <p:spPr>
          <a:xfrm>
            <a:off x="6240463" y="1123950"/>
            <a:ext cx="119062" cy="141288"/>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47" name="Oval 18"/>
          <p:cNvSpPr/>
          <p:nvPr/>
        </p:nvSpPr>
        <p:spPr>
          <a:xfrm>
            <a:off x="8196263" y="2474913"/>
            <a:ext cx="119062" cy="141287"/>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48" name="Oval 19"/>
          <p:cNvSpPr/>
          <p:nvPr/>
        </p:nvSpPr>
        <p:spPr>
          <a:xfrm>
            <a:off x="6240463" y="2474913"/>
            <a:ext cx="119062" cy="141287"/>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49" name="Line 20"/>
          <p:cNvSpPr/>
          <p:nvPr/>
        </p:nvSpPr>
        <p:spPr>
          <a:xfrm>
            <a:off x="5707063" y="1193800"/>
            <a:ext cx="236537" cy="0"/>
          </a:xfrm>
          <a:prstGeom prst="line">
            <a:avLst/>
          </a:prstGeom>
          <a:ln w="19050" cap="flat" cmpd="sng">
            <a:solidFill>
              <a:schemeClr val="tx1"/>
            </a:solidFill>
            <a:prstDash val="solid"/>
            <a:headEnd type="none" w="med" len="med"/>
            <a:tailEnd type="none" w="med" len="med"/>
          </a:ln>
        </p:spPr>
      </p:sp>
      <p:sp>
        <p:nvSpPr>
          <p:cNvPr id="18450" name="Line 21"/>
          <p:cNvSpPr/>
          <p:nvPr/>
        </p:nvSpPr>
        <p:spPr>
          <a:xfrm>
            <a:off x="5707063" y="2546350"/>
            <a:ext cx="236537" cy="0"/>
          </a:xfrm>
          <a:prstGeom prst="line">
            <a:avLst/>
          </a:prstGeom>
          <a:ln w="19050" cap="flat" cmpd="sng">
            <a:solidFill>
              <a:schemeClr val="tx1"/>
            </a:solidFill>
            <a:prstDash val="solid"/>
            <a:headEnd type="none" w="med" len="med"/>
            <a:tailEnd type="none" w="med" len="med"/>
          </a:ln>
        </p:spPr>
      </p:sp>
      <p:sp>
        <p:nvSpPr>
          <p:cNvPr id="18451" name="Line 22"/>
          <p:cNvSpPr/>
          <p:nvPr/>
        </p:nvSpPr>
        <p:spPr>
          <a:xfrm>
            <a:off x="6299200" y="2759075"/>
            <a:ext cx="0" cy="284163"/>
          </a:xfrm>
          <a:prstGeom prst="line">
            <a:avLst/>
          </a:prstGeom>
          <a:ln w="19050" cap="flat" cmpd="sng">
            <a:solidFill>
              <a:schemeClr val="tx1"/>
            </a:solidFill>
            <a:prstDash val="solid"/>
            <a:headEnd type="none" w="med" len="med"/>
            <a:tailEnd type="none" w="med" len="med"/>
          </a:ln>
        </p:spPr>
      </p:sp>
      <p:sp>
        <p:nvSpPr>
          <p:cNvPr id="18452" name="Line 23"/>
          <p:cNvSpPr/>
          <p:nvPr/>
        </p:nvSpPr>
        <p:spPr>
          <a:xfrm>
            <a:off x="8255000" y="2759075"/>
            <a:ext cx="0" cy="284163"/>
          </a:xfrm>
          <a:prstGeom prst="line">
            <a:avLst/>
          </a:prstGeom>
          <a:ln w="19050" cap="flat" cmpd="sng">
            <a:solidFill>
              <a:schemeClr val="tx1"/>
            </a:solidFill>
            <a:prstDash val="solid"/>
            <a:headEnd type="none" w="med" len="med"/>
            <a:tailEnd type="none" w="med" len="med"/>
          </a:ln>
        </p:spPr>
      </p:sp>
      <p:cxnSp>
        <p:nvCxnSpPr>
          <p:cNvPr id="18453" name="AutoShape 24"/>
          <p:cNvCxnSpPr/>
          <p:nvPr/>
        </p:nvCxnSpPr>
        <p:spPr>
          <a:xfrm>
            <a:off x="6299200" y="2901950"/>
            <a:ext cx="1955800" cy="0"/>
          </a:xfrm>
          <a:prstGeom prst="straightConnector1">
            <a:avLst/>
          </a:prstGeom>
          <a:ln w="19050" cap="flat" cmpd="sng">
            <a:solidFill>
              <a:schemeClr val="tx1"/>
            </a:solidFill>
            <a:prstDash val="solid"/>
            <a:headEnd type="triangle" w="sm" len="lg"/>
            <a:tailEnd type="triangle" w="sm" len="lg"/>
          </a:ln>
        </p:spPr>
      </p:cxnSp>
      <p:cxnSp>
        <p:nvCxnSpPr>
          <p:cNvPr id="18454" name="AutoShape 25"/>
          <p:cNvCxnSpPr/>
          <p:nvPr/>
        </p:nvCxnSpPr>
        <p:spPr>
          <a:xfrm>
            <a:off x="5826125" y="1185863"/>
            <a:ext cx="0" cy="1350962"/>
          </a:xfrm>
          <a:prstGeom prst="straightConnector1">
            <a:avLst/>
          </a:prstGeom>
          <a:ln w="19050" cap="flat" cmpd="sng">
            <a:solidFill>
              <a:schemeClr val="tx1"/>
            </a:solidFill>
            <a:prstDash val="solid"/>
            <a:headEnd type="triangle" w="sm" len="lg"/>
            <a:tailEnd type="triangle" w="sm" len="lg"/>
          </a:ln>
        </p:spPr>
      </p:cxnSp>
      <p:sp>
        <p:nvSpPr>
          <p:cNvPr id="18455" name="Text Box 26"/>
          <p:cNvSpPr txBox="1"/>
          <p:nvPr/>
        </p:nvSpPr>
        <p:spPr>
          <a:xfrm>
            <a:off x="5364163" y="1620838"/>
            <a:ext cx="904875" cy="519112"/>
          </a:xfrm>
          <a:prstGeom prst="rect">
            <a:avLst/>
          </a:prstGeom>
          <a:solidFill>
            <a:schemeClr val="bg1"/>
          </a:solidFill>
          <a:ln w="19050">
            <a:noFill/>
          </a:ln>
        </p:spPr>
        <p:txBody>
          <a:bodyPr wrap="none">
            <a:spAutoFit/>
          </a:bodyPr>
          <a:p>
            <a:pPr algn="ctr"/>
            <a:r>
              <a:rPr lang="en-US" altLang="zh-CN" sz="2800" b="0" dirty="0">
                <a:latin typeface="Times New Roman" panose="02020603050405020304" pitchFamily="18" charset="0"/>
              </a:rPr>
              <a:t>15 m</a:t>
            </a:r>
            <a:endParaRPr lang="en-US" altLang="zh-CN" sz="2800" b="0" dirty="0">
              <a:latin typeface="Times New Roman" panose="02020603050405020304" pitchFamily="18" charset="0"/>
            </a:endParaRPr>
          </a:p>
        </p:txBody>
      </p:sp>
      <p:sp>
        <p:nvSpPr>
          <p:cNvPr id="18456" name="Text Box 27"/>
          <p:cNvSpPr txBox="1"/>
          <p:nvPr/>
        </p:nvSpPr>
        <p:spPr>
          <a:xfrm>
            <a:off x="6816725" y="2617788"/>
            <a:ext cx="904875" cy="519112"/>
          </a:xfrm>
          <a:prstGeom prst="rect">
            <a:avLst/>
          </a:prstGeom>
          <a:solidFill>
            <a:schemeClr val="bg1"/>
          </a:solidFill>
          <a:ln w="19050">
            <a:noFill/>
          </a:ln>
        </p:spPr>
        <p:txBody>
          <a:bodyPr wrap="none">
            <a:spAutoFit/>
          </a:bodyPr>
          <a:p>
            <a:pPr algn="ctr"/>
            <a:r>
              <a:rPr lang="en-US" altLang="zh-CN" sz="2800" b="0" dirty="0">
                <a:latin typeface="Times New Roman" panose="02020603050405020304" pitchFamily="18" charset="0"/>
              </a:rPr>
              <a:t>20 m</a:t>
            </a:r>
            <a:endParaRPr lang="en-US" altLang="zh-CN" sz="2800" b="0" dirty="0">
              <a:latin typeface="Times New Roman" panose="02020603050405020304" pitchFamily="18" charset="0"/>
            </a:endParaRPr>
          </a:p>
        </p:txBody>
      </p:sp>
      <p:sp>
        <p:nvSpPr>
          <p:cNvPr id="18457" name="Text Box 28"/>
          <p:cNvSpPr txBox="1"/>
          <p:nvPr/>
        </p:nvSpPr>
        <p:spPr>
          <a:xfrm>
            <a:off x="5942013" y="2474913"/>
            <a:ext cx="401637" cy="519112"/>
          </a:xfrm>
          <a:prstGeom prst="rect">
            <a:avLst/>
          </a:prstGeom>
          <a:noFill/>
          <a:ln w="19050">
            <a:noFill/>
          </a:ln>
        </p:spPr>
        <p:txBody>
          <a:bodyPr wrap="none">
            <a:spAutoFit/>
          </a:bodyPr>
          <a:p>
            <a:pPr algn="ctr"/>
            <a:r>
              <a:rPr lang="en-US" altLang="zh-CN" sz="2800" b="0" i="1" dirty="0">
                <a:latin typeface="Times New Roman" panose="02020603050405020304" pitchFamily="18" charset="0"/>
              </a:rPr>
              <a:t>A</a:t>
            </a:r>
            <a:endParaRPr lang="en-US" altLang="zh-CN" sz="2800" b="0" i="1" dirty="0">
              <a:latin typeface="Times New Roman" panose="02020603050405020304" pitchFamily="18" charset="0"/>
            </a:endParaRPr>
          </a:p>
        </p:txBody>
      </p:sp>
      <p:sp>
        <p:nvSpPr>
          <p:cNvPr id="18458" name="Rectangle 29"/>
          <p:cNvSpPr/>
          <p:nvPr/>
        </p:nvSpPr>
        <p:spPr>
          <a:xfrm>
            <a:off x="8329613" y="2346325"/>
            <a:ext cx="401637" cy="519113"/>
          </a:xfrm>
          <a:prstGeom prst="rect">
            <a:avLst/>
          </a:prstGeom>
          <a:noFill/>
          <a:ln w="19050">
            <a:noFill/>
          </a:ln>
        </p:spPr>
        <p:txBody>
          <a:bodyPr wrap="none">
            <a:spAutoFit/>
          </a:bodyPr>
          <a:p>
            <a:pPr algn="ctr"/>
            <a:r>
              <a:rPr lang="en-US" altLang="zh-CN" sz="2800" b="0" i="1" dirty="0">
                <a:latin typeface="Times New Roman" panose="02020603050405020304" pitchFamily="18" charset="0"/>
              </a:rPr>
              <a:t>B</a:t>
            </a:r>
            <a:endParaRPr lang="en-US" altLang="zh-CN" sz="2800" b="0" i="1" dirty="0">
              <a:latin typeface="Times New Roman" panose="02020603050405020304" pitchFamily="18" charset="0"/>
            </a:endParaRPr>
          </a:p>
        </p:txBody>
      </p:sp>
      <p:sp>
        <p:nvSpPr>
          <p:cNvPr id="18459" name="Rectangle 30"/>
          <p:cNvSpPr/>
          <p:nvPr/>
        </p:nvSpPr>
        <p:spPr>
          <a:xfrm>
            <a:off x="6297613" y="981075"/>
            <a:ext cx="401637" cy="519113"/>
          </a:xfrm>
          <a:prstGeom prst="rect">
            <a:avLst/>
          </a:prstGeom>
          <a:noFill/>
          <a:ln w="19050">
            <a:noFill/>
          </a:ln>
        </p:spPr>
        <p:txBody>
          <a:bodyPr wrap="none">
            <a:spAutoFit/>
          </a:bodyPr>
          <a:p>
            <a:pPr algn="ctr"/>
            <a:r>
              <a:rPr lang="en-US" altLang="zh-CN" sz="2800" b="0" i="1" dirty="0">
                <a:latin typeface="Times New Roman" panose="02020603050405020304" pitchFamily="18" charset="0"/>
              </a:rPr>
              <a:t>P</a:t>
            </a:r>
            <a:endParaRPr lang="en-US" altLang="zh-CN" sz="2800" b="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p:nvPr/>
        </p:nvSpPr>
        <p:spPr>
          <a:xfrm>
            <a:off x="830263" y="765175"/>
            <a:ext cx="4503737" cy="750888"/>
          </a:xfrm>
          <a:prstGeom prst="rect">
            <a:avLst/>
          </a:prstGeom>
          <a:noFill/>
          <a:ln w="19050">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一 驻波的产生</a:t>
            </a:r>
            <a:endParaRPr lang="zh-CN" altLang="en-US" sz="3600" dirty="0">
              <a:solidFill>
                <a:srgbClr val="CC0000"/>
              </a:solidFill>
              <a:latin typeface="宋体" panose="02010600030101010101" pitchFamily="2" charset="-122"/>
            </a:endParaRPr>
          </a:p>
        </p:txBody>
      </p:sp>
      <p:sp>
        <p:nvSpPr>
          <p:cNvPr id="19460" name="Rectangle 3"/>
          <p:cNvSpPr/>
          <p:nvPr/>
        </p:nvSpPr>
        <p:spPr>
          <a:xfrm>
            <a:off x="1252538" y="1697038"/>
            <a:ext cx="2176462" cy="579437"/>
          </a:xfrm>
          <a:prstGeom prst="rect">
            <a:avLst/>
          </a:prstGeom>
          <a:noFill/>
          <a:ln w="19050">
            <a:noFill/>
          </a:ln>
        </p:spPr>
        <p:txBody>
          <a:bodyPr>
            <a:spAutoFit/>
          </a:bodyPr>
          <a:p>
            <a:pPr algn="ctr"/>
            <a:r>
              <a:rPr lang="en-US" altLang="zh-CN" sz="3200" dirty="0">
                <a:solidFill>
                  <a:srgbClr val="CC0000"/>
                </a:solidFill>
                <a:latin typeface="Times New Roman" panose="02020603050405020304" pitchFamily="18" charset="0"/>
              </a:rPr>
              <a:t>1 </a:t>
            </a:r>
            <a:r>
              <a:rPr lang="en-US" altLang="zh-CN" sz="3200"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现象</a:t>
            </a:r>
            <a:endParaRPr lang="zh-CN" altLang="en-US" sz="3200" dirty="0">
              <a:solidFill>
                <a:schemeClr val="tx1"/>
              </a:solidFill>
              <a:latin typeface="Times New Roman" panose="02020603050405020304" pitchFamily="18" charset="0"/>
            </a:endParaRPr>
          </a:p>
        </p:txBody>
      </p:sp>
    </p:spTree>
    <p:controls>
      <mc:AlternateContent xmlns:mc="http://schemas.openxmlformats.org/markup-compatibility/2006">
        <mc:Choice xmlns:v="urn:schemas-microsoft-com:vml" Requires="v">
          <p:control spid="19458" name="" r:id="rId1" imgW="7315200" imgH="3124200"/>
        </mc:Choice>
        <mc:Fallback>
          <p:control name="" r:id="rId1" imgW="7315200" imgH="3124200">
            <p:pic>
              <p:nvPicPr>
                <p:cNvPr id="0" name="ShockwaveFlash1"/>
                <p:cNvPicPr/>
                <p:nvPr/>
              </p:nvPicPr>
              <p:blipFill>
                <a:blip r:embed="rId2"/>
                <a:stretch>
                  <a:fillRect/>
                </a:stretch>
              </p:blipFill>
              <p:spPr>
                <a:xfrm>
                  <a:off x="1001713" y="2536825"/>
                  <a:ext cx="7315200" cy="3124200"/>
                </a:xfrm>
                <a:prstGeom prst="rect">
                  <a:avLst/>
                </a:prstGeom>
              </p:spPr>
            </p:pic>
          </p:control>
        </mc:Fallback>
      </mc:AlternateContent>
    </p:controls>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2"/>
          <p:cNvSpPr/>
          <p:nvPr/>
        </p:nvSpPr>
        <p:spPr>
          <a:xfrm>
            <a:off x="539750" y="1268413"/>
            <a:ext cx="8229600" cy="676275"/>
          </a:xfrm>
          <a:prstGeom prst="rect">
            <a:avLst/>
          </a:prstGeom>
          <a:noFill/>
          <a:ln w="19050">
            <a:noFill/>
          </a:ln>
        </p:spPr>
        <p:txBody>
          <a:bodyPr>
            <a:spAutoFit/>
          </a:bodyPr>
          <a:p>
            <a:pPr algn="ctr">
              <a:lnSpc>
                <a:spcPct val="120000"/>
              </a:lnSpc>
              <a:spcBef>
                <a:spcPct val="50000"/>
              </a:spcBef>
            </a:pPr>
            <a:r>
              <a:rPr lang="en-US" altLang="zh-CN" sz="3200" dirty="0">
                <a:solidFill>
                  <a:srgbClr val="CC0000"/>
                </a:solidFill>
                <a:latin typeface="Times New Roman" panose="02020603050405020304" pitchFamily="18" charset="0"/>
              </a:rPr>
              <a:t>2 </a:t>
            </a:r>
            <a:r>
              <a:rPr lang="zh-CN" altLang="en-US" sz="3200" dirty="0">
                <a:solidFill>
                  <a:schemeClr val="tx1"/>
                </a:solidFill>
                <a:latin typeface="宋体" panose="02010600030101010101" pitchFamily="2" charset="-122"/>
              </a:rPr>
              <a:t>条件  两列振幅相同的相干波相向传播</a:t>
            </a:r>
            <a:endParaRPr lang="zh-CN" altLang="en-US" sz="3200" dirty="0">
              <a:solidFill>
                <a:schemeClr val="tx1"/>
              </a:solidFill>
              <a:latin typeface="宋体" panose="02010600030101010101" pitchFamily="2" charset="-122"/>
            </a:endParaRPr>
          </a:p>
        </p:txBody>
      </p:sp>
    </p:spTree>
    <p:controls>
      <mc:AlternateContent xmlns:mc="http://schemas.openxmlformats.org/markup-compatibility/2006">
        <mc:Choice xmlns:v="urn:schemas-microsoft-com:vml" Requires="v">
          <p:control spid="20482" name="" r:id="rId1" imgW="7315200" imgH="3124200"/>
        </mc:Choice>
        <mc:Fallback>
          <p:control name="" r:id="rId1" imgW="7315200" imgH="3124200">
            <p:pic>
              <p:nvPicPr>
                <p:cNvPr id="0" name="ShockwaveFlash1"/>
                <p:cNvPicPr/>
                <p:nvPr/>
              </p:nvPicPr>
              <p:blipFill>
                <a:blip r:embed="rId2"/>
                <a:stretch>
                  <a:fillRect/>
                </a:stretch>
              </p:blipFill>
              <p:spPr>
                <a:xfrm>
                  <a:off x="1001713" y="2536825"/>
                  <a:ext cx="7315200" cy="3124200"/>
                </a:xfrm>
                <a:prstGeom prst="rect">
                  <a:avLst/>
                </a:prstGeom>
              </p:spPr>
            </p:pic>
          </p:control>
        </mc:Fallback>
      </mc:AlternateContent>
    </p:controls>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3394" name="Object 2"/>
          <p:cNvGraphicFramePr/>
          <p:nvPr/>
        </p:nvGraphicFramePr>
        <p:xfrm>
          <a:off x="1395413" y="4589463"/>
          <a:ext cx="6232525" cy="1065212"/>
        </p:xfrm>
        <a:graphic>
          <a:graphicData uri="http://schemas.openxmlformats.org/presentationml/2006/ole">
            <mc:AlternateContent xmlns:mc="http://schemas.openxmlformats.org/markup-compatibility/2006">
              <mc:Choice xmlns:v="urn:schemas-microsoft-com:vml" Requires="v">
                <p:oleObj spid="_x0000_s7" name="" r:id="rId1" imgW="2044700" imgH="419100" progId="Equation.3">
                  <p:embed/>
                </p:oleObj>
              </mc:Choice>
              <mc:Fallback>
                <p:oleObj name="" r:id="rId1" imgW="2044700" imgH="419100" progId="Equation.3">
                  <p:embed/>
                  <p:pic>
                    <p:nvPicPr>
                      <p:cNvPr id="0" name="图片 6"/>
                      <p:cNvPicPr/>
                      <p:nvPr/>
                    </p:nvPicPr>
                    <p:blipFill>
                      <a:blip r:embed="rId2"/>
                      <a:stretch>
                        <a:fillRect/>
                      </a:stretch>
                    </p:blipFill>
                    <p:spPr>
                      <a:xfrm>
                        <a:off x="1395413" y="4589463"/>
                        <a:ext cx="6232525" cy="1065212"/>
                      </a:xfrm>
                      <a:prstGeom prst="rect">
                        <a:avLst/>
                      </a:prstGeom>
                      <a:noFill/>
                      <a:ln w="38100">
                        <a:noFill/>
                        <a:miter/>
                      </a:ln>
                    </p:spPr>
                  </p:pic>
                </p:oleObj>
              </mc:Fallback>
            </mc:AlternateContent>
          </a:graphicData>
        </a:graphic>
      </p:graphicFrame>
      <p:graphicFrame>
        <p:nvGraphicFramePr>
          <p:cNvPr id="443395" name="Object 3"/>
          <p:cNvGraphicFramePr/>
          <p:nvPr/>
        </p:nvGraphicFramePr>
        <p:xfrm>
          <a:off x="228600" y="5497513"/>
          <a:ext cx="5953125" cy="1136650"/>
        </p:xfrm>
        <a:graphic>
          <a:graphicData uri="http://schemas.openxmlformats.org/presentationml/2006/ole">
            <mc:AlternateContent xmlns:mc="http://schemas.openxmlformats.org/markup-compatibility/2006">
              <mc:Choice xmlns:v="urn:schemas-microsoft-com:vml" Requires="v">
                <p:oleObj spid="_x0000_s3152" name="" r:id="rId3" imgW="2272030" imgH="431800" progId="Equation.3">
                  <p:embed/>
                </p:oleObj>
              </mc:Choice>
              <mc:Fallback>
                <p:oleObj name="" r:id="rId3" imgW="2272030" imgH="431800" progId="Equation.3">
                  <p:embed/>
                  <p:pic>
                    <p:nvPicPr>
                      <p:cNvPr id="0" name="图片 3151"/>
                      <p:cNvPicPr/>
                      <p:nvPr/>
                    </p:nvPicPr>
                    <p:blipFill>
                      <a:blip r:embed="rId4"/>
                      <a:stretch>
                        <a:fillRect/>
                      </a:stretch>
                    </p:blipFill>
                    <p:spPr>
                      <a:xfrm>
                        <a:off x="228600" y="5497513"/>
                        <a:ext cx="5953125" cy="1136650"/>
                      </a:xfrm>
                      <a:prstGeom prst="rect">
                        <a:avLst/>
                      </a:prstGeom>
                      <a:noFill/>
                      <a:ln w="38100">
                        <a:noFill/>
                        <a:miter/>
                      </a:ln>
                    </p:spPr>
                  </p:pic>
                </p:oleObj>
              </mc:Fallback>
            </mc:AlternateContent>
          </a:graphicData>
        </a:graphic>
      </p:graphicFrame>
      <p:graphicFrame>
        <p:nvGraphicFramePr>
          <p:cNvPr id="443396" name="Object 4"/>
          <p:cNvGraphicFramePr/>
          <p:nvPr/>
        </p:nvGraphicFramePr>
        <p:xfrm>
          <a:off x="6324600" y="5753100"/>
          <a:ext cx="2667000" cy="688975"/>
        </p:xfrm>
        <a:graphic>
          <a:graphicData uri="http://schemas.openxmlformats.org/presentationml/2006/ole">
            <mc:AlternateContent xmlns:mc="http://schemas.openxmlformats.org/markup-compatibility/2006">
              <mc:Choice xmlns:v="urn:schemas-microsoft-com:vml" Requires="v">
                <p:oleObj spid="_x0000_s3149" name="" r:id="rId5" imgW="1053465" imgH="355600" progId="Equation.3">
                  <p:embed/>
                </p:oleObj>
              </mc:Choice>
              <mc:Fallback>
                <p:oleObj name="" r:id="rId5" imgW="1053465" imgH="355600" progId="Equation.3">
                  <p:embed/>
                  <p:pic>
                    <p:nvPicPr>
                      <p:cNvPr id="0" name="图片 3148"/>
                      <p:cNvPicPr/>
                      <p:nvPr/>
                    </p:nvPicPr>
                    <p:blipFill>
                      <a:blip r:embed="rId6"/>
                      <a:stretch>
                        <a:fillRect/>
                      </a:stretch>
                    </p:blipFill>
                    <p:spPr>
                      <a:xfrm>
                        <a:off x="6324600" y="5753100"/>
                        <a:ext cx="2667000" cy="688975"/>
                      </a:xfrm>
                      <a:prstGeom prst="rect">
                        <a:avLst/>
                      </a:prstGeom>
                      <a:noFill/>
                      <a:ln w="38100">
                        <a:noFill/>
                        <a:miter/>
                      </a:ln>
                    </p:spPr>
                  </p:pic>
                </p:oleObj>
              </mc:Fallback>
            </mc:AlternateContent>
          </a:graphicData>
        </a:graphic>
      </p:graphicFrame>
      <p:grpSp>
        <p:nvGrpSpPr>
          <p:cNvPr id="3082" name="Group 5"/>
          <p:cNvGrpSpPr/>
          <p:nvPr/>
        </p:nvGrpSpPr>
        <p:grpSpPr>
          <a:xfrm>
            <a:off x="1905000" y="838200"/>
            <a:ext cx="4876800" cy="3657600"/>
            <a:chOff x="1200" y="528"/>
            <a:chExt cx="3072" cy="2304"/>
          </a:xfrm>
        </p:grpSpPr>
        <p:sp>
          <p:nvSpPr>
            <p:cNvPr id="3083" name="Rectangle 6"/>
            <p:cNvSpPr/>
            <p:nvPr/>
          </p:nvSpPr>
          <p:spPr>
            <a:xfrm>
              <a:off x="1200" y="528"/>
              <a:ext cx="3072" cy="230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3084" name="Group 7"/>
            <p:cNvGrpSpPr/>
            <p:nvPr/>
          </p:nvGrpSpPr>
          <p:grpSpPr>
            <a:xfrm>
              <a:off x="1752" y="537"/>
              <a:ext cx="2472" cy="2247"/>
              <a:chOff x="1752" y="537"/>
              <a:chExt cx="2472" cy="2247"/>
            </a:xfrm>
          </p:grpSpPr>
          <p:grpSp>
            <p:nvGrpSpPr>
              <p:cNvPr id="3085" name="Group 8"/>
              <p:cNvGrpSpPr/>
              <p:nvPr/>
            </p:nvGrpSpPr>
            <p:grpSpPr>
              <a:xfrm>
                <a:off x="1896" y="1326"/>
                <a:ext cx="1632" cy="329"/>
                <a:chOff x="1896" y="1326"/>
                <a:chExt cx="1632" cy="329"/>
              </a:xfrm>
            </p:grpSpPr>
            <p:sp>
              <p:nvSpPr>
                <p:cNvPr id="3103" name="Oval 9"/>
                <p:cNvSpPr/>
                <p:nvPr/>
              </p:nvSpPr>
              <p:spPr>
                <a:xfrm>
                  <a:off x="1978" y="1367"/>
                  <a:ext cx="1468" cy="28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04" name="Rectangle 10"/>
                <p:cNvSpPr/>
                <p:nvPr/>
              </p:nvSpPr>
              <p:spPr>
                <a:xfrm>
                  <a:off x="1896" y="1326"/>
                  <a:ext cx="1632" cy="165"/>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sp>
              <p:nvSpPr>
                <p:cNvPr id="3105" name="Oval 11"/>
                <p:cNvSpPr/>
                <p:nvPr/>
              </p:nvSpPr>
              <p:spPr>
                <a:xfrm>
                  <a:off x="1978" y="1367"/>
                  <a:ext cx="1468" cy="288"/>
                </a:xfrm>
                <a:prstGeom prst="ellipse">
                  <a:avLst/>
                </a:prstGeom>
                <a:noFill/>
                <a:ln w="28575" cap="flat" cmpd="sng">
                  <a:solidFill>
                    <a:schemeClr val="tx1"/>
                  </a:solidFill>
                  <a:prstDash val="dash"/>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06" name="Line 12"/>
                <p:cNvSpPr/>
                <p:nvPr/>
              </p:nvSpPr>
              <p:spPr>
                <a:xfrm>
                  <a:off x="1978" y="1491"/>
                  <a:ext cx="1468" cy="0"/>
                </a:xfrm>
                <a:prstGeom prst="line">
                  <a:avLst/>
                </a:prstGeom>
                <a:ln w="28575" cap="flat" cmpd="sng">
                  <a:solidFill>
                    <a:schemeClr val="tx1"/>
                  </a:solidFill>
                  <a:prstDash val="dash"/>
                  <a:headEnd type="none" w="med" len="med"/>
                  <a:tailEnd type="none" w="med" len="med"/>
                </a:ln>
              </p:spPr>
            </p:sp>
          </p:grpSp>
          <p:grpSp>
            <p:nvGrpSpPr>
              <p:cNvPr id="3086" name="Group 13"/>
              <p:cNvGrpSpPr/>
              <p:nvPr/>
            </p:nvGrpSpPr>
            <p:grpSpPr>
              <a:xfrm>
                <a:off x="1752" y="1796"/>
                <a:ext cx="1920" cy="424"/>
                <a:chOff x="1752" y="1796"/>
                <a:chExt cx="1920" cy="424"/>
              </a:xfrm>
            </p:grpSpPr>
            <p:sp>
              <p:nvSpPr>
                <p:cNvPr id="3099" name="Oval 14"/>
                <p:cNvSpPr/>
                <p:nvPr/>
              </p:nvSpPr>
              <p:spPr>
                <a:xfrm>
                  <a:off x="1848" y="1849"/>
                  <a:ext cx="1728" cy="371"/>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00" name="Rectangle 15"/>
                <p:cNvSpPr/>
                <p:nvPr/>
              </p:nvSpPr>
              <p:spPr>
                <a:xfrm>
                  <a:off x="1752" y="1796"/>
                  <a:ext cx="1920" cy="212"/>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sp>
              <p:nvSpPr>
                <p:cNvPr id="3101" name="Oval 16"/>
                <p:cNvSpPr/>
                <p:nvPr/>
              </p:nvSpPr>
              <p:spPr>
                <a:xfrm>
                  <a:off x="1848" y="1849"/>
                  <a:ext cx="1728" cy="371"/>
                </a:xfrm>
                <a:prstGeom prst="ellipse">
                  <a:avLst/>
                </a:prstGeom>
                <a:noFill/>
                <a:ln w="28575" cap="flat" cmpd="sng">
                  <a:solidFill>
                    <a:schemeClr val="tx1"/>
                  </a:solidFill>
                  <a:prstDash val="dash"/>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02" name="Line 17"/>
                <p:cNvSpPr/>
                <p:nvPr/>
              </p:nvSpPr>
              <p:spPr>
                <a:xfrm>
                  <a:off x="1848" y="2008"/>
                  <a:ext cx="1728" cy="0"/>
                </a:xfrm>
                <a:prstGeom prst="line">
                  <a:avLst/>
                </a:prstGeom>
                <a:ln w="28575" cap="flat" cmpd="sng">
                  <a:solidFill>
                    <a:schemeClr val="tx1"/>
                  </a:solidFill>
                  <a:prstDash val="dash"/>
                  <a:headEnd type="none" w="med" len="med"/>
                  <a:tailEnd type="none" w="med" len="med"/>
                </a:ln>
              </p:spPr>
            </p:sp>
          </p:grpSp>
          <p:sp>
            <p:nvSpPr>
              <p:cNvPr id="3087" name="Oval 18"/>
              <p:cNvSpPr/>
              <p:nvPr/>
            </p:nvSpPr>
            <p:spPr>
              <a:xfrm>
                <a:off x="1848" y="1091"/>
                <a:ext cx="1728" cy="1693"/>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088" name="Line 19"/>
              <p:cNvSpPr/>
              <p:nvPr/>
            </p:nvSpPr>
            <p:spPr>
              <a:xfrm flipV="1">
                <a:off x="2712" y="1091"/>
                <a:ext cx="0" cy="1693"/>
              </a:xfrm>
              <a:prstGeom prst="line">
                <a:avLst/>
              </a:prstGeom>
              <a:ln w="28575" cap="flat" cmpd="sng">
                <a:solidFill>
                  <a:schemeClr val="tx1"/>
                </a:solidFill>
                <a:prstDash val="dash"/>
                <a:headEnd type="none" w="med" len="med"/>
                <a:tailEnd type="none" w="med" len="med"/>
              </a:ln>
            </p:spPr>
          </p:sp>
          <p:sp>
            <p:nvSpPr>
              <p:cNvPr id="3089" name="Line 20"/>
              <p:cNvSpPr/>
              <p:nvPr/>
            </p:nvSpPr>
            <p:spPr>
              <a:xfrm flipV="1">
                <a:off x="2712" y="560"/>
                <a:ext cx="0" cy="544"/>
              </a:xfrm>
              <a:prstGeom prst="line">
                <a:avLst/>
              </a:prstGeom>
              <a:ln w="28575" cap="flat" cmpd="sng">
                <a:solidFill>
                  <a:schemeClr val="tx1"/>
                </a:solidFill>
                <a:prstDash val="solid"/>
                <a:headEnd type="none" w="med" len="med"/>
                <a:tailEnd type="triangle" w="sm" len="lg"/>
              </a:ln>
            </p:spPr>
          </p:sp>
          <p:sp>
            <p:nvSpPr>
              <p:cNvPr id="3090" name="Line 21"/>
              <p:cNvSpPr/>
              <p:nvPr/>
            </p:nvSpPr>
            <p:spPr>
              <a:xfrm flipV="1">
                <a:off x="2688" y="1651"/>
                <a:ext cx="0" cy="365"/>
              </a:xfrm>
              <a:prstGeom prst="line">
                <a:avLst/>
              </a:prstGeom>
              <a:ln w="57150" cap="flat" cmpd="sng">
                <a:solidFill>
                  <a:srgbClr val="FF0000"/>
                </a:solidFill>
                <a:prstDash val="solid"/>
                <a:headEnd type="none" w="med" len="med"/>
                <a:tailEnd type="triangle" w="sm" len="lg"/>
              </a:ln>
            </p:spPr>
          </p:sp>
          <p:graphicFrame>
            <p:nvGraphicFramePr>
              <p:cNvPr id="3077" name="Object 22"/>
              <p:cNvGraphicFramePr/>
              <p:nvPr/>
            </p:nvGraphicFramePr>
            <p:xfrm>
              <a:off x="2337" y="1796"/>
              <a:ext cx="309" cy="376"/>
            </p:xfrm>
            <a:graphic>
              <a:graphicData uri="http://schemas.openxmlformats.org/presentationml/2006/ole">
                <mc:AlternateContent xmlns:mc="http://schemas.openxmlformats.org/markup-compatibility/2006">
                  <mc:Choice xmlns:v="urn:schemas-microsoft-com:vml" Requires="v">
                    <p:oleObj spid="_x0000_s2" name="" r:id="rId7" imgW="266065" imgH="329565" progId="Equation.3">
                      <p:embed/>
                    </p:oleObj>
                  </mc:Choice>
                  <mc:Fallback>
                    <p:oleObj name="" r:id="rId7" imgW="266065" imgH="329565" progId="Equation.3">
                      <p:embed/>
                      <p:pic>
                        <p:nvPicPr>
                          <p:cNvPr id="0" name="图片 1"/>
                          <p:cNvPicPr/>
                          <p:nvPr/>
                        </p:nvPicPr>
                        <p:blipFill>
                          <a:blip r:embed="rId8">
                            <a:clrChange>
                              <a:clrFrom>
                                <a:srgbClr val="000000"/>
                              </a:clrFrom>
                              <a:clrTo>
                                <a:srgbClr val="FF3300"/>
                              </a:clrTo>
                            </a:clrChange>
                          </a:blip>
                          <a:stretch>
                            <a:fillRect/>
                          </a:stretch>
                        </p:blipFill>
                        <p:spPr>
                          <a:xfrm>
                            <a:off x="2337" y="1796"/>
                            <a:ext cx="309" cy="376"/>
                          </a:xfrm>
                          <a:prstGeom prst="rect">
                            <a:avLst/>
                          </a:prstGeom>
                          <a:noFill/>
                          <a:ln w="38100">
                            <a:noFill/>
                            <a:miter/>
                          </a:ln>
                        </p:spPr>
                      </p:pic>
                    </p:oleObj>
                  </mc:Fallback>
                </mc:AlternateContent>
              </a:graphicData>
            </a:graphic>
          </p:graphicFrame>
          <p:sp>
            <p:nvSpPr>
              <p:cNvPr id="3091" name="Line 23"/>
              <p:cNvSpPr/>
              <p:nvPr/>
            </p:nvSpPr>
            <p:spPr>
              <a:xfrm flipV="1">
                <a:off x="2712" y="855"/>
                <a:ext cx="768" cy="1129"/>
              </a:xfrm>
              <a:prstGeom prst="line">
                <a:avLst/>
              </a:prstGeom>
              <a:ln w="38100" cap="flat" cmpd="sng">
                <a:solidFill>
                  <a:srgbClr val="990099"/>
                </a:solidFill>
                <a:prstDash val="solid"/>
                <a:headEnd type="none" w="med" len="med"/>
                <a:tailEnd type="triangle" w="sm" len="lg"/>
              </a:ln>
            </p:spPr>
          </p:sp>
          <p:sp>
            <p:nvSpPr>
              <p:cNvPr id="3092" name="Arc 24"/>
              <p:cNvSpPr/>
              <p:nvPr/>
            </p:nvSpPr>
            <p:spPr>
              <a:xfrm>
                <a:off x="2712" y="1093"/>
                <a:ext cx="288" cy="1128"/>
              </a:xfrm>
              <a:custGeom>
                <a:avLst/>
                <a:gdLst>
                  <a:gd name="txL" fmla="*/ 0 w 21598"/>
                  <a:gd name="txT" fmla="*/ 0 h 21600"/>
                  <a:gd name="txR" fmla="*/ 21598 w 21598"/>
                  <a:gd name="txB" fmla="*/ 21600 h 21600"/>
                </a:gdLst>
                <a:ahLst/>
                <a:cxnLst>
                  <a:cxn ang="0">
                    <a:pos x="0" y="0"/>
                  </a:cxn>
                  <a:cxn ang="0">
                    <a:pos x="288" y="1114"/>
                  </a:cxn>
                  <a:cxn ang="0">
                    <a:pos x="0" y="1128"/>
                  </a:cxn>
                </a:cxnLst>
                <a:rect l="txL" t="txT" r="txR" b="txB"/>
                <a:pathLst>
                  <a:path w="21598" h="21600" fill="none">
                    <a:moveTo>
                      <a:pt x="-1" y="0"/>
                    </a:moveTo>
                    <a:cubicBezTo>
                      <a:pt x="11822" y="0"/>
                      <a:pt x="21448" y="9504"/>
                      <a:pt x="21598" y="21325"/>
                    </a:cubicBezTo>
                  </a:path>
                  <a:path w="21598" h="21600" stroke="0">
                    <a:moveTo>
                      <a:pt x="-1" y="0"/>
                    </a:moveTo>
                    <a:cubicBezTo>
                      <a:pt x="11822" y="0"/>
                      <a:pt x="21448" y="9504"/>
                      <a:pt x="21598" y="21325"/>
                    </a:cubicBezTo>
                    <a:lnTo>
                      <a:pt x="0" y="21600"/>
                    </a:lnTo>
                    <a:close/>
                  </a:path>
                </a:pathLst>
              </a:custGeom>
              <a:noFill/>
              <a:ln w="28575" cap="flat" cmpd="sng">
                <a:solidFill>
                  <a:srgbClr val="FF6600">
                    <a:alpha val="100000"/>
                  </a:srgbClr>
                </a:solidFill>
                <a:prstDash val="solid"/>
                <a:round/>
                <a:headEnd type="none" w="med" len="med"/>
                <a:tailEnd type="none" w="med" len="med"/>
              </a:ln>
            </p:spPr>
            <p:txBody>
              <a:bodyPr/>
              <a:p>
                <a:endParaRPr lang="zh-CN" altLang="en-US"/>
              </a:p>
            </p:txBody>
          </p:sp>
          <p:sp>
            <p:nvSpPr>
              <p:cNvPr id="3093" name="Line 25"/>
              <p:cNvSpPr/>
              <p:nvPr/>
            </p:nvSpPr>
            <p:spPr>
              <a:xfrm flipH="1" flipV="1">
                <a:off x="2904" y="996"/>
                <a:ext cx="48" cy="659"/>
              </a:xfrm>
              <a:prstGeom prst="line">
                <a:avLst/>
              </a:prstGeom>
              <a:ln w="38100" cap="flat" cmpd="sng">
                <a:solidFill>
                  <a:srgbClr val="FF3300"/>
                </a:solidFill>
                <a:prstDash val="solid"/>
                <a:headEnd type="none" w="med" len="med"/>
                <a:tailEnd type="triangle" w="sm" len="lg"/>
              </a:ln>
            </p:spPr>
          </p:sp>
          <p:sp>
            <p:nvSpPr>
              <p:cNvPr id="3094" name="Line 26"/>
              <p:cNvSpPr/>
              <p:nvPr/>
            </p:nvSpPr>
            <p:spPr>
              <a:xfrm flipV="1">
                <a:off x="2712" y="1655"/>
                <a:ext cx="240" cy="329"/>
              </a:xfrm>
              <a:prstGeom prst="line">
                <a:avLst/>
              </a:prstGeom>
              <a:ln w="38100" cap="flat" cmpd="sng">
                <a:solidFill>
                  <a:srgbClr val="009900"/>
                </a:solidFill>
                <a:prstDash val="solid"/>
                <a:headEnd type="none" w="med" len="med"/>
                <a:tailEnd type="triangle" w="sm" len="lg"/>
              </a:ln>
            </p:spPr>
          </p:sp>
          <p:sp>
            <p:nvSpPr>
              <p:cNvPr id="3095" name="Line 27"/>
              <p:cNvSpPr/>
              <p:nvPr/>
            </p:nvSpPr>
            <p:spPr>
              <a:xfrm flipH="1">
                <a:off x="2328" y="1655"/>
                <a:ext cx="624" cy="47"/>
              </a:xfrm>
              <a:prstGeom prst="line">
                <a:avLst/>
              </a:prstGeom>
              <a:ln w="38100" cap="flat" cmpd="sng">
                <a:solidFill>
                  <a:srgbClr val="0000FF"/>
                </a:solidFill>
                <a:prstDash val="solid"/>
                <a:headEnd type="none" w="med" len="med"/>
                <a:tailEnd type="triangle" w="sm" len="lg"/>
              </a:ln>
            </p:spPr>
          </p:sp>
          <p:sp>
            <p:nvSpPr>
              <p:cNvPr id="3096" name="Text Box 28"/>
              <p:cNvSpPr txBox="1"/>
              <p:nvPr/>
            </p:nvSpPr>
            <p:spPr>
              <a:xfrm>
                <a:off x="2072" y="537"/>
                <a:ext cx="568" cy="327"/>
              </a:xfrm>
              <a:prstGeom prst="rect">
                <a:avLst/>
              </a:prstGeom>
              <a:noFill/>
              <a:ln w="9525">
                <a:noFill/>
              </a:ln>
            </p:spPr>
            <p:txBody>
              <a:bodyPr wrap="none">
                <a:spAutoFit/>
              </a:bodyPr>
              <a:p>
                <a:pPr>
                  <a:spcBef>
                    <a:spcPct val="50000"/>
                  </a:spcBef>
                </a:pPr>
                <a:r>
                  <a:rPr lang="zh-CN" altLang="en-US" sz="2800" dirty="0">
                    <a:solidFill>
                      <a:schemeClr val="tx1"/>
                    </a:solidFill>
                    <a:latin typeface="Times New Roman" panose="02020603050405020304" pitchFamily="18" charset="0"/>
                  </a:rPr>
                  <a:t>极轴</a:t>
                </a:r>
                <a:endParaRPr lang="zh-CN" altLang="en-US" sz="2800" dirty="0">
                  <a:solidFill>
                    <a:schemeClr val="tx1"/>
                  </a:solidFill>
                  <a:latin typeface="Times New Roman" panose="02020603050405020304" pitchFamily="18" charset="0"/>
                </a:endParaRPr>
              </a:p>
            </p:txBody>
          </p:sp>
          <p:sp>
            <p:nvSpPr>
              <p:cNvPr id="3097" name="Text Box 29"/>
              <p:cNvSpPr txBox="1"/>
              <p:nvPr/>
            </p:nvSpPr>
            <p:spPr>
              <a:xfrm>
                <a:off x="3204" y="537"/>
                <a:ext cx="1020" cy="327"/>
              </a:xfrm>
              <a:prstGeom prst="rect">
                <a:avLst/>
              </a:prstGeom>
              <a:noFill/>
              <a:ln w="9525">
                <a:noFill/>
              </a:ln>
            </p:spPr>
            <p:txBody>
              <a:bodyPr wrap="none">
                <a:spAutoFit/>
              </a:bodyPr>
              <a:p>
                <a:pPr>
                  <a:spcBef>
                    <a:spcPct val="50000"/>
                  </a:spcBef>
                </a:pPr>
                <a:r>
                  <a:rPr lang="zh-CN" altLang="en-US" sz="2800" dirty="0">
                    <a:solidFill>
                      <a:schemeClr val="tx1"/>
                    </a:solidFill>
                    <a:latin typeface="Times New Roman" panose="02020603050405020304" pitchFamily="18" charset="0"/>
                  </a:rPr>
                  <a:t>传播方向</a:t>
                </a:r>
                <a:endParaRPr lang="zh-CN" altLang="en-US" sz="2800" dirty="0">
                  <a:solidFill>
                    <a:schemeClr val="tx1"/>
                  </a:solidFill>
                  <a:latin typeface="Times New Roman" panose="02020603050405020304" pitchFamily="18" charset="0"/>
                </a:endParaRPr>
              </a:p>
            </p:txBody>
          </p:sp>
          <p:graphicFrame>
            <p:nvGraphicFramePr>
              <p:cNvPr id="3078" name="Object 30"/>
              <p:cNvGraphicFramePr/>
              <p:nvPr/>
            </p:nvGraphicFramePr>
            <p:xfrm>
              <a:off x="2819" y="1829"/>
              <a:ext cx="205" cy="235"/>
            </p:xfrm>
            <a:graphic>
              <a:graphicData uri="http://schemas.openxmlformats.org/presentationml/2006/ole">
                <mc:AlternateContent xmlns:mc="http://schemas.openxmlformats.org/markup-compatibility/2006">
                  <mc:Choice xmlns:v="urn:schemas-microsoft-com:vml" Requires="v">
                    <p:oleObj spid="_x0000_s3" name="" r:id="rId9" imgW="152400" imgH="177800" progId="Equation.3">
                      <p:embed/>
                    </p:oleObj>
                  </mc:Choice>
                  <mc:Fallback>
                    <p:oleObj name="" r:id="rId9" imgW="152400" imgH="177800" progId="Equation.3">
                      <p:embed/>
                      <p:pic>
                        <p:nvPicPr>
                          <p:cNvPr id="0" name="图片 2"/>
                          <p:cNvPicPr/>
                          <p:nvPr/>
                        </p:nvPicPr>
                        <p:blipFill>
                          <a:blip r:embed="rId10"/>
                          <a:stretch>
                            <a:fillRect/>
                          </a:stretch>
                        </p:blipFill>
                        <p:spPr>
                          <a:xfrm>
                            <a:off x="2819" y="1829"/>
                            <a:ext cx="205" cy="235"/>
                          </a:xfrm>
                          <a:prstGeom prst="rect">
                            <a:avLst/>
                          </a:prstGeom>
                          <a:noFill/>
                          <a:ln w="38100">
                            <a:noFill/>
                            <a:miter/>
                          </a:ln>
                        </p:spPr>
                      </p:pic>
                    </p:oleObj>
                  </mc:Fallback>
                </mc:AlternateContent>
              </a:graphicData>
            </a:graphic>
          </p:graphicFrame>
          <p:sp>
            <p:nvSpPr>
              <p:cNvPr id="3098" name="Arc 31"/>
              <p:cNvSpPr/>
              <p:nvPr/>
            </p:nvSpPr>
            <p:spPr>
              <a:xfrm>
                <a:off x="2712" y="1561"/>
                <a:ext cx="192" cy="94"/>
              </a:xfrm>
              <a:custGeom>
                <a:avLst/>
                <a:gdLst>
                  <a:gd name="txL" fmla="*/ 0 w 21600"/>
                  <a:gd name="txT" fmla="*/ 0 h 21600"/>
                  <a:gd name="txR" fmla="*/ 21600 w 21600"/>
                  <a:gd name="txB" fmla="*/ 21600 h 21600"/>
                </a:gdLst>
                <a:ahLst/>
                <a:cxnLst>
                  <a:cxn ang="0">
                    <a:pos x="0" y="0"/>
                  </a:cxn>
                  <a:cxn ang="0">
                    <a:pos x="192" y="94"/>
                  </a:cxn>
                  <a:cxn ang="0">
                    <a:pos x="0" y="94"/>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6600">
                    <a:alpha val="100000"/>
                  </a:srgbClr>
                </a:solidFill>
                <a:prstDash val="sysDot"/>
                <a:round/>
                <a:headEnd type="none" w="med" len="med"/>
                <a:tailEnd type="none" w="med" len="med"/>
              </a:ln>
            </p:spPr>
            <p:txBody>
              <a:bodyPr/>
              <a:p>
                <a:endParaRPr lang="zh-CN" altLang="en-US"/>
              </a:p>
            </p:txBody>
          </p:sp>
          <p:graphicFrame>
            <p:nvGraphicFramePr>
              <p:cNvPr id="3079" name="Object 32"/>
              <p:cNvGraphicFramePr/>
              <p:nvPr/>
            </p:nvGraphicFramePr>
            <p:xfrm>
              <a:off x="2712" y="1608"/>
              <a:ext cx="170" cy="226"/>
            </p:xfrm>
            <a:graphic>
              <a:graphicData uri="http://schemas.openxmlformats.org/presentationml/2006/ole">
                <mc:AlternateContent xmlns:mc="http://schemas.openxmlformats.org/markup-compatibility/2006">
                  <mc:Choice xmlns:v="urn:schemas-microsoft-com:vml" Requires="v">
                    <p:oleObj spid="_x0000_s4" name="" r:id="rId11" imgW="177800" imgH="240665" progId="Equation.3">
                      <p:embed/>
                    </p:oleObj>
                  </mc:Choice>
                  <mc:Fallback>
                    <p:oleObj name="" r:id="rId11" imgW="177800" imgH="240665" progId="Equation.3">
                      <p:embed/>
                      <p:pic>
                        <p:nvPicPr>
                          <p:cNvPr id="0" name="图片 3"/>
                          <p:cNvPicPr/>
                          <p:nvPr/>
                        </p:nvPicPr>
                        <p:blipFill>
                          <a:blip r:embed="rId12"/>
                          <a:stretch>
                            <a:fillRect/>
                          </a:stretch>
                        </p:blipFill>
                        <p:spPr>
                          <a:xfrm>
                            <a:off x="2712" y="1608"/>
                            <a:ext cx="170" cy="226"/>
                          </a:xfrm>
                          <a:prstGeom prst="rect">
                            <a:avLst/>
                          </a:prstGeom>
                          <a:noFill/>
                          <a:ln w="38100">
                            <a:noFill/>
                            <a:miter/>
                          </a:ln>
                        </p:spPr>
                      </p:pic>
                    </p:oleObj>
                  </mc:Fallback>
                </mc:AlternateContent>
              </a:graphicData>
            </a:graphic>
          </p:graphicFrame>
          <p:graphicFrame>
            <p:nvGraphicFramePr>
              <p:cNvPr id="3080" name="Object 33"/>
              <p:cNvGraphicFramePr/>
              <p:nvPr/>
            </p:nvGraphicFramePr>
            <p:xfrm>
              <a:off x="2832" y="720"/>
              <a:ext cx="263" cy="318"/>
            </p:xfrm>
            <a:graphic>
              <a:graphicData uri="http://schemas.openxmlformats.org/presentationml/2006/ole">
                <mc:AlternateContent xmlns:mc="http://schemas.openxmlformats.org/markup-compatibility/2006">
                  <mc:Choice xmlns:v="urn:schemas-microsoft-com:vml" Requires="v">
                    <p:oleObj spid="_x0000_s5" name="" r:id="rId13" imgW="215900" imgH="266065" progId="Equation.3">
                      <p:embed/>
                    </p:oleObj>
                  </mc:Choice>
                  <mc:Fallback>
                    <p:oleObj name="" r:id="rId13" imgW="215900" imgH="266065" progId="Equation.3">
                      <p:embed/>
                      <p:pic>
                        <p:nvPicPr>
                          <p:cNvPr id="0" name="图片 4"/>
                          <p:cNvPicPr/>
                          <p:nvPr/>
                        </p:nvPicPr>
                        <p:blipFill>
                          <a:blip r:embed="rId14">
                            <a:clrChange>
                              <a:clrFrom>
                                <a:srgbClr val="000000"/>
                              </a:clrFrom>
                              <a:clrTo>
                                <a:srgbClr val="CC0000"/>
                              </a:clrTo>
                            </a:clrChange>
                          </a:blip>
                          <a:stretch>
                            <a:fillRect/>
                          </a:stretch>
                        </p:blipFill>
                        <p:spPr>
                          <a:xfrm>
                            <a:off x="2832" y="720"/>
                            <a:ext cx="263" cy="318"/>
                          </a:xfrm>
                          <a:prstGeom prst="rect">
                            <a:avLst/>
                          </a:prstGeom>
                          <a:noFill/>
                          <a:ln w="38100">
                            <a:noFill/>
                            <a:miter/>
                          </a:ln>
                        </p:spPr>
                      </p:pic>
                    </p:oleObj>
                  </mc:Fallback>
                </mc:AlternateContent>
              </a:graphicData>
            </a:graphic>
          </p:graphicFrame>
          <p:graphicFrame>
            <p:nvGraphicFramePr>
              <p:cNvPr id="3081" name="Object 34"/>
              <p:cNvGraphicFramePr/>
              <p:nvPr/>
            </p:nvGraphicFramePr>
            <p:xfrm>
              <a:off x="1992" y="1608"/>
              <a:ext cx="324" cy="318"/>
            </p:xfrm>
            <a:graphic>
              <a:graphicData uri="http://schemas.openxmlformats.org/presentationml/2006/ole">
                <mc:AlternateContent xmlns:mc="http://schemas.openxmlformats.org/markup-compatibility/2006">
                  <mc:Choice xmlns:v="urn:schemas-microsoft-com:vml" Requires="v">
                    <p:oleObj spid="_x0000_s6" name="" r:id="rId15" imgW="266065" imgH="266065" progId="Equation.3">
                      <p:embed/>
                    </p:oleObj>
                  </mc:Choice>
                  <mc:Fallback>
                    <p:oleObj name="" r:id="rId15" imgW="266065" imgH="266065" progId="Equation.3">
                      <p:embed/>
                      <p:pic>
                        <p:nvPicPr>
                          <p:cNvPr id="0" name="图片 5"/>
                          <p:cNvPicPr/>
                          <p:nvPr/>
                        </p:nvPicPr>
                        <p:blipFill>
                          <a:blip r:embed="rId16">
                            <a:clrChange>
                              <a:clrFrom>
                                <a:srgbClr val="000000"/>
                              </a:clrFrom>
                              <a:clrTo>
                                <a:srgbClr val="0000FF"/>
                              </a:clrTo>
                            </a:clrChange>
                          </a:blip>
                          <a:stretch>
                            <a:fillRect/>
                          </a:stretch>
                        </p:blipFill>
                        <p:spPr>
                          <a:xfrm>
                            <a:off x="1992" y="1608"/>
                            <a:ext cx="324" cy="318"/>
                          </a:xfrm>
                          <a:prstGeom prst="rect">
                            <a:avLst/>
                          </a:prstGeom>
                          <a:noFill/>
                          <a:ln w="38100">
                            <a:noFill/>
                            <a:miter/>
                          </a:ln>
                        </p:spPr>
                      </p:pic>
                    </p:oleObj>
                  </mc:Fallback>
                </mc:AlternateContent>
              </a:graphicData>
            </a:graphic>
          </p:graphicFrame>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43394"/>
                                        </p:tgtEl>
                                        <p:attrNameLst>
                                          <p:attrName>style.visibility</p:attrName>
                                        </p:attrNameLst>
                                      </p:cBhvr>
                                      <p:to>
                                        <p:strVal val="visible"/>
                                      </p:to>
                                    </p:set>
                                    <p:animEffect transition="in" filter="blinds(vertical)">
                                      <p:cBhvr>
                                        <p:cTn id="7" dur="500"/>
                                        <p:tgtEl>
                                          <p:spTgt spid="443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43395"/>
                                        </p:tgtEl>
                                        <p:attrNameLst>
                                          <p:attrName>style.visibility</p:attrName>
                                        </p:attrNameLst>
                                      </p:cBhvr>
                                      <p:to>
                                        <p:strVal val="visible"/>
                                      </p:to>
                                    </p:set>
                                    <p:animEffect transition="in" filter="blinds(vertical)">
                                      <p:cBhvr>
                                        <p:cTn id="12" dur="500"/>
                                        <p:tgtEl>
                                          <p:spTgt spid="443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3396"/>
                                        </p:tgtEl>
                                        <p:attrNameLst>
                                          <p:attrName>style.visibility</p:attrName>
                                        </p:attrNameLst>
                                      </p:cBhvr>
                                      <p:to>
                                        <p:strVal val="visible"/>
                                      </p:to>
                                    </p:set>
                                    <p:animEffect transition="in" filter="blinds(horizontal)">
                                      <p:cBhvr>
                                        <p:cTn id="17" dur="5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2"/>
          <p:cNvSpPr/>
          <p:nvPr/>
        </p:nvSpPr>
        <p:spPr>
          <a:xfrm>
            <a:off x="1255713" y="1052513"/>
            <a:ext cx="3138487" cy="579437"/>
          </a:xfrm>
          <a:prstGeom prst="rect">
            <a:avLst/>
          </a:prstGeom>
          <a:noFill/>
          <a:ln w="19050">
            <a:noFill/>
          </a:ln>
        </p:spPr>
        <p:txBody>
          <a:bodyPr wrap="none">
            <a:spAutoFit/>
          </a:bodyPr>
          <a:p>
            <a:pPr algn="ctr"/>
            <a:r>
              <a:rPr lang="en-US" altLang="zh-CN" sz="3200" dirty="0">
                <a:solidFill>
                  <a:srgbClr val="CC0000"/>
                </a:solidFill>
                <a:latin typeface="Times New Roman" panose="02020603050405020304" pitchFamily="18" charset="0"/>
              </a:rPr>
              <a:t>3 </a:t>
            </a:r>
            <a:r>
              <a:rPr lang="en-US" altLang="zh-CN" sz="3200"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驻 波 的 形 成</a:t>
            </a:r>
            <a:endParaRPr lang="zh-CN" altLang="en-US" sz="3200" dirty="0">
              <a:solidFill>
                <a:schemeClr val="tx1"/>
              </a:solidFill>
              <a:latin typeface="Times New Roman" panose="02020603050405020304" pitchFamily="18" charset="0"/>
            </a:endParaRPr>
          </a:p>
        </p:txBody>
      </p:sp>
    </p:spTree>
    <p:controls>
      <mc:AlternateContent xmlns:mc="http://schemas.openxmlformats.org/markup-compatibility/2006">
        <mc:Choice xmlns:v="urn:schemas-microsoft-com:vml" Requires="v">
          <p:control spid="21506" name="" r:id="rId1" imgW="6781800" imgH="4343400"/>
        </mc:Choice>
        <mc:Fallback>
          <p:control name="" r:id="rId1" imgW="6781800" imgH="4343400">
            <p:pic>
              <p:nvPicPr>
                <p:cNvPr id="0" name="ShockwaveFlash1"/>
                <p:cNvPicPr/>
                <p:nvPr/>
              </p:nvPicPr>
              <p:blipFill>
                <a:blip r:embed="rId2"/>
                <a:stretch>
                  <a:fillRect/>
                </a:stretch>
              </p:blipFill>
              <p:spPr>
                <a:xfrm>
                  <a:off x="1219200" y="1752600"/>
                  <a:ext cx="6781800" cy="4343400"/>
                </a:xfrm>
                <a:prstGeom prst="rect">
                  <a:avLst/>
                </a:prstGeom>
              </p:spPr>
            </p:pic>
          </p:control>
        </mc:Fallback>
      </mc:AlternateContent>
    </p:controls>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6898" name="Object 2"/>
          <p:cNvGraphicFramePr/>
          <p:nvPr/>
        </p:nvGraphicFramePr>
        <p:xfrm>
          <a:off x="1238250" y="4997450"/>
          <a:ext cx="4648200" cy="1095375"/>
        </p:xfrm>
        <a:graphic>
          <a:graphicData uri="http://schemas.openxmlformats.org/presentationml/2006/ole">
            <mc:AlternateContent xmlns:mc="http://schemas.openxmlformats.org/markup-compatibility/2006">
              <mc:Choice xmlns:v="urn:schemas-microsoft-com:vml" Requires="v">
                <p:oleObj spid="_x0000_s3101" name="" r:id="rId1" imgW="1434465" imgH="393700" progId="Equation.3">
                  <p:embed/>
                </p:oleObj>
              </mc:Choice>
              <mc:Fallback>
                <p:oleObj name="" r:id="rId1" imgW="1434465" imgH="393700" progId="Equation.3">
                  <p:embed/>
                  <p:pic>
                    <p:nvPicPr>
                      <p:cNvPr id="0" name="图片 3100"/>
                      <p:cNvPicPr/>
                      <p:nvPr/>
                    </p:nvPicPr>
                    <p:blipFill>
                      <a:blip r:embed="rId2"/>
                      <a:stretch>
                        <a:fillRect/>
                      </a:stretch>
                    </p:blipFill>
                    <p:spPr>
                      <a:xfrm>
                        <a:off x="1238250" y="4997450"/>
                        <a:ext cx="4648200" cy="1095375"/>
                      </a:xfrm>
                      <a:prstGeom prst="rect">
                        <a:avLst/>
                      </a:prstGeom>
                      <a:noFill/>
                      <a:ln w="38100">
                        <a:noFill/>
                        <a:miter/>
                      </a:ln>
                    </p:spPr>
                  </p:pic>
                </p:oleObj>
              </mc:Fallback>
            </mc:AlternateContent>
          </a:graphicData>
        </a:graphic>
      </p:graphicFrame>
      <p:sp>
        <p:nvSpPr>
          <p:cNvPr id="22535" name="Text Box 3"/>
          <p:cNvSpPr txBox="1"/>
          <p:nvPr/>
        </p:nvSpPr>
        <p:spPr>
          <a:xfrm>
            <a:off x="1066800" y="771525"/>
            <a:ext cx="3200400" cy="750888"/>
          </a:xfrm>
          <a:prstGeom prst="rect">
            <a:avLst/>
          </a:prstGeom>
          <a:noFill/>
          <a:ln w="9525">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二  驻波方程</a:t>
            </a:r>
            <a:endParaRPr lang="zh-CN" altLang="en-US" sz="3600" dirty="0">
              <a:solidFill>
                <a:schemeClr val="tx1"/>
              </a:solidFill>
              <a:latin typeface="宋体" panose="02010600030101010101" pitchFamily="2" charset="-122"/>
            </a:endParaRPr>
          </a:p>
        </p:txBody>
      </p:sp>
      <p:grpSp>
        <p:nvGrpSpPr>
          <p:cNvPr id="2" name="Group 4"/>
          <p:cNvGrpSpPr/>
          <p:nvPr/>
        </p:nvGrpSpPr>
        <p:grpSpPr>
          <a:xfrm>
            <a:off x="1066800" y="1381125"/>
            <a:ext cx="5410200" cy="1057275"/>
            <a:chOff x="1016" y="624"/>
            <a:chExt cx="3304" cy="646"/>
          </a:xfrm>
        </p:grpSpPr>
        <p:graphicFrame>
          <p:nvGraphicFramePr>
            <p:cNvPr id="22534" name="Object 5"/>
            <p:cNvGraphicFramePr/>
            <p:nvPr/>
          </p:nvGraphicFramePr>
          <p:xfrm>
            <a:off x="1776" y="624"/>
            <a:ext cx="2544" cy="646"/>
          </p:xfrm>
          <a:graphic>
            <a:graphicData uri="http://schemas.openxmlformats.org/presentationml/2006/ole">
              <mc:AlternateContent xmlns:mc="http://schemas.openxmlformats.org/markup-compatibility/2006">
                <mc:Choice xmlns:v="urn:schemas-microsoft-com:vml" Requires="v">
                  <p:oleObj spid="_x0000_s3100" name="" r:id="rId3" imgW="1307465" imgH="393700" progId="Equation.3">
                    <p:embed/>
                  </p:oleObj>
                </mc:Choice>
                <mc:Fallback>
                  <p:oleObj name="" r:id="rId3" imgW="1307465" imgH="393700" progId="Equation.3">
                    <p:embed/>
                    <p:pic>
                      <p:nvPicPr>
                        <p:cNvPr id="0" name="图片 3099"/>
                        <p:cNvPicPr/>
                        <p:nvPr/>
                      </p:nvPicPr>
                      <p:blipFill>
                        <a:blip r:embed="rId4"/>
                        <a:stretch>
                          <a:fillRect/>
                        </a:stretch>
                      </p:blipFill>
                      <p:spPr>
                        <a:xfrm>
                          <a:off x="1776" y="624"/>
                          <a:ext cx="2544" cy="646"/>
                        </a:xfrm>
                        <a:prstGeom prst="rect">
                          <a:avLst/>
                        </a:prstGeom>
                        <a:noFill/>
                        <a:ln w="38100">
                          <a:noFill/>
                          <a:miter/>
                        </a:ln>
                      </p:spPr>
                    </p:pic>
                  </p:oleObj>
                </mc:Fallback>
              </mc:AlternateContent>
            </a:graphicData>
          </a:graphic>
        </p:graphicFrame>
        <p:sp>
          <p:nvSpPr>
            <p:cNvPr id="22539" name="Text Box 6"/>
            <p:cNvSpPr txBox="1"/>
            <p:nvPr/>
          </p:nvSpPr>
          <p:spPr>
            <a:xfrm>
              <a:off x="1016" y="700"/>
              <a:ext cx="1096" cy="413"/>
            </a:xfrm>
            <a:prstGeom prst="rect">
              <a:avLst/>
            </a:prstGeom>
            <a:noFill/>
            <a:ln w="19050">
              <a:noFill/>
            </a:ln>
          </p:spPr>
          <p:txBody>
            <a:bodyPr>
              <a:spAutoFit/>
            </a:bodyPr>
            <a:p>
              <a:pPr>
                <a:lnSpc>
                  <a:spcPct val="120000"/>
                </a:lnSpc>
              </a:pPr>
              <a:r>
                <a:rPr lang="zh-CN" altLang="en-US" sz="3200" dirty="0">
                  <a:latin typeface="宋体" panose="02010600030101010101" pitchFamily="2" charset="-122"/>
                </a:rPr>
                <a:t>正向</a:t>
              </a:r>
              <a:endParaRPr lang="zh-CN" altLang="en-US" sz="3200" dirty="0">
                <a:latin typeface="宋体" panose="02010600030101010101" pitchFamily="2" charset="-122"/>
              </a:endParaRPr>
            </a:p>
          </p:txBody>
        </p:sp>
      </p:grpSp>
      <p:grpSp>
        <p:nvGrpSpPr>
          <p:cNvPr id="3" name="Group 7"/>
          <p:cNvGrpSpPr/>
          <p:nvPr/>
        </p:nvGrpSpPr>
        <p:grpSpPr>
          <a:xfrm>
            <a:off x="1066800" y="2439988"/>
            <a:ext cx="5562600" cy="1065212"/>
            <a:chOff x="1008" y="1200"/>
            <a:chExt cx="3312" cy="623"/>
          </a:xfrm>
        </p:grpSpPr>
        <p:graphicFrame>
          <p:nvGraphicFramePr>
            <p:cNvPr id="22533" name="Object 8"/>
            <p:cNvGraphicFramePr/>
            <p:nvPr/>
          </p:nvGraphicFramePr>
          <p:xfrm>
            <a:off x="1776" y="1200"/>
            <a:ext cx="2544" cy="623"/>
          </p:xfrm>
          <a:graphic>
            <a:graphicData uri="http://schemas.openxmlformats.org/presentationml/2006/ole">
              <mc:AlternateContent xmlns:mc="http://schemas.openxmlformats.org/markup-compatibility/2006">
                <mc:Choice xmlns:v="urn:schemas-microsoft-com:vml" Requires="v">
                  <p:oleObj spid="_x0000_s3099" name="" r:id="rId5" imgW="1320165" imgH="393700" progId="Equation.DSMT4">
                    <p:embed/>
                  </p:oleObj>
                </mc:Choice>
                <mc:Fallback>
                  <p:oleObj name="" r:id="rId5" imgW="1320165" imgH="393700" progId="Equation.DSMT4">
                    <p:embed/>
                    <p:pic>
                      <p:nvPicPr>
                        <p:cNvPr id="0" name="图片 3098"/>
                        <p:cNvPicPr/>
                        <p:nvPr/>
                      </p:nvPicPr>
                      <p:blipFill>
                        <a:blip r:embed="rId6"/>
                        <a:stretch>
                          <a:fillRect/>
                        </a:stretch>
                      </p:blipFill>
                      <p:spPr>
                        <a:xfrm>
                          <a:off x="1776" y="1200"/>
                          <a:ext cx="2544" cy="623"/>
                        </a:xfrm>
                        <a:prstGeom prst="rect">
                          <a:avLst/>
                        </a:prstGeom>
                        <a:noFill/>
                        <a:ln w="38100">
                          <a:noFill/>
                          <a:miter/>
                        </a:ln>
                      </p:spPr>
                    </p:pic>
                  </p:oleObj>
                </mc:Fallback>
              </mc:AlternateContent>
            </a:graphicData>
          </a:graphic>
        </p:graphicFrame>
        <p:sp>
          <p:nvSpPr>
            <p:cNvPr id="22538" name="Text Box 9"/>
            <p:cNvSpPr txBox="1"/>
            <p:nvPr/>
          </p:nvSpPr>
          <p:spPr>
            <a:xfrm>
              <a:off x="1008" y="1258"/>
              <a:ext cx="1056" cy="395"/>
            </a:xfrm>
            <a:prstGeom prst="rect">
              <a:avLst/>
            </a:prstGeom>
            <a:noFill/>
            <a:ln w="19050">
              <a:noFill/>
            </a:ln>
          </p:spPr>
          <p:txBody>
            <a:bodyPr>
              <a:spAutoFit/>
            </a:bodyPr>
            <a:p>
              <a:pPr>
                <a:lnSpc>
                  <a:spcPct val="120000"/>
                </a:lnSpc>
              </a:pPr>
              <a:r>
                <a:rPr lang="zh-CN" altLang="en-US" sz="3200" dirty="0">
                  <a:latin typeface="宋体" panose="02010600030101010101" pitchFamily="2" charset="-122"/>
                </a:rPr>
                <a:t>负向</a:t>
              </a:r>
              <a:endParaRPr lang="zh-CN" altLang="en-US" sz="3200" dirty="0">
                <a:latin typeface="宋体" panose="02010600030101010101" pitchFamily="2" charset="-122"/>
              </a:endParaRPr>
            </a:p>
          </p:txBody>
        </p:sp>
      </p:grpSp>
      <p:graphicFrame>
        <p:nvGraphicFramePr>
          <p:cNvPr id="336906" name="Object 10"/>
          <p:cNvGraphicFramePr/>
          <p:nvPr/>
        </p:nvGraphicFramePr>
        <p:xfrm>
          <a:off x="1135063" y="3357563"/>
          <a:ext cx="2217737" cy="620712"/>
        </p:xfrm>
        <a:graphic>
          <a:graphicData uri="http://schemas.openxmlformats.org/presentationml/2006/ole">
            <mc:AlternateContent xmlns:mc="http://schemas.openxmlformats.org/markup-compatibility/2006">
              <mc:Choice xmlns:v="urn:schemas-microsoft-com:vml" Requires="v">
                <p:oleObj spid="_x0000_s3106" name="" r:id="rId7" imgW="685165" imgH="215900" progId="Equation.3">
                  <p:embed/>
                </p:oleObj>
              </mc:Choice>
              <mc:Fallback>
                <p:oleObj name="" r:id="rId7" imgW="685165" imgH="215900" progId="Equation.3">
                  <p:embed/>
                  <p:pic>
                    <p:nvPicPr>
                      <p:cNvPr id="0" name="图片 3105"/>
                      <p:cNvPicPr/>
                      <p:nvPr/>
                    </p:nvPicPr>
                    <p:blipFill>
                      <a:blip r:embed="rId8"/>
                      <a:stretch>
                        <a:fillRect/>
                      </a:stretch>
                    </p:blipFill>
                    <p:spPr>
                      <a:xfrm>
                        <a:off x="1135063" y="3357563"/>
                        <a:ext cx="2217737" cy="620712"/>
                      </a:xfrm>
                      <a:prstGeom prst="rect">
                        <a:avLst/>
                      </a:prstGeom>
                      <a:noFill/>
                      <a:ln w="38100">
                        <a:noFill/>
                        <a:miter/>
                      </a:ln>
                    </p:spPr>
                  </p:pic>
                </p:oleObj>
              </mc:Fallback>
            </mc:AlternateContent>
          </a:graphicData>
        </a:graphic>
      </p:graphicFrame>
      <p:graphicFrame>
        <p:nvGraphicFramePr>
          <p:cNvPr id="336907" name="Object 11"/>
          <p:cNvGraphicFramePr/>
          <p:nvPr/>
        </p:nvGraphicFramePr>
        <p:xfrm>
          <a:off x="1219200" y="4032250"/>
          <a:ext cx="7162800" cy="1050925"/>
        </p:xfrm>
        <a:graphic>
          <a:graphicData uri="http://schemas.openxmlformats.org/presentationml/2006/ole">
            <mc:AlternateContent xmlns:mc="http://schemas.openxmlformats.org/markup-compatibility/2006">
              <mc:Choice xmlns:v="urn:schemas-microsoft-com:vml" Requires="v">
                <p:oleObj spid="_x0000_s3122" name="" r:id="rId9" imgW="2259330" imgH="393700" progId="Equation.3">
                  <p:embed/>
                </p:oleObj>
              </mc:Choice>
              <mc:Fallback>
                <p:oleObj name="" r:id="rId9" imgW="2259330" imgH="393700" progId="Equation.3">
                  <p:embed/>
                  <p:pic>
                    <p:nvPicPr>
                      <p:cNvPr id="0" name="图片 3121"/>
                      <p:cNvPicPr/>
                      <p:nvPr/>
                    </p:nvPicPr>
                    <p:blipFill>
                      <a:blip r:embed="rId10"/>
                      <a:stretch>
                        <a:fillRect/>
                      </a:stretch>
                    </p:blipFill>
                    <p:spPr>
                      <a:xfrm>
                        <a:off x="1219200" y="4032250"/>
                        <a:ext cx="7162800" cy="1050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00000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36906"/>
                                        </p:tgtEl>
                                        <p:attrNameLst>
                                          <p:attrName>style.visibility</p:attrName>
                                        </p:attrNameLst>
                                      </p:cBhvr>
                                      <p:to>
                                        <p:strVal val="visible"/>
                                      </p:to>
                                    </p:set>
                                    <p:anim calcmode="lin" valueType="num">
                                      <p:cBhvr>
                                        <p:cTn id="18" dur="500" fill="hold"/>
                                        <p:tgtEl>
                                          <p:spTgt spid="336906"/>
                                        </p:tgtEl>
                                        <p:attrNameLst>
                                          <p:attrName>ppt_w</p:attrName>
                                        </p:attrNameLst>
                                      </p:cBhvr>
                                      <p:tavLst>
                                        <p:tav tm="0">
                                          <p:val>
                                            <p:fltVal val="0.000000"/>
                                          </p:val>
                                        </p:tav>
                                        <p:tav tm="100000">
                                          <p:val>
                                            <p:strVal val="#ppt_w"/>
                                          </p:val>
                                        </p:tav>
                                      </p:tavLst>
                                    </p:anim>
                                    <p:anim calcmode="lin" valueType="num">
                                      <p:cBhvr>
                                        <p:cTn id="19" dur="500" fill="hold"/>
                                        <p:tgtEl>
                                          <p:spTgt spid="33690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336907"/>
                                        </p:tgtEl>
                                        <p:attrNameLst>
                                          <p:attrName>style.visibility</p:attrName>
                                        </p:attrNameLst>
                                      </p:cBhvr>
                                      <p:to>
                                        <p:strVal val="visible"/>
                                      </p:to>
                                    </p:set>
                                    <p:anim calcmode="lin" valueType="num">
                                      <p:cBhvr>
                                        <p:cTn id="24" dur="500" fill="hold"/>
                                        <p:tgtEl>
                                          <p:spTgt spid="336907"/>
                                        </p:tgtEl>
                                        <p:attrNameLst>
                                          <p:attrName>ppt_w</p:attrName>
                                        </p:attrNameLst>
                                      </p:cBhvr>
                                      <p:tavLst>
                                        <p:tav tm="0">
                                          <p:val>
                                            <p:fltVal val="0.000000"/>
                                          </p:val>
                                        </p:tav>
                                        <p:tav tm="100000">
                                          <p:val>
                                            <p:strVal val="#ppt_w"/>
                                          </p:val>
                                        </p:tav>
                                      </p:tavLst>
                                    </p:anim>
                                    <p:anim calcmode="lin" valueType="num">
                                      <p:cBhvr>
                                        <p:cTn id="25" dur="500" fill="hold"/>
                                        <p:tgtEl>
                                          <p:spTgt spid="33690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336898"/>
                                        </p:tgtEl>
                                        <p:attrNameLst>
                                          <p:attrName>style.visibility</p:attrName>
                                        </p:attrNameLst>
                                      </p:cBhvr>
                                      <p:to>
                                        <p:strVal val="visible"/>
                                      </p:to>
                                    </p:set>
                                    <p:anim calcmode="lin" valueType="num">
                                      <p:cBhvr>
                                        <p:cTn id="30" dur="500" fill="hold"/>
                                        <p:tgtEl>
                                          <p:spTgt spid="336898"/>
                                        </p:tgtEl>
                                        <p:attrNameLst>
                                          <p:attrName>ppt_w</p:attrName>
                                        </p:attrNameLst>
                                      </p:cBhvr>
                                      <p:tavLst>
                                        <p:tav tm="0">
                                          <p:val>
                                            <p:fltVal val="0.000000"/>
                                          </p:val>
                                        </p:tav>
                                        <p:tav tm="100000">
                                          <p:val>
                                            <p:strVal val="#ppt_w"/>
                                          </p:val>
                                        </p:tav>
                                      </p:tavLst>
                                    </p:anim>
                                    <p:anim calcmode="lin" valueType="num">
                                      <p:cBhvr>
                                        <p:cTn id="31" dur="500" fill="hold"/>
                                        <p:tgtEl>
                                          <p:spTgt spid="3368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9" name="Group 2"/>
          <p:cNvGrpSpPr/>
          <p:nvPr/>
        </p:nvGrpSpPr>
        <p:grpSpPr>
          <a:xfrm>
            <a:off x="395288" y="1439863"/>
            <a:ext cx="6732587" cy="1052512"/>
            <a:chOff x="1056" y="384"/>
            <a:chExt cx="4241" cy="663"/>
          </a:xfrm>
        </p:grpSpPr>
        <p:graphicFrame>
          <p:nvGraphicFramePr>
            <p:cNvPr id="23558" name="Object 3"/>
            <p:cNvGraphicFramePr/>
            <p:nvPr/>
          </p:nvGraphicFramePr>
          <p:xfrm>
            <a:off x="2400" y="384"/>
            <a:ext cx="2897" cy="663"/>
          </p:xfrm>
          <a:graphic>
            <a:graphicData uri="http://schemas.openxmlformats.org/presentationml/2006/ole">
              <mc:AlternateContent xmlns:mc="http://schemas.openxmlformats.org/markup-compatibility/2006">
                <mc:Choice xmlns:v="urn:schemas-microsoft-com:vml" Requires="v">
                  <p:oleObj spid="_x0000_s3124" name="" r:id="rId1" imgW="1574165" imgH="393700" progId="Equation.3">
                    <p:embed/>
                  </p:oleObj>
                </mc:Choice>
                <mc:Fallback>
                  <p:oleObj name="" r:id="rId1" imgW="1574165" imgH="393700" progId="Equation.3">
                    <p:embed/>
                    <p:pic>
                      <p:nvPicPr>
                        <p:cNvPr id="0" name="图片 3123"/>
                        <p:cNvPicPr/>
                        <p:nvPr/>
                      </p:nvPicPr>
                      <p:blipFill>
                        <a:blip r:embed="rId2"/>
                        <a:stretch>
                          <a:fillRect/>
                        </a:stretch>
                      </p:blipFill>
                      <p:spPr>
                        <a:xfrm>
                          <a:off x="2400" y="384"/>
                          <a:ext cx="2897" cy="663"/>
                        </a:xfrm>
                        <a:prstGeom prst="rect">
                          <a:avLst/>
                        </a:prstGeom>
                        <a:noFill/>
                        <a:ln w="38100">
                          <a:noFill/>
                          <a:miter/>
                        </a:ln>
                      </p:spPr>
                    </p:pic>
                  </p:oleObj>
                </mc:Fallback>
              </mc:AlternateContent>
            </a:graphicData>
          </a:graphic>
        </p:graphicFrame>
        <p:sp>
          <p:nvSpPr>
            <p:cNvPr id="23567" name="Text Box 4"/>
            <p:cNvSpPr txBox="1"/>
            <p:nvPr/>
          </p:nvSpPr>
          <p:spPr>
            <a:xfrm>
              <a:off x="1056" y="480"/>
              <a:ext cx="2304" cy="426"/>
            </a:xfrm>
            <a:prstGeom prst="rect">
              <a:avLst/>
            </a:prstGeom>
            <a:noFill/>
            <a:ln w="9525">
              <a:noFill/>
            </a:ln>
          </p:spPr>
          <p:txBody>
            <a:bodyPr>
              <a:spAutoFit/>
            </a:bodyPr>
            <a:p>
              <a:pPr>
                <a:lnSpc>
                  <a:spcPct val="120000"/>
                </a:lnSpc>
                <a:spcBef>
                  <a:spcPct val="50000"/>
                </a:spcBef>
                <a:buClr>
                  <a:srgbClr val="3333FF"/>
                </a:buClr>
                <a:buFont typeface="Wingdings" panose="05000000000000000000" pitchFamily="2" charset="2"/>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驻波方程 </a:t>
              </a:r>
              <a:endParaRPr lang="zh-CN" altLang="en-US" sz="3200" dirty="0">
                <a:solidFill>
                  <a:schemeClr val="tx1"/>
                </a:solidFill>
                <a:latin typeface="宋体" panose="02010600030101010101" pitchFamily="2" charset="-122"/>
              </a:endParaRPr>
            </a:p>
          </p:txBody>
        </p:sp>
      </p:grpSp>
      <p:sp>
        <p:nvSpPr>
          <p:cNvPr id="337925" name="AutoShape 5"/>
          <p:cNvSpPr>
            <a:spLocks noChangeArrowheads="1"/>
          </p:cNvSpPr>
          <p:nvPr/>
        </p:nvSpPr>
        <p:spPr bwMode="auto">
          <a:xfrm>
            <a:off x="838200" y="609600"/>
            <a:ext cx="1295400" cy="984250"/>
          </a:xfrm>
          <a:prstGeom prst="horizontalScroll">
            <a:avLst>
              <a:gd name="adj" fmla="val 12500"/>
            </a:avLst>
          </a:prstGeom>
          <a:gradFill rotWithShape="0">
            <a:gsLst>
              <a:gs pos="0">
                <a:schemeClr val="accent2"/>
              </a:gs>
              <a:gs pos="50000">
                <a:schemeClr val="bg1"/>
              </a:gs>
              <a:gs pos="100000">
                <a:schemeClr val="accent2"/>
              </a:gs>
            </a:gsLst>
            <a:lin ang="5400000" scaled="1"/>
          </a:gradFill>
          <a:ln w="9525">
            <a:solidFill>
              <a:schemeClr val="tx1"/>
            </a:solidFill>
            <a:round/>
          </a:ln>
          <a:effectLst>
            <a:outerShdw dist="107763" dir="13500000" algn="ctr" rotWithShape="0">
              <a:srgbClr val="33660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讨论</a:t>
            </a:r>
            <a:endParaRPr kumimoji="0" lang="zh-CN" altLang="en-US"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endParaRPr>
          </a:p>
        </p:txBody>
      </p:sp>
      <p:grpSp>
        <p:nvGrpSpPr>
          <p:cNvPr id="3" name="Group 6"/>
          <p:cNvGrpSpPr/>
          <p:nvPr/>
        </p:nvGrpSpPr>
        <p:grpSpPr>
          <a:xfrm>
            <a:off x="684213" y="3565525"/>
            <a:ext cx="7921625" cy="2239963"/>
            <a:chOff x="556" y="1357"/>
            <a:chExt cx="4627" cy="1139"/>
          </a:xfrm>
        </p:grpSpPr>
        <p:graphicFrame>
          <p:nvGraphicFramePr>
            <p:cNvPr id="23555" name="Object 7"/>
            <p:cNvGraphicFramePr/>
            <p:nvPr/>
          </p:nvGraphicFramePr>
          <p:xfrm>
            <a:off x="556" y="1618"/>
            <a:ext cx="1192" cy="638"/>
          </p:xfrm>
          <a:graphic>
            <a:graphicData uri="http://schemas.openxmlformats.org/presentationml/2006/ole">
              <mc:AlternateContent xmlns:mc="http://schemas.openxmlformats.org/markup-compatibility/2006">
                <mc:Choice xmlns:v="urn:schemas-microsoft-com:vml" Requires="v">
                  <p:oleObj spid="_x0000_s3102" name="" r:id="rId3" imgW="761365" imgH="431800" progId="Equation.3">
                    <p:embed/>
                  </p:oleObj>
                </mc:Choice>
                <mc:Fallback>
                  <p:oleObj name="" r:id="rId3" imgW="761365" imgH="431800" progId="Equation.3">
                    <p:embed/>
                    <p:pic>
                      <p:nvPicPr>
                        <p:cNvPr id="0" name="图片 3101"/>
                        <p:cNvPicPr/>
                        <p:nvPr/>
                      </p:nvPicPr>
                      <p:blipFill>
                        <a:blip r:embed="rId4"/>
                        <a:stretch>
                          <a:fillRect/>
                        </a:stretch>
                      </p:blipFill>
                      <p:spPr>
                        <a:xfrm>
                          <a:off x="556" y="1618"/>
                          <a:ext cx="1192" cy="638"/>
                        </a:xfrm>
                        <a:prstGeom prst="rect">
                          <a:avLst/>
                        </a:prstGeom>
                        <a:noFill/>
                        <a:ln w="38100">
                          <a:noFill/>
                          <a:miter/>
                        </a:ln>
                      </p:spPr>
                    </p:pic>
                  </p:oleObj>
                </mc:Fallback>
              </mc:AlternateContent>
            </a:graphicData>
          </a:graphic>
        </p:graphicFrame>
        <p:graphicFrame>
          <p:nvGraphicFramePr>
            <p:cNvPr id="23556" name="Object 8"/>
            <p:cNvGraphicFramePr/>
            <p:nvPr/>
          </p:nvGraphicFramePr>
          <p:xfrm>
            <a:off x="2188" y="1357"/>
            <a:ext cx="2995" cy="611"/>
          </p:xfrm>
          <a:graphic>
            <a:graphicData uri="http://schemas.openxmlformats.org/presentationml/2006/ole">
              <mc:AlternateContent xmlns:mc="http://schemas.openxmlformats.org/markup-compatibility/2006">
                <mc:Choice xmlns:v="urn:schemas-microsoft-com:vml" Requires="v">
                  <p:oleObj spid="_x0000_s3123" name="" r:id="rId5" imgW="1650365" imgH="393700" progId="Equation.3">
                    <p:embed/>
                  </p:oleObj>
                </mc:Choice>
                <mc:Fallback>
                  <p:oleObj name="" r:id="rId5" imgW="1650365" imgH="393700" progId="Equation.3">
                    <p:embed/>
                    <p:pic>
                      <p:nvPicPr>
                        <p:cNvPr id="0" name="图片 3122"/>
                        <p:cNvPicPr/>
                        <p:nvPr/>
                      </p:nvPicPr>
                      <p:blipFill>
                        <a:blip r:embed="rId6"/>
                        <a:stretch>
                          <a:fillRect/>
                        </a:stretch>
                      </p:blipFill>
                      <p:spPr>
                        <a:xfrm>
                          <a:off x="2188" y="1357"/>
                          <a:ext cx="2995" cy="611"/>
                        </a:xfrm>
                        <a:prstGeom prst="rect">
                          <a:avLst/>
                        </a:prstGeom>
                        <a:noFill/>
                        <a:ln w="38100">
                          <a:noFill/>
                          <a:miter/>
                        </a:ln>
                      </p:spPr>
                    </p:pic>
                  </p:oleObj>
                </mc:Fallback>
              </mc:AlternateContent>
            </a:graphicData>
          </a:graphic>
        </p:graphicFrame>
        <p:graphicFrame>
          <p:nvGraphicFramePr>
            <p:cNvPr id="23557" name="Object 9"/>
            <p:cNvGraphicFramePr/>
            <p:nvPr/>
          </p:nvGraphicFramePr>
          <p:xfrm>
            <a:off x="2208" y="1919"/>
            <a:ext cx="2975" cy="577"/>
          </p:xfrm>
          <a:graphic>
            <a:graphicData uri="http://schemas.openxmlformats.org/presentationml/2006/ole">
              <mc:AlternateContent xmlns:mc="http://schemas.openxmlformats.org/markup-compatibility/2006">
                <mc:Choice xmlns:v="urn:schemas-microsoft-com:vml" Requires="v">
                  <p:oleObj spid="_x0000_s3111" name="" r:id="rId7" imgW="1993265" imgH="393700" progId="Equation.3">
                    <p:embed/>
                  </p:oleObj>
                </mc:Choice>
                <mc:Fallback>
                  <p:oleObj name="" r:id="rId7" imgW="1993265" imgH="393700" progId="Equation.3">
                    <p:embed/>
                    <p:pic>
                      <p:nvPicPr>
                        <p:cNvPr id="0" name="图片 3110"/>
                        <p:cNvPicPr/>
                        <p:nvPr/>
                      </p:nvPicPr>
                      <p:blipFill>
                        <a:blip r:embed="rId8"/>
                        <a:stretch>
                          <a:fillRect/>
                        </a:stretch>
                      </p:blipFill>
                      <p:spPr>
                        <a:xfrm>
                          <a:off x="2208" y="1919"/>
                          <a:ext cx="2975" cy="577"/>
                        </a:xfrm>
                        <a:prstGeom prst="rect">
                          <a:avLst/>
                        </a:prstGeom>
                        <a:noFill/>
                        <a:ln w="38100">
                          <a:noFill/>
                          <a:miter/>
                        </a:ln>
                      </p:spPr>
                    </p:pic>
                  </p:oleObj>
                </mc:Fallback>
              </mc:AlternateContent>
            </a:graphicData>
          </a:graphic>
        </p:graphicFrame>
        <p:sp>
          <p:nvSpPr>
            <p:cNvPr id="23564" name="AutoShape 10"/>
            <p:cNvSpPr/>
            <p:nvPr/>
          </p:nvSpPr>
          <p:spPr>
            <a:xfrm>
              <a:off x="1728" y="1632"/>
              <a:ext cx="96" cy="576"/>
            </a:xfrm>
            <a:prstGeom prst="leftBrace">
              <a:avLst>
                <a:gd name="adj1" fmla="val 50000"/>
                <a:gd name="adj2" fmla="val 50000"/>
              </a:avLst>
            </a:prstGeom>
            <a:noFill/>
            <a:ln w="28575" cap="flat" cmpd="sng">
              <a:solidFill>
                <a:srgbClr val="FF3300"/>
              </a:solidFill>
              <a:prstDash val="solid"/>
              <a:headEnd type="none" w="med" len="med"/>
              <a:tailEnd type="none" w="med" len="med"/>
            </a:ln>
          </p:spPr>
          <p:txBody>
            <a:bodyPr wrap="none" anchor="ctr"/>
            <a:p>
              <a:pPr algn="ctr"/>
              <a:endParaRPr lang="zh-CN" altLang="zh-CN" sz="2800" dirty="0">
                <a:solidFill>
                  <a:schemeClr val="tx1"/>
                </a:solidFill>
                <a:latin typeface="Times New Roman" panose="02020603050405020304" pitchFamily="18" charset="0"/>
              </a:endParaRPr>
            </a:p>
          </p:txBody>
        </p:sp>
        <p:sp>
          <p:nvSpPr>
            <p:cNvPr id="23565" name="Text Box 11"/>
            <p:cNvSpPr txBox="1"/>
            <p:nvPr/>
          </p:nvSpPr>
          <p:spPr>
            <a:xfrm>
              <a:off x="1844" y="1497"/>
              <a:ext cx="211" cy="264"/>
            </a:xfrm>
            <a:prstGeom prst="rect">
              <a:avLst/>
            </a:prstGeom>
            <a:noFill/>
            <a:ln w="19050">
              <a:noFill/>
            </a:ln>
          </p:spPr>
          <p:txBody>
            <a:bodyPr wrap="none">
              <a:spAutoFit/>
            </a:bodyPr>
            <a:p>
              <a:pPr algn="ctr"/>
              <a:r>
                <a:rPr lang="en-US" altLang="zh-CN" sz="2800" b="0" dirty="0">
                  <a:latin typeface="Times New Roman" panose="02020603050405020304" pitchFamily="18" charset="0"/>
                </a:rPr>
                <a:t>1</a:t>
              </a:r>
              <a:endParaRPr lang="en-US" altLang="zh-CN" sz="2800" b="0" dirty="0">
                <a:latin typeface="Times New Roman" panose="02020603050405020304" pitchFamily="18" charset="0"/>
              </a:endParaRPr>
            </a:p>
          </p:txBody>
        </p:sp>
        <p:sp>
          <p:nvSpPr>
            <p:cNvPr id="23566" name="Text Box 12"/>
            <p:cNvSpPr txBox="1"/>
            <p:nvPr/>
          </p:nvSpPr>
          <p:spPr>
            <a:xfrm>
              <a:off x="1844" y="2016"/>
              <a:ext cx="211" cy="264"/>
            </a:xfrm>
            <a:prstGeom prst="rect">
              <a:avLst/>
            </a:prstGeom>
            <a:noFill/>
            <a:ln w="19050">
              <a:noFill/>
            </a:ln>
          </p:spPr>
          <p:txBody>
            <a:bodyPr wrap="none">
              <a:spAutoFit/>
            </a:bodyPr>
            <a:p>
              <a:pPr algn="ctr"/>
              <a:r>
                <a:rPr lang="en-US" altLang="zh-CN" sz="2800" b="0" dirty="0">
                  <a:latin typeface="Times New Roman" panose="02020603050405020304" pitchFamily="18" charset="0"/>
                </a:rPr>
                <a:t>0</a:t>
              </a:r>
              <a:endParaRPr lang="en-US" altLang="zh-CN" sz="2800" b="0" dirty="0">
                <a:latin typeface="Times New Roman" panose="02020603050405020304" pitchFamily="18" charset="0"/>
              </a:endParaRPr>
            </a:p>
          </p:txBody>
        </p:sp>
      </p:grpSp>
      <p:grpSp>
        <p:nvGrpSpPr>
          <p:cNvPr id="4" name="Group 13"/>
          <p:cNvGrpSpPr/>
          <p:nvPr/>
        </p:nvGrpSpPr>
        <p:grpSpPr>
          <a:xfrm>
            <a:off x="377825" y="2362200"/>
            <a:ext cx="8435975" cy="1171575"/>
            <a:chOff x="238" y="1488"/>
            <a:chExt cx="5314" cy="738"/>
          </a:xfrm>
        </p:grpSpPr>
        <p:sp>
          <p:nvSpPr>
            <p:cNvPr id="23563" name="Text Box 14"/>
            <p:cNvSpPr txBox="1"/>
            <p:nvPr/>
          </p:nvSpPr>
          <p:spPr>
            <a:xfrm>
              <a:off x="238" y="1621"/>
              <a:ext cx="5314" cy="425"/>
            </a:xfrm>
            <a:prstGeom prst="rect">
              <a:avLst/>
            </a:prstGeom>
            <a:noFill/>
            <a:ln w="9525">
              <a:noFill/>
            </a:ln>
          </p:spPr>
          <p:txBody>
            <a:bodyPr wrap="none">
              <a:spAutoFit/>
            </a:bodyPr>
            <a:p>
              <a:pPr>
                <a:lnSpc>
                  <a:spcPct val="120000"/>
                </a:lnSpc>
                <a:spcBef>
                  <a:spcPct val="50000"/>
                </a:spcBef>
              </a:pPr>
              <a:r>
                <a:rPr lang="en-US" altLang="zh-CN" sz="3200" dirty="0">
                  <a:solidFill>
                    <a:srgbClr val="CC0000"/>
                  </a:solidFill>
                  <a:latin typeface="宋体" panose="02010600030101010101" pitchFamily="2" charset="-122"/>
                </a:rPr>
                <a:t> (</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振幅             随 </a:t>
              </a:r>
              <a:r>
                <a:rPr lang="en-US" altLang="zh-CN" sz="3200" b="0" i="1" dirty="0">
                  <a:solidFill>
                    <a:schemeClr val="tx1"/>
                  </a:solidFill>
                  <a:latin typeface="Times New Roman" panose="02020603050405020304" pitchFamily="18" charset="0"/>
                </a:rPr>
                <a:t>x</a:t>
              </a:r>
              <a:r>
                <a:rPr lang="en-US" altLang="zh-CN" sz="3200" i="1" dirty="0">
                  <a:solidFill>
                    <a:schemeClr val="tx1"/>
                  </a:solidFill>
                  <a:latin typeface="Times New Roman" panose="02020603050405020304" pitchFamily="18" charset="0"/>
                </a:rPr>
                <a:t> </a:t>
              </a:r>
              <a:r>
                <a:rPr lang="zh-CN" altLang="en-US" sz="3200" dirty="0">
                  <a:solidFill>
                    <a:schemeClr val="tx1"/>
                  </a:solidFill>
                  <a:latin typeface="宋体" panose="02010600030101010101" pitchFamily="2" charset="-122"/>
                </a:rPr>
                <a:t>而异</a:t>
              </a:r>
              <a:r>
                <a:rPr lang="en-US" altLang="zh-CN" sz="3200" dirty="0">
                  <a:solidFill>
                    <a:schemeClr val="tx1"/>
                  </a:solidFill>
                  <a:latin typeface="宋体" panose="02010600030101010101" pitchFamily="2" charset="-122"/>
                </a:rPr>
                <a:t>,</a:t>
              </a:r>
              <a:r>
                <a:rPr lang="zh-CN" altLang="en-US" sz="3200" dirty="0">
                  <a:solidFill>
                    <a:schemeClr val="tx1"/>
                  </a:solidFill>
                  <a:latin typeface="宋体" panose="02010600030101010101" pitchFamily="2" charset="-122"/>
                </a:rPr>
                <a:t>与时间无关</a:t>
              </a:r>
              <a:endParaRPr lang="zh-CN" altLang="en-US" sz="3200" dirty="0">
                <a:solidFill>
                  <a:schemeClr val="tx1"/>
                </a:solidFill>
                <a:latin typeface="宋体" panose="02010600030101010101" pitchFamily="2" charset="-122"/>
              </a:endParaRPr>
            </a:p>
          </p:txBody>
        </p:sp>
        <p:graphicFrame>
          <p:nvGraphicFramePr>
            <p:cNvPr id="23554" name="Object 15"/>
            <p:cNvGraphicFramePr/>
            <p:nvPr/>
          </p:nvGraphicFramePr>
          <p:xfrm>
            <a:off x="1344" y="1488"/>
            <a:ext cx="1694" cy="738"/>
          </p:xfrm>
          <a:graphic>
            <a:graphicData uri="http://schemas.openxmlformats.org/presentationml/2006/ole">
              <mc:AlternateContent xmlns:mc="http://schemas.openxmlformats.org/markup-compatibility/2006">
                <mc:Choice xmlns:v="urn:schemas-microsoft-com:vml" Requires="v">
                  <p:oleObj spid="_x0000_s3173" name="" r:id="rId9" imgW="824865" imgH="431800" progId="Equation.3">
                    <p:embed/>
                  </p:oleObj>
                </mc:Choice>
                <mc:Fallback>
                  <p:oleObj name="" r:id="rId9" imgW="824865" imgH="431800" progId="Equation.3">
                    <p:embed/>
                    <p:pic>
                      <p:nvPicPr>
                        <p:cNvPr id="0" name="图片 3172"/>
                        <p:cNvPicPr/>
                        <p:nvPr/>
                      </p:nvPicPr>
                      <p:blipFill>
                        <a:blip r:embed="rId10"/>
                        <a:stretch>
                          <a:fillRect/>
                        </a:stretch>
                      </p:blipFill>
                      <p:spPr>
                        <a:xfrm>
                          <a:off x="1344" y="1488"/>
                          <a:ext cx="1694" cy="738"/>
                        </a:xfrm>
                        <a:prstGeom prst="rect">
                          <a:avLst/>
                        </a:prstGeom>
                        <a:no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00000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Rectangle 2"/>
          <p:cNvSpPr>
            <a:spLocks noChangeArrowheads="1"/>
          </p:cNvSpPr>
          <p:nvPr/>
        </p:nvSpPr>
        <p:spPr bwMode="auto">
          <a:xfrm>
            <a:off x="6945313" y="906463"/>
            <a:ext cx="979488" cy="744538"/>
          </a:xfrm>
          <a:prstGeom prst="rect">
            <a:avLst/>
          </a:prstGeom>
          <a:gradFill rotWithShape="0">
            <a:gsLst>
              <a:gs pos="0">
                <a:schemeClr val="accent1"/>
              </a:gs>
              <a:gs pos="100000">
                <a:schemeClr val="accent1">
                  <a:gamma/>
                  <a:tint val="75686"/>
                  <a:invGamma/>
                </a:schemeClr>
              </a:gs>
            </a:gsLst>
            <a:path path="rect">
              <a:fillToRect r="100000" b="100000"/>
            </a:path>
          </a:gradFill>
          <a:ln w="9525">
            <a:solidFill>
              <a:srgbClr val="0099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4578" name="Object 3"/>
          <p:cNvGraphicFramePr/>
          <p:nvPr/>
        </p:nvGraphicFramePr>
        <p:xfrm>
          <a:off x="2543175" y="762000"/>
          <a:ext cx="1876425" cy="1084263"/>
        </p:xfrm>
        <a:graphic>
          <a:graphicData uri="http://schemas.openxmlformats.org/presentationml/2006/ole">
            <mc:AlternateContent xmlns:mc="http://schemas.openxmlformats.org/markup-compatibility/2006">
              <mc:Choice xmlns:v="urn:schemas-microsoft-com:vml" Requires="v">
                <p:oleObj spid="_x0000_s3110" name="" r:id="rId1" imgW="774065" imgH="393700" progId="Equation.3">
                  <p:embed/>
                </p:oleObj>
              </mc:Choice>
              <mc:Fallback>
                <p:oleObj name="" r:id="rId1" imgW="774065" imgH="393700" progId="Equation.3">
                  <p:embed/>
                  <p:pic>
                    <p:nvPicPr>
                      <p:cNvPr id="0" name="图片 3109"/>
                      <p:cNvPicPr/>
                      <p:nvPr/>
                    </p:nvPicPr>
                    <p:blipFill>
                      <a:blip r:embed="rId2">
                        <a:clrChange>
                          <a:clrFrom>
                            <a:srgbClr val="000000"/>
                          </a:clrFrom>
                          <a:clrTo>
                            <a:srgbClr val="000000"/>
                          </a:clrTo>
                        </a:clrChange>
                      </a:blip>
                      <a:stretch>
                        <a:fillRect/>
                      </a:stretch>
                    </p:blipFill>
                    <p:spPr>
                      <a:xfrm>
                        <a:off x="2543175" y="762000"/>
                        <a:ext cx="1876425" cy="1084263"/>
                      </a:xfrm>
                      <a:prstGeom prst="rect">
                        <a:avLst/>
                      </a:prstGeom>
                      <a:noFill/>
                      <a:ln w="38100">
                        <a:noFill/>
                        <a:miter/>
                      </a:ln>
                    </p:spPr>
                  </p:pic>
                </p:oleObj>
              </mc:Fallback>
            </mc:AlternateContent>
          </a:graphicData>
        </a:graphic>
      </p:graphicFrame>
      <p:sp>
        <p:nvSpPr>
          <p:cNvPr id="24589" name="Rectangle 4"/>
          <p:cNvSpPr/>
          <p:nvPr/>
        </p:nvSpPr>
        <p:spPr>
          <a:xfrm>
            <a:off x="990600" y="914400"/>
            <a:ext cx="1203325" cy="579438"/>
          </a:xfrm>
          <a:prstGeom prst="rect">
            <a:avLst/>
          </a:prstGeom>
          <a:noFill/>
          <a:ln w="9525">
            <a:noFill/>
          </a:ln>
        </p:spPr>
        <p:txBody>
          <a:bodyPr wrap="none">
            <a:spAutoFit/>
          </a:bodyPr>
          <a:p>
            <a:r>
              <a:rPr lang="en-US" altLang="zh-CN" sz="3200" dirty="0">
                <a:solidFill>
                  <a:srgbClr val="CC0000"/>
                </a:solidFill>
                <a:latin typeface="Times New Roman" panose="02020603050405020304" pitchFamily="18" charset="0"/>
              </a:rPr>
              <a:t> </a:t>
            </a:r>
            <a:r>
              <a:rPr lang="en-US" altLang="zh-CN" sz="3200" dirty="0">
                <a:solidFill>
                  <a:srgbClr val="FF0000"/>
                </a:solidFill>
                <a:latin typeface="Times New Roman" panose="02020603050405020304" pitchFamily="18" charset="0"/>
              </a:rPr>
              <a:t> </a:t>
            </a:r>
            <a:r>
              <a:rPr lang="en-US" altLang="zh-CN" sz="3200" dirty="0">
                <a:solidFill>
                  <a:schemeClr val="tx1"/>
                </a:solidFill>
                <a:latin typeface="Times New Roman" panose="02020603050405020304" pitchFamily="18" charset="0"/>
              </a:rPr>
              <a:t> </a:t>
            </a:r>
            <a:r>
              <a:rPr lang="en-US" altLang="zh-CN" sz="3200" dirty="0">
                <a:solidFill>
                  <a:srgbClr val="CC0000"/>
                </a:solidFill>
                <a:latin typeface="Times New Roman" panose="02020603050405020304" pitchFamily="18" charset="0"/>
                <a:sym typeface="Symbol" panose="05050102010706020507" pitchFamily="18" charset="2"/>
              </a:rPr>
              <a:t></a:t>
            </a:r>
            <a:r>
              <a:rPr lang="zh-CN" altLang="en-US" sz="3200" dirty="0">
                <a:solidFill>
                  <a:schemeClr val="tx1"/>
                </a:solidFill>
                <a:latin typeface="Times New Roman" panose="02020603050405020304" pitchFamily="18" charset="0"/>
              </a:rPr>
              <a:t>当</a:t>
            </a:r>
            <a:endParaRPr lang="zh-CN" altLang="en-US" sz="3200" dirty="0">
              <a:solidFill>
                <a:schemeClr val="tx1"/>
              </a:solidFill>
              <a:latin typeface="Times New Roman" panose="02020603050405020304" pitchFamily="18" charset="0"/>
            </a:endParaRPr>
          </a:p>
        </p:txBody>
      </p:sp>
      <p:graphicFrame>
        <p:nvGraphicFramePr>
          <p:cNvPr id="24579" name="Object 5"/>
          <p:cNvGraphicFramePr/>
          <p:nvPr/>
        </p:nvGraphicFramePr>
        <p:xfrm>
          <a:off x="5146675" y="1071563"/>
          <a:ext cx="949325" cy="473075"/>
        </p:xfrm>
        <a:graphic>
          <a:graphicData uri="http://schemas.openxmlformats.org/presentationml/2006/ole">
            <mc:AlternateContent xmlns:mc="http://schemas.openxmlformats.org/markup-compatibility/2006">
              <mc:Choice xmlns:v="urn:schemas-microsoft-com:vml" Requires="v">
                <p:oleObj spid="_x0000_s3112" name="" r:id="rId3" imgW="405765" imgH="177800" progId="Equation.3">
                  <p:embed/>
                </p:oleObj>
              </mc:Choice>
              <mc:Fallback>
                <p:oleObj name="" r:id="rId3" imgW="405765" imgH="177800" progId="Equation.3">
                  <p:embed/>
                  <p:pic>
                    <p:nvPicPr>
                      <p:cNvPr id="0" name="图片 3111"/>
                      <p:cNvPicPr/>
                      <p:nvPr/>
                    </p:nvPicPr>
                    <p:blipFill>
                      <a:blip r:embed="rId4">
                        <a:clrChange>
                          <a:clrFrom>
                            <a:srgbClr val="000000"/>
                          </a:clrFrom>
                          <a:clrTo>
                            <a:srgbClr val="000000"/>
                          </a:clrTo>
                        </a:clrChange>
                      </a:blip>
                      <a:stretch>
                        <a:fillRect/>
                      </a:stretch>
                    </p:blipFill>
                    <p:spPr>
                      <a:xfrm>
                        <a:off x="5146675" y="1071563"/>
                        <a:ext cx="949325" cy="473075"/>
                      </a:xfrm>
                      <a:prstGeom prst="rect">
                        <a:avLst/>
                      </a:prstGeom>
                      <a:noFill/>
                      <a:ln w="38100">
                        <a:noFill/>
                        <a:miter/>
                      </a:ln>
                    </p:spPr>
                  </p:pic>
                </p:oleObj>
              </mc:Fallback>
            </mc:AlternateContent>
          </a:graphicData>
        </a:graphic>
      </p:graphicFrame>
      <p:sp>
        <p:nvSpPr>
          <p:cNvPr id="24590" name="Rectangle 6"/>
          <p:cNvSpPr/>
          <p:nvPr/>
        </p:nvSpPr>
        <p:spPr>
          <a:xfrm>
            <a:off x="6454775" y="944563"/>
            <a:ext cx="1408113" cy="579437"/>
          </a:xfrm>
          <a:prstGeom prst="rect">
            <a:avLst/>
          </a:prstGeom>
          <a:noFill/>
          <a:ln w="9525">
            <a:noFill/>
          </a:ln>
        </p:spPr>
        <p:txBody>
          <a:bodyPr wrap="none">
            <a:spAutoFit/>
          </a:bodyPr>
          <a:p>
            <a:r>
              <a:rPr lang="zh-CN" altLang="en-US" sz="3200" dirty="0">
                <a:solidFill>
                  <a:schemeClr val="tx1"/>
                </a:solidFill>
                <a:latin typeface="Times New Roman" panose="02020603050405020304" pitchFamily="18" charset="0"/>
              </a:rPr>
              <a:t>为波节</a:t>
            </a:r>
            <a:endParaRPr lang="zh-CN" altLang="en-US" sz="3200" dirty="0">
              <a:solidFill>
                <a:schemeClr val="tx1"/>
              </a:solidFill>
              <a:latin typeface="Times New Roman" panose="02020603050405020304" pitchFamily="18" charset="0"/>
            </a:endParaRPr>
          </a:p>
        </p:txBody>
      </p:sp>
      <p:graphicFrame>
        <p:nvGraphicFramePr>
          <p:cNvPr id="24580" name="Object 7"/>
          <p:cNvGraphicFramePr/>
          <p:nvPr/>
        </p:nvGraphicFramePr>
        <p:xfrm>
          <a:off x="1338263" y="2813050"/>
          <a:ext cx="3062287" cy="606425"/>
        </p:xfrm>
        <a:graphic>
          <a:graphicData uri="http://schemas.openxmlformats.org/presentationml/2006/ole">
            <mc:AlternateContent xmlns:mc="http://schemas.openxmlformats.org/markup-compatibility/2006">
              <mc:Choice xmlns:v="urn:schemas-microsoft-com:vml" Requires="v">
                <p:oleObj spid="_x0000_s3184" name="" r:id="rId5" imgW="1028065" imgH="203200" progId="Equation.3">
                  <p:embed/>
                </p:oleObj>
              </mc:Choice>
              <mc:Fallback>
                <p:oleObj name="" r:id="rId5" imgW="1028065" imgH="203200" progId="Equation.3">
                  <p:embed/>
                  <p:pic>
                    <p:nvPicPr>
                      <p:cNvPr id="0" name="图片 3183"/>
                      <p:cNvPicPr/>
                      <p:nvPr/>
                    </p:nvPicPr>
                    <p:blipFill>
                      <a:blip r:embed="rId6">
                        <a:clrChange>
                          <a:clrFrom>
                            <a:srgbClr val="000000"/>
                          </a:clrFrom>
                          <a:clrTo>
                            <a:srgbClr val="000000"/>
                          </a:clrTo>
                        </a:clrChange>
                      </a:blip>
                      <a:stretch>
                        <a:fillRect/>
                      </a:stretch>
                    </p:blipFill>
                    <p:spPr>
                      <a:xfrm>
                        <a:off x="1338263" y="2813050"/>
                        <a:ext cx="3062287" cy="606425"/>
                      </a:xfrm>
                      <a:prstGeom prst="rect">
                        <a:avLst/>
                      </a:prstGeom>
                      <a:noFill/>
                      <a:ln w="38100">
                        <a:noFill/>
                        <a:miter/>
                      </a:ln>
                    </p:spPr>
                  </p:pic>
                </p:oleObj>
              </mc:Fallback>
            </mc:AlternateContent>
          </a:graphicData>
        </a:graphic>
      </p:graphicFrame>
      <p:sp>
        <p:nvSpPr>
          <p:cNvPr id="24591" name="Line 8"/>
          <p:cNvSpPr/>
          <p:nvPr/>
        </p:nvSpPr>
        <p:spPr>
          <a:xfrm>
            <a:off x="1066800" y="2667000"/>
            <a:ext cx="5181600" cy="0"/>
          </a:xfrm>
          <a:prstGeom prst="line">
            <a:avLst/>
          </a:prstGeom>
          <a:ln w="9525" cap="flat" cmpd="sng">
            <a:solidFill>
              <a:srgbClr val="F90D40"/>
            </a:solidFill>
            <a:prstDash val="solid"/>
            <a:headEnd type="none" w="med" len="med"/>
            <a:tailEnd type="none" w="med" len="med"/>
          </a:ln>
        </p:spPr>
      </p:sp>
      <p:graphicFrame>
        <p:nvGraphicFramePr>
          <p:cNvPr id="24581" name="Object 9"/>
          <p:cNvGraphicFramePr/>
          <p:nvPr/>
        </p:nvGraphicFramePr>
        <p:xfrm>
          <a:off x="1371600" y="1676400"/>
          <a:ext cx="2298700" cy="1047750"/>
        </p:xfrm>
        <a:graphic>
          <a:graphicData uri="http://schemas.openxmlformats.org/presentationml/2006/ole">
            <mc:AlternateContent xmlns:mc="http://schemas.openxmlformats.org/markup-compatibility/2006">
              <mc:Choice xmlns:v="urn:schemas-microsoft-com:vml" Requires="v">
                <p:oleObj spid="_x0000_s3185" name="" r:id="rId7" imgW="862965" imgH="393700" progId="Equation.3">
                  <p:embed/>
                </p:oleObj>
              </mc:Choice>
              <mc:Fallback>
                <p:oleObj name="" r:id="rId7" imgW="862965" imgH="393700" progId="Equation.3">
                  <p:embed/>
                  <p:pic>
                    <p:nvPicPr>
                      <p:cNvPr id="0" name="图片 3184"/>
                      <p:cNvPicPr/>
                      <p:nvPr/>
                    </p:nvPicPr>
                    <p:blipFill>
                      <a:blip r:embed="rId8">
                        <a:clrChange>
                          <a:clrFrom>
                            <a:srgbClr val="000000"/>
                          </a:clrFrom>
                          <a:clrTo>
                            <a:srgbClr val="000000"/>
                          </a:clrTo>
                        </a:clrChange>
                      </a:blip>
                      <a:stretch>
                        <a:fillRect/>
                      </a:stretch>
                    </p:blipFill>
                    <p:spPr>
                      <a:xfrm>
                        <a:off x="1371600" y="1676400"/>
                        <a:ext cx="2298700" cy="1047750"/>
                      </a:xfrm>
                      <a:prstGeom prst="rect">
                        <a:avLst/>
                      </a:prstGeom>
                      <a:noFill/>
                      <a:ln w="38100">
                        <a:noFill/>
                        <a:miter/>
                      </a:ln>
                    </p:spPr>
                  </p:pic>
                </p:oleObj>
              </mc:Fallback>
            </mc:AlternateContent>
          </a:graphicData>
        </a:graphic>
      </p:graphicFrame>
      <p:sp>
        <p:nvSpPr>
          <p:cNvPr id="24592" name="Rectangle 10"/>
          <p:cNvSpPr/>
          <p:nvPr/>
        </p:nvSpPr>
        <p:spPr>
          <a:xfrm>
            <a:off x="3917950" y="1928813"/>
            <a:ext cx="2492375" cy="579437"/>
          </a:xfrm>
          <a:prstGeom prst="rect">
            <a:avLst/>
          </a:prstGeom>
          <a:noFill/>
          <a:ln w="9525">
            <a:noFill/>
          </a:ln>
        </p:spPr>
        <p:txBody>
          <a:bodyPr wrap="none">
            <a:spAutoFit/>
          </a:bodyPr>
          <a:p>
            <a:r>
              <a:rPr lang="en-US" altLang="zh-CN" sz="3200"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的奇数倍</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24582" name="Object 11"/>
          <p:cNvGraphicFramePr/>
          <p:nvPr/>
        </p:nvGraphicFramePr>
        <p:xfrm>
          <a:off x="4122738" y="1676400"/>
          <a:ext cx="449262" cy="1066800"/>
        </p:xfrm>
        <a:graphic>
          <a:graphicData uri="http://schemas.openxmlformats.org/presentationml/2006/ole">
            <mc:AlternateContent xmlns:mc="http://schemas.openxmlformats.org/markup-compatibility/2006">
              <mc:Choice xmlns:v="urn:schemas-microsoft-com:vml" Requires="v">
                <p:oleObj spid="_x0000_s3168" name="" r:id="rId9" imgW="165100" imgH="393065" progId="Equation.3">
                  <p:embed/>
                </p:oleObj>
              </mc:Choice>
              <mc:Fallback>
                <p:oleObj name="" r:id="rId9" imgW="165100" imgH="393065" progId="Equation.3">
                  <p:embed/>
                  <p:pic>
                    <p:nvPicPr>
                      <p:cNvPr id="0" name="图片 3167"/>
                      <p:cNvPicPr/>
                      <p:nvPr/>
                    </p:nvPicPr>
                    <p:blipFill>
                      <a:blip r:embed="rId10">
                        <a:clrChange>
                          <a:clrFrom>
                            <a:srgbClr val="000000"/>
                          </a:clrFrom>
                          <a:clrTo>
                            <a:srgbClr val="000000"/>
                          </a:clrTo>
                        </a:clrChange>
                      </a:blip>
                      <a:stretch>
                        <a:fillRect/>
                      </a:stretch>
                    </p:blipFill>
                    <p:spPr>
                      <a:xfrm>
                        <a:off x="4122738" y="1676400"/>
                        <a:ext cx="449262" cy="1066800"/>
                      </a:xfrm>
                      <a:prstGeom prst="rect">
                        <a:avLst/>
                      </a:prstGeom>
                      <a:noFill/>
                      <a:ln w="38100">
                        <a:noFill/>
                        <a:miter/>
                      </a:ln>
                    </p:spPr>
                  </p:pic>
                </p:oleObj>
              </mc:Fallback>
            </mc:AlternateContent>
          </a:graphicData>
        </a:graphic>
      </p:graphicFrame>
      <p:grpSp>
        <p:nvGrpSpPr>
          <p:cNvPr id="2" name="Group 12"/>
          <p:cNvGrpSpPr/>
          <p:nvPr/>
        </p:nvGrpSpPr>
        <p:grpSpPr>
          <a:xfrm>
            <a:off x="1182688" y="3365500"/>
            <a:ext cx="7046912" cy="2882900"/>
            <a:chOff x="889" y="2072"/>
            <a:chExt cx="4439" cy="1816"/>
          </a:xfrm>
        </p:grpSpPr>
        <p:graphicFrame>
          <p:nvGraphicFramePr>
            <p:cNvPr id="24583" name="Object 13"/>
            <p:cNvGraphicFramePr/>
            <p:nvPr/>
          </p:nvGraphicFramePr>
          <p:xfrm>
            <a:off x="1488" y="2072"/>
            <a:ext cx="1440" cy="664"/>
          </p:xfrm>
          <a:graphic>
            <a:graphicData uri="http://schemas.openxmlformats.org/presentationml/2006/ole">
              <mc:AlternateContent xmlns:mc="http://schemas.openxmlformats.org/markup-compatibility/2006">
                <mc:Choice xmlns:v="urn:schemas-microsoft-com:vml" Requires="v">
                  <p:oleObj spid="_x0000_s3169" name="" r:id="rId11" imgW="850265" imgH="393700" progId="Equation.3">
                    <p:embed/>
                  </p:oleObj>
                </mc:Choice>
                <mc:Fallback>
                  <p:oleObj name="" r:id="rId11" imgW="850265" imgH="393700" progId="Equation.3">
                    <p:embed/>
                    <p:pic>
                      <p:nvPicPr>
                        <p:cNvPr id="0" name="图片 3168"/>
                        <p:cNvPicPr/>
                        <p:nvPr/>
                      </p:nvPicPr>
                      <p:blipFill>
                        <a:blip r:embed="rId12">
                          <a:clrChange>
                            <a:clrFrom>
                              <a:srgbClr val="000000"/>
                            </a:clrFrom>
                            <a:clrTo>
                              <a:srgbClr val="000000"/>
                            </a:clrTo>
                          </a:clrChange>
                        </a:blip>
                        <a:stretch>
                          <a:fillRect/>
                        </a:stretch>
                      </p:blipFill>
                      <p:spPr>
                        <a:xfrm>
                          <a:off x="1488" y="2072"/>
                          <a:ext cx="1440" cy="664"/>
                        </a:xfrm>
                        <a:prstGeom prst="rect">
                          <a:avLst/>
                        </a:prstGeom>
                        <a:noFill/>
                        <a:ln w="38100">
                          <a:noFill/>
                          <a:miter/>
                        </a:ln>
                      </p:spPr>
                    </p:pic>
                  </p:oleObj>
                </mc:Fallback>
              </mc:AlternateContent>
            </a:graphicData>
          </a:graphic>
        </p:graphicFrame>
        <p:sp>
          <p:nvSpPr>
            <p:cNvPr id="338958" name="Rectangle 14"/>
            <p:cNvSpPr>
              <a:spLocks noChangeArrowheads="1"/>
            </p:cNvSpPr>
            <p:nvPr/>
          </p:nvSpPr>
          <p:spPr bwMode="auto">
            <a:xfrm>
              <a:off x="4729" y="2211"/>
              <a:ext cx="576" cy="384"/>
            </a:xfrm>
            <a:prstGeom prst="rect">
              <a:avLst/>
            </a:prstGeom>
            <a:gradFill rotWithShape="0">
              <a:gsLst>
                <a:gs pos="0">
                  <a:schemeClr val="accent1"/>
                </a:gs>
                <a:gs pos="100000">
                  <a:schemeClr val="accent1">
                    <a:gamma/>
                    <a:tint val="75686"/>
                    <a:invGamma/>
                  </a:schemeClr>
                </a:gs>
              </a:gsLst>
              <a:path path="rect">
                <a:fillToRect r="100000" b="100000"/>
              </a:path>
            </a:gradFill>
            <a:ln w="9525">
              <a:solidFill>
                <a:srgbClr val="0099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4584" name="Object 15"/>
            <p:cNvGraphicFramePr/>
            <p:nvPr/>
          </p:nvGraphicFramePr>
          <p:xfrm>
            <a:off x="3450" y="2204"/>
            <a:ext cx="966" cy="436"/>
          </p:xfrm>
          <a:graphic>
            <a:graphicData uri="http://schemas.openxmlformats.org/presentationml/2006/ole">
              <mc:AlternateContent xmlns:mc="http://schemas.openxmlformats.org/markup-compatibility/2006">
                <mc:Choice xmlns:v="urn:schemas-microsoft-com:vml" Requires="v">
                  <p:oleObj spid="_x0000_s3170" name="" r:id="rId13" imgW="558165" imgH="254000" progId="Equation.3">
                    <p:embed/>
                  </p:oleObj>
                </mc:Choice>
                <mc:Fallback>
                  <p:oleObj name="" r:id="rId13" imgW="558165" imgH="254000" progId="Equation.3">
                    <p:embed/>
                    <p:pic>
                      <p:nvPicPr>
                        <p:cNvPr id="0" name="图片 3169"/>
                        <p:cNvPicPr/>
                        <p:nvPr/>
                      </p:nvPicPr>
                      <p:blipFill>
                        <a:blip r:embed="rId14">
                          <a:clrChange>
                            <a:clrFrom>
                              <a:srgbClr val="000000"/>
                            </a:clrFrom>
                            <a:clrTo>
                              <a:srgbClr val="000000"/>
                            </a:clrTo>
                          </a:clrChange>
                        </a:blip>
                        <a:stretch>
                          <a:fillRect/>
                        </a:stretch>
                      </p:blipFill>
                      <p:spPr>
                        <a:xfrm>
                          <a:off x="3450" y="2204"/>
                          <a:ext cx="966" cy="436"/>
                        </a:xfrm>
                        <a:prstGeom prst="rect">
                          <a:avLst/>
                        </a:prstGeom>
                        <a:noFill/>
                        <a:ln w="38100">
                          <a:noFill/>
                          <a:miter/>
                        </a:ln>
                      </p:spPr>
                    </p:pic>
                  </p:oleObj>
                </mc:Fallback>
              </mc:AlternateContent>
            </a:graphicData>
          </a:graphic>
        </p:graphicFrame>
        <p:sp>
          <p:nvSpPr>
            <p:cNvPr id="24596" name="Rectangle 16"/>
            <p:cNvSpPr/>
            <p:nvPr/>
          </p:nvSpPr>
          <p:spPr>
            <a:xfrm>
              <a:off x="4441" y="2211"/>
              <a:ext cx="887" cy="365"/>
            </a:xfrm>
            <a:prstGeom prst="rect">
              <a:avLst/>
            </a:prstGeom>
            <a:noFill/>
            <a:ln w="9525">
              <a:noFill/>
            </a:ln>
          </p:spPr>
          <p:txBody>
            <a:bodyPr wrap="none">
              <a:spAutoFit/>
            </a:bodyPr>
            <a:p>
              <a:r>
                <a:rPr lang="zh-CN" altLang="en-US" sz="3200" dirty="0">
                  <a:solidFill>
                    <a:schemeClr val="tx1"/>
                  </a:solidFill>
                  <a:latin typeface="Times New Roman" panose="02020603050405020304" pitchFamily="18" charset="0"/>
                </a:rPr>
                <a:t>为波腹</a:t>
              </a:r>
              <a:endParaRPr lang="zh-CN" altLang="en-US" sz="3200" dirty="0">
                <a:solidFill>
                  <a:schemeClr val="tx1"/>
                </a:solidFill>
                <a:latin typeface="Times New Roman" panose="02020603050405020304" pitchFamily="18" charset="0"/>
              </a:endParaRPr>
            </a:p>
          </p:txBody>
        </p:sp>
        <p:sp>
          <p:nvSpPr>
            <p:cNvPr id="24597" name="Rectangle 17"/>
            <p:cNvSpPr/>
            <p:nvPr/>
          </p:nvSpPr>
          <p:spPr>
            <a:xfrm>
              <a:off x="889" y="2206"/>
              <a:ext cx="630" cy="365"/>
            </a:xfrm>
            <a:prstGeom prst="rect">
              <a:avLst/>
            </a:prstGeom>
            <a:noFill/>
            <a:ln w="9525">
              <a:noFill/>
            </a:ln>
          </p:spPr>
          <p:txBody>
            <a:bodyPr wrap="none">
              <a:spAutoFit/>
            </a:bodyPr>
            <a:p>
              <a:r>
                <a:rPr lang="en-US" altLang="zh-CN" sz="3200" dirty="0">
                  <a:solidFill>
                    <a:srgbClr val="CC0000"/>
                  </a:solidFill>
                  <a:latin typeface="Times New Roman" panose="02020603050405020304" pitchFamily="18" charset="0"/>
                </a:rPr>
                <a:t> </a:t>
              </a:r>
              <a:r>
                <a:rPr lang="en-US" altLang="zh-CN" sz="3200" dirty="0">
                  <a:solidFill>
                    <a:srgbClr val="CC0000"/>
                  </a:solidFill>
                  <a:latin typeface="Times New Roman" panose="02020603050405020304" pitchFamily="18" charset="0"/>
                  <a:sym typeface="Symbol" panose="05050102010706020507" pitchFamily="18" charset="2"/>
                </a:rPr>
                <a:t></a:t>
              </a:r>
              <a:r>
                <a:rPr lang="zh-CN" altLang="en-US" sz="3200" dirty="0">
                  <a:solidFill>
                    <a:schemeClr val="tx1"/>
                  </a:solidFill>
                  <a:latin typeface="Times New Roman" panose="02020603050405020304" pitchFamily="18" charset="0"/>
                </a:rPr>
                <a:t>当</a:t>
              </a:r>
              <a:endParaRPr lang="zh-CN" altLang="en-US" sz="3200" dirty="0">
                <a:solidFill>
                  <a:schemeClr val="tx1"/>
                </a:solidFill>
                <a:latin typeface="Times New Roman" panose="02020603050405020304" pitchFamily="18" charset="0"/>
              </a:endParaRPr>
            </a:p>
          </p:txBody>
        </p:sp>
        <p:sp>
          <p:nvSpPr>
            <p:cNvPr id="24598" name="Rectangle 18"/>
            <p:cNvSpPr/>
            <p:nvPr/>
          </p:nvSpPr>
          <p:spPr>
            <a:xfrm>
              <a:off x="2905" y="2211"/>
              <a:ext cx="372" cy="365"/>
            </a:xfrm>
            <a:prstGeom prst="rect">
              <a:avLst/>
            </a:prstGeom>
            <a:noFill/>
            <a:ln w="9525">
              <a:noFill/>
            </a:ln>
          </p:spPr>
          <p:txBody>
            <a:bodyPr wrap="none">
              <a:spAutoFit/>
            </a:bodyPr>
            <a:p>
              <a:r>
                <a:rPr lang="zh-CN" altLang="en-US" sz="3200" dirty="0">
                  <a:solidFill>
                    <a:schemeClr val="tx1"/>
                  </a:solidFill>
                  <a:latin typeface="Times New Roman" panose="02020603050405020304" pitchFamily="18" charset="0"/>
                </a:rPr>
                <a:t>时</a:t>
              </a:r>
              <a:endParaRPr lang="zh-CN" altLang="en-US" sz="3200" dirty="0">
                <a:solidFill>
                  <a:schemeClr val="tx1"/>
                </a:solidFill>
                <a:latin typeface="Times New Roman" panose="02020603050405020304" pitchFamily="18" charset="0"/>
              </a:endParaRPr>
            </a:p>
          </p:txBody>
        </p:sp>
        <p:sp>
          <p:nvSpPr>
            <p:cNvPr id="24599" name="Rectangle 19"/>
            <p:cNvSpPr/>
            <p:nvPr/>
          </p:nvSpPr>
          <p:spPr>
            <a:xfrm>
              <a:off x="2372" y="2897"/>
              <a:ext cx="1570" cy="365"/>
            </a:xfrm>
            <a:prstGeom prst="rect">
              <a:avLst/>
            </a:prstGeom>
            <a:noFill/>
            <a:ln w="9525">
              <a:noFill/>
            </a:ln>
          </p:spPr>
          <p:txBody>
            <a:bodyPr wrap="none">
              <a:spAutoFit/>
            </a:bodyPr>
            <a:p>
              <a:r>
                <a:rPr lang="en-US" altLang="zh-CN" sz="3200"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的偶数倍</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24585" name="Object 20"/>
            <p:cNvGraphicFramePr/>
            <p:nvPr/>
          </p:nvGraphicFramePr>
          <p:xfrm>
            <a:off x="1012" y="2736"/>
            <a:ext cx="956" cy="673"/>
          </p:xfrm>
          <a:graphic>
            <a:graphicData uri="http://schemas.openxmlformats.org/presentationml/2006/ole">
              <mc:AlternateContent xmlns:mc="http://schemas.openxmlformats.org/markup-compatibility/2006">
                <mc:Choice xmlns:v="urn:schemas-microsoft-com:vml" Requires="v">
                  <p:oleObj spid="_x0000_s3190" name="" r:id="rId15" imgW="571500" imgH="393700" progId="Equation.3">
                    <p:embed/>
                  </p:oleObj>
                </mc:Choice>
                <mc:Fallback>
                  <p:oleObj name="" r:id="rId15" imgW="571500" imgH="393700" progId="Equation.3">
                    <p:embed/>
                    <p:pic>
                      <p:nvPicPr>
                        <p:cNvPr id="0" name="图片 3189"/>
                        <p:cNvPicPr/>
                        <p:nvPr/>
                      </p:nvPicPr>
                      <p:blipFill>
                        <a:blip r:embed="rId16">
                          <a:clrChange>
                            <a:clrFrom>
                              <a:srgbClr val="000000"/>
                            </a:clrFrom>
                            <a:clrTo>
                              <a:srgbClr val="000000"/>
                            </a:clrTo>
                          </a:clrChange>
                        </a:blip>
                        <a:stretch>
                          <a:fillRect/>
                        </a:stretch>
                      </p:blipFill>
                      <p:spPr>
                        <a:xfrm>
                          <a:off x="1012" y="2736"/>
                          <a:ext cx="956" cy="673"/>
                        </a:xfrm>
                        <a:prstGeom prst="rect">
                          <a:avLst/>
                        </a:prstGeom>
                        <a:noFill/>
                        <a:ln w="38100">
                          <a:noFill/>
                          <a:miter/>
                        </a:ln>
                      </p:spPr>
                    </p:pic>
                  </p:oleObj>
                </mc:Fallback>
              </mc:AlternateContent>
            </a:graphicData>
          </a:graphic>
        </p:graphicFrame>
        <p:sp>
          <p:nvSpPr>
            <p:cNvPr id="24600" name="Line 21"/>
            <p:cNvSpPr/>
            <p:nvPr/>
          </p:nvSpPr>
          <p:spPr>
            <a:xfrm>
              <a:off x="932" y="3373"/>
              <a:ext cx="3168" cy="0"/>
            </a:xfrm>
            <a:prstGeom prst="line">
              <a:avLst/>
            </a:prstGeom>
            <a:ln w="9525" cap="flat" cmpd="sng">
              <a:solidFill>
                <a:srgbClr val="F90D40"/>
              </a:solidFill>
              <a:prstDash val="solid"/>
              <a:headEnd type="none" w="med" len="med"/>
              <a:tailEnd type="none" w="med" len="med"/>
            </a:ln>
          </p:spPr>
        </p:sp>
        <p:graphicFrame>
          <p:nvGraphicFramePr>
            <p:cNvPr id="24586" name="Object 22"/>
            <p:cNvGraphicFramePr/>
            <p:nvPr/>
          </p:nvGraphicFramePr>
          <p:xfrm>
            <a:off x="1084" y="3506"/>
            <a:ext cx="1928" cy="382"/>
          </p:xfrm>
          <a:graphic>
            <a:graphicData uri="http://schemas.openxmlformats.org/presentationml/2006/ole">
              <mc:AlternateContent xmlns:mc="http://schemas.openxmlformats.org/markup-compatibility/2006">
                <mc:Choice xmlns:v="urn:schemas-microsoft-com:vml" Requires="v">
                  <p:oleObj spid="_x0000_s3171" name="" r:id="rId17" imgW="1028065" imgH="203200" progId="Equation.3">
                    <p:embed/>
                  </p:oleObj>
                </mc:Choice>
                <mc:Fallback>
                  <p:oleObj name="" r:id="rId17" imgW="1028065" imgH="203200" progId="Equation.3">
                    <p:embed/>
                    <p:pic>
                      <p:nvPicPr>
                        <p:cNvPr id="0" name="图片 3170"/>
                        <p:cNvPicPr/>
                        <p:nvPr/>
                      </p:nvPicPr>
                      <p:blipFill>
                        <a:blip r:embed="rId18">
                          <a:clrChange>
                            <a:clrFrom>
                              <a:srgbClr val="000000"/>
                            </a:clrFrom>
                            <a:clrTo>
                              <a:srgbClr val="000000"/>
                            </a:clrTo>
                          </a:clrChange>
                        </a:blip>
                        <a:stretch>
                          <a:fillRect/>
                        </a:stretch>
                      </p:blipFill>
                      <p:spPr>
                        <a:xfrm>
                          <a:off x="1084" y="3506"/>
                          <a:ext cx="1928" cy="382"/>
                        </a:xfrm>
                        <a:prstGeom prst="rect">
                          <a:avLst/>
                        </a:prstGeom>
                        <a:noFill/>
                        <a:ln w="38100">
                          <a:noFill/>
                          <a:miter/>
                        </a:ln>
                      </p:spPr>
                    </p:pic>
                  </p:oleObj>
                </mc:Fallback>
              </mc:AlternateContent>
            </a:graphicData>
          </a:graphic>
        </p:graphicFrame>
        <p:graphicFrame>
          <p:nvGraphicFramePr>
            <p:cNvPr id="24587" name="Object 23"/>
            <p:cNvGraphicFramePr/>
            <p:nvPr/>
          </p:nvGraphicFramePr>
          <p:xfrm>
            <a:off x="2496" y="2736"/>
            <a:ext cx="283" cy="672"/>
          </p:xfrm>
          <a:graphic>
            <a:graphicData uri="http://schemas.openxmlformats.org/presentationml/2006/ole">
              <mc:AlternateContent xmlns:mc="http://schemas.openxmlformats.org/markup-compatibility/2006">
                <mc:Choice xmlns:v="urn:schemas-microsoft-com:vml" Requires="v">
                  <p:oleObj spid="_x0000_s3172" name="" r:id="rId19" imgW="165100" imgH="393065" progId="Equation.3">
                    <p:embed/>
                  </p:oleObj>
                </mc:Choice>
                <mc:Fallback>
                  <p:oleObj name="" r:id="rId19" imgW="165100" imgH="393065" progId="Equation.3">
                    <p:embed/>
                    <p:pic>
                      <p:nvPicPr>
                        <p:cNvPr id="0" name="图片 3171"/>
                        <p:cNvPicPr/>
                        <p:nvPr/>
                      </p:nvPicPr>
                      <p:blipFill>
                        <a:blip r:embed="rId10">
                          <a:clrChange>
                            <a:clrFrom>
                              <a:srgbClr val="000000"/>
                            </a:clrFrom>
                            <a:clrTo>
                              <a:srgbClr val="000000"/>
                            </a:clrTo>
                          </a:clrChange>
                        </a:blip>
                        <a:stretch>
                          <a:fillRect/>
                        </a:stretch>
                      </p:blipFill>
                      <p:spPr>
                        <a:xfrm>
                          <a:off x="2496" y="2736"/>
                          <a:ext cx="283" cy="672"/>
                        </a:xfrm>
                        <a:prstGeom prst="rect">
                          <a:avLst/>
                        </a:prstGeom>
                        <a:noFill/>
                        <a:ln w="38100">
                          <a:noFill/>
                          <a:miter/>
                        </a:ln>
                      </p:spPr>
                    </p:pic>
                  </p:oleObj>
                </mc:Fallback>
              </mc:AlternateContent>
            </a:graphicData>
          </a:graphic>
        </p:graphicFrame>
      </p:grpSp>
      <p:sp>
        <p:nvSpPr>
          <p:cNvPr id="24594" name="Text Box 24"/>
          <p:cNvSpPr txBox="1"/>
          <p:nvPr/>
        </p:nvSpPr>
        <p:spPr>
          <a:xfrm>
            <a:off x="4411663" y="1004888"/>
            <a:ext cx="541337" cy="519112"/>
          </a:xfrm>
          <a:prstGeom prst="rect">
            <a:avLst/>
          </a:prstGeom>
          <a:noFill/>
          <a:ln w="19050">
            <a:noFill/>
          </a:ln>
        </p:spPr>
        <p:txBody>
          <a:bodyPr wrap="none">
            <a:spAutoFit/>
          </a:bodyPr>
          <a:p>
            <a:pPr algn="ctr"/>
            <a:r>
              <a:rPr lang="zh-CN" altLang="en-US" sz="2800" dirty="0">
                <a:latin typeface="Times New Roman" panose="02020603050405020304" pitchFamily="18" charset="0"/>
              </a:rPr>
              <a:t>时</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2" name="Object 2"/>
          <p:cNvGraphicFramePr/>
          <p:nvPr/>
        </p:nvGraphicFramePr>
        <p:xfrm>
          <a:off x="1409700" y="4343400"/>
          <a:ext cx="5308600" cy="995363"/>
        </p:xfrm>
        <a:graphic>
          <a:graphicData uri="http://schemas.openxmlformats.org/presentationml/2006/ole">
            <mc:AlternateContent xmlns:mc="http://schemas.openxmlformats.org/markup-compatibility/2006">
              <mc:Choice xmlns:v="urn:schemas-microsoft-com:vml" Requires="v">
                <p:oleObj spid="_x0000_s3191" name="" r:id="rId1" imgW="5307965" imgH="995045" progId="Flash.Movie">
                  <p:embed/>
                </p:oleObj>
              </mc:Choice>
              <mc:Fallback>
                <p:oleObj name="" r:id="rId1" imgW="5307965" imgH="995045" progId="Flash.Movie">
                  <p:embed/>
                  <p:pic>
                    <p:nvPicPr>
                      <p:cNvPr id="0" name="图片 3190"/>
                      <p:cNvPicPr/>
                      <p:nvPr/>
                    </p:nvPicPr>
                    <p:blipFill>
                      <a:blip r:embed="rId2"/>
                      <a:stretch>
                        <a:fillRect/>
                      </a:stretch>
                    </p:blipFill>
                    <p:spPr>
                      <a:xfrm>
                        <a:off x="1409700" y="4343400"/>
                        <a:ext cx="5308600" cy="995363"/>
                      </a:xfrm>
                      <a:prstGeom prst="rect">
                        <a:avLst/>
                      </a:prstGeom>
                      <a:noFill/>
                      <a:ln w="38100">
                        <a:noFill/>
                        <a:miter/>
                      </a:ln>
                    </p:spPr>
                  </p:pic>
                </p:oleObj>
              </mc:Fallback>
            </mc:AlternateContent>
          </a:graphicData>
        </a:graphic>
      </p:graphicFrame>
      <p:grpSp>
        <p:nvGrpSpPr>
          <p:cNvPr id="2" name="Group 3"/>
          <p:cNvGrpSpPr/>
          <p:nvPr/>
        </p:nvGrpSpPr>
        <p:grpSpPr>
          <a:xfrm>
            <a:off x="1270000" y="1928813"/>
            <a:ext cx="5054600" cy="700087"/>
            <a:chOff x="912" y="864"/>
            <a:chExt cx="3184" cy="441"/>
          </a:xfrm>
        </p:grpSpPr>
        <p:sp>
          <p:nvSpPr>
            <p:cNvPr id="25632" name="Text Box 4"/>
            <p:cNvSpPr txBox="1"/>
            <p:nvPr/>
          </p:nvSpPr>
          <p:spPr>
            <a:xfrm>
              <a:off x="912" y="864"/>
              <a:ext cx="2687" cy="426"/>
            </a:xfrm>
            <a:prstGeom prst="rect">
              <a:avLst/>
            </a:prstGeom>
            <a:noFill/>
            <a:ln w="9525">
              <a:noFill/>
            </a:ln>
          </p:spPr>
          <p:txBody>
            <a:bodyPr wrap="none">
              <a:spAutoFit/>
            </a:bodyPr>
            <a:p>
              <a:pPr>
                <a:lnSpc>
                  <a:spcPct val="120000"/>
                </a:lnSpc>
                <a:spcBef>
                  <a:spcPct val="50000"/>
                </a:spcBef>
              </a:pPr>
              <a:r>
                <a:rPr lang="zh-CN" altLang="en-US" sz="3200" dirty="0">
                  <a:solidFill>
                    <a:schemeClr val="tx1"/>
                  </a:solidFill>
                  <a:latin typeface="宋体" panose="02010600030101010101" pitchFamily="2" charset="-122"/>
                </a:rPr>
                <a:t>相邻</a:t>
              </a:r>
              <a:r>
                <a:rPr lang="zh-CN" altLang="en-US" sz="3200" dirty="0">
                  <a:solidFill>
                    <a:srgbClr val="CC0000"/>
                  </a:solidFill>
                  <a:latin typeface="宋体" panose="02010600030101010101" pitchFamily="2" charset="-122"/>
                </a:rPr>
                <a:t>波腹（节）</a:t>
              </a:r>
              <a:r>
                <a:rPr lang="zh-CN" altLang="en-US" sz="3200" dirty="0">
                  <a:solidFill>
                    <a:schemeClr val="tx1"/>
                  </a:solidFill>
                  <a:latin typeface="宋体" panose="02010600030101010101" pitchFamily="2" charset="-122"/>
                </a:rPr>
                <a:t>间距  </a:t>
              </a:r>
              <a:endParaRPr lang="zh-CN" altLang="en-US" sz="3200" dirty="0">
                <a:solidFill>
                  <a:schemeClr val="tx1"/>
                </a:solidFill>
                <a:latin typeface="宋体" panose="02010600030101010101" pitchFamily="2" charset="-122"/>
              </a:endParaRPr>
            </a:p>
          </p:txBody>
        </p:sp>
        <p:graphicFrame>
          <p:nvGraphicFramePr>
            <p:cNvPr id="25610" name="Object 5"/>
            <p:cNvGraphicFramePr/>
            <p:nvPr/>
          </p:nvGraphicFramePr>
          <p:xfrm>
            <a:off x="3360" y="960"/>
            <a:ext cx="736" cy="345"/>
          </p:xfrm>
          <a:graphic>
            <a:graphicData uri="http://schemas.openxmlformats.org/presentationml/2006/ole">
              <mc:AlternateContent xmlns:mc="http://schemas.openxmlformats.org/markup-compatibility/2006">
                <mc:Choice xmlns:v="urn:schemas-microsoft-com:vml" Requires="v">
                  <p:oleObj spid="_x0000_s3113" name="" r:id="rId3" imgW="621665" imgH="317500" progId="Equation.3">
                    <p:embed/>
                  </p:oleObj>
                </mc:Choice>
                <mc:Fallback>
                  <p:oleObj name="" r:id="rId3" imgW="621665" imgH="317500" progId="Equation.3">
                    <p:embed/>
                    <p:pic>
                      <p:nvPicPr>
                        <p:cNvPr id="0" name="图片 3112"/>
                        <p:cNvPicPr/>
                        <p:nvPr/>
                      </p:nvPicPr>
                      <p:blipFill>
                        <a:blip r:embed="rId4"/>
                        <a:stretch>
                          <a:fillRect/>
                        </a:stretch>
                      </p:blipFill>
                      <p:spPr>
                        <a:xfrm>
                          <a:off x="3360" y="960"/>
                          <a:ext cx="736" cy="345"/>
                        </a:xfrm>
                        <a:prstGeom prst="rect">
                          <a:avLst/>
                        </a:prstGeom>
                        <a:noFill/>
                        <a:ln w="38100">
                          <a:noFill/>
                          <a:miter/>
                        </a:ln>
                      </p:spPr>
                    </p:pic>
                  </p:oleObj>
                </mc:Fallback>
              </mc:AlternateContent>
            </a:graphicData>
          </a:graphic>
        </p:graphicFrame>
      </p:grpSp>
      <p:grpSp>
        <p:nvGrpSpPr>
          <p:cNvPr id="3" name="Group 6"/>
          <p:cNvGrpSpPr/>
          <p:nvPr/>
        </p:nvGrpSpPr>
        <p:grpSpPr>
          <a:xfrm>
            <a:off x="1287463" y="2600325"/>
            <a:ext cx="5024437" cy="676275"/>
            <a:chOff x="299" y="1280"/>
            <a:chExt cx="3165" cy="426"/>
          </a:xfrm>
        </p:grpSpPr>
        <p:graphicFrame>
          <p:nvGraphicFramePr>
            <p:cNvPr id="25609" name="Object 7"/>
            <p:cNvGraphicFramePr/>
            <p:nvPr/>
          </p:nvGraphicFramePr>
          <p:xfrm>
            <a:off x="2744" y="1360"/>
            <a:ext cx="720" cy="338"/>
          </p:xfrm>
          <a:graphic>
            <a:graphicData uri="http://schemas.openxmlformats.org/presentationml/2006/ole">
              <mc:AlternateContent xmlns:mc="http://schemas.openxmlformats.org/markup-compatibility/2006">
                <mc:Choice xmlns:v="urn:schemas-microsoft-com:vml" Requires="v">
                  <p:oleObj spid="_x0000_s3199" name="" r:id="rId5" imgW="621665" imgH="317500" progId="Equation.3">
                    <p:embed/>
                  </p:oleObj>
                </mc:Choice>
                <mc:Fallback>
                  <p:oleObj name="" r:id="rId5" imgW="621665" imgH="317500" progId="Equation.3">
                    <p:embed/>
                    <p:pic>
                      <p:nvPicPr>
                        <p:cNvPr id="0" name="图片 3198"/>
                        <p:cNvPicPr/>
                        <p:nvPr/>
                      </p:nvPicPr>
                      <p:blipFill>
                        <a:blip r:embed="rId6"/>
                        <a:stretch>
                          <a:fillRect/>
                        </a:stretch>
                      </p:blipFill>
                      <p:spPr>
                        <a:xfrm>
                          <a:off x="2744" y="1360"/>
                          <a:ext cx="720" cy="338"/>
                        </a:xfrm>
                        <a:prstGeom prst="rect">
                          <a:avLst/>
                        </a:prstGeom>
                        <a:noFill/>
                        <a:ln w="38100">
                          <a:noFill/>
                          <a:miter/>
                        </a:ln>
                      </p:spPr>
                    </p:pic>
                  </p:oleObj>
                </mc:Fallback>
              </mc:AlternateContent>
            </a:graphicData>
          </a:graphic>
        </p:graphicFrame>
        <p:sp>
          <p:nvSpPr>
            <p:cNvPr id="25631" name="Rectangle 8"/>
            <p:cNvSpPr/>
            <p:nvPr/>
          </p:nvSpPr>
          <p:spPr>
            <a:xfrm>
              <a:off x="299" y="1280"/>
              <a:ext cx="2429" cy="426"/>
            </a:xfrm>
            <a:prstGeom prst="rect">
              <a:avLst/>
            </a:prstGeom>
            <a:noFill/>
            <a:ln w="19050">
              <a:noFill/>
            </a:ln>
          </p:spPr>
          <p:txBody>
            <a:bodyPr wrap="none">
              <a:spAutoFit/>
            </a:bodyPr>
            <a:p>
              <a:pPr algn="ctr">
                <a:lnSpc>
                  <a:spcPct val="120000"/>
                </a:lnSpc>
              </a:pPr>
              <a:r>
                <a:rPr lang="zh-CN" altLang="en-US" sz="3200" dirty="0">
                  <a:solidFill>
                    <a:schemeClr val="tx1"/>
                  </a:solidFill>
                  <a:latin typeface="宋体" panose="02010600030101010101" pitchFamily="2" charset="-122"/>
                </a:rPr>
                <a:t>相邻波</a:t>
              </a:r>
              <a:r>
                <a:rPr lang="zh-CN" altLang="en-US" sz="3200" dirty="0">
                  <a:solidFill>
                    <a:srgbClr val="CC0000"/>
                  </a:solidFill>
                  <a:latin typeface="宋体" panose="02010600030101010101" pitchFamily="2" charset="-122"/>
                </a:rPr>
                <a:t>腹</a:t>
              </a:r>
              <a:r>
                <a:rPr lang="zh-CN" altLang="en-US" sz="3200" dirty="0">
                  <a:solidFill>
                    <a:schemeClr val="tx1"/>
                  </a:solidFill>
                  <a:latin typeface="宋体" panose="02010600030101010101" pitchFamily="2" charset="-122"/>
                </a:rPr>
                <a:t>和波</a:t>
              </a:r>
              <a:r>
                <a:rPr lang="zh-CN" altLang="en-US" sz="3200" dirty="0">
                  <a:solidFill>
                    <a:srgbClr val="CC0000"/>
                  </a:solidFill>
                  <a:latin typeface="宋体" panose="02010600030101010101" pitchFamily="2" charset="-122"/>
                </a:rPr>
                <a:t>节</a:t>
              </a:r>
              <a:r>
                <a:rPr lang="zh-CN" altLang="en-US" sz="3200" dirty="0">
                  <a:solidFill>
                    <a:schemeClr val="tx1"/>
                  </a:solidFill>
                  <a:latin typeface="宋体" panose="02010600030101010101" pitchFamily="2" charset="-122"/>
                </a:rPr>
                <a:t>间距</a:t>
              </a:r>
              <a:endParaRPr lang="zh-CN" altLang="en-US" sz="3200" dirty="0">
                <a:solidFill>
                  <a:schemeClr val="tx1"/>
                </a:solidFill>
                <a:latin typeface="宋体" panose="02010600030101010101" pitchFamily="2" charset="-122"/>
              </a:endParaRPr>
            </a:p>
          </p:txBody>
        </p:sp>
      </p:grpSp>
      <p:sp>
        <p:nvSpPr>
          <p:cNvPr id="339977" name="Rectangle 9"/>
          <p:cNvSpPr/>
          <p:nvPr/>
        </p:nvSpPr>
        <p:spPr>
          <a:xfrm>
            <a:off x="533400" y="990600"/>
            <a:ext cx="8229600" cy="1066800"/>
          </a:xfrm>
          <a:prstGeom prst="rect">
            <a:avLst/>
          </a:prstGeom>
          <a:noFill/>
          <a:ln w="9525">
            <a:noFill/>
          </a:ln>
        </p:spPr>
        <p:txBody>
          <a:bodyPr>
            <a:spAutoFit/>
          </a:bodyPr>
          <a:p>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结论  </a:t>
            </a:r>
            <a:r>
              <a:rPr lang="zh-CN" altLang="en-US" sz="3200" dirty="0">
                <a:solidFill>
                  <a:schemeClr val="tx1"/>
                </a:solidFill>
                <a:latin typeface="Times New Roman" panose="02020603050405020304" pitchFamily="18" charset="0"/>
              </a:rPr>
              <a:t>有些点始终不振动</a:t>
            </a:r>
            <a:r>
              <a:rPr lang="en-US" altLang="zh-CN" sz="3200" dirty="0">
                <a:solidFill>
                  <a:schemeClr val="tx1"/>
                </a:solidFill>
                <a:latin typeface="宋体" panose="02010600030101010101" pitchFamily="2" charset="-122"/>
              </a:rPr>
              <a:t>,</a:t>
            </a:r>
            <a:r>
              <a:rPr lang="zh-CN" altLang="en-US" sz="3200" dirty="0">
                <a:solidFill>
                  <a:schemeClr val="tx1"/>
                </a:solidFill>
                <a:latin typeface="Times New Roman" panose="02020603050405020304" pitchFamily="18" charset="0"/>
              </a:rPr>
              <a:t>有些点始终振幅最大</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25614" name="Line 10"/>
          <p:cNvSpPr/>
          <p:nvPr/>
        </p:nvSpPr>
        <p:spPr>
          <a:xfrm>
            <a:off x="995363" y="4852988"/>
            <a:ext cx="6867525" cy="0"/>
          </a:xfrm>
          <a:prstGeom prst="line">
            <a:avLst/>
          </a:prstGeom>
          <a:ln w="38100" cap="flat" cmpd="sng">
            <a:solidFill>
              <a:srgbClr val="0000FF"/>
            </a:solidFill>
            <a:prstDash val="solid"/>
            <a:headEnd type="none" w="med" len="med"/>
            <a:tailEnd type="triangle" w="med" len="med"/>
          </a:ln>
        </p:spPr>
      </p:sp>
      <p:sp>
        <p:nvSpPr>
          <p:cNvPr id="25615" name="Line 11"/>
          <p:cNvSpPr/>
          <p:nvPr/>
        </p:nvSpPr>
        <p:spPr>
          <a:xfrm flipV="1">
            <a:off x="2327275" y="4146550"/>
            <a:ext cx="0" cy="1338263"/>
          </a:xfrm>
          <a:prstGeom prst="line">
            <a:avLst/>
          </a:prstGeom>
          <a:ln w="38100" cap="flat" cmpd="sng">
            <a:solidFill>
              <a:srgbClr val="0000FF"/>
            </a:solidFill>
            <a:prstDash val="solid"/>
            <a:headEnd type="none" w="med" len="med"/>
            <a:tailEnd type="triangle" w="med" len="med"/>
          </a:ln>
        </p:spPr>
      </p:sp>
      <p:graphicFrame>
        <p:nvGraphicFramePr>
          <p:cNvPr id="25603" name="Object 12"/>
          <p:cNvGraphicFramePr/>
          <p:nvPr/>
        </p:nvGraphicFramePr>
        <p:xfrm>
          <a:off x="3048000" y="4953000"/>
          <a:ext cx="381000" cy="533400"/>
        </p:xfrm>
        <a:graphic>
          <a:graphicData uri="http://schemas.openxmlformats.org/presentationml/2006/ole">
            <mc:AlternateContent xmlns:mc="http://schemas.openxmlformats.org/markup-compatibility/2006">
              <mc:Choice xmlns:v="urn:schemas-microsoft-com:vml" Requires="v">
                <p:oleObj spid="_x0000_s3121" name="" r:id="rId7" imgW="190500" imgH="444500" progId="Equation.3">
                  <p:embed/>
                </p:oleObj>
              </mc:Choice>
              <mc:Fallback>
                <p:oleObj name="" r:id="rId7" imgW="190500" imgH="444500" progId="Equation.3">
                  <p:embed/>
                  <p:pic>
                    <p:nvPicPr>
                      <p:cNvPr id="0" name="图片 3120"/>
                      <p:cNvPicPr/>
                      <p:nvPr/>
                    </p:nvPicPr>
                    <p:blipFill>
                      <a:blip r:embed="rId8">
                        <a:clrChange>
                          <a:clrFrom>
                            <a:srgbClr val="000000"/>
                          </a:clrFrom>
                          <a:clrTo>
                            <a:srgbClr val="000000"/>
                          </a:clrTo>
                        </a:clrChange>
                      </a:blip>
                      <a:stretch>
                        <a:fillRect/>
                      </a:stretch>
                    </p:blipFill>
                    <p:spPr>
                      <a:xfrm>
                        <a:off x="3048000" y="4953000"/>
                        <a:ext cx="381000" cy="533400"/>
                      </a:xfrm>
                      <a:prstGeom prst="rect">
                        <a:avLst/>
                      </a:prstGeom>
                      <a:noFill/>
                      <a:ln w="38100">
                        <a:noFill/>
                        <a:miter/>
                      </a:ln>
                    </p:spPr>
                  </p:pic>
                </p:oleObj>
              </mc:Fallback>
            </mc:AlternateContent>
          </a:graphicData>
        </a:graphic>
      </p:graphicFrame>
      <p:sp>
        <p:nvSpPr>
          <p:cNvPr id="25616" name="Text Box 13"/>
          <p:cNvSpPr txBox="1"/>
          <p:nvPr/>
        </p:nvSpPr>
        <p:spPr>
          <a:xfrm>
            <a:off x="7759700" y="4741863"/>
            <a:ext cx="469900" cy="641350"/>
          </a:xfrm>
          <a:prstGeom prst="rect">
            <a:avLst/>
          </a:prstGeom>
          <a:noFill/>
          <a:ln w="9525">
            <a:noFill/>
          </a:ln>
        </p:spPr>
        <p:txBody>
          <a:bodyPr>
            <a:spAutoFit/>
          </a:bodyPr>
          <a:p>
            <a:pPr>
              <a:spcBef>
                <a:spcPct val="50000"/>
              </a:spcBef>
            </a:pPr>
            <a:r>
              <a:rPr lang="en-US" altLang="zh-CN" sz="3600" i="1" dirty="0">
                <a:solidFill>
                  <a:schemeClr val="tx1"/>
                </a:solidFill>
                <a:latin typeface="Times New Roman" panose="02020603050405020304" pitchFamily="18" charset="0"/>
              </a:rPr>
              <a:t>x</a:t>
            </a:r>
            <a:endParaRPr lang="en-US" altLang="zh-CN" sz="3600" i="1" dirty="0">
              <a:solidFill>
                <a:srgbClr val="FFFF07"/>
              </a:solidFill>
              <a:latin typeface="Times New Roman" panose="02020603050405020304" pitchFamily="18" charset="0"/>
            </a:endParaRPr>
          </a:p>
        </p:txBody>
      </p:sp>
      <p:sp>
        <p:nvSpPr>
          <p:cNvPr id="25617" name="Text Box 14"/>
          <p:cNvSpPr txBox="1"/>
          <p:nvPr/>
        </p:nvSpPr>
        <p:spPr>
          <a:xfrm>
            <a:off x="1981200" y="3687763"/>
            <a:ext cx="436563" cy="641350"/>
          </a:xfrm>
          <a:prstGeom prst="rect">
            <a:avLst/>
          </a:prstGeom>
          <a:noFill/>
          <a:ln w="9525">
            <a:noFill/>
          </a:ln>
        </p:spPr>
        <p:txBody>
          <a:bodyPr>
            <a:spAutoFit/>
          </a:bodyPr>
          <a:p>
            <a:pPr>
              <a:spcBef>
                <a:spcPct val="50000"/>
              </a:spcBef>
            </a:pPr>
            <a:r>
              <a:rPr lang="en-US" altLang="zh-CN" sz="3600" i="1" dirty="0">
                <a:solidFill>
                  <a:schemeClr val="tx1"/>
                </a:solidFill>
                <a:latin typeface="Times New Roman" panose="02020603050405020304" pitchFamily="18" charset="0"/>
              </a:rPr>
              <a:t>y</a:t>
            </a:r>
            <a:endParaRPr lang="en-US" altLang="zh-CN" sz="3600" i="1" dirty="0">
              <a:solidFill>
                <a:srgbClr val="FFFF07"/>
              </a:solidFill>
              <a:latin typeface="Times New Roman" panose="02020603050405020304" pitchFamily="18" charset="0"/>
            </a:endParaRPr>
          </a:p>
        </p:txBody>
      </p:sp>
      <p:sp>
        <p:nvSpPr>
          <p:cNvPr id="25618" name="Oval 15"/>
          <p:cNvSpPr/>
          <p:nvPr/>
        </p:nvSpPr>
        <p:spPr>
          <a:xfrm>
            <a:off x="1371600" y="4816475"/>
            <a:ext cx="203200" cy="74613"/>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5619" name="Oval 16"/>
          <p:cNvSpPr/>
          <p:nvPr/>
        </p:nvSpPr>
        <p:spPr>
          <a:xfrm>
            <a:off x="3071813" y="4816475"/>
            <a:ext cx="204787" cy="74613"/>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5620" name="Oval 17"/>
          <p:cNvSpPr/>
          <p:nvPr/>
        </p:nvSpPr>
        <p:spPr>
          <a:xfrm>
            <a:off x="4824413" y="4816475"/>
            <a:ext cx="204787" cy="74613"/>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5621" name="Oval 18"/>
          <p:cNvSpPr/>
          <p:nvPr/>
        </p:nvSpPr>
        <p:spPr>
          <a:xfrm>
            <a:off x="6575425" y="4816475"/>
            <a:ext cx="206375" cy="74613"/>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5622" name="Line 19"/>
          <p:cNvSpPr/>
          <p:nvPr/>
        </p:nvSpPr>
        <p:spPr>
          <a:xfrm>
            <a:off x="4038600" y="4368800"/>
            <a:ext cx="0" cy="954088"/>
          </a:xfrm>
          <a:prstGeom prst="line">
            <a:avLst/>
          </a:prstGeom>
          <a:ln w="38100" cap="flat" cmpd="sng">
            <a:solidFill>
              <a:srgbClr val="F90D40"/>
            </a:solidFill>
            <a:prstDash val="solid"/>
            <a:headEnd type="triangle" w="med" len="med"/>
            <a:tailEnd type="triangle" w="med" len="med"/>
          </a:ln>
        </p:spPr>
      </p:sp>
      <p:sp>
        <p:nvSpPr>
          <p:cNvPr id="25623" name="Line 20"/>
          <p:cNvSpPr/>
          <p:nvPr/>
        </p:nvSpPr>
        <p:spPr>
          <a:xfrm>
            <a:off x="4927600" y="4852988"/>
            <a:ext cx="0" cy="781050"/>
          </a:xfrm>
          <a:prstGeom prst="line">
            <a:avLst/>
          </a:prstGeom>
          <a:ln w="9525" cap="flat" cmpd="sng">
            <a:solidFill>
              <a:schemeClr val="tx1"/>
            </a:solidFill>
            <a:prstDash val="sysDot"/>
            <a:headEnd type="none" w="med" len="med"/>
            <a:tailEnd type="none" w="med" len="med"/>
          </a:ln>
        </p:spPr>
      </p:sp>
      <p:sp>
        <p:nvSpPr>
          <p:cNvPr id="25624" name="Line 21"/>
          <p:cNvSpPr/>
          <p:nvPr/>
        </p:nvSpPr>
        <p:spPr>
          <a:xfrm>
            <a:off x="6678613" y="4852988"/>
            <a:ext cx="0" cy="781050"/>
          </a:xfrm>
          <a:prstGeom prst="line">
            <a:avLst/>
          </a:prstGeom>
          <a:ln w="9525" cap="flat" cmpd="sng">
            <a:solidFill>
              <a:schemeClr val="tx1"/>
            </a:solidFill>
            <a:prstDash val="sysDot"/>
            <a:headEnd type="none" w="med" len="med"/>
            <a:tailEnd type="none" w="med" len="med"/>
          </a:ln>
        </p:spPr>
      </p:sp>
      <p:sp>
        <p:nvSpPr>
          <p:cNvPr id="25625" name="Line 22"/>
          <p:cNvSpPr/>
          <p:nvPr/>
        </p:nvSpPr>
        <p:spPr>
          <a:xfrm>
            <a:off x="4913313" y="5448300"/>
            <a:ext cx="1792287" cy="0"/>
          </a:xfrm>
          <a:prstGeom prst="line">
            <a:avLst/>
          </a:prstGeom>
          <a:ln w="38100" cap="flat" cmpd="sng">
            <a:solidFill>
              <a:schemeClr val="tx1"/>
            </a:solidFill>
            <a:prstDash val="solid"/>
            <a:headEnd type="triangle" w="med" len="med"/>
            <a:tailEnd type="triangle" w="med" len="med"/>
          </a:ln>
        </p:spPr>
      </p:sp>
      <p:graphicFrame>
        <p:nvGraphicFramePr>
          <p:cNvPr id="25604" name="Object 23"/>
          <p:cNvGraphicFramePr/>
          <p:nvPr/>
        </p:nvGraphicFramePr>
        <p:xfrm>
          <a:off x="5715000" y="5573713"/>
          <a:ext cx="349250" cy="446087"/>
        </p:xfrm>
        <a:graphic>
          <a:graphicData uri="http://schemas.openxmlformats.org/presentationml/2006/ole">
            <mc:AlternateContent xmlns:mc="http://schemas.openxmlformats.org/markup-compatibility/2006">
              <mc:Choice xmlns:v="urn:schemas-microsoft-com:vml" Requires="v">
                <p:oleObj spid="_x0000_s3130" name="" r:id="rId9" imgW="190500" imgH="444500" progId="Equation.3">
                  <p:embed/>
                </p:oleObj>
              </mc:Choice>
              <mc:Fallback>
                <p:oleObj name="" r:id="rId9" imgW="190500" imgH="444500" progId="Equation.3">
                  <p:embed/>
                  <p:pic>
                    <p:nvPicPr>
                      <p:cNvPr id="0" name="图片 3129"/>
                      <p:cNvPicPr/>
                      <p:nvPr/>
                    </p:nvPicPr>
                    <p:blipFill>
                      <a:blip r:embed="rId10">
                        <a:clrChange>
                          <a:clrFrom>
                            <a:srgbClr val="000000"/>
                          </a:clrFrom>
                          <a:clrTo>
                            <a:srgbClr val="F90D40"/>
                          </a:clrTo>
                        </a:clrChange>
                      </a:blip>
                      <a:stretch>
                        <a:fillRect/>
                      </a:stretch>
                    </p:blipFill>
                    <p:spPr>
                      <a:xfrm>
                        <a:off x="5715000" y="5573713"/>
                        <a:ext cx="349250" cy="446087"/>
                      </a:xfrm>
                      <a:prstGeom prst="rect">
                        <a:avLst/>
                      </a:prstGeom>
                      <a:noFill/>
                      <a:ln w="38100">
                        <a:noFill/>
                        <a:miter/>
                      </a:ln>
                    </p:spPr>
                  </p:pic>
                </p:oleObj>
              </mc:Fallback>
            </mc:AlternateContent>
          </a:graphicData>
        </a:graphic>
      </p:graphicFrame>
      <p:sp>
        <p:nvSpPr>
          <p:cNvPr id="25626" name="AutoShape 24"/>
          <p:cNvSpPr/>
          <p:nvPr/>
        </p:nvSpPr>
        <p:spPr>
          <a:xfrm>
            <a:off x="6705600" y="4144963"/>
            <a:ext cx="1066800" cy="457200"/>
          </a:xfrm>
          <a:prstGeom prst="wedgeEllipseCallout">
            <a:avLst>
              <a:gd name="adj1" fmla="val -50894"/>
              <a:gd name="adj2" fmla="val 65625"/>
            </a:avLst>
          </a:prstGeom>
          <a:solidFill>
            <a:srgbClr val="F90D40"/>
          </a:solidFill>
          <a:ln w="9525" cap="flat" cmpd="sng">
            <a:solidFill>
              <a:schemeClr val="tx1"/>
            </a:solidFill>
            <a:prstDash val="solid"/>
            <a:miter/>
            <a:headEnd type="none" w="med" len="med"/>
            <a:tailEnd type="none" w="med" len="med"/>
          </a:ln>
        </p:spPr>
        <p:txBody>
          <a:bodyPr wrap="none" anchor="ctr"/>
          <a:p>
            <a:pPr algn="ctr"/>
            <a:r>
              <a:rPr lang="zh-CN" altLang="en-US" sz="3200" dirty="0">
                <a:solidFill>
                  <a:schemeClr val="bg1"/>
                </a:solidFill>
                <a:latin typeface="Times New Roman" panose="02020603050405020304" pitchFamily="18" charset="0"/>
              </a:rPr>
              <a:t>波节</a:t>
            </a:r>
            <a:endParaRPr lang="zh-CN" altLang="en-US" sz="3200" dirty="0">
              <a:solidFill>
                <a:schemeClr val="bg1"/>
              </a:solidFill>
              <a:latin typeface="Times New Roman" panose="02020603050405020304" pitchFamily="18" charset="0"/>
            </a:endParaRPr>
          </a:p>
        </p:txBody>
      </p:sp>
      <p:sp>
        <p:nvSpPr>
          <p:cNvPr id="25627" name="AutoShape 25"/>
          <p:cNvSpPr/>
          <p:nvPr/>
        </p:nvSpPr>
        <p:spPr>
          <a:xfrm>
            <a:off x="4267200" y="3581400"/>
            <a:ext cx="1236663" cy="463550"/>
          </a:xfrm>
          <a:prstGeom prst="wedgeEllipseCallout">
            <a:avLst>
              <a:gd name="adj1" fmla="val -72079"/>
              <a:gd name="adj2" fmla="val 87329"/>
            </a:avLst>
          </a:prstGeom>
          <a:solidFill>
            <a:srgbClr val="F90D40"/>
          </a:solidFill>
          <a:ln w="9525" cap="flat" cmpd="sng">
            <a:solidFill>
              <a:schemeClr val="tx1"/>
            </a:solidFill>
            <a:prstDash val="solid"/>
            <a:miter/>
            <a:headEnd type="none" w="med" len="med"/>
            <a:tailEnd type="none" w="med" len="med"/>
          </a:ln>
        </p:spPr>
        <p:txBody>
          <a:bodyPr wrap="none" anchor="ctr"/>
          <a:p>
            <a:pPr algn="ctr"/>
            <a:r>
              <a:rPr lang="zh-CN" altLang="en-US" sz="3200" dirty="0">
                <a:solidFill>
                  <a:schemeClr val="bg1"/>
                </a:solidFill>
                <a:latin typeface="Times New Roman" panose="02020603050405020304" pitchFamily="18" charset="0"/>
              </a:rPr>
              <a:t>波腹</a:t>
            </a:r>
            <a:endParaRPr lang="zh-CN" altLang="en-US" sz="3200" dirty="0">
              <a:solidFill>
                <a:schemeClr val="bg1"/>
              </a:solidFill>
              <a:latin typeface="Times New Roman" panose="02020603050405020304" pitchFamily="18" charset="0"/>
            </a:endParaRPr>
          </a:p>
        </p:txBody>
      </p:sp>
      <p:sp>
        <p:nvSpPr>
          <p:cNvPr id="25628" name="Rectangle 26"/>
          <p:cNvSpPr/>
          <p:nvPr/>
        </p:nvSpPr>
        <p:spPr>
          <a:xfrm>
            <a:off x="6172200" y="3352800"/>
            <a:ext cx="2224088" cy="579438"/>
          </a:xfrm>
          <a:prstGeom prst="rect">
            <a:avLst/>
          </a:prstGeom>
          <a:noFill/>
          <a:ln w="9525">
            <a:noFill/>
          </a:ln>
        </p:spPr>
        <p:txBody>
          <a:bodyPr wrap="none">
            <a:spAutoFit/>
          </a:bodyPr>
          <a:p>
            <a:r>
              <a:rPr lang="zh-CN" altLang="en-US" sz="3200" dirty="0">
                <a:solidFill>
                  <a:schemeClr val="tx1"/>
                </a:solidFill>
                <a:latin typeface="Times New Roman" panose="02020603050405020304" pitchFamily="18" charset="0"/>
              </a:rPr>
              <a:t>振幅包络图</a:t>
            </a:r>
            <a:endParaRPr lang="zh-CN" altLang="en-US" sz="3200" dirty="0">
              <a:solidFill>
                <a:schemeClr val="tx1"/>
              </a:solidFill>
              <a:latin typeface="Times New Roman" panose="02020603050405020304" pitchFamily="18" charset="0"/>
            </a:endParaRPr>
          </a:p>
        </p:txBody>
      </p:sp>
      <p:graphicFrame>
        <p:nvGraphicFramePr>
          <p:cNvPr id="25605" name="Object 27"/>
          <p:cNvGraphicFramePr/>
          <p:nvPr/>
        </p:nvGraphicFramePr>
        <p:xfrm>
          <a:off x="4816475" y="4851400"/>
          <a:ext cx="625475" cy="598488"/>
        </p:xfrm>
        <a:graphic>
          <a:graphicData uri="http://schemas.openxmlformats.org/presentationml/2006/ole">
            <mc:AlternateContent xmlns:mc="http://schemas.openxmlformats.org/markup-compatibility/2006">
              <mc:Choice xmlns:v="urn:schemas-microsoft-com:vml" Requires="v">
                <p:oleObj spid="_x0000_s3119" name="" r:id="rId11" imgW="254000" imgH="405765" progId="Equation.3">
                  <p:embed/>
                </p:oleObj>
              </mc:Choice>
              <mc:Fallback>
                <p:oleObj name="" r:id="rId11" imgW="254000" imgH="405765" progId="Equation.3">
                  <p:embed/>
                  <p:pic>
                    <p:nvPicPr>
                      <p:cNvPr id="0" name="图片 3118"/>
                      <p:cNvPicPr/>
                      <p:nvPr/>
                    </p:nvPicPr>
                    <p:blipFill>
                      <a:blip r:embed="rId12">
                        <a:clrChange>
                          <a:clrFrom>
                            <a:srgbClr val="000000"/>
                          </a:clrFrom>
                          <a:clrTo>
                            <a:srgbClr val="000000"/>
                          </a:clrTo>
                        </a:clrChange>
                      </a:blip>
                      <a:stretch>
                        <a:fillRect/>
                      </a:stretch>
                    </p:blipFill>
                    <p:spPr>
                      <a:xfrm>
                        <a:off x="4816475" y="4851400"/>
                        <a:ext cx="625475" cy="598488"/>
                      </a:xfrm>
                      <a:prstGeom prst="rect">
                        <a:avLst/>
                      </a:prstGeom>
                      <a:noFill/>
                      <a:ln w="38100">
                        <a:noFill/>
                        <a:miter/>
                      </a:ln>
                    </p:spPr>
                  </p:pic>
                </p:oleObj>
              </mc:Fallback>
            </mc:AlternateContent>
          </a:graphicData>
        </a:graphic>
      </p:graphicFrame>
      <p:graphicFrame>
        <p:nvGraphicFramePr>
          <p:cNvPr id="25606" name="Object 28"/>
          <p:cNvGraphicFramePr/>
          <p:nvPr/>
        </p:nvGraphicFramePr>
        <p:xfrm>
          <a:off x="6721475" y="4846638"/>
          <a:ext cx="593725" cy="598487"/>
        </p:xfrm>
        <a:graphic>
          <a:graphicData uri="http://schemas.openxmlformats.org/presentationml/2006/ole">
            <mc:AlternateContent xmlns:mc="http://schemas.openxmlformats.org/markup-compatibility/2006">
              <mc:Choice xmlns:v="urn:schemas-microsoft-com:vml" Requires="v">
                <p:oleObj spid="_x0000_s3120" name="" r:id="rId13" imgW="241300" imgH="405765" progId="Equation.3">
                  <p:embed/>
                </p:oleObj>
              </mc:Choice>
              <mc:Fallback>
                <p:oleObj name="" r:id="rId13" imgW="241300" imgH="405765" progId="Equation.3">
                  <p:embed/>
                  <p:pic>
                    <p:nvPicPr>
                      <p:cNvPr id="0" name="图片 3119"/>
                      <p:cNvPicPr/>
                      <p:nvPr/>
                    </p:nvPicPr>
                    <p:blipFill>
                      <a:blip r:embed="rId14">
                        <a:clrChange>
                          <a:clrFrom>
                            <a:srgbClr val="000000"/>
                          </a:clrFrom>
                          <a:clrTo>
                            <a:srgbClr val="000000"/>
                          </a:clrTo>
                        </a:clrChange>
                      </a:blip>
                      <a:stretch>
                        <a:fillRect/>
                      </a:stretch>
                    </p:blipFill>
                    <p:spPr>
                      <a:xfrm>
                        <a:off x="6721475" y="4846638"/>
                        <a:ext cx="593725" cy="598487"/>
                      </a:xfrm>
                      <a:prstGeom prst="rect">
                        <a:avLst/>
                      </a:prstGeom>
                      <a:noFill/>
                      <a:ln w="38100">
                        <a:noFill/>
                        <a:miter/>
                      </a:ln>
                    </p:spPr>
                  </p:pic>
                </p:oleObj>
              </mc:Fallback>
            </mc:AlternateContent>
          </a:graphicData>
        </a:graphic>
      </p:graphicFrame>
      <p:grpSp>
        <p:nvGrpSpPr>
          <p:cNvPr id="25629" name="Group 29"/>
          <p:cNvGrpSpPr/>
          <p:nvPr/>
        </p:nvGrpSpPr>
        <p:grpSpPr>
          <a:xfrm>
            <a:off x="1041400" y="4881563"/>
            <a:ext cx="571500" cy="533400"/>
            <a:chOff x="504" y="2592"/>
            <a:chExt cx="360" cy="336"/>
          </a:xfrm>
        </p:grpSpPr>
        <p:graphicFrame>
          <p:nvGraphicFramePr>
            <p:cNvPr id="25607" name="Object 30"/>
            <p:cNvGraphicFramePr/>
            <p:nvPr/>
          </p:nvGraphicFramePr>
          <p:xfrm>
            <a:off x="624" y="2592"/>
            <a:ext cx="240" cy="336"/>
          </p:xfrm>
          <a:graphic>
            <a:graphicData uri="http://schemas.openxmlformats.org/presentationml/2006/ole">
              <mc:AlternateContent xmlns:mc="http://schemas.openxmlformats.org/markup-compatibility/2006">
                <mc:Choice xmlns:v="urn:schemas-microsoft-com:vml" Requires="v">
                  <p:oleObj spid="_x0000_s3128" name="" r:id="rId15" imgW="190500" imgH="444500" progId="Equation.3">
                    <p:embed/>
                  </p:oleObj>
                </mc:Choice>
                <mc:Fallback>
                  <p:oleObj name="" r:id="rId15" imgW="190500" imgH="444500" progId="Equation.3">
                    <p:embed/>
                    <p:pic>
                      <p:nvPicPr>
                        <p:cNvPr id="0" name="图片 3127"/>
                        <p:cNvPicPr/>
                        <p:nvPr/>
                      </p:nvPicPr>
                      <p:blipFill>
                        <a:blip r:embed="rId8">
                          <a:clrChange>
                            <a:clrFrom>
                              <a:srgbClr val="000000"/>
                            </a:clrFrom>
                            <a:clrTo>
                              <a:srgbClr val="000000"/>
                            </a:clrTo>
                          </a:clrChange>
                        </a:blip>
                        <a:stretch>
                          <a:fillRect/>
                        </a:stretch>
                      </p:blipFill>
                      <p:spPr>
                        <a:xfrm>
                          <a:off x="624" y="2592"/>
                          <a:ext cx="240" cy="336"/>
                        </a:xfrm>
                        <a:prstGeom prst="rect">
                          <a:avLst/>
                        </a:prstGeom>
                        <a:noFill/>
                        <a:ln w="38100">
                          <a:noFill/>
                          <a:miter/>
                        </a:ln>
                      </p:spPr>
                    </p:pic>
                  </p:oleObj>
                </mc:Fallback>
              </mc:AlternateContent>
            </a:graphicData>
          </a:graphic>
        </p:graphicFrame>
        <p:graphicFrame>
          <p:nvGraphicFramePr>
            <p:cNvPr id="25608" name="Object 31"/>
            <p:cNvGraphicFramePr/>
            <p:nvPr/>
          </p:nvGraphicFramePr>
          <p:xfrm>
            <a:off x="504" y="2728"/>
            <a:ext cx="144" cy="86"/>
          </p:xfrm>
          <a:graphic>
            <a:graphicData uri="http://schemas.openxmlformats.org/presentationml/2006/ole">
              <mc:AlternateContent xmlns:mc="http://schemas.openxmlformats.org/markup-compatibility/2006">
                <mc:Choice xmlns:v="urn:schemas-microsoft-com:vml" Requires="v">
                  <p:oleObj spid="_x0000_s3129" name="" r:id="rId16" imgW="126365" imgH="76200" progId="Equation.3">
                    <p:embed/>
                  </p:oleObj>
                </mc:Choice>
                <mc:Fallback>
                  <p:oleObj name="" r:id="rId16" imgW="126365" imgH="76200" progId="Equation.3">
                    <p:embed/>
                    <p:pic>
                      <p:nvPicPr>
                        <p:cNvPr id="0" name="图片 3128"/>
                        <p:cNvPicPr/>
                        <p:nvPr/>
                      </p:nvPicPr>
                      <p:blipFill>
                        <a:blip r:embed="rId17"/>
                        <a:stretch>
                          <a:fillRect/>
                        </a:stretch>
                      </p:blipFill>
                      <p:spPr>
                        <a:xfrm>
                          <a:off x="504" y="2728"/>
                          <a:ext cx="144" cy="86"/>
                        </a:xfrm>
                        <a:prstGeom prst="rect">
                          <a:avLst/>
                        </a:prstGeom>
                        <a:noFill/>
                        <a:ln w="38100">
                          <a:noFill/>
                          <a:miter/>
                        </a:ln>
                      </p:spPr>
                    </p:pic>
                  </p:oleObj>
                </mc:Fallback>
              </mc:AlternateContent>
            </a:graphicData>
          </a:graphic>
        </p:graphicFrame>
      </p:grpSp>
      <p:sp>
        <p:nvSpPr>
          <p:cNvPr id="25630" name="Rectangle 32"/>
          <p:cNvSpPr/>
          <p:nvPr/>
        </p:nvSpPr>
        <p:spPr>
          <a:xfrm>
            <a:off x="762000" y="3352800"/>
            <a:ext cx="7620000" cy="27432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7"/>
                                        </p:tgtEl>
                                        <p:attrNameLst>
                                          <p:attrName>style.visibility</p:attrName>
                                        </p:attrNameLst>
                                      </p:cBhvr>
                                      <p:to>
                                        <p:strVal val="visible"/>
                                      </p:to>
                                    </p:set>
                                    <p:animEffect transition="in" filter="blinds(horizontal)">
                                      <p:cBhvr>
                                        <p:cTn id="7" dur="500"/>
                                        <p:tgtEl>
                                          <p:spTgt spid="3399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9" name="Rectangle 2"/>
          <p:cNvSpPr/>
          <p:nvPr/>
        </p:nvSpPr>
        <p:spPr>
          <a:xfrm>
            <a:off x="1028700" y="1052513"/>
            <a:ext cx="2633663" cy="676275"/>
          </a:xfrm>
          <a:prstGeom prst="rect">
            <a:avLst/>
          </a:prstGeom>
          <a:noFill/>
          <a:ln w="9525">
            <a:noFill/>
          </a:ln>
        </p:spPr>
        <p:txBody>
          <a:bodyPr wrap="none">
            <a:spAutoFit/>
          </a:bodyPr>
          <a:p>
            <a:pPr>
              <a:lnSpc>
                <a:spcPct val="120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en-US" altLang="zh-CN" sz="3200" dirty="0">
                <a:solidFill>
                  <a:srgbClr val="FF0000"/>
                </a:solidFill>
                <a:latin typeface="宋体" panose="02010600030101010101" pitchFamily="2" charset="-122"/>
              </a:rPr>
              <a:t> </a:t>
            </a:r>
            <a:r>
              <a:rPr lang="zh-CN" altLang="en-US" sz="3200" dirty="0">
                <a:solidFill>
                  <a:schemeClr val="tx1"/>
                </a:solidFill>
                <a:latin typeface="Times New Roman" panose="02020603050405020304" pitchFamily="18" charset="0"/>
              </a:rPr>
              <a:t>相位分布</a:t>
            </a:r>
            <a:endParaRPr lang="zh-CN" altLang="en-US" sz="3200" dirty="0">
              <a:solidFill>
                <a:schemeClr val="tx1"/>
              </a:solidFill>
              <a:latin typeface="Times New Roman" panose="02020603050405020304" pitchFamily="18" charset="0"/>
            </a:endParaRPr>
          </a:p>
        </p:txBody>
      </p:sp>
      <p:graphicFrame>
        <p:nvGraphicFramePr>
          <p:cNvPr id="340995" name="Object 3"/>
          <p:cNvGraphicFramePr/>
          <p:nvPr/>
        </p:nvGraphicFramePr>
        <p:xfrm>
          <a:off x="1509713" y="1760538"/>
          <a:ext cx="6373812" cy="1042987"/>
        </p:xfrm>
        <a:graphic>
          <a:graphicData uri="http://schemas.openxmlformats.org/presentationml/2006/ole">
            <mc:AlternateContent xmlns:mc="http://schemas.openxmlformats.org/markup-compatibility/2006">
              <mc:Choice xmlns:v="urn:schemas-microsoft-com:vml" Requires="v">
                <p:oleObj spid="_x0000_s3131" name="" r:id="rId1" imgW="2399030" imgH="393700" progId="Equation.3">
                  <p:embed/>
                </p:oleObj>
              </mc:Choice>
              <mc:Fallback>
                <p:oleObj name="" r:id="rId1" imgW="2399030" imgH="393700" progId="Equation.3">
                  <p:embed/>
                  <p:pic>
                    <p:nvPicPr>
                      <p:cNvPr id="0" name="图片 3130"/>
                      <p:cNvPicPr/>
                      <p:nvPr/>
                    </p:nvPicPr>
                    <p:blipFill>
                      <a:blip r:embed="rId2">
                        <a:clrChange>
                          <a:clrFrom>
                            <a:srgbClr val="000000"/>
                          </a:clrFrom>
                          <a:clrTo>
                            <a:srgbClr val="000000"/>
                          </a:clrTo>
                        </a:clrChange>
                      </a:blip>
                      <a:stretch>
                        <a:fillRect/>
                      </a:stretch>
                    </p:blipFill>
                    <p:spPr>
                      <a:xfrm>
                        <a:off x="1509713" y="1760538"/>
                        <a:ext cx="6373812" cy="1042987"/>
                      </a:xfrm>
                      <a:prstGeom prst="rect">
                        <a:avLst/>
                      </a:prstGeom>
                      <a:noFill/>
                      <a:ln w="38100">
                        <a:noFill/>
                        <a:miter/>
                      </a:ln>
                    </p:spPr>
                  </p:pic>
                </p:oleObj>
              </mc:Fallback>
            </mc:AlternateContent>
          </a:graphicData>
        </a:graphic>
      </p:graphicFrame>
      <p:sp>
        <p:nvSpPr>
          <p:cNvPr id="340996" name="Rectangle 4"/>
          <p:cNvSpPr/>
          <p:nvPr/>
        </p:nvSpPr>
        <p:spPr>
          <a:xfrm>
            <a:off x="1524000" y="5486400"/>
            <a:ext cx="6732588" cy="487363"/>
          </a:xfrm>
          <a:prstGeom prst="rect">
            <a:avLst/>
          </a:prstGeom>
          <a:noFill/>
          <a:ln w="9525">
            <a:noFill/>
          </a:ln>
        </p:spPr>
        <p:txBody>
          <a:bodyPr wrap="none" lIns="0" tIns="0" rIns="0" bIns="0">
            <a:spAutoFit/>
          </a:bodyPr>
          <a:p>
            <a:r>
              <a:rPr lang="zh-CN" altLang="en-US" sz="3200" dirty="0">
                <a:solidFill>
                  <a:srgbClr val="CC0000"/>
                </a:solidFill>
                <a:latin typeface="宋体" panose="02010600030101010101" pitchFamily="2" charset="-122"/>
              </a:rPr>
              <a:t>结论 </a:t>
            </a:r>
            <a:r>
              <a:rPr lang="zh-CN" altLang="en-US" sz="3200" dirty="0">
                <a:solidFill>
                  <a:schemeClr val="tx1"/>
                </a:solidFill>
                <a:latin typeface="宋体" panose="02010600030101010101" pitchFamily="2" charset="-122"/>
              </a:rPr>
              <a:t>相邻两波节间各点振动相位相同</a:t>
            </a:r>
            <a:endParaRPr lang="zh-CN" altLang="en-US" sz="3200" dirty="0">
              <a:solidFill>
                <a:schemeClr val="tx1"/>
              </a:solidFill>
              <a:latin typeface="宋体" panose="02010600030101010101" pitchFamily="2" charset="-122"/>
            </a:endParaRPr>
          </a:p>
        </p:txBody>
      </p:sp>
      <p:graphicFrame>
        <p:nvGraphicFramePr>
          <p:cNvPr id="340997" name="Object 5"/>
          <p:cNvGraphicFramePr/>
          <p:nvPr/>
        </p:nvGraphicFramePr>
        <p:xfrm>
          <a:off x="1660525" y="2743200"/>
          <a:ext cx="4224338" cy="1047750"/>
        </p:xfrm>
        <a:graphic>
          <a:graphicData uri="http://schemas.openxmlformats.org/presentationml/2006/ole">
            <mc:AlternateContent xmlns:mc="http://schemas.openxmlformats.org/markup-compatibility/2006">
              <mc:Choice xmlns:v="urn:schemas-microsoft-com:vml" Requires="v">
                <p:oleObj spid="_x0000_s3134" name="" r:id="rId3" imgW="1586865" imgH="393700" progId="Equation.3">
                  <p:embed/>
                </p:oleObj>
              </mc:Choice>
              <mc:Fallback>
                <p:oleObj name="" r:id="rId3" imgW="1586865" imgH="393700" progId="Equation.3">
                  <p:embed/>
                  <p:pic>
                    <p:nvPicPr>
                      <p:cNvPr id="0" name="图片 3133"/>
                      <p:cNvPicPr/>
                      <p:nvPr/>
                    </p:nvPicPr>
                    <p:blipFill>
                      <a:blip r:embed="rId4"/>
                      <a:stretch>
                        <a:fillRect/>
                      </a:stretch>
                    </p:blipFill>
                    <p:spPr>
                      <a:xfrm>
                        <a:off x="1660525" y="2743200"/>
                        <a:ext cx="4224338" cy="1047750"/>
                      </a:xfrm>
                      <a:prstGeom prst="rect">
                        <a:avLst/>
                      </a:prstGeom>
                      <a:noFill/>
                      <a:ln w="38100">
                        <a:noFill/>
                        <a:miter/>
                      </a:ln>
                    </p:spPr>
                  </p:pic>
                </p:oleObj>
              </mc:Fallback>
            </mc:AlternateContent>
          </a:graphicData>
        </a:graphic>
      </p:graphicFrame>
      <p:graphicFrame>
        <p:nvGraphicFramePr>
          <p:cNvPr id="340998" name="Object 6"/>
          <p:cNvGraphicFramePr/>
          <p:nvPr/>
        </p:nvGraphicFramePr>
        <p:xfrm>
          <a:off x="1676400" y="3962400"/>
          <a:ext cx="4648200" cy="1150938"/>
        </p:xfrm>
        <a:graphic>
          <a:graphicData uri="http://schemas.openxmlformats.org/presentationml/2006/ole">
            <mc:AlternateContent xmlns:mc="http://schemas.openxmlformats.org/markup-compatibility/2006">
              <mc:Choice xmlns:v="urn:schemas-microsoft-com:vml" Requires="v">
                <p:oleObj spid="_x0000_s3141" name="" r:id="rId5" imgW="1739265" imgH="431800" progId="Equation.3">
                  <p:embed/>
                </p:oleObj>
              </mc:Choice>
              <mc:Fallback>
                <p:oleObj name="" r:id="rId5" imgW="1739265" imgH="431800" progId="Equation.3">
                  <p:embed/>
                  <p:pic>
                    <p:nvPicPr>
                      <p:cNvPr id="0" name="图片 3140"/>
                      <p:cNvPicPr/>
                      <p:nvPr/>
                    </p:nvPicPr>
                    <p:blipFill>
                      <a:blip r:embed="rId6">
                        <a:clrChange>
                          <a:clrFrom>
                            <a:srgbClr val="000000"/>
                          </a:clrFrom>
                          <a:clrTo>
                            <a:srgbClr val="000000"/>
                          </a:clrTo>
                        </a:clrChange>
                      </a:blip>
                      <a:stretch>
                        <a:fillRect/>
                      </a:stretch>
                    </p:blipFill>
                    <p:spPr>
                      <a:xfrm>
                        <a:off x="1676400" y="3962400"/>
                        <a:ext cx="4648200" cy="11509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40995"/>
                                        </p:tgtEl>
                                        <p:attrNameLst>
                                          <p:attrName>style.visibility</p:attrName>
                                        </p:attrNameLst>
                                      </p:cBhvr>
                                      <p:to>
                                        <p:strVal val="visible"/>
                                      </p:to>
                                    </p:set>
                                    <p:anim calcmode="lin" valueType="num">
                                      <p:cBhvr>
                                        <p:cTn id="7" dur="500" fill="hold"/>
                                        <p:tgtEl>
                                          <p:spTgt spid="340995"/>
                                        </p:tgtEl>
                                        <p:attrNameLst>
                                          <p:attrName>ppt_w</p:attrName>
                                        </p:attrNameLst>
                                      </p:cBhvr>
                                      <p:tavLst>
                                        <p:tav tm="0">
                                          <p:val>
                                            <p:fltVal val="0.000000"/>
                                          </p:val>
                                        </p:tav>
                                        <p:tav tm="100000">
                                          <p:val>
                                            <p:strVal val="#ppt_w"/>
                                          </p:val>
                                        </p:tav>
                                      </p:tavLst>
                                    </p:anim>
                                    <p:anim calcmode="lin" valueType="num">
                                      <p:cBhvr>
                                        <p:cTn id="8" dur="500" fill="hold"/>
                                        <p:tgtEl>
                                          <p:spTgt spid="34099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40997"/>
                                        </p:tgtEl>
                                        <p:attrNameLst>
                                          <p:attrName>style.visibility</p:attrName>
                                        </p:attrNameLst>
                                      </p:cBhvr>
                                      <p:to>
                                        <p:strVal val="visible"/>
                                      </p:to>
                                    </p:set>
                                    <p:anim calcmode="lin" valueType="num">
                                      <p:cBhvr>
                                        <p:cTn id="13" dur="500" fill="hold"/>
                                        <p:tgtEl>
                                          <p:spTgt spid="340997"/>
                                        </p:tgtEl>
                                        <p:attrNameLst>
                                          <p:attrName>ppt_w</p:attrName>
                                        </p:attrNameLst>
                                      </p:cBhvr>
                                      <p:tavLst>
                                        <p:tav tm="0">
                                          <p:val>
                                            <p:fltVal val="0.000000"/>
                                          </p:val>
                                        </p:tav>
                                        <p:tav tm="100000">
                                          <p:val>
                                            <p:strVal val="#ppt_w"/>
                                          </p:val>
                                        </p:tav>
                                      </p:tavLst>
                                    </p:anim>
                                    <p:anim calcmode="lin" valueType="num">
                                      <p:cBhvr>
                                        <p:cTn id="14" dur="500" fill="hold"/>
                                        <p:tgtEl>
                                          <p:spTgt spid="34099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40998"/>
                                        </p:tgtEl>
                                        <p:attrNameLst>
                                          <p:attrName>style.visibility</p:attrName>
                                        </p:attrNameLst>
                                      </p:cBhvr>
                                      <p:to>
                                        <p:strVal val="visible"/>
                                      </p:to>
                                    </p:set>
                                    <p:anim calcmode="lin" valueType="num">
                                      <p:cBhvr>
                                        <p:cTn id="19" dur="500" fill="hold"/>
                                        <p:tgtEl>
                                          <p:spTgt spid="340998"/>
                                        </p:tgtEl>
                                        <p:attrNameLst>
                                          <p:attrName>ppt_w</p:attrName>
                                        </p:attrNameLst>
                                      </p:cBhvr>
                                      <p:tavLst>
                                        <p:tav tm="0">
                                          <p:val>
                                            <p:fltVal val="0.000000"/>
                                          </p:val>
                                        </p:tav>
                                        <p:tav tm="100000">
                                          <p:val>
                                            <p:strVal val="#ppt_w"/>
                                          </p:val>
                                        </p:tav>
                                      </p:tavLst>
                                    </p:anim>
                                    <p:anim calcmode="lin" valueType="num">
                                      <p:cBhvr>
                                        <p:cTn id="20" dur="500" fill="hold"/>
                                        <p:tgtEl>
                                          <p:spTgt spid="34099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40996"/>
                                        </p:tgtEl>
                                        <p:attrNameLst>
                                          <p:attrName>style.visibility</p:attrName>
                                        </p:attrNameLst>
                                      </p:cBhvr>
                                      <p:to>
                                        <p:strVal val="visible"/>
                                      </p:to>
                                    </p:set>
                                    <p:anim calcmode="lin" valueType="num">
                                      <p:cBhvr>
                                        <p:cTn id="25" dur="500" fill="hold"/>
                                        <p:tgtEl>
                                          <p:spTgt spid="340996"/>
                                        </p:tgtEl>
                                        <p:attrNameLst>
                                          <p:attrName>ppt_w</p:attrName>
                                        </p:attrNameLst>
                                      </p:cBhvr>
                                      <p:tavLst>
                                        <p:tav tm="0">
                                          <p:val>
                                            <p:fltVal val="0.000000"/>
                                          </p:val>
                                        </p:tav>
                                        <p:tav tm="100000">
                                          <p:val>
                                            <p:strVal val="#ppt_w"/>
                                          </p:val>
                                        </p:tav>
                                      </p:tavLst>
                                    </p:anim>
                                    <p:anim calcmode="lin" valueType="num">
                                      <p:cBhvr>
                                        <p:cTn id="26" dur="500" fill="hold"/>
                                        <p:tgtEl>
                                          <p:spTgt spid="34099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Rectangle 2"/>
          <p:cNvSpPr/>
          <p:nvPr/>
        </p:nvSpPr>
        <p:spPr>
          <a:xfrm>
            <a:off x="1371600" y="3276600"/>
            <a:ext cx="6324600" cy="584200"/>
          </a:xfrm>
          <a:prstGeom prst="rect">
            <a:avLst/>
          </a:prstGeom>
          <a:noFill/>
          <a:ln w="9525">
            <a:noFill/>
          </a:ln>
        </p:spPr>
        <p:txBody>
          <a:bodyPr wrap="none" lIns="0" tIns="0" rIns="0" bIns="0">
            <a:spAutoFit/>
          </a:bodyPr>
          <a:p>
            <a:pPr>
              <a:lnSpc>
                <a:spcPct val="120000"/>
              </a:lnSpc>
            </a:pPr>
            <a:r>
              <a:rPr lang="zh-CN" altLang="en-US" sz="3200" dirty="0">
                <a:solidFill>
                  <a:srgbClr val="CC0000"/>
                </a:solidFill>
                <a:latin typeface="宋体" panose="02010600030101010101" pitchFamily="2" charset="-122"/>
              </a:rPr>
              <a:t>结论 </a:t>
            </a:r>
            <a:r>
              <a:rPr lang="zh-CN" altLang="en-US" sz="3200" dirty="0">
                <a:solidFill>
                  <a:schemeClr val="tx1"/>
                </a:solidFill>
                <a:latin typeface="宋体" panose="02010600030101010101" pitchFamily="2" charset="-122"/>
              </a:rPr>
              <a:t>一波节两侧各点振动相位相反</a:t>
            </a:r>
            <a:endParaRPr lang="zh-CN" altLang="en-US" sz="3200" dirty="0">
              <a:solidFill>
                <a:schemeClr val="tx1"/>
              </a:solidFill>
              <a:latin typeface="宋体" panose="02010600030101010101" pitchFamily="2" charset="-122"/>
            </a:endParaRPr>
          </a:p>
        </p:txBody>
      </p:sp>
      <p:graphicFrame>
        <p:nvGraphicFramePr>
          <p:cNvPr id="27650" name="Object 3"/>
          <p:cNvGraphicFramePr/>
          <p:nvPr/>
        </p:nvGraphicFramePr>
        <p:xfrm>
          <a:off x="1752600" y="914400"/>
          <a:ext cx="4089400" cy="1047750"/>
        </p:xfrm>
        <a:graphic>
          <a:graphicData uri="http://schemas.openxmlformats.org/presentationml/2006/ole">
            <mc:AlternateContent xmlns:mc="http://schemas.openxmlformats.org/markup-compatibility/2006">
              <mc:Choice xmlns:v="urn:schemas-microsoft-com:vml" Requires="v">
                <p:oleObj spid="_x0000_s3144" name="" r:id="rId1" imgW="1536065" imgH="393700" progId="Equation.3">
                  <p:embed/>
                </p:oleObj>
              </mc:Choice>
              <mc:Fallback>
                <p:oleObj name="" r:id="rId1" imgW="1536065" imgH="393700" progId="Equation.3">
                  <p:embed/>
                  <p:pic>
                    <p:nvPicPr>
                      <p:cNvPr id="0" name="图片 3143"/>
                      <p:cNvPicPr/>
                      <p:nvPr/>
                    </p:nvPicPr>
                    <p:blipFill>
                      <a:blip r:embed="rId2"/>
                      <a:stretch>
                        <a:fillRect/>
                      </a:stretch>
                    </p:blipFill>
                    <p:spPr>
                      <a:xfrm>
                        <a:off x="1752600" y="914400"/>
                        <a:ext cx="4089400" cy="1047750"/>
                      </a:xfrm>
                      <a:prstGeom prst="rect">
                        <a:avLst/>
                      </a:prstGeom>
                      <a:noFill/>
                      <a:ln w="38100">
                        <a:noFill/>
                        <a:miter/>
                      </a:ln>
                    </p:spPr>
                  </p:pic>
                </p:oleObj>
              </mc:Fallback>
            </mc:AlternateContent>
          </a:graphicData>
        </a:graphic>
      </p:graphicFrame>
      <p:graphicFrame>
        <p:nvGraphicFramePr>
          <p:cNvPr id="342020" name="Object 4"/>
          <p:cNvGraphicFramePr/>
          <p:nvPr/>
        </p:nvGraphicFramePr>
        <p:xfrm>
          <a:off x="533400" y="1981200"/>
          <a:ext cx="8610600" cy="1138238"/>
        </p:xfrm>
        <a:graphic>
          <a:graphicData uri="http://schemas.openxmlformats.org/presentationml/2006/ole">
            <mc:AlternateContent xmlns:mc="http://schemas.openxmlformats.org/markup-compatibility/2006">
              <mc:Choice xmlns:v="urn:schemas-microsoft-com:vml" Requires="v">
                <p:oleObj spid="_x0000_s3135" name="" r:id="rId3" imgW="3516630" imgH="431800" progId="Equation.3">
                  <p:embed/>
                </p:oleObj>
              </mc:Choice>
              <mc:Fallback>
                <p:oleObj name="" r:id="rId3" imgW="3516630" imgH="431800" progId="Equation.3">
                  <p:embed/>
                  <p:pic>
                    <p:nvPicPr>
                      <p:cNvPr id="0" name="图片 3134"/>
                      <p:cNvPicPr/>
                      <p:nvPr/>
                    </p:nvPicPr>
                    <p:blipFill>
                      <a:blip r:embed="rId4">
                        <a:clrChange>
                          <a:clrFrom>
                            <a:srgbClr val="000000"/>
                          </a:clrFrom>
                          <a:clrTo>
                            <a:srgbClr val="000000"/>
                          </a:clrTo>
                        </a:clrChange>
                      </a:blip>
                      <a:stretch>
                        <a:fillRect/>
                      </a:stretch>
                    </p:blipFill>
                    <p:spPr>
                      <a:xfrm>
                        <a:off x="533400" y="1981200"/>
                        <a:ext cx="8610600" cy="1138238"/>
                      </a:xfrm>
                      <a:prstGeom prst="rect">
                        <a:avLst/>
                      </a:prstGeom>
                      <a:noFill/>
                      <a:ln w="38100">
                        <a:noFill/>
                        <a:miter/>
                      </a:ln>
                    </p:spPr>
                  </p:pic>
                </p:oleObj>
              </mc:Fallback>
            </mc:AlternateContent>
          </a:graphicData>
        </a:graphic>
      </p:graphicFrame>
      <p:graphicFrame>
        <p:nvGraphicFramePr>
          <p:cNvPr id="27652" name="Object 5"/>
          <p:cNvGraphicFramePr/>
          <p:nvPr/>
        </p:nvGraphicFramePr>
        <p:xfrm>
          <a:off x="1320800" y="4622800"/>
          <a:ext cx="5308600" cy="995363"/>
        </p:xfrm>
        <a:graphic>
          <a:graphicData uri="http://schemas.openxmlformats.org/presentationml/2006/ole">
            <mc:AlternateContent xmlns:mc="http://schemas.openxmlformats.org/markup-compatibility/2006">
              <mc:Choice xmlns:v="urn:schemas-microsoft-com:vml" Requires="v">
                <p:oleObj spid="_x0000_s3140" name="" r:id="rId5" imgW="5307965" imgH="995045" progId="Flash.Movie">
                  <p:embed/>
                </p:oleObj>
              </mc:Choice>
              <mc:Fallback>
                <p:oleObj name="" r:id="rId5" imgW="5307965" imgH="995045" progId="Flash.Movie">
                  <p:embed/>
                  <p:pic>
                    <p:nvPicPr>
                      <p:cNvPr id="0" name="图片 3139"/>
                      <p:cNvPicPr/>
                      <p:nvPr/>
                    </p:nvPicPr>
                    <p:blipFill>
                      <a:blip r:embed="rId6"/>
                      <a:stretch>
                        <a:fillRect/>
                      </a:stretch>
                    </p:blipFill>
                    <p:spPr>
                      <a:xfrm>
                        <a:off x="1320800" y="4622800"/>
                        <a:ext cx="5308600" cy="995363"/>
                      </a:xfrm>
                      <a:prstGeom prst="rect">
                        <a:avLst/>
                      </a:prstGeom>
                      <a:noFill/>
                      <a:ln w="38100">
                        <a:noFill/>
                        <a:miter/>
                      </a:ln>
                    </p:spPr>
                  </p:pic>
                </p:oleObj>
              </mc:Fallback>
            </mc:AlternateContent>
          </a:graphicData>
        </a:graphic>
      </p:graphicFrame>
      <p:sp>
        <p:nvSpPr>
          <p:cNvPr id="27659" name="Text Box 6"/>
          <p:cNvSpPr txBox="1"/>
          <p:nvPr/>
        </p:nvSpPr>
        <p:spPr>
          <a:xfrm>
            <a:off x="8153400" y="5181600"/>
            <a:ext cx="685800" cy="641350"/>
          </a:xfrm>
          <a:prstGeom prst="rect">
            <a:avLst/>
          </a:prstGeom>
          <a:noFill/>
          <a:ln w="9525">
            <a:noFill/>
          </a:ln>
        </p:spPr>
        <p:txBody>
          <a:bodyPr>
            <a:spAutoFit/>
          </a:bodyPr>
          <a:p>
            <a:pPr>
              <a:spcBef>
                <a:spcPct val="50000"/>
              </a:spcBef>
            </a:pPr>
            <a:r>
              <a:rPr lang="en-US" altLang="zh-CN" sz="3600" b="0" i="1" dirty="0">
                <a:solidFill>
                  <a:schemeClr val="tx1"/>
                </a:solidFill>
                <a:latin typeface="Times New Roman" panose="02020603050405020304" pitchFamily="18" charset="0"/>
              </a:rPr>
              <a:t>x</a:t>
            </a:r>
            <a:endParaRPr lang="en-US" altLang="zh-CN" sz="3600" b="0" i="1" dirty="0">
              <a:solidFill>
                <a:srgbClr val="FFFF07"/>
              </a:solidFill>
              <a:latin typeface="Times New Roman" panose="02020603050405020304" pitchFamily="18" charset="0"/>
            </a:endParaRPr>
          </a:p>
        </p:txBody>
      </p:sp>
      <p:sp>
        <p:nvSpPr>
          <p:cNvPr id="27660" name="Text Box 7"/>
          <p:cNvSpPr txBox="1"/>
          <p:nvPr/>
        </p:nvSpPr>
        <p:spPr>
          <a:xfrm>
            <a:off x="1981200" y="4038600"/>
            <a:ext cx="569913" cy="641350"/>
          </a:xfrm>
          <a:prstGeom prst="rect">
            <a:avLst/>
          </a:prstGeom>
          <a:noFill/>
          <a:ln w="9525">
            <a:noFill/>
          </a:ln>
        </p:spPr>
        <p:txBody>
          <a:bodyPr>
            <a:spAutoFit/>
          </a:bodyPr>
          <a:p>
            <a:pPr>
              <a:spcBef>
                <a:spcPct val="50000"/>
              </a:spcBef>
            </a:pPr>
            <a:r>
              <a:rPr lang="en-US" altLang="zh-CN" sz="3600" b="0" i="1" dirty="0">
                <a:solidFill>
                  <a:schemeClr val="tx1"/>
                </a:solidFill>
                <a:latin typeface="Times New Roman" panose="02020603050405020304" pitchFamily="18" charset="0"/>
              </a:rPr>
              <a:t>y</a:t>
            </a:r>
            <a:endParaRPr lang="en-US" altLang="zh-CN" sz="3600" b="0" i="1" dirty="0">
              <a:solidFill>
                <a:srgbClr val="FFFF07"/>
              </a:solidFill>
              <a:latin typeface="Times New Roman" panose="02020603050405020304" pitchFamily="18" charset="0"/>
            </a:endParaRPr>
          </a:p>
        </p:txBody>
      </p:sp>
      <p:sp>
        <p:nvSpPr>
          <p:cNvPr id="27661" name="Line 8"/>
          <p:cNvSpPr/>
          <p:nvPr/>
        </p:nvSpPr>
        <p:spPr>
          <a:xfrm flipV="1">
            <a:off x="2244725" y="4503738"/>
            <a:ext cx="0" cy="1165225"/>
          </a:xfrm>
          <a:prstGeom prst="line">
            <a:avLst/>
          </a:prstGeom>
          <a:ln w="38100" cap="flat" cmpd="sng">
            <a:solidFill>
              <a:srgbClr val="0000FF"/>
            </a:solidFill>
            <a:prstDash val="solid"/>
            <a:headEnd type="none" w="med" len="med"/>
            <a:tailEnd type="triangle" w="med" len="med"/>
          </a:ln>
        </p:spPr>
      </p:sp>
      <p:sp>
        <p:nvSpPr>
          <p:cNvPr id="27662" name="Line 9"/>
          <p:cNvSpPr/>
          <p:nvPr/>
        </p:nvSpPr>
        <p:spPr>
          <a:xfrm flipV="1">
            <a:off x="4000500" y="4648200"/>
            <a:ext cx="0" cy="457200"/>
          </a:xfrm>
          <a:prstGeom prst="line">
            <a:avLst/>
          </a:prstGeom>
          <a:ln w="38100" cap="flat" cmpd="sng">
            <a:solidFill>
              <a:srgbClr val="F90D40"/>
            </a:solidFill>
            <a:prstDash val="solid"/>
            <a:headEnd type="none" w="med" len="med"/>
            <a:tailEnd type="triangle" w="med" len="med"/>
          </a:ln>
        </p:spPr>
      </p:sp>
      <p:sp>
        <p:nvSpPr>
          <p:cNvPr id="27663" name="Line 10"/>
          <p:cNvSpPr/>
          <p:nvPr/>
        </p:nvSpPr>
        <p:spPr>
          <a:xfrm flipV="1">
            <a:off x="3568700" y="4749800"/>
            <a:ext cx="0" cy="355600"/>
          </a:xfrm>
          <a:prstGeom prst="line">
            <a:avLst/>
          </a:prstGeom>
          <a:ln w="38100" cap="flat" cmpd="sng">
            <a:solidFill>
              <a:srgbClr val="F90D40"/>
            </a:solidFill>
            <a:prstDash val="solid"/>
            <a:headEnd type="none" w="med" len="med"/>
            <a:tailEnd type="triangle" w="med" len="med"/>
          </a:ln>
        </p:spPr>
      </p:sp>
      <p:sp>
        <p:nvSpPr>
          <p:cNvPr id="27664" name="Line 11"/>
          <p:cNvSpPr/>
          <p:nvPr/>
        </p:nvSpPr>
        <p:spPr>
          <a:xfrm>
            <a:off x="5715000" y="5118100"/>
            <a:ext cx="0" cy="454025"/>
          </a:xfrm>
          <a:prstGeom prst="line">
            <a:avLst/>
          </a:prstGeom>
          <a:ln w="38100" cap="flat" cmpd="sng">
            <a:solidFill>
              <a:srgbClr val="F90D40"/>
            </a:solidFill>
            <a:prstDash val="solid"/>
            <a:headEnd type="none" w="med" len="med"/>
            <a:tailEnd type="triangle" w="med" len="med"/>
          </a:ln>
        </p:spPr>
      </p:sp>
      <p:sp>
        <p:nvSpPr>
          <p:cNvPr id="27665" name="Line 12"/>
          <p:cNvSpPr/>
          <p:nvPr/>
        </p:nvSpPr>
        <p:spPr>
          <a:xfrm>
            <a:off x="6096000" y="5108575"/>
            <a:ext cx="0" cy="388938"/>
          </a:xfrm>
          <a:prstGeom prst="line">
            <a:avLst/>
          </a:prstGeom>
          <a:ln w="38100" cap="flat" cmpd="sng">
            <a:solidFill>
              <a:srgbClr val="F90D40"/>
            </a:solidFill>
            <a:prstDash val="solid"/>
            <a:headEnd type="none" w="med" len="med"/>
            <a:tailEnd type="triangle" w="med" len="med"/>
          </a:ln>
        </p:spPr>
      </p:sp>
      <p:sp>
        <p:nvSpPr>
          <p:cNvPr id="27666" name="Line 13"/>
          <p:cNvSpPr/>
          <p:nvPr/>
        </p:nvSpPr>
        <p:spPr>
          <a:xfrm>
            <a:off x="5326063" y="5108575"/>
            <a:ext cx="0" cy="357188"/>
          </a:xfrm>
          <a:prstGeom prst="line">
            <a:avLst/>
          </a:prstGeom>
          <a:ln w="38100" cap="flat" cmpd="sng">
            <a:solidFill>
              <a:srgbClr val="F90D40"/>
            </a:solidFill>
            <a:prstDash val="solid"/>
            <a:headEnd type="none" w="med" len="med"/>
            <a:tailEnd type="triangle" w="med" len="med"/>
          </a:ln>
        </p:spPr>
      </p:sp>
      <p:sp>
        <p:nvSpPr>
          <p:cNvPr id="27667" name="Line 14"/>
          <p:cNvSpPr/>
          <p:nvPr/>
        </p:nvSpPr>
        <p:spPr>
          <a:xfrm>
            <a:off x="2246313" y="5108575"/>
            <a:ext cx="0" cy="454025"/>
          </a:xfrm>
          <a:prstGeom prst="line">
            <a:avLst/>
          </a:prstGeom>
          <a:ln w="38100" cap="flat" cmpd="sng">
            <a:solidFill>
              <a:srgbClr val="F90D40"/>
            </a:solidFill>
            <a:prstDash val="solid"/>
            <a:headEnd type="none" w="med" len="med"/>
            <a:tailEnd type="triangle" w="med" len="med"/>
          </a:ln>
        </p:spPr>
      </p:sp>
      <p:sp>
        <p:nvSpPr>
          <p:cNvPr id="27668" name="Line 15"/>
          <p:cNvSpPr/>
          <p:nvPr/>
        </p:nvSpPr>
        <p:spPr>
          <a:xfrm>
            <a:off x="1828800" y="5108575"/>
            <a:ext cx="0" cy="323850"/>
          </a:xfrm>
          <a:prstGeom prst="line">
            <a:avLst/>
          </a:prstGeom>
          <a:ln w="38100" cap="flat" cmpd="sng">
            <a:solidFill>
              <a:srgbClr val="F90D40"/>
            </a:solidFill>
            <a:prstDash val="solid"/>
            <a:headEnd type="none" w="med" len="med"/>
            <a:tailEnd type="triangle" w="med" len="med"/>
          </a:ln>
        </p:spPr>
      </p:sp>
      <p:sp>
        <p:nvSpPr>
          <p:cNvPr id="27669" name="Line 16"/>
          <p:cNvSpPr/>
          <p:nvPr/>
        </p:nvSpPr>
        <p:spPr>
          <a:xfrm>
            <a:off x="2667000" y="5108575"/>
            <a:ext cx="0" cy="357188"/>
          </a:xfrm>
          <a:prstGeom prst="line">
            <a:avLst/>
          </a:prstGeom>
          <a:ln w="38100" cap="flat" cmpd="sng">
            <a:solidFill>
              <a:srgbClr val="F90D40"/>
            </a:solidFill>
            <a:prstDash val="solid"/>
            <a:headEnd type="none" w="med" len="med"/>
            <a:tailEnd type="triangle" w="med" len="med"/>
          </a:ln>
        </p:spPr>
      </p:sp>
      <p:sp>
        <p:nvSpPr>
          <p:cNvPr id="27670" name="Line 17"/>
          <p:cNvSpPr/>
          <p:nvPr/>
        </p:nvSpPr>
        <p:spPr>
          <a:xfrm>
            <a:off x="762000" y="5118100"/>
            <a:ext cx="7640638" cy="0"/>
          </a:xfrm>
          <a:prstGeom prst="line">
            <a:avLst/>
          </a:prstGeom>
          <a:ln w="38100" cap="flat" cmpd="sng">
            <a:solidFill>
              <a:srgbClr val="0000FF"/>
            </a:solidFill>
            <a:prstDash val="solid"/>
            <a:headEnd type="none" w="med" len="med"/>
            <a:tailEnd type="triangle" w="med" len="med"/>
          </a:ln>
        </p:spPr>
      </p:sp>
      <p:sp>
        <p:nvSpPr>
          <p:cNvPr id="27671" name="Oval 18"/>
          <p:cNvSpPr/>
          <p:nvPr/>
        </p:nvSpPr>
        <p:spPr>
          <a:xfrm>
            <a:off x="1257300" y="5086350"/>
            <a:ext cx="227013" cy="6508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7672" name="Oval 19"/>
          <p:cNvSpPr/>
          <p:nvPr/>
        </p:nvSpPr>
        <p:spPr>
          <a:xfrm>
            <a:off x="2971800" y="5086350"/>
            <a:ext cx="228600" cy="6508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7673" name="Oval 20"/>
          <p:cNvSpPr/>
          <p:nvPr/>
        </p:nvSpPr>
        <p:spPr>
          <a:xfrm>
            <a:off x="4737100" y="5086350"/>
            <a:ext cx="228600" cy="6508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7674" name="Oval 21"/>
          <p:cNvSpPr/>
          <p:nvPr/>
        </p:nvSpPr>
        <p:spPr>
          <a:xfrm>
            <a:off x="6464300" y="5086350"/>
            <a:ext cx="228600" cy="6508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27653" name="Object 22"/>
          <p:cNvGraphicFramePr/>
          <p:nvPr/>
        </p:nvGraphicFramePr>
        <p:xfrm>
          <a:off x="2971800" y="5257800"/>
          <a:ext cx="330200" cy="488950"/>
        </p:xfrm>
        <a:graphic>
          <a:graphicData uri="http://schemas.openxmlformats.org/presentationml/2006/ole">
            <mc:AlternateContent xmlns:mc="http://schemas.openxmlformats.org/markup-compatibility/2006">
              <mc:Choice xmlns:v="urn:schemas-microsoft-com:vml" Requires="v">
                <p:oleObj spid="_x0000_s3136" name="" r:id="rId7" imgW="165100" imgH="405765" progId="Equation.3">
                  <p:embed/>
                </p:oleObj>
              </mc:Choice>
              <mc:Fallback>
                <p:oleObj name="" r:id="rId7" imgW="165100" imgH="405765" progId="Equation.3">
                  <p:embed/>
                  <p:pic>
                    <p:nvPicPr>
                      <p:cNvPr id="0" name="图片 3135"/>
                      <p:cNvPicPr/>
                      <p:nvPr/>
                    </p:nvPicPr>
                    <p:blipFill>
                      <a:blip r:embed="rId8">
                        <a:clrChange>
                          <a:clrFrom>
                            <a:srgbClr val="000000"/>
                          </a:clrFrom>
                          <a:clrTo>
                            <a:srgbClr val="000000"/>
                          </a:clrTo>
                        </a:clrChange>
                      </a:blip>
                      <a:stretch>
                        <a:fillRect/>
                      </a:stretch>
                    </p:blipFill>
                    <p:spPr>
                      <a:xfrm>
                        <a:off x="2971800" y="5257800"/>
                        <a:ext cx="330200" cy="488950"/>
                      </a:xfrm>
                      <a:prstGeom prst="rect">
                        <a:avLst/>
                      </a:prstGeom>
                      <a:noFill/>
                      <a:ln w="38100">
                        <a:noFill/>
                        <a:miter/>
                      </a:ln>
                    </p:spPr>
                  </p:pic>
                </p:oleObj>
              </mc:Fallback>
            </mc:AlternateContent>
          </a:graphicData>
        </a:graphic>
      </p:graphicFrame>
      <p:graphicFrame>
        <p:nvGraphicFramePr>
          <p:cNvPr id="27654" name="Object 23"/>
          <p:cNvGraphicFramePr/>
          <p:nvPr/>
        </p:nvGraphicFramePr>
        <p:xfrm>
          <a:off x="4618038" y="5280025"/>
          <a:ext cx="623887" cy="596900"/>
        </p:xfrm>
        <a:graphic>
          <a:graphicData uri="http://schemas.openxmlformats.org/presentationml/2006/ole">
            <mc:AlternateContent xmlns:mc="http://schemas.openxmlformats.org/markup-compatibility/2006">
              <mc:Choice xmlns:v="urn:schemas-microsoft-com:vml" Requires="v">
                <p:oleObj spid="_x0000_s3137" name="" r:id="rId9" imgW="254000" imgH="405765" progId="Equation.3">
                  <p:embed/>
                </p:oleObj>
              </mc:Choice>
              <mc:Fallback>
                <p:oleObj name="" r:id="rId9" imgW="254000" imgH="405765" progId="Equation.3">
                  <p:embed/>
                  <p:pic>
                    <p:nvPicPr>
                      <p:cNvPr id="0" name="图片 3136"/>
                      <p:cNvPicPr/>
                      <p:nvPr/>
                    </p:nvPicPr>
                    <p:blipFill>
                      <a:blip r:embed="rId10">
                        <a:clrChange>
                          <a:clrFrom>
                            <a:srgbClr val="000000"/>
                          </a:clrFrom>
                          <a:clrTo>
                            <a:srgbClr val="000000"/>
                          </a:clrTo>
                        </a:clrChange>
                      </a:blip>
                      <a:stretch>
                        <a:fillRect/>
                      </a:stretch>
                    </p:blipFill>
                    <p:spPr>
                      <a:xfrm>
                        <a:off x="4618038" y="5280025"/>
                        <a:ext cx="623887" cy="596900"/>
                      </a:xfrm>
                      <a:prstGeom prst="rect">
                        <a:avLst/>
                      </a:prstGeom>
                      <a:noFill/>
                      <a:ln w="38100">
                        <a:noFill/>
                        <a:miter/>
                      </a:ln>
                    </p:spPr>
                  </p:pic>
                </p:oleObj>
              </mc:Fallback>
            </mc:AlternateContent>
          </a:graphicData>
        </a:graphic>
      </p:graphicFrame>
      <p:graphicFrame>
        <p:nvGraphicFramePr>
          <p:cNvPr id="27655" name="Object 24"/>
          <p:cNvGraphicFramePr/>
          <p:nvPr/>
        </p:nvGraphicFramePr>
        <p:xfrm>
          <a:off x="6477000" y="5232400"/>
          <a:ext cx="593725" cy="598488"/>
        </p:xfrm>
        <a:graphic>
          <a:graphicData uri="http://schemas.openxmlformats.org/presentationml/2006/ole">
            <mc:AlternateContent xmlns:mc="http://schemas.openxmlformats.org/markup-compatibility/2006">
              <mc:Choice xmlns:v="urn:schemas-microsoft-com:vml" Requires="v">
                <p:oleObj spid="_x0000_s3138" name="" r:id="rId11" imgW="241300" imgH="405765" progId="Equation.3">
                  <p:embed/>
                </p:oleObj>
              </mc:Choice>
              <mc:Fallback>
                <p:oleObj name="" r:id="rId11" imgW="241300" imgH="405765" progId="Equation.3">
                  <p:embed/>
                  <p:pic>
                    <p:nvPicPr>
                      <p:cNvPr id="0" name="图片 3137"/>
                      <p:cNvPicPr/>
                      <p:nvPr/>
                    </p:nvPicPr>
                    <p:blipFill>
                      <a:blip r:embed="rId12">
                        <a:clrChange>
                          <a:clrFrom>
                            <a:srgbClr val="000000"/>
                          </a:clrFrom>
                          <a:clrTo>
                            <a:srgbClr val="000000"/>
                          </a:clrTo>
                        </a:clrChange>
                      </a:blip>
                      <a:stretch>
                        <a:fillRect/>
                      </a:stretch>
                    </p:blipFill>
                    <p:spPr>
                      <a:xfrm>
                        <a:off x="6477000" y="5232400"/>
                        <a:ext cx="593725" cy="598488"/>
                      </a:xfrm>
                      <a:prstGeom prst="rect">
                        <a:avLst/>
                      </a:prstGeom>
                      <a:noFill/>
                      <a:ln w="38100">
                        <a:noFill/>
                        <a:miter/>
                      </a:ln>
                    </p:spPr>
                  </p:pic>
                </p:oleObj>
              </mc:Fallback>
            </mc:AlternateContent>
          </a:graphicData>
        </a:graphic>
      </p:graphicFrame>
      <p:grpSp>
        <p:nvGrpSpPr>
          <p:cNvPr id="27675" name="Group 25"/>
          <p:cNvGrpSpPr/>
          <p:nvPr/>
        </p:nvGrpSpPr>
        <p:grpSpPr>
          <a:xfrm>
            <a:off x="914400" y="5181600"/>
            <a:ext cx="571500" cy="533400"/>
            <a:chOff x="504" y="2592"/>
            <a:chExt cx="360" cy="336"/>
          </a:xfrm>
        </p:grpSpPr>
        <p:graphicFrame>
          <p:nvGraphicFramePr>
            <p:cNvPr id="27656" name="Object 26"/>
            <p:cNvGraphicFramePr/>
            <p:nvPr/>
          </p:nvGraphicFramePr>
          <p:xfrm>
            <a:off x="624" y="2592"/>
            <a:ext cx="240" cy="336"/>
          </p:xfrm>
          <a:graphic>
            <a:graphicData uri="http://schemas.openxmlformats.org/presentationml/2006/ole">
              <mc:AlternateContent xmlns:mc="http://schemas.openxmlformats.org/markup-compatibility/2006">
                <mc:Choice xmlns:v="urn:schemas-microsoft-com:vml" Requires="v">
                  <p:oleObj spid="_x0000_s3139" name="" r:id="rId13" imgW="190500" imgH="444500" progId="Equation.3">
                    <p:embed/>
                  </p:oleObj>
                </mc:Choice>
                <mc:Fallback>
                  <p:oleObj name="" r:id="rId13" imgW="190500" imgH="444500" progId="Equation.3">
                    <p:embed/>
                    <p:pic>
                      <p:nvPicPr>
                        <p:cNvPr id="0" name="图片 3138"/>
                        <p:cNvPicPr/>
                        <p:nvPr/>
                      </p:nvPicPr>
                      <p:blipFill>
                        <a:blip r:embed="rId14">
                          <a:clrChange>
                            <a:clrFrom>
                              <a:srgbClr val="000000"/>
                            </a:clrFrom>
                            <a:clrTo>
                              <a:srgbClr val="000000"/>
                            </a:clrTo>
                          </a:clrChange>
                        </a:blip>
                        <a:stretch>
                          <a:fillRect/>
                        </a:stretch>
                      </p:blipFill>
                      <p:spPr>
                        <a:xfrm>
                          <a:off x="624" y="2592"/>
                          <a:ext cx="240" cy="336"/>
                        </a:xfrm>
                        <a:prstGeom prst="rect">
                          <a:avLst/>
                        </a:prstGeom>
                        <a:noFill/>
                        <a:ln w="38100">
                          <a:noFill/>
                          <a:miter/>
                        </a:ln>
                      </p:spPr>
                    </p:pic>
                  </p:oleObj>
                </mc:Fallback>
              </mc:AlternateContent>
            </a:graphicData>
          </a:graphic>
        </p:graphicFrame>
        <p:graphicFrame>
          <p:nvGraphicFramePr>
            <p:cNvPr id="27657" name="Object 27"/>
            <p:cNvGraphicFramePr/>
            <p:nvPr/>
          </p:nvGraphicFramePr>
          <p:xfrm>
            <a:off x="504" y="2728"/>
            <a:ext cx="144" cy="86"/>
          </p:xfrm>
          <a:graphic>
            <a:graphicData uri="http://schemas.openxmlformats.org/presentationml/2006/ole">
              <mc:AlternateContent xmlns:mc="http://schemas.openxmlformats.org/markup-compatibility/2006">
                <mc:Choice xmlns:v="urn:schemas-microsoft-com:vml" Requires="v">
                  <p:oleObj spid="_x0000_s3142" name="" r:id="rId15" imgW="126365" imgH="76200" progId="Equation.3">
                    <p:embed/>
                  </p:oleObj>
                </mc:Choice>
                <mc:Fallback>
                  <p:oleObj name="" r:id="rId15" imgW="126365" imgH="76200" progId="Equation.3">
                    <p:embed/>
                    <p:pic>
                      <p:nvPicPr>
                        <p:cNvPr id="0" name="图片 3141"/>
                        <p:cNvPicPr/>
                        <p:nvPr/>
                      </p:nvPicPr>
                      <p:blipFill>
                        <a:blip r:embed="rId16"/>
                        <a:stretch>
                          <a:fillRect/>
                        </a:stretch>
                      </p:blipFill>
                      <p:spPr>
                        <a:xfrm>
                          <a:off x="504" y="2728"/>
                          <a:ext cx="144" cy="86"/>
                        </a:xfrm>
                        <a:prstGeom prst="rect">
                          <a:avLst/>
                        </a:prstGeom>
                        <a:noFill/>
                        <a:ln w="38100">
                          <a:noFill/>
                          <a:miter/>
                        </a:ln>
                      </p:spPr>
                    </p:pic>
                  </p:oleObj>
                </mc:Fallback>
              </mc:AlternateContent>
            </a:graphicData>
          </a:graphic>
        </p:graphicFrame>
      </p:grpSp>
      <p:sp>
        <p:nvSpPr>
          <p:cNvPr id="27676" name="Line 28"/>
          <p:cNvSpPr/>
          <p:nvPr/>
        </p:nvSpPr>
        <p:spPr>
          <a:xfrm flipV="1">
            <a:off x="4419600" y="4749800"/>
            <a:ext cx="0" cy="355600"/>
          </a:xfrm>
          <a:prstGeom prst="line">
            <a:avLst/>
          </a:prstGeom>
          <a:ln w="38100" cap="flat" cmpd="sng">
            <a:solidFill>
              <a:srgbClr val="F90D40"/>
            </a:solidFill>
            <a:prstDash val="solid"/>
            <a:headEnd type="none" w="med" len="med"/>
            <a:tailEnd type="triangle" w="med" len="med"/>
          </a:ln>
        </p:spPr>
      </p:sp>
      <p:sp>
        <p:nvSpPr>
          <p:cNvPr id="27677" name="Rectangle 29"/>
          <p:cNvSpPr/>
          <p:nvPr/>
        </p:nvSpPr>
        <p:spPr>
          <a:xfrm>
            <a:off x="533400" y="4114800"/>
            <a:ext cx="8153400" cy="19812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p:cTn id="7" dur="500" fill="hold"/>
                                        <p:tgtEl>
                                          <p:spTgt spid="342020"/>
                                        </p:tgtEl>
                                        <p:attrNameLst>
                                          <p:attrName>ppt_w</p:attrName>
                                        </p:attrNameLst>
                                      </p:cBhvr>
                                      <p:tavLst>
                                        <p:tav tm="0">
                                          <p:val>
                                            <p:fltVal val="0.000000"/>
                                          </p:val>
                                        </p:tav>
                                        <p:tav tm="100000">
                                          <p:val>
                                            <p:strVal val="#ppt_w"/>
                                          </p:val>
                                        </p:tav>
                                      </p:tavLst>
                                    </p:anim>
                                    <p:anim calcmode="lin" valueType="num">
                                      <p:cBhvr>
                                        <p:cTn id="8" dur="500" fill="hold"/>
                                        <p:tgtEl>
                                          <p:spTgt spid="34202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42018"/>
                                        </p:tgtEl>
                                        <p:attrNameLst>
                                          <p:attrName>style.visibility</p:attrName>
                                        </p:attrNameLst>
                                      </p:cBhvr>
                                      <p:to>
                                        <p:strVal val="visible"/>
                                      </p:to>
                                    </p:set>
                                    <p:animEffect transition="in" filter="blinds(horizontal)">
                                      <p:cBhvr>
                                        <p:cTn id="13" dur="500"/>
                                        <p:tgtEl>
                                          <p:spTgt spid="34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1143000" y="990600"/>
            <a:ext cx="2730500" cy="6762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边界条件</a:t>
            </a:r>
            <a:endParaRPr lang="zh-CN" altLang="en-US" sz="3200" dirty="0">
              <a:solidFill>
                <a:srgbClr val="CC0000"/>
              </a:solidFill>
              <a:latin typeface="Times New Roman" panose="02020603050405020304" pitchFamily="18" charset="0"/>
            </a:endParaRPr>
          </a:p>
        </p:txBody>
      </p:sp>
      <p:sp>
        <p:nvSpPr>
          <p:cNvPr id="343043" name="Text Box 3"/>
          <p:cNvSpPr txBox="1"/>
          <p:nvPr/>
        </p:nvSpPr>
        <p:spPr>
          <a:xfrm>
            <a:off x="609600" y="1773238"/>
            <a:ext cx="8153400" cy="18446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Times New Roman" panose="02020603050405020304" pitchFamily="18" charset="0"/>
              </a:rPr>
              <a:t>        </a:t>
            </a:r>
            <a:r>
              <a:rPr lang="zh-CN" altLang="en-US" sz="3200" dirty="0">
                <a:solidFill>
                  <a:schemeClr val="tx1"/>
                </a:solidFill>
                <a:latin typeface="Times New Roman" panose="02020603050405020304" pitchFamily="18" charset="0"/>
              </a:rPr>
              <a:t>驻波一般由入射、反射波叠加而成，反射发生在两介质交界面上，在交界面处出现波节还是波腹，取决于介质的性质</a:t>
            </a:r>
            <a:r>
              <a:rPr lang="en-US" altLang="zh-CN" sz="3200" dirty="0">
                <a:solidFill>
                  <a:schemeClr val="tx1"/>
                </a:solidFill>
                <a:latin typeface="Times New Roman" panose="02020603050405020304" pitchFamily="18" charset="0"/>
              </a:rPr>
              <a:t>.          </a:t>
            </a:r>
            <a:endParaRPr lang="en-US" altLang="zh-CN" sz="3200" dirty="0">
              <a:solidFill>
                <a:schemeClr val="tx1"/>
              </a:solidFill>
              <a:latin typeface="Times New Roman" panose="02020603050405020304" pitchFamily="18" charset="0"/>
            </a:endParaRPr>
          </a:p>
        </p:txBody>
      </p:sp>
      <p:sp>
        <p:nvSpPr>
          <p:cNvPr id="343044" name="Rectangle 4"/>
          <p:cNvSpPr/>
          <p:nvPr/>
        </p:nvSpPr>
        <p:spPr>
          <a:xfrm>
            <a:off x="1447800" y="4495800"/>
            <a:ext cx="3652838" cy="579438"/>
          </a:xfrm>
          <a:prstGeom prst="rect">
            <a:avLst/>
          </a:prstGeom>
          <a:noFill/>
          <a:ln w="9525">
            <a:noFill/>
          </a:ln>
        </p:spPr>
        <p:txBody>
          <a:bodyPr wrap="none">
            <a:spAutoFit/>
          </a:bodyPr>
          <a:p>
            <a:pPr>
              <a:spcBef>
                <a:spcPct val="50000"/>
              </a:spcBef>
            </a:pPr>
            <a:r>
              <a:rPr lang="zh-CN" altLang="en-US" sz="3200" dirty="0">
                <a:solidFill>
                  <a:schemeClr val="tx1"/>
                </a:solidFill>
                <a:latin typeface="Times New Roman" panose="02020603050405020304" pitchFamily="18" charset="0"/>
              </a:rPr>
              <a:t>波疏介质</a:t>
            </a:r>
            <a:r>
              <a:rPr lang="en-US" altLang="zh-CN" sz="3200" dirty="0">
                <a:solidFill>
                  <a:schemeClr val="tx1"/>
                </a:solidFill>
                <a:latin typeface="宋体" panose="02010600030101010101" pitchFamily="2" charset="-122"/>
              </a:rPr>
              <a:t>,</a:t>
            </a:r>
            <a:r>
              <a:rPr lang="zh-CN" altLang="en-US" sz="3200" dirty="0">
                <a:solidFill>
                  <a:schemeClr val="tx1"/>
                </a:solidFill>
                <a:latin typeface="Times New Roman" panose="02020603050405020304" pitchFamily="18" charset="0"/>
              </a:rPr>
              <a:t>波密介质</a:t>
            </a:r>
            <a:endParaRPr lang="zh-CN" altLang="en-US" sz="3200" dirty="0">
              <a:solidFill>
                <a:schemeClr val="tx1"/>
              </a:solidFill>
              <a:latin typeface="Times New Roman" panose="02020603050405020304" pitchFamily="18" charset="0"/>
            </a:endParaRPr>
          </a:p>
        </p:txBody>
      </p:sp>
      <p:sp>
        <p:nvSpPr>
          <p:cNvPr id="343045" name="Rectangle 5"/>
          <p:cNvSpPr/>
          <p:nvPr/>
        </p:nvSpPr>
        <p:spPr>
          <a:xfrm>
            <a:off x="1447800" y="3733800"/>
            <a:ext cx="2819400" cy="579438"/>
          </a:xfrm>
          <a:prstGeom prst="rect">
            <a:avLst/>
          </a:prstGeom>
          <a:noFill/>
          <a:ln w="9525">
            <a:noFill/>
          </a:ln>
        </p:spPr>
        <p:txBody>
          <a:bodyPr>
            <a:spAutoFit/>
          </a:bodyPr>
          <a:p>
            <a:r>
              <a:rPr lang="zh-CN" altLang="en-US" sz="3200" dirty="0">
                <a:solidFill>
                  <a:srgbClr val="CC0000"/>
                </a:solidFill>
                <a:latin typeface="Times New Roman" panose="02020603050405020304" pitchFamily="18" charset="0"/>
              </a:rPr>
              <a:t>介质分类</a:t>
            </a:r>
            <a:endParaRPr lang="zh-CN" altLang="en-US" sz="3200" dirty="0">
              <a:solidFill>
                <a:srgbClr val="CC0000"/>
              </a:solidFill>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Effect transition="in" filter="blinds(horizontal)">
                                      <p:cBhvr>
                                        <p:cTn id="7" dur="500"/>
                                        <p:tgtEl>
                                          <p:spTgt spid="3430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3045"/>
                                        </p:tgtEl>
                                        <p:attrNameLst>
                                          <p:attrName>style.visibility</p:attrName>
                                        </p:attrNameLst>
                                      </p:cBhvr>
                                      <p:to>
                                        <p:strVal val="visible"/>
                                      </p:to>
                                    </p:set>
                                    <p:animEffect transition="in" filter="blinds(horizontal)">
                                      <p:cBhvr>
                                        <p:cTn id="12" dur="500"/>
                                        <p:tgtEl>
                                          <p:spTgt spid="3430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3044"/>
                                        </p:tgtEl>
                                        <p:attrNameLst>
                                          <p:attrName>style.visibility</p:attrName>
                                        </p:attrNameLst>
                                      </p:cBhvr>
                                      <p:to>
                                        <p:strVal val="visible"/>
                                      </p:to>
                                    </p:set>
                                    <p:animEffect transition="in" filter="blinds(horizontal)">
                                      <p:cBhvr>
                                        <p:cTn id="17" dur="500"/>
                                        <p:tgtEl>
                                          <p:spTgt spid="3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p:bldP spid="343044" grpId="0"/>
      <p:bldP spid="34304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7" name="Rectangle 2"/>
          <p:cNvSpPr/>
          <p:nvPr/>
        </p:nvSpPr>
        <p:spPr>
          <a:xfrm>
            <a:off x="1295400" y="2003425"/>
            <a:ext cx="6784975" cy="3657600"/>
          </a:xfrm>
          <a:prstGeom prst="rect">
            <a:avLst/>
          </a:prstGeom>
          <a:no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28678" name="Group 3"/>
          <p:cNvGrpSpPr/>
          <p:nvPr/>
        </p:nvGrpSpPr>
        <p:grpSpPr>
          <a:xfrm>
            <a:off x="8124825" y="2497138"/>
            <a:ext cx="768350" cy="3019425"/>
            <a:chOff x="4989" y="930"/>
            <a:chExt cx="484" cy="1902"/>
          </a:xfrm>
        </p:grpSpPr>
        <p:sp>
          <p:nvSpPr>
            <p:cNvPr id="28684" name="Rectangle 4"/>
            <p:cNvSpPr/>
            <p:nvPr/>
          </p:nvSpPr>
          <p:spPr>
            <a:xfrm>
              <a:off x="4989" y="930"/>
              <a:ext cx="484" cy="1134"/>
            </a:xfrm>
            <a:prstGeom prst="rect">
              <a:avLst/>
            </a:prstGeom>
            <a:noFill/>
            <a:ln w="9525">
              <a:noFill/>
            </a:ln>
          </p:spPr>
          <p:txBody>
            <a:bodyPr vert="eaVert">
              <a:spAutoFit/>
            </a:bodyPr>
            <a:p>
              <a:pPr>
                <a:lnSpc>
                  <a:spcPct val="120000"/>
                </a:lnSpc>
              </a:pPr>
              <a:r>
                <a:rPr lang="zh-CN" altLang="en-US" sz="3200" dirty="0">
                  <a:solidFill>
                    <a:srgbClr val="CC0000"/>
                  </a:solidFill>
                  <a:latin typeface="宋体" panose="02010600030101010101" pitchFamily="2" charset="-122"/>
                </a:rPr>
                <a:t>波密</a:t>
              </a:r>
              <a:r>
                <a:rPr lang="zh-CN" altLang="en-US" sz="3200" dirty="0">
                  <a:solidFill>
                    <a:schemeClr val="tx1"/>
                  </a:solidFill>
                  <a:latin typeface="宋体" panose="02010600030101010101" pitchFamily="2" charset="-122"/>
                </a:rPr>
                <a:t>介质</a:t>
              </a:r>
              <a:endParaRPr lang="zh-CN" altLang="en-US" sz="3200" dirty="0">
                <a:solidFill>
                  <a:srgbClr val="CC0000"/>
                </a:solidFill>
                <a:latin typeface="宋体" panose="02010600030101010101" pitchFamily="2" charset="-122"/>
              </a:endParaRPr>
            </a:p>
          </p:txBody>
        </p:sp>
        <p:graphicFrame>
          <p:nvGraphicFramePr>
            <p:cNvPr id="28676" name="Object 5"/>
            <p:cNvGraphicFramePr/>
            <p:nvPr/>
          </p:nvGraphicFramePr>
          <p:xfrm>
            <a:off x="4992" y="1967"/>
            <a:ext cx="432" cy="289"/>
          </p:xfrm>
          <a:graphic>
            <a:graphicData uri="http://schemas.openxmlformats.org/presentationml/2006/ole">
              <mc:AlternateContent xmlns:mc="http://schemas.openxmlformats.org/markup-compatibility/2006">
                <mc:Choice xmlns:v="urn:schemas-microsoft-com:vml" Requires="v">
                  <p:oleObj spid="_x0000_s3216" name="" r:id="rId1" imgW="215900" imgH="165100" progId="Equation.3">
                    <p:embed/>
                  </p:oleObj>
                </mc:Choice>
                <mc:Fallback>
                  <p:oleObj name="" r:id="rId1" imgW="215900" imgH="165100" progId="Equation.3">
                    <p:embed/>
                    <p:pic>
                      <p:nvPicPr>
                        <p:cNvPr id="0" name="图片 3215"/>
                        <p:cNvPicPr/>
                        <p:nvPr/>
                      </p:nvPicPr>
                      <p:blipFill>
                        <a:blip r:embed="rId2"/>
                        <a:stretch>
                          <a:fillRect/>
                        </a:stretch>
                      </p:blipFill>
                      <p:spPr>
                        <a:xfrm>
                          <a:off x="4992" y="1967"/>
                          <a:ext cx="432" cy="289"/>
                        </a:xfrm>
                        <a:prstGeom prst="rect">
                          <a:avLst/>
                        </a:prstGeom>
                        <a:noFill/>
                        <a:ln w="38100">
                          <a:noFill/>
                          <a:miter/>
                        </a:ln>
                      </p:spPr>
                    </p:pic>
                  </p:oleObj>
                </mc:Fallback>
              </mc:AlternateContent>
            </a:graphicData>
          </a:graphic>
        </p:graphicFrame>
        <p:sp>
          <p:nvSpPr>
            <p:cNvPr id="28685" name="Rectangle 6"/>
            <p:cNvSpPr/>
            <p:nvPr/>
          </p:nvSpPr>
          <p:spPr>
            <a:xfrm>
              <a:off x="4989" y="2160"/>
              <a:ext cx="484" cy="672"/>
            </a:xfrm>
            <a:prstGeom prst="rect">
              <a:avLst/>
            </a:prstGeom>
            <a:noFill/>
            <a:ln w="19050">
              <a:noFill/>
            </a:ln>
          </p:spPr>
          <p:txBody>
            <a:bodyPr vert="eaVert">
              <a:spAutoFit/>
            </a:bodyPr>
            <a:p>
              <a:pPr>
                <a:lnSpc>
                  <a:spcPct val="120000"/>
                </a:lnSpc>
              </a:pPr>
              <a:r>
                <a:rPr lang="zh-CN" altLang="en-US" sz="3200" dirty="0">
                  <a:solidFill>
                    <a:schemeClr val="tx1"/>
                  </a:solidFill>
                  <a:latin typeface="宋体" panose="02010600030101010101" pitchFamily="2" charset="-122"/>
                </a:rPr>
                <a:t>较大</a:t>
              </a:r>
              <a:endParaRPr lang="zh-CN" altLang="en-US" sz="3200" dirty="0">
                <a:solidFill>
                  <a:schemeClr val="tx1"/>
                </a:solidFill>
                <a:latin typeface="宋体" panose="02010600030101010101" pitchFamily="2" charset="-122"/>
              </a:endParaRPr>
            </a:p>
          </p:txBody>
        </p:sp>
      </p:grpSp>
      <p:grpSp>
        <p:nvGrpSpPr>
          <p:cNvPr id="28679" name="Group 7"/>
          <p:cNvGrpSpPr/>
          <p:nvPr/>
        </p:nvGrpSpPr>
        <p:grpSpPr>
          <a:xfrm>
            <a:off x="561975" y="2536825"/>
            <a:ext cx="769938" cy="2971800"/>
            <a:chOff x="235" y="1008"/>
            <a:chExt cx="485" cy="1872"/>
          </a:xfrm>
        </p:grpSpPr>
        <p:sp>
          <p:nvSpPr>
            <p:cNvPr id="28682" name="Rectangle 8"/>
            <p:cNvSpPr/>
            <p:nvPr/>
          </p:nvSpPr>
          <p:spPr>
            <a:xfrm>
              <a:off x="236" y="1008"/>
              <a:ext cx="484" cy="1200"/>
            </a:xfrm>
            <a:prstGeom prst="rect">
              <a:avLst/>
            </a:prstGeom>
            <a:noFill/>
            <a:ln w="9525">
              <a:noFill/>
            </a:ln>
          </p:spPr>
          <p:txBody>
            <a:bodyPr vert="eaVert">
              <a:spAutoFit/>
            </a:bodyPr>
            <a:p>
              <a:pPr>
                <a:lnSpc>
                  <a:spcPct val="120000"/>
                </a:lnSpc>
              </a:pPr>
              <a:r>
                <a:rPr lang="zh-CN" altLang="en-US" sz="3200" dirty="0">
                  <a:solidFill>
                    <a:srgbClr val="CC0000"/>
                  </a:solidFill>
                  <a:latin typeface="宋体" panose="02010600030101010101" pitchFamily="2" charset="-122"/>
                </a:rPr>
                <a:t>波疏</a:t>
              </a:r>
              <a:r>
                <a:rPr lang="zh-CN" altLang="en-US" sz="3200" dirty="0">
                  <a:solidFill>
                    <a:schemeClr val="tx1"/>
                  </a:solidFill>
                  <a:latin typeface="宋体" panose="02010600030101010101" pitchFamily="2" charset="-122"/>
                </a:rPr>
                <a:t>介质</a:t>
              </a:r>
              <a:endParaRPr lang="zh-CN" altLang="en-US" sz="3200" dirty="0">
                <a:solidFill>
                  <a:srgbClr val="CC0099"/>
                </a:solidFill>
                <a:latin typeface="宋体" panose="02010600030101010101" pitchFamily="2" charset="-122"/>
              </a:endParaRPr>
            </a:p>
          </p:txBody>
        </p:sp>
        <p:sp>
          <p:nvSpPr>
            <p:cNvPr id="28683" name="Rectangle 9"/>
            <p:cNvSpPr/>
            <p:nvPr/>
          </p:nvSpPr>
          <p:spPr>
            <a:xfrm>
              <a:off x="235" y="2256"/>
              <a:ext cx="484" cy="624"/>
            </a:xfrm>
            <a:prstGeom prst="rect">
              <a:avLst/>
            </a:prstGeom>
            <a:noFill/>
            <a:ln w="19050">
              <a:noFill/>
            </a:ln>
          </p:spPr>
          <p:txBody>
            <a:bodyPr vert="eaVert">
              <a:spAutoFit/>
            </a:bodyPr>
            <a:p>
              <a:pPr>
                <a:lnSpc>
                  <a:spcPct val="120000"/>
                </a:lnSpc>
              </a:pPr>
              <a:r>
                <a:rPr lang="zh-CN" altLang="en-US" sz="3200" dirty="0">
                  <a:solidFill>
                    <a:schemeClr val="tx1"/>
                  </a:solidFill>
                  <a:latin typeface="宋体" panose="02010600030101010101" pitchFamily="2" charset="-122"/>
                </a:rPr>
                <a:t>较小</a:t>
              </a:r>
              <a:endParaRPr lang="zh-CN" altLang="en-US" sz="3200" dirty="0">
                <a:solidFill>
                  <a:schemeClr val="tx1"/>
                </a:solidFill>
                <a:latin typeface="宋体" panose="02010600030101010101" pitchFamily="2" charset="-122"/>
              </a:endParaRPr>
            </a:p>
          </p:txBody>
        </p:sp>
        <p:graphicFrame>
          <p:nvGraphicFramePr>
            <p:cNvPr id="28675" name="Object 10"/>
            <p:cNvGraphicFramePr/>
            <p:nvPr/>
          </p:nvGraphicFramePr>
          <p:xfrm>
            <a:off x="240" y="2016"/>
            <a:ext cx="432" cy="289"/>
          </p:xfrm>
          <a:graphic>
            <a:graphicData uri="http://schemas.openxmlformats.org/presentationml/2006/ole">
              <mc:AlternateContent xmlns:mc="http://schemas.openxmlformats.org/markup-compatibility/2006">
                <mc:Choice xmlns:v="urn:schemas-microsoft-com:vml" Requires="v">
                  <p:oleObj spid="_x0000_s3145" name="" r:id="rId3" imgW="215900" imgH="165100" progId="Equation.3">
                    <p:embed/>
                  </p:oleObj>
                </mc:Choice>
                <mc:Fallback>
                  <p:oleObj name="" r:id="rId3" imgW="215900" imgH="165100" progId="Equation.3">
                    <p:embed/>
                    <p:pic>
                      <p:nvPicPr>
                        <p:cNvPr id="0" name="图片 3144"/>
                        <p:cNvPicPr/>
                        <p:nvPr/>
                      </p:nvPicPr>
                      <p:blipFill>
                        <a:blip r:embed="rId2"/>
                        <a:stretch>
                          <a:fillRect/>
                        </a:stretch>
                      </p:blipFill>
                      <p:spPr>
                        <a:xfrm>
                          <a:off x="240" y="2016"/>
                          <a:ext cx="432" cy="289"/>
                        </a:xfrm>
                        <a:prstGeom prst="rect">
                          <a:avLst/>
                        </a:prstGeom>
                        <a:noFill/>
                        <a:ln w="38100">
                          <a:noFill/>
                          <a:miter/>
                        </a:ln>
                      </p:spPr>
                    </p:pic>
                  </p:oleObj>
                </mc:Fallback>
              </mc:AlternateContent>
            </a:graphicData>
          </a:graphic>
        </p:graphicFrame>
      </p:grpSp>
      <p:sp>
        <p:nvSpPr>
          <p:cNvPr id="28680" name="Rectangle 11"/>
          <p:cNvSpPr/>
          <p:nvPr/>
        </p:nvSpPr>
        <p:spPr>
          <a:xfrm>
            <a:off x="1371600" y="1066800"/>
            <a:ext cx="4464050" cy="579438"/>
          </a:xfrm>
          <a:prstGeom prst="rect">
            <a:avLst/>
          </a:prstGeom>
          <a:noFill/>
          <a:ln w="9525">
            <a:noFill/>
          </a:ln>
        </p:spPr>
        <p:txBody>
          <a:bodyPr wrap="none">
            <a:spAutoFit/>
          </a:bodyPr>
          <a:p>
            <a:pPr>
              <a:spcBef>
                <a:spcPct val="50000"/>
              </a:spcBef>
            </a:pPr>
            <a:r>
              <a:rPr lang="zh-CN" altLang="en-US" sz="3200" dirty="0">
                <a:solidFill>
                  <a:schemeClr val="tx1"/>
                </a:solidFill>
                <a:latin typeface="Times New Roman" panose="02020603050405020304" pitchFamily="18" charset="0"/>
              </a:rPr>
              <a:t>波疏介质          波密介质</a:t>
            </a:r>
            <a:endParaRPr lang="zh-CN" altLang="en-US" sz="3200" dirty="0">
              <a:solidFill>
                <a:schemeClr val="tx1"/>
              </a:solidFill>
              <a:latin typeface="Times New Roman" panose="02020603050405020304" pitchFamily="18" charset="0"/>
            </a:endParaRPr>
          </a:p>
        </p:txBody>
      </p:sp>
      <p:sp>
        <p:nvSpPr>
          <p:cNvPr id="28681" name="Line 12"/>
          <p:cNvSpPr/>
          <p:nvPr/>
        </p:nvSpPr>
        <p:spPr>
          <a:xfrm>
            <a:off x="3200400" y="1328738"/>
            <a:ext cx="762000" cy="0"/>
          </a:xfrm>
          <a:prstGeom prst="line">
            <a:avLst/>
          </a:prstGeom>
          <a:ln w="38100" cap="flat" cmpd="sng">
            <a:solidFill>
              <a:srgbClr val="CC0000"/>
            </a:solidFill>
            <a:prstDash val="solid"/>
            <a:headEnd type="none" w="med" len="med"/>
            <a:tailEnd type="triangle" w="med" len="med"/>
          </a:ln>
        </p:spPr>
      </p:sp>
    </p:spTree>
    <p:controls>
      <mc:AlternateContent xmlns:mc="http://schemas.openxmlformats.org/markup-compatibility/2006">
        <mc:Choice xmlns:v="urn:schemas-microsoft-com:vml" Requires="v">
          <p:control spid="28674" name="" r:id="rId4" imgW="6704012" imgH="3581400"/>
        </mc:Choice>
        <mc:Fallback>
          <p:control name="" r:id="rId4" imgW="6704012" imgH="3581400">
            <p:pic>
              <p:nvPicPr>
                <p:cNvPr id="0" name="ShockwaveFlash2"/>
                <p:cNvPicPr/>
                <p:nvPr/>
              </p:nvPicPr>
              <p:blipFill>
                <a:blip r:embed="rId5"/>
                <a:stretch>
                  <a:fillRect/>
                </a:stretch>
              </p:blipFill>
              <p:spPr>
                <a:xfrm>
                  <a:off x="1373188" y="2057400"/>
                  <a:ext cx="6704012" cy="3581400"/>
                </a:xfrm>
                <a:prstGeom prst="rect">
                  <a:avLst/>
                </a:prstGeom>
              </p:spPr>
            </p:pic>
          </p:control>
        </mc:Fallback>
      </mc:AlternateContent>
    </p:controls>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Text Box 2"/>
          <p:cNvSpPr txBox="1"/>
          <p:nvPr/>
        </p:nvSpPr>
        <p:spPr>
          <a:xfrm>
            <a:off x="609600" y="1916113"/>
            <a:ext cx="8077200" cy="30130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当波从波疏介质垂直入射到波密介质</a:t>
            </a:r>
            <a:r>
              <a:rPr lang="en-US" altLang="zh-CN" sz="3200" dirty="0">
                <a:solidFill>
                  <a:schemeClr val="tx1"/>
                </a:solidFill>
                <a:latin typeface="宋体" panose="02010600030101010101" pitchFamily="2" charset="-122"/>
              </a:rPr>
              <a:t>,</a:t>
            </a:r>
            <a:r>
              <a:rPr lang="zh-CN" altLang="en-US" sz="3200" dirty="0">
                <a:solidFill>
                  <a:schemeClr val="tx1"/>
                </a:solidFill>
                <a:latin typeface="宋体" panose="02010600030101010101" pitchFamily="2" charset="-122"/>
              </a:rPr>
              <a:t>被反射到波疏介质时形成</a:t>
            </a:r>
            <a:r>
              <a:rPr lang="zh-CN" altLang="en-US" sz="3200" dirty="0">
                <a:solidFill>
                  <a:srgbClr val="CC0000"/>
                </a:solidFill>
                <a:latin typeface="宋体" panose="02010600030101010101" pitchFamily="2" charset="-122"/>
              </a:rPr>
              <a:t>波节</a:t>
            </a:r>
            <a:r>
              <a:rPr lang="en-US" altLang="zh-CN" sz="3200" dirty="0">
                <a:solidFill>
                  <a:schemeClr val="tx1"/>
                </a:solidFill>
                <a:latin typeface="Times New Roman" panose="02020603050405020304" pitchFamily="18" charset="0"/>
              </a:rPr>
              <a:t>.</a:t>
            </a: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入射波与反射波在此处的相位时时</a:t>
            </a:r>
            <a:r>
              <a:rPr lang="zh-CN" altLang="en-US" sz="3200" dirty="0">
                <a:solidFill>
                  <a:srgbClr val="CC0000"/>
                </a:solidFill>
                <a:latin typeface="宋体" panose="02010600030101010101" pitchFamily="2" charset="-122"/>
              </a:rPr>
              <a:t>相反</a:t>
            </a: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即反射波在</a:t>
            </a:r>
            <a:r>
              <a:rPr lang="zh-CN" altLang="en-US" sz="3200" dirty="0">
                <a:solidFill>
                  <a:srgbClr val="CC0000"/>
                </a:solidFill>
                <a:latin typeface="宋体" panose="02010600030101010101" pitchFamily="2" charset="-122"/>
              </a:rPr>
              <a:t>分界处</a:t>
            </a:r>
            <a:r>
              <a:rPr lang="zh-CN" altLang="en-US" sz="3200" dirty="0">
                <a:solidFill>
                  <a:schemeClr val="tx1"/>
                </a:solidFill>
                <a:latin typeface="宋体" panose="02010600030101010101" pitchFamily="2" charset="-122"/>
              </a:rPr>
              <a:t>产生  的相位</a:t>
            </a:r>
            <a:r>
              <a:rPr lang="zh-CN" altLang="en-US" sz="3200" dirty="0">
                <a:solidFill>
                  <a:srgbClr val="CC0000"/>
                </a:solidFill>
                <a:latin typeface="宋体" panose="02010600030101010101" pitchFamily="2" charset="-122"/>
              </a:rPr>
              <a:t>跃变</a:t>
            </a:r>
            <a:r>
              <a:rPr lang="zh-CN" altLang="en-US" sz="3200" dirty="0">
                <a:solidFill>
                  <a:schemeClr val="tx1"/>
                </a:solidFill>
                <a:latin typeface="宋体" panose="02010600030101010101" pitchFamily="2" charset="-122"/>
              </a:rPr>
              <a:t>，相当于出现了半个波长的波程差，称</a:t>
            </a:r>
            <a:r>
              <a:rPr lang="zh-CN" altLang="en-US" sz="3200" dirty="0">
                <a:solidFill>
                  <a:srgbClr val="CC0000"/>
                </a:solidFill>
                <a:latin typeface="宋体" panose="02010600030101010101" pitchFamily="2" charset="-122"/>
              </a:rPr>
              <a:t>半波损失</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29698" name="Object 3"/>
          <p:cNvGraphicFramePr/>
          <p:nvPr/>
        </p:nvGraphicFramePr>
        <p:xfrm>
          <a:off x="2411413" y="3783013"/>
          <a:ext cx="431800" cy="522287"/>
        </p:xfrm>
        <a:graphic>
          <a:graphicData uri="http://schemas.openxmlformats.org/presentationml/2006/ole">
            <mc:AlternateContent xmlns:mc="http://schemas.openxmlformats.org/markup-compatibility/2006">
              <mc:Choice xmlns:v="urn:schemas-microsoft-com:vml" Requires="v">
                <p:oleObj spid="_x0000_s3143" name="" r:id="rId1" imgW="127000" imgH="151765" progId="Equation.3">
                  <p:embed/>
                </p:oleObj>
              </mc:Choice>
              <mc:Fallback>
                <p:oleObj name="" r:id="rId1" imgW="127000" imgH="151765" progId="Equation.3">
                  <p:embed/>
                  <p:pic>
                    <p:nvPicPr>
                      <p:cNvPr id="0" name="图片 3142"/>
                      <p:cNvPicPr/>
                      <p:nvPr/>
                    </p:nvPicPr>
                    <p:blipFill>
                      <a:blip r:embed="rId2"/>
                      <a:stretch>
                        <a:fillRect/>
                      </a:stretch>
                    </p:blipFill>
                    <p:spPr>
                      <a:xfrm>
                        <a:off x="2411413" y="3783013"/>
                        <a:ext cx="431800" cy="522287"/>
                      </a:xfrm>
                      <a:prstGeom prst="rect">
                        <a:avLst/>
                      </a:prstGeom>
                      <a:noFill/>
                      <a:ln w="38100">
                        <a:noFill/>
                        <a:miter/>
                      </a:ln>
                    </p:spPr>
                  </p:pic>
                </p:oleObj>
              </mc:Fallback>
            </mc:AlternateContent>
          </a:graphicData>
        </a:graphic>
      </p:graphicFrame>
      <p:sp>
        <p:nvSpPr>
          <p:cNvPr id="29700" name="Rectangle 4"/>
          <p:cNvSpPr/>
          <p:nvPr/>
        </p:nvSpPr>
        <p:spPr>
          <a:xfrm>
            <a:off x="685800" y="914400"/>
            <a:ext cx="5461000" cy="750888"/>
          </a:xfrm>
          <a:prstGeom prst="rect">
            <a:avLst/>
          </a:prstGeom>
          <a:noFill/>
          <a:ln w="19050">
            <a:noFill/>
          </a:ln>
        </p:spPr>
        <p:txBody>
          <a:bodyPr wrap="none">
            <a:spAutoFit/>
          </a:bodyPr>
          <a:p>
            <a:pPr algn="ctr">
              <a:lnSpc>
                <a:spcPct val="120000"/>
              </a:lnSpc>
              <a:spcBef>
                <a:spcPct val="50000"/>
              </a:spcBef>
            </a:pPr>
            <a:r>
              <a:rPr lang="zh-CN" altLang="en-US" sz="3600" dirty="0">
                <a:solidFill>
                  <a:srgbClr val="CC0000"/>
                </a:solidFill>
                <a:latin typeface="宋体" panose="02010600030101010101" pitchFamily="2" charset="-122"/>
              </a:rPr>
              <a:t>三 相位跃变</a:t>
            </a:r>
            <a:r>
              <a:rPr lang="zh-CN" altLang="en-US" sz="3600" dirty="0">
                <a:solidFill>
                  <a:schemeClr val="tx1"/>
                </a:solidFill>
                <a:latin typeface="宋体" panose="02010600030101010101" pitchFamily="2" charset="-122"/>
              </a:rPr>
              <a:t>（半波损失）</a:t>
            </a:r>
            <a:endParaRPr lang="zh-CN" altLang="en-US" sz="3600" dirty="0">
              <a:solidFill>
                <a:schemeClr val="tx1"/>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08" name="Group 11"/>
          <p:cNvGrpSpPr/>
          <p:nvPr/>
        </p:nvGrpSpPr>
        <p:grpSpPr>
          <a:xfrm>
            <a:off x="533400" y="1066800"/>
            <a:ext cx="7924800" cy="2971800"/>
            <a:chOff x="336" y="672"/>
            <a:chExt cx="4992" cy="1872"/>
          </a:xfrm>
        </p:grpSpPr>
        <p:sp>
          <p:nvSpPr>
            <p:cNvPr id="4113" name="Rectangle 12"/>
            <p:cNvSpPr/>
            <p:nvPr/>
          </p:nvSpPr>
          <p:spPr>
            <a:xfrm>
              <a:off x="336" y="672"/>
              <a:ext cx="4992" cy="1872"/>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444429" name="Text Box 13"/>
            <p:cNvSpPr txBox="1">
              <a:spLocks noChangeArrowheads="1"/>
            </p:cNvSpPr>
            <p:nvPr/>
          </p:nvSpPr>
          <p:spPr bwMode="auto">
            <a:xfrm>
              <a:off x="3313" y="672"/>
              <a:ext cx="2002"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algn="ctr" defTabSz="914400">
                <a:spcBef>
                  <a:spcPct val="50000"/>
                </a:spcBef>
                <a:buClrTx/>
                <a:buSzTx/>
                <a:buFontTx/>
                <a:defRPr/>
              </a:pPr>
              <a:r>
                <a:rPr kumimoji="0" lang="zh-CN" altLang="en-US"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rPr>
                <a:t>平面电磁波</a:t>
              </a:r>
              <a:endParaRPr kumimoji="0" lang="zh-CN" altLang="en-US"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endParaRPr>
            </a:p>
          </p:txBody>
        </p:sp>
        <p:sp>
          <p:nvSpPr>
            <p:cNvPr id="4115" name="Line 14"/>
            <p:cNvSpPr/>
            <p:nvPr/>
          </p:nvSpPr>
          <p:spPr>
            <a:xfrm flipV="1">
              <a:off x="1178" y="1061"/>
              <a:ext cx="0" cy="730"/>
            </a:xfrm>
            <a:prstGeom prst="line">
              <a:avLst/>
            </a:prstGeom>
            <a:ln w="28575" cap="flat" cmpd="sng">
              <a:solidFill>
                <a:schemeClr val="tx1"/>
              </a:solidFill>
              <a:prstDash val="solid"/>
              <a:headEnd type="none" w="med" len="med"/>
              <a:tailEnd type="triangle" w="sm" len="lg"/>
            </a:ln>
          </p:spPr>
        </p:sp>
        <p:sp>
          <p:nvSpPr>
            <p:cNvPr id="4116" name="Line 15"/>
            <p:cNvSpPr/>
            <p:nvPr/>
          </p:nvSpPr>
          <p:spPr>
            <a:xfrm flipH="1">
              <a:off x="672" y="1791"/>
              <a:ext cx="506" cy="422"/>
            </a:xfrm>
            <a:prstGeom prst="line">
              <a:avLst/>
            </a:prstGeom>
            <a:ln w="28575" cap="flat" cmpd="sng">
              <a:solidFill>
                <a:schemeClr val="tx1"/>
              </a:solidFill>
              <a:prstDash val="solid"/>
              <a:headEnd type="none" w="med" len="med"/>
              <a:tailEnd type="triangle" w="sm" len="lg"/>
            </a:ln>
          </p:spPr>
        </p:sp>
        <p:sp>
          <p:nvSpPr>
            <p:cNvPr id="4117" name="Freeform 16" descr="浅色竖线"/>
            <p:cNvSpPr/>
            <p:nvPr/>
          </p:nvSpPr>
          <p:spPr>
            <a:xfrm>
              <a:off x="1178" y="1288"/>
              <a:ext cx="3272" cy="1021"/>
            </a:xfrm>
            <a:custGeom>
              <a:avLst/>
              <a:gdLst>
                <a:gd name="txL" fmla="*/ 0 w 3384"/>
                <a:gd name="txT" fmla="*/ 0 h 1074"/>
                <a:gd name="txR" fmla="*/ 3384 w 3384"/>
                <a:gd name="txB" fmla="*/ 1074 h 1074"/>
              </a:gdLst>
              <a:ahLst/>
              <a:cxnLst>
                <a:cxn ang="0">
                  <a:pos x="0" y="529"/>
                </a:cxn>
                <a:cxn ang="0">
                  <a:pos x="437" y="1"/>
                </a:cxn>
                <a:cxn ang="0">
                  <a:pos x="830" y="529"/>
                </a:cxn>
                <a:cxn ang="0">
                  <a:pos x="1208" y="1073"/>
                </a:cxn>
                <a:cxn ang="0">
                  <a:pos x="1624" y="537"/>
                </a:cxn>
                <a:cxn ang="0">
                  <a:pos x="2054" y="1"/>
                </a:cxn>
                <a:cxn ang="0">
                  <a:pos x="2490" y="529"/>
                </a:cxn>
                <a:cxn ang="0">
                  <a:pos x="2927" y="1057"/>
                </a:cxn>
                <a:cxn ang="0">
                  <a:pos x="3384" y="513"/>
                </a:cxn>
              </a:cxnLst>
              <a:rect l="txL" t="txT" r="txR" b="txB"/>
              <a:pathLst>
                <a:path w="3384" h="1074">
                  <a:moveTo>
                    <a:pt x="0" y="529"/>
                  </a:moveTo>
                  <a:cubicBezTo>
                    <a:pt x="149" y="265"/>
                    <a:pt x="299" y="1"/>
                    <a:pt x="437" y="1"/>
                  </a:cubicBezTo>
                  <a:cubicBezTo>
                    <a:pt x="575" y="1"/>
                    <a:pt x="702" y="350"/>
                    <a:pt x="830" y="529"/>
                  </a:cubicBezTo>
                  <a:cubicBezTo>
                    <a:pt x="958" y="708"/>
                    <a:pt x="1076" y="1072"/>
                    <a:pt x="1208" y="1073"/>
                  </a:cubicBezTo>
                  <a:cubicBezTo>
                    <a:pt x="1340" y="1074"/>
                    <a:pt x="1483" y="716"/>
                    <a:pt x="1624" y="537"/>
                  </a:cubicBezTo>
                  <a:cubicBezTo>
                    <a:pt x="1765" y="358"/>
                    <a:pt x="1910" y="2"/>
                    <a:pt x="2054" y="1"/>
                  </a:cubicBezTo>
                  <a:cubicBezTo>
                    <a:pt x="2198" y="0"/>
                    <a:pt x="2345" y="353"/>
                    <a:pt x="2490" y="529"/>
                  </a:cubicBezTo>
                  <a:cubicBezTo>
                    <a:pt x="2636" y="705"/>
                    <a:pt x="2778" y="1060"/>
                    <a:pt x="2927" y="1057"/>
                  </a:cubicBezTo>
                  <a:cubicBezTo>
                    <a:pt x="3076" y="1054"/>
                    <a:pt x="3289" y="626"/>
                    <a:pt x="3384" y="513"/>
                  </a:cubicBezTo>
                </a:path>
              </a:pathLst>
            </a:custGeom>
            <a:pattFill prst="ltVert">
              <a:fgClr>
                <a:srgbClr val="0000FF">
                  <a:alpha val="100000"/>
                </a:srgbClr>
              </a:fgClr>
              <a:bgClr>
                <a:schemeClr val="accent2">
                  <a:alpha val="100000"/>
                </a:schemeClr>
              </a:bgClr>
            </a:pattFill>
            <a:ln w="38100" cap="flat" cmpd="sng">
              <a:solidFill>
                <a:srgbClr val="0000FF">
                  <a:alpha val="100000"/>
                </a:srgbClr>
              </a:solidFill>
              <a:prstDash val="solid"/>
              <a:round/>
              <a:headEnd type="none" w="med" len="med"/>
              <a:tailEnd type="none" w="med" len="med"/>
            </a:ln>
          </p:spPr>
          <p:txBody>
            <a:bodyPr/>
            <a:p>
              <a:endParaRPr lang="zh-CN" altLang="en-US"/>
            </a:p>
          </p:txBody>
        </p:sp>
        <p:sp>
          <p:nvSpPr>
            <p:cNvPr id="4118" name="Freeform 17" descr="深色上对角线"/>
            <p:cNvSpPr/>
            <p:nvPr/>
          </p:nvSpPr>
          <p:spPr>
            <a:xfrm>
              <a:off x="967" y="1430"/>
              <a:ext cx="3696" cy="678"/>
            </a:xfrm>
            <a:custGeom>
              <a:avLst/>
              <a:gdLst>
                <a:gd name="txL" fmla="*/ 0 w 3696"/>
                <a:gd name="txT" fmla="*/ 0 h 678"/>
                <a:gd name="txR" fmla="*/ 3696 w 3696"/>
                <a:gd name="txB" fmla="*/ 678 h 678"/>
              </a:gdLst>
              <a:ahLst/>
              <a:cxnLst>
                <a:cxn ang="0">
                  <a:pos x="203" y="361"/>
                </a:cxn>
                <a:cxn ang="0">
                  <a:pos x="131" y="675"/>
                </a:cxn>
                <a:cxn ang="0">
                  <a:pos x="992" y="361"/>
                </a:cxn>
                <a:cxn ang="0">
                  <a:pos x="1883" y="3"/>
                </a:cxn>
                <a:cxn ang="0">
                  <a:pos x="1789" y="345"/>
                </a:cxn>
                <a:cxn ang="0">
                  <a:pos x="1703" y="675"/>
                </a:cxn>
                <a:cxn ang="0">
                  <a:pos x="2640" y="361"/>
                </a:cxn>
                <a:cxn ang="0">
                  <a:pos x="3557" y="9"/>
                </a:cxn>
                <a:cxn ang="0">
                  <a:pos x="3473" y="351"/>
                </a:cxn>
              </a:cxnLst>
              <a:rect l="txL" t="txT" r="txR" b="txB"/>
              <a:pathLst>
                <a:path w="3696" h="678">
                  <a:moveTo>
                    <a:pt x="203" y="361"/>
                  </a:moveTo>
                  <a:cubicBezTo>
                    <a:pt x="191" y="413"/>
                    <a:pt x="0" y="675"/>
                    <a:pt x="131" y="675"/>
                  </a:cubicBezTo>
                  <a:cubicBezTo>
                    <a:pt x="262" y="675"/>
                    <a:pt x="700" y="473"/>
                    <a:pt x="992" y="361"/>
                  </a:cubicBezTo>
                  <a:cubicBezTo>
                    <a:pt x="1284" y="249"/>
                    <a:pt x="1750" y="6"/>
                    <a:pt x="1883" y="3"/>
                  </a:cubicBezTo>
                  <a:cubicBezTo>
                    <a:pt x="2016" y="0"/>
                    <a:pt x="1819" y="233"/>
                    <a:pt x="1789" y="345"/>
                  </a:cubicBezTo>
                  <a:cubicBezTo>
                    <a:pt x="1759" y="457"/>
                    <a:pt x="1561" y="672"/>
                    <a:pt x="1703" y="675"/>
                  </a:cubicBezTo>
                  <a:cubicBezTo>
                    <a:pt x="1845" y="678"/>
                    <a:pt x="2331" y="472"/>
                    <a:pt x="2640" y="361"/>
                  </a:cubicBezTo>
                  <a:cubicBezTo>
                    <a:pt x="2949" y="250"/>
                    <a:pt x="3418" y="11"/>
                    <a:pt x="3557" y="9"/>
                  </a:cubicBezTo>
                  <a:cubicBezTo>
                    <a:pt x="3696" y="7"/>
                    <a:pt x="3490" y="280"/>
                    <a:pt x="3473" y="351"/>
                  </a:cubicBezTo>
                </a:path>
              </a:pathLst>
            </a:custGeom>
            <a:pattFill prst="dkUpDiag">
              <a:fgClr>
                <a:srgbClr val="FF33CC">
                  <a:alpha val="100000"/>
                </a:srgbClr>
              </a:fgClr>
              <a:bgClr>
                <a:schemeClr val="bg1">
                  <a:alpha val="100000"/>
                </a:schemeClr>
              </a:bgClr>
            </a:pattFill>
            <a:ln w="38100" cap="flat" cmpd="sng">
              <a:solidFill>
                <a:srgbClr val="FF0000">
                  <a:alpha val="100000"/>
                </a:srgbClr>
              </a:solidFill>
              <a:prstDash val="solid"/>
              <a:round/>
              <a:headEnd type="none" w="med" len="med"/>
              <a:tailEnd type="none" w="med" len="med"/>
            </a:ln>
          </p:spPr>
          <p:txBody>
            <a:bodyPr/>
            <a:p>
              <a:endParaRPr lang="zh-CN" altLang="en-US"/>
            </a:p>
          </p:txBody>
        </p:sp>
        <p:graphicFrame>
          <p:nvGraphicFramePr>
            <p:cNvPr id="4103" name="Object 18"/>
            <p:cNvGraphicFramePr/>
            <p:nvPr/>
          </p:nvGraphicFramePr>
          <p:xfrm>
            <a:off x="4800" y="1445"/>
            <a:ext cx="250" cy="319"/>
          </p:xfrm>
          <a:graphic>
            <a:graphicData uri="http://schemas.openxmlformats.org/presentationml/2006/ole">
              <mc:AlternateContent xmlns:mc="http://schemas.openxmlformats.org/markup-compatibility/2006">
                <mc:Choice xmlns:v="urn:schemas-microsoft-com:vml" Requires="v">
                  <p:oleObj spid="_x0000_s3120" name="" r:id="rId1" imgW="177800" imgH="227965" progId="Equation.3">
                    <p:embed/>
                  </p:oleObj>
                </mc:Choice>
                <mc:Fallback>
                  <p:oleObj name="" r:id="rId1" imgW="177800" imgH="227965" progId="Equation.3">
                    <p:embed/>
                    <p:pic>
                      <p:nvPicPr>
                        <p:cNvPr id="0" name="图片 3119"/>
                        <p:cNvPicPr/>
                        <p:nvPr/>
                      </p:nvPicPr>
                      <p:blipFill>
                        <a:blip r:embed="rId2"/>
                        <a:stretch>
                          <a:fillRect/>
                        </a:stretch>
                      </p:blipFill>
                      <p:spPr>
                        <a:xfrm>
                          <a:off x="4800" y="1445"/>
                          <a:ext cx="250" cy="319"/>
                        </a:xfrm>
                        <a:prstGeom prst="rect">
                          <a:avLst/>
                        </a:prstGeom>
                        <a:noFill/>
                        <a:ln w="38100">
                          <a:noFill/>
                          <a:miter/>
                        </a:ln>
                      </p:spPr>
                    </p:pic>
                  </p:oleObj>
                </mc:Fallback>
              </mc:AlternateContent>
            </a:graphicData>
          </a:graphic>
        </p:graphicFrame>
        <p:graphicFrame>
          <p:nvGraphicFramePr>
            <p:cNvPr id="4104" name="Object 19"/>
            <p:cNvGraphicFramePr/>
            <p:nvPr/>
          </p:nvGraphicFramePr>
          <p:xfrm>
            <a:off x="853" y="1061"/>
            <a:ext cx="263" cy="319"/>
          </p:xfrm>
          <a:graphic>
            <a:graphicData uri="http://schemas.openxmlformats.org/presentationml/2006/ole">
              <mc:AlternateContent xmlns:mc="http://schemas.openxmlformats.org/markup-compatibility/2006">
                <mc:Choice xmlns:v="urn:schemas-microsoft-com:vml" Requires="v">
                  <p:oleObj spid="_x0000_s3121" name="" r:id="rId3" imgW="215900" imgH="266065" progId="Equation.3">
                    <p:embed/>
                  </p:oleObj>
                </mc:Choice>
                <mc:Fallback>
                  <p:oleObj name="" r:id="rId3" imgW="215900" imgH="266065" progId="Equation.3">
                    <p:embed/>
                    <p:pic>
                      <p:nvPicPr>
                        <p:cNvPr id="0" name="图片 3120"/>
                        <p:cNvPicPr/>
                        <p:nvPr/>
                      </p:nvPicPr>
                      <p:blipFill>
                        <a:blip r:embed="rId4"/>
                        <a:stretch>
                          <a:fillRect/>
                        </a:stretch>
                      </p:blipFill>
                      <p:spPr>
                        <a:xfrm>
                          <a:off x="853" y="1061"/>
                          <a:ext cx="263" cy="319"/>
                        </a:xfrm>
                        <a:prstGeom prst="rect">
                          <a:avLst/>
                        </a:prstGeom>
                        <a:noFill/>
                        <a:ln w="38100">
                          <a:noFill/>
                          <a:miter/>
                        </a:ln>
                      </p:spPr>
                    </p:pic>
                  </p:oleObj>
                </mc:Fallback>
              </mc:AlternateContent>
            </a:graphicData>
          </a:graphic>
        </p:graphicFrame>
        <p:graphicFrame>
          <p:nvGraphicFramePr>
            <p:cNvPr id="4105" name="Object 20"/>
            <p:cNvGraphicFramePr/>
            <p:nvPr/>
          </p:nvGraphicFramePr>
          <p:xfrm>
            <a:off x="527" y="1797"/>
            <a:ext cx="312" cy="306"/>
          </p:xfrm>
          <a:graphic>
            <a:graphicData uri="http://schemas.openxmlformats.org/presentationml/2006/ole">
              <mc:AlternateContent xmlns:mc="http://schemas.openxmlformats.org/markup-compatibility/2006">
                <mc:Choice xmlns:v="urn:schemas-microsoft-com:vml" Requires="v">
                  <p:oleObj spid="_x0000_s3122" name="" r:id="rId5" imgW="266065" imgH="266065" progId="Equation.3">
                    <p:embed/>
                  </p:oleObj>
                </mc:Choice>
                <mc:Fallback>
                  <p:oleObj name="" r:id="rId5" imgW="266065" imgH="266065" progId="Equation.3">
                    <p:embed/>
                    <p:pic>
                      <p:nvPicPr>
                        <p:cNvPr id="0" name="图片 3121"/>
                        <p:cNvPicPr/>
                        <p:nvPr/>
                      </p:nvPicPr>
                      <p:blipFill>
                        <a:blip r:embed="rId6"/>
                        <a:stretch>
                          <a:fillRect/>
                        </a:stretch>
                      </p:blipFill>
                      <p:spPr>
                        <a:xfrm>
                          <a:off x="527" y="1797"/>
                          <a:ext cx="312" cy="306"/>
                        </a:xfrm>
                        <a:prstGeom prst="rect">
                          <a:avLst/>
                        </a:prstGeom>
                        <a:noFill/>
                        <a:ln w="38100">
                          <a:noFill/>
                          <a:miter/>
                        </a:ln>
                      </p:spPr>
                    </p:pic>
                  </p:oleObj>
                </mc:Fallback>
              </mc:AlternateContent>
            </a:graphicData>
          </a:graphic>
        </p:graphicFrame>
        <p:sp>
          <p:nvSpPr>
            <p:cNvPr id="4119" name="Line 21"/>
            <p:cNvSpPr/>
            <p:nvPr/>
          </p:nvSpPr>
          <p:spPr>
            <a:xfrm flipV="1">
              <a:off x="1178" y="1789"/>
              <a:ext cx="4014" cy="2"/>
            </a:xfrm>
            <a:prstGeom prst="line">
              <a:avLst/>
            </a:prstGeom>
            <a:ln w="28575" cap="flat" cmpd="sng">
              <a:solidFill>
                <a:schemeClr val="tx1"/>
              </a:solidFill>
              <a:prstDash val="solid"/>
              <a:headEnd type="none" w="med" len="med"/>
              <a:tailEnd type="triangle" w="sm" len="lg"/>
            </a:ln>
          </p:spPr>
        </p:sp>
        <p:graphicFrame>
          <p:nvGraphicFramePr>
            <p:cNvPr id="4106" name="Object 22"/>
            <p:cNvGraphicFramePr/>
            <p:nvPr/>
          </p:nvGraphicFramePr>
          <p:xfrm>
            <a:off x="4761" y="1781"/>
            <a:ext cx="256" cy="269"/>
          </p:xfrm>
          <a:graphic>
            <a:graphicData uri="http://schemas.openxmlformats.org/presentationml/2006/ole">
              <mc:AlternateContent xmlns:mc="http://schemas.openxmlformats.org/markup-compatibility/2006">
                <mc:Choice xmlns:v="urn:schemas-microsoft-com:vml" Requires="v">
                  <p:oleObj spid="_x0000_s3100" name="" r:id="rId7" imgW="177800" imgH="189865" progId="Equation.3">
                    <p:embed/>
                  </p:oleObj>
                </mc:Choice>
                <mc:Fallback>
                  <p:oleObj name="" r:id="rId7" imgW="177800" imgH="189865" progId="Equation.3">
                    <p:embed/>
                    <p:pic>
                      <p:nvPicPr>
                        <p:cNvPr id="0" name="图片 3099"/>
                        <p:cNvPicPr/>
                        <p:nvPr/>
                      </p:nvPicPr>
                      <p:blipFill>
                        <a:blip r:embed="rId8"/>
                        <a:stretch>
                          <a:fillRect/>
                        </a:stretch>
                      </p:blipFill>
                      <p:spPr>
                        <a:xfrm>
                          <a:off x="4761" y="1781"/>
                          <a:ext cx="256" cy="269"/>
                        </a:xfrm>
                        <a:prstGeom prst="rect">
                          <a:avLst/>
                        </a:prstGeom>
                        <a:noFill/>
                        <a:ln w="38100">
                          <a:noFill/>
                          <a:miter/>
                        </a:ln>
                      </p:spPr>
                    </p:pic>
                  </p:oleObj>
                </mc:Fallback>
              </mc:AlternateContent>
            </a:graphicData>
          </a:graphic>
        </p:graphicFrame>
        <p:graphicFrame>
          <p:nvGraphicFramePr>
            <p:cNvPr id="4107" name="Object 23"/>
            <p:cNvGraphicFramePr/>
            <p:nvPr/>
          </p:nvGraphicFramePr>
          <p:xfrm>
            <a:off x="936" y="1631"/>
            <a:ext cx="216" cy="246"/>
          </p:xfrm>
          <a:graphic>
            <a:graphicData uri="http://schemas.openxmlformats.org/presentationml/2006/ole">
              <mc:AlternateContent xmlns:mc="http://schemas.openxmlformats.org/markup-compatibility/2006">
                <mc:Choice xmlns:v="urn:schemas-microsoft-com:vml" Requires="v">
                  <p:oleObj spid="_x0000_s3101" name="" r:id="rId9" imgW="165100" imgH="190500" progId="Equation.3">
                    <p:embed/>
                  </p:oleObj>
                </mc:Choice>
                <mc:Fallback>
                  <p:oleObj name="" r:id="rId9" imgW="165100" imgH="190500" progId="Equation.3">
                    <p:embed/>
                    <p:pic>
                      <p:nvPicPr>
                        <p:cNvPr id="0" name="图片 3100"/>
                        <p:cNvPicPr/>
                        <p:nvPr/>
                      </p:nvPicPr>
                      <p:blipFill>
                        <a:blip r:embed="rId10"/>
                        <a:stretch>
                          <a:fillRect/>
                        </a:stretch>
                      </p:blipFill>
                      <p:spPr>
                        <a:xfrm>
                          <a:off x="936" y="1631"/>
                          <a:ext cx="216" cy="246"/>
                        </a:xfrm>
                        <a:prstGeom prst="rect">
                          <a:avLst/>
                        </a:prstGeom>
                        <a:noFill/>
                        <a:ln w="38100">
                          <a:noFill/>
                          <a:miter/>
                        </a:ln>
                      </p:spPr>
                    </p:pic>
                  </p:oleObj>
                </mc:Fallback>
              </mc:AlternateContent>
            </a:graphicData>
          </a:graphic>
        </p:graphicFrame>
      </p:grpSp>
      <p:grpSp>
        <p:nvGrpSpPr>
          <p:cNvPr id="3" name="Group 24"/>
          <p:cNvGrpSpPr/>
          <p:nvPr/>
        </p:nvGrpSpPr>
        <p:grpSpPr>
          <a:xfrm>
            <a:off x="4419600" y="4421188"/>
            <a:ext cx="3352800" cy="1903412"/>
            <a:chOff x="1344" y="702"/>
            <a:chExt cx="2112" cy="1199"/>
          </a:xfrm>
        </p:grpSpPr>
        <p:graphicFrame>
          <p:nvGraphicFramePr>
            <p:cNvPr id="4101" name="Object 25"/>
            <p:cNvGraphicFramePr/>
            <p:nvPr/>
          </p:nvGraphicFramePr>
          <p:xfrm>
            <a:off x="1488" y="702"/>
            <a:ext cx="1968" cy="617"/>
          </p:xfrm>
          <a:graphic>
            <a:graphicData uri="http://schemas.openxmlformats.org/presentationml/2006/ole">
              <mc:AlternateContent xmlns:mc="http://schemas.openxmlformats.org/markup-compatibility/2006">
                <mc:Choice xmlns:v="urn:schemas-microsoft-com:vml" Requires="v">
                  <p:oleObj spid="_x0000_s3092" name="" r:id="rId11" imgW="1943100" imgH="609600" progId="Equation.3">
                    <p:embed/>
                  </p:oleObj>
                </mc:Choice>
                <mc:Fallback>
                  <p:oleObj name="" r:id="rId11" imgW="1943100" imgH="609600" progId="Equation.3">
                    <p:embed/>
                    <p:pic>
                      <p:nvPicPr>
                        <p:cNvPr id="0" name="图片 3091"/>
                        <p:cNvPicPr/>
                        <p:nvPr/>
                      </p:nvPicPr>
                      <p:blipFill>
                        <a:blip r:embed="rId12"/>
                        <a:stretch>
                          <a:fillRect/>
                        </a:stretch>
                      </p:blipFill>
                      <p:spPr>
                        <a:xfrm>
                          <a:off x="1488" y="702"/>
                          <a:ext cx="1968" cy="617"/>
                        </a:xfrm>
                        <a:prstGeom prst="rect">
                          <a:avLst/>
                        </a:prstGeom>
                        <a:noFill/>
                        <a:ln w="38100">
                          <a:noFill/>
                          <a:miter/>
                        </a:ln>
                      </p:spPr>
                    </p:pic>
                  </p:oleObj>
                </mc:Fallback>
              </mc:AlternateContent>
            </a:graphicData>
          </a:graphic>
        </p:graphicFrame>
        <p:graphicFrame>
          <p:nvGraphicFramePr>
            <p:cNvPr id="4102" name="Object 26"/>
            <p:cNvGraphicFramePr/>
            <p:nvPr/>
          </p:nvGraphicFramePr>
          <p:xfrm>
            <a:off x="1440" y="1296"/>
            <a:ext cx="2016" cy="605"/>
          </p:xfrm>
          <a:graphic>
            <a:graphicData uri="http://schemas.openxmlformats.org/presentationml/2006/ole">
              <mc:AlternateContent xmlns:mc="http://schemas.openxmlformats.org/markup-compatibility/2006">
                <mc:Choice xmlns:v="urn:schemas-microsoft-com:vml" Requires="v">
                  <p:oleObj spid="_x0000_s3093" name="" r:id="rId13" imgW="2032000" imgH="609600" progId="Equation.3">
                    <p:embed/>
                  </p:oleObj>
                </mc:Choice>
                <mc:Fallback>
                  <p:oleObj name="" r:id="rId13" imgW="2032000" imgH="609600" progId="Equation.3">
                    <p:embed/>
                    <p:pic>
                      <p:nvPicPr>
                        <p:cNvPr id="0" name="图片 3092"/>
                        <p:cNvPicPr/>
                        <p:nvPr/>
                      </p:nvPicPr>
                      <p:blipFill>
                        <a:blip r:embed="rId14"/>
                        <a:stretch>
                          <a:fillRect/>
                        </a:stretch>
                      </p:blipFill>
                      <p:spPr>
                        <a:xfrm>
                          <a:off x="1440" y="1296"/>
                          <a:ext cx="2016" cy="605"/>
                        </a:xfrm>
                        <a:prstGeom prst="rect">
                          <a:avLst/>
                        </a:prstGeom>
                        <a:noFill/>
                        <a:ln w="38100">
                          <a:noFill/>
                          <a:miter/>
                        </a:ln>
                      </p:spPr>
                    </p:pic>
                  </p:oleObj>
                </mc:Fallback>
              </mc:AlternateContent>
            </a:graphicData>
          </a:graphic>
        </p:graphicFrame>
        <p:sp>
          <p:nvSpPr>
            <p:cNvPr id="4112" name="AutoShape 27"/>
            <p:cNvSpPr/>
            <p:nvPr/>
          </p:nvSpPr>
          <p:spPr>
            <a:xfrm>
              <a:off x="1344" y="1008"/>
              <a:ext cx="96" cy="528"/>
            </a:xfrm>
            <a:prstGeom prst="leftBrace">
              <a:avLst>
                <a:gd name="adj1" fmla="val 45833"/>
                <a:gd name="adj2" fmla="val 50000"/>
              </a:avLst>
            </a:prstGeom>
            <a:no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4" name="Group 32"/>
          <p:cNvGrpSpPr/>
          <p:nvPr/>
        </p:nvGrpSpPr>
        <p:grpSpPr>
          <a:xfrm>
            <a:off x="900113" y="4508500"/>
            <a:ext cx="2835275" cy="1543050"/>
            <a:chOff x="567" y="2840"/>
            <a:chExt cx="1786" cy="972"/>
          </a:xfrm>
        </p:grpSpPr>
        <p:pic>
          <p:nvPicPr>
            <p:cNvPr id="4111" name="Picture 28" descr="图片2_副本"/>
            <p:cNvPicPr>
              <a:picLocks noChangeAspect="1"/>
            </p:cNvPicPr>
            <p:nvPr/>
          </p:nvPicPr>
          <p:blipFill>
            <a:blip r:embed="rId15"/>
            <a:stretch>
              <a:fillRect/>
            </a:stretch>
          </p:blipFill>
          <p:spPr>
            <a:xfrm>
              <a:off x="567" y="2840"/>
              <a:ext cx="1786" cy="972"/>
            </a:xfrm>
            <a:prstGeom prst="rect">
              <a:avLst/>
            </a:prstGeom>
            <a:noFill/>
            <a:ln w="9525">
              <a:noFill/>
            </a:ln>
          </p:spPr>
        </p:pic>
        <p:graphicFrame>
          <p:nvGraphicFramePr>
            <p:cNvPr id="4098" name="Object 29"/>
            <p:cNvGraphicFramePr/>
            <p:nvPr/>
          </p:nvGraphicFramePr>
          <p:xfrm>
            <a:off x="1066" y="2886"/>
            <a:ext cx="239" cy="318"/>
          </p:xfrm>
          <a:graphic>
            <a:graphicData uri="http://schemas.openxmlformats.org/presentationml/2006/ole">
              <mc:AlternateContent xmlns:mc="http://schemas.openxmlformats.org/markup-compatibility/2006">
                <mc:Choice xmlns:v="urn:schemas-microsoft-com:vml" Requires="v">
                  <p:oleObj spid="_x0000_s3107" name="" r:id="rId16" imgW="152400" imgH="203200" progId="Equation.DSMT4">
                    <p:embed/>
                  </p:oleObj>
                </mc:Choice>
                <mc:Fallback>
                  <p:oleObj name="" r:id="rId16" imgW="152400" imgH="203200" progId="Equation.DSMT4">
                    <p:embed/>
                    <p:pic>
                      <p:nvPicPr>
                        <p:cNvPr id="0" name="图片 3106"/>
                        <p:cNvPicPr/>
                        <p:nvPr/>
                      </p:nvPicPr>
                      <p:blipFill>
                        <a:blip r:embed="rId17"/>
                        <a:stretch>
                          <a:fillRect/>
                        </a:stretch>
                      </p:blipFill>
                      <p:spPr>
                        <a:xfrm>
                          <a:off x="1066" y="2886"/>
                          <a:ext cx="239" cy="318"/>
                        </a:xfrm>
                        <a:prstGeom prst="rect">
                          <a:avLst/>
                        </a:prstGeom>
                        <a:noFill/>
                        <a:ln w="38100">
                          <a:noFill/>
                          <a:miter/>
                        </a:ln>
                      </p:spPr>
                    </p:pic>
                  </p:oleObj>
                </mc:Fallback>
              </mc:AlternateContent>
            </a:graphicData>
          </a:graphic>
        </p:graphicFrame>
        <p:graphicFrame>
          <p:nvGraphicFramePr>
            <p:cNvPr id="4099" name="Object 30"/>
            <p:cNvGraphicFramePr/>
            <p:nvPr/>
          </p:nvGraphicFramePr>
          <p:xfrm>
            <a:off x="773" y="3339"/>
            <a:ext cx="279" cy="318"/>
          </p:xfrm>
          <a:graphic>
            <a:graphicData uri="http://schemas.openxmlformats.org/presentationml/2006/ole">
              <mc:AlternateContent xmlns:mc="http://schemas.openxmlformats.org/markup-compatibility/2006">
                <mc:Choice xmlns:v="urn:schemas-microsoft-com:vml" Requires="v">
                  <p:oleObj spid="_x0000_s3108" name="" r:id="rId18" imgW="177800" imgH="202565" progId="Equation.DSMT4">
                    <p:embed/>
                  </p:oleObj>
                </mc:Choice>
                <mc:Fallback>
                  <p:oleObj name="" r:id="rId18" imgW="177800" imgH="202565" progId="Equation.DSMT4">
                    <p:embed/>
                    <p:pic>
                      <p:nvPicPr>
                        <p:cNvPr id="0" name="图片 3107"/>
                        <p:cNvPicPr/>
                        <p:nvPr/>
                      </p:nvPicPr>
                      <p:blipFill>
                        <a:blip r:embed="rId19"/>
                        <a:stretch>
                          <a:fillRect/>
                        </a:stretch>
                      </p:blipFill>
                      <p:spPr>
                        <a:xfrm>
                          <a:off x="773" y="3339"/>
                          <a:ext cx="279" cy="318"/>
                        </a:xfrm>
                        <a:prstGeom prst="rect">
                          <a:avLst/>
                        </a:prstGeom>
                        <a:noFill/>
                        <a:ln w="38100">
                          <a:noFill/>
                          <a:miter/>
                        </a:ln>
                      </p:spPr>
                    </p:pic>
                  </p:oleObj>
                </mc:Fallback>
              </mc:AlternateContent>
            </a:graphicData>
          </a:graphic>
        </p:graphicFrame>
        <p:graphicFrame>
          <p:nvGraphicFramePr>
            <p:cNvPr id="4100" name="Object 31"/>
            <p:cNvGraphicFramePr/>
            <p:nvPr/>
          </p:nvGraphicFramePr>
          <p:xfrm>
            <a:off x="1973" y="3113"/>
            <a:ext cx="200" cy="278"/>
          </p:xfrm>
          <a:graphic>
            <a:graphicData uri="http://schemas.openxmlformats.org/presentationml/2006/ole">
              <mc:AlternateContent xmlns:mc="http://schemas.openxmlformats.org/markup-compatibility/2006">
                <mc:Choice xmlns:v="urn:schemas-microsoft-com:vml" Requires="v">
                  <p:oleObj spid="_x0000_s3102" name="" r:id="rId20" imgW="127000" imgH="177165" progId="Equation.DSMT4">
                    <p:embed/>
                  </p:oleObj>
                </mc:Choice>
                <mc:Fallback>
                  <p:oleObj name="" r:id="rId20" imgW="127000" imgH="177165" progId="Equation.DSMT4">
                    <p:embed/>
                    <p:pic>
                      <p:nvPicPr>
                        <p:cNvPr id="0" name="图片 3101"/>
                        <p:cNvPicPr/>
                        <p:nvPr/>
                      </p:nvPicPr>
                      <p:blipFill>
                        <a:blip r:embed="rId21"/>
                        <a:stretch>
                          <a:fillRect/>
                        </a:stretch>
                      </p:blipFill>
                      <p:spPr>
                        <a:xfrm>
                          <a:off x="1973" y="3113"/>
                          <a:ext cx="200" cy="278"/>
                        </a:xfrm>
                        <a:prstGeom prst="rect">
                          <a:avLst/>
                        </a:prstGeom>
                        <a:noFill/>
                        <a:ln w="38100">
                          <a:noFill/>
                          <a:miter/>
                        </a:ln>
                      </p:spPr>
                    </p:pic>
                  </p:oleObj>
                </mc:Fallback>
              </mc:AlternateContent>
            </a:graphicData>
          </a:graphic>
        </p:graphicFrame>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p:nvPr/>
        </p:nvSpPr>
        <p:spPr>
          <a:xfrm>
            <a:off x="533400" y="2057400"/>
            <a:ext cx="8153400" cy="2428875"/>
          </a:xfrm>
          <a:prstGeom prst="rect">
            <a:avLst/>
          </a:prstGeom>
          <a:noFill/>
          <a:ln w="19050">
            <a:noFill/>
          </a:ln>
        </p:spPr>
        <p:txBody>
          <a:bodyPr>
            <a:spAutoFit/>
          </a:bodyPr>
          <a:p>
            <a:pPr>
              <a:lnSpc>
                <a:spcPct val="120000"/>
              </a:lnSpc>
            </a:pPr>
            <a:r>
              <a:rPr lang="en-US" altLang="zh-CN" dirty="0">
                <a:solidFill>
                  <a:schemeClr val="tx1"/>
                </a:solidFill>
                <a:latin typeface="Times New Roman" panose="02020603050405020304" pitchFamily="18" charset="0"/>
              </a:rPr>
              <a:t>          </a:t>
            </a:r>
            <a:r>
              <a:rPr lang="zh-CN" altLang="en-US" sz="3200" dirty="0">
                <a:solidFill>
                  <a:schemeClr val="tx1"/>
                </a:solidFill>
                <a:latin typeface="宋体" panose="02010600030101010101" pitchFamily="2" charset="-122"/>
              </a:rPr>
              <a:t>当波从波密介质垂直入射到波疏介质， 被反射到波密介质时形成</a:t>
            </a:r>
            <a:r>
              <a:rPr lang="zh-CN" altLang="en-US" sz="3200" dirty="0">
                <a:solidFill>
                  <a:srgbClr val="CC0000"/>
                </a:solidFill>
                <a:latin typeface="宋体" panose="02010600030101010101" pitchFamily="2" charset="-122"/>
              </a:rPr>
              <a:t>波腹</a:t>
            </a:r>
            <a:r>
              <a:rPr lang="en-US" altLang="zh-CN" sz="3200" dirty="0">
                <a:solidFill>
                  <a:schemeClr val="tx1"/>
                </a:solidFill>
                <a:latin typeface="Times New Roman" panose="02020603050405020304" pitchFamily="18" charset="0"/>
              </a:rPr>
              <a:t>.</a:t>
            </a: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入射波与反射波在此处的相位时时</a:t>
            </a:r>
            <a:r>
              <a:rPr lang="zh-CN" altLang="en-US" sz="3200" dirty="0">
                <a:solidFill>
                  <a:srgbClr val="CC0000"/>
                </a:solidFill>
                <a:latin typeface="宋体" panose="02010600030101010101" pitchFamily="2" charset="-122"/>
              </a:rPr>
              <a:t>相同</a:t>
            </a:r>
            <a:r>
              <a:rPr lang="zh-CN" altLang="en-US" sz="3200" dirty="0">
                <a:solidFill>
                  <a:schemeClr val="tx1"/>
                </a:solidFill>
                <a:latin typeface="宋体" panose="02010600030101010101" pitchFamily="2" charset="-122"/>
              </a:rPr>
              <a:t>，即反射波在分界处</a:t>
            </a:r>
            <a:r>
              <a:rPr lang="zh-CN" altLang="en-US" sz="3200" dirty="0">
                <a:solidFill>
                  <a:srgbClr val="CC0000"/>
                </a:solidFill>
                <a:latin typeface="宋体" panose="02010600030101010101" pitchFamily="2" charset="-122"/>
              </a:rPr>
              <a:t>不</a:t>
            </a:r>
            <a:r>
              <a:rPr lang="zh-CN" altLang="en-US" sz="3200" dirty="0">
                <a:solidFill>
                  <a:schemeClr val="tx1"/>
                </a:solidFill>
                <a:latin typeface="宋体" panose="02010600030101010101" pitchFamily="2" charset="-122"/>
              </a:rPr>
              <a:t>产生相位</a:t>
            </a:r>
            <a:r>
              <a:rPr lang="zh-CN" altLang="en-US" sz="3200" dirty="0">
                <a:solidFill>
                  <a:srgbClr val="CC0000"/>
                </a:solidFill>
                <a:latin typeface="宋体" panose="02010600030101010101" pitchFamily="2" charset="-122"/>
              </a:rPr>
              <a:t>跃变</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80899" name="Rectangle 3"/>
          <p:cNvSpPr/>
          <p:nvPr/>
        </p:nvSpPr>
        <p:spPr>
          <a:xfrm>
            <a:off x="1447800" y="1295400"/>
            <a:ext cx="4464050" cy="579438"/>
          </a:xfrm>
          <a:prstGeom prst="rect">
            <a:avLst/>
          </a:prstGeom>
          <a:noFill/>
          <a:ln w="9525">
            <a:noFill/>
          </a:ln>
        </p:spPr>
        <p:txBody>
          <a:bodyPr wrap="none">
            <a:spAutoFit/>
          </a:bodyPr>
          <a:p>
            <a:pPr>
              <a:spcBef>
                <a:spcPct val="50000"/>
              </a:spcBef>
            </a:pPr>
            <a:r>
              <a:rPr lang="zh-CN" altLang="en-US" sz="3200" dirty="0">
                <a:solidFill>
                  <a:schemeClr val="tx1"/>
                </a:solidFill>
                <a:latin typeface="Times New Roman" panose="02020603050405020304" pitchFamily="18" charset="0"/>
              </a:rPr>
              <a:t>波密介质          波疏介质</a:t>
            </a:r>
            <a:endParaRPr lang="zh-CN" altLang="en-US" sz="3200" dirty="0">
              <a:solidFill>
                <a:schemeClr val="tx1"/>
              </a:solidFill>
              <a:latin typeface="Times New Roman" panose="02020603050405020304" pitchFamily="18" charset="0"/>
            </a:endParaRPr>
          </a:p>
        </p:txBody>
      </p:sp>
      <p:sp>
        <p:nvSpPr>
          <p:cNvPr id="80900" name="Line 4"/>
          <p:cNvSpPr/>
          <p:nvPr/>
        </p:nvSpPr>
        <p:spPr>
          <a:xfrm>
            <a:off x="3276600" y="1600200"/>
            <a:ext cx="762000" cy="0"/>
          </a:xfrm>
          <a:prstGeom prst="line">
            <a:avLst/>
          </a:prstGeom>
          <a:ln w="38100" cap="flat" cmpd="sng">
            <a:solidFill>
              <a:srgbClr val="F90D40"/>
            </a:solidFill>
            <a:prstDash val="solid"/>
            <a:headEnd type="none" w="med" len="med"/>
            <a:tailEnd type="triangle" w="sm"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blinds(horizontal)">
                                      <p:cBhvr>
                                        <p:cTn id="7" dur="500"/>
                                        <p:tgtEl>
                                          <p:spTgt spid="346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2"/>
          <p:cNvSpPr/>
          <p:nvPr/>
        </p:nvSpPr>
        <p:spPr>
          <a:xfrm>
            <a:off x="1187450" y="1268413"/>
            <a:ext cx="6985000" cy="4468812"/>
          </a:xfrm>
          <a:prstGeom prst="rect">
            <a:avLst/>
          </a:prstGeom>
          <a:no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ontrols>
      <mc:AlternateContent xmlns:mc="http://schemas.openxmlformats.org/markup-compatibility/2006">
        <mc:Choice xmlns:v="urn:schemas-microsoft-com:vml" Requires="v">
          <p:control spid="30722" name="" r:id="rId1" imgW="6911975" imgH="4248150"/>
        </mc:Choice>
        <mc:Fallback>
          <p:control name="" r:id="rId1" imgW="6911975" imgH="4248150">
            <p:pic>
              <p:nvPicPr>
                <p:cNvPr id="0" name="ShockwaveFlash1"/>
                <p:cNvPicPr/>
                <p:nvPr/>
              </p:nvPicPr>
              <p:blipFill>
                <a:blip r:embed="rId2"/>
                <a:stretch>
                  <a:fillRect/>
                </a:stretch>
              </p:blipFill>
              <p:spPr>
                <a:xfrm>
                  <a:off x="1219200" y="1392238"/>
                  <a:ext cx="6911975" cy="4248150"/>
                </a:xfrm>
                <a:prstGeom prst="rect">
                  <a:avLst/>
                </a:prstGeom>
              </p:spPr>
            </p:pic>
          </p:control>
        </mc:Fallback>
      </mc:AlternateContent>
    </p:controls>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0" name="Text Box 2"/>
          <p:cNvSpPr txBox="1"/>
          <p:nvPr/>
        </p:nvSpPr>
        <p:spPr>
          <a:xfrm>
            <a:off x="762000" y="914400"/>
            <a:ext cx="4140200" cy="750888"/>
          </a:xfrm>
          <a:prstGeom prst="rect">
            <a:avLst/>
          </a:prstGeom>
          <a:noFill/>
          <a:ln w="9525">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四 驻波的能量</a:t>
            </a:r>
            <a:endParaRPr lang="zh-CN" altLang="en-US" sz="3600" dirty="0">
              <a:solidFill>
                <a:schemeClr val="tx1"/>
              </a:solidFill>
              <a:latin typeface="宋体" panose="02010600030101010101" pitchFamily="2" charset="-122"/>
            </a:endParaRPr>
          </a:p>
        </p:txBody>
      </p:sp>
      <p:graphicFrame>
        <p:nvGraphicFramePr>
          <p:cNvPr id="348163" name="Object 3"/>
          <p:cNvGraphicFramePr/>
          <p:nvPr/>
        </p:nvGraphicFramePr>
        <p:xfrm>
          <a:off x="6324600" y="4648200"/>
          <a:ext cx="2159000" cy="1044575"/>
        </p:xfrm>
        <a:graphic>
          <a:graphicData uri="http://schemas.openxmlformats.org/presentationml/2006/ole">
            <mc:AlternateContent xmlns:mc="http://schemas.openxmlformats.org/markup-compatibility/2006">
              <mc:Choice xmlns:v="urn:schemas-microsoft-com:vml" Requires="v">
                <p:oleObj spid="_x0000_s3152" name="" r:id="rId1" imgW="812165" imgH="393700" progId="Equation.3">
                  <p:embed/>
                </p:oleObj>
              </mc:Choice>
              <mc:Fallback>
                <p:oleObj name="" r:id="rId1" imgW="812165" imgH="393700" progId="Equation.3">
                  <p:embed/>
                  <p:pic>
                    <p:nvPicPr>
                      <p:cNvPr id="0" name="图片 3151"/>
                      <p:cNvPicPr/>
                      <p:nvPr/>
                    </p:nvPicPr>
                    <p:blipFill>
                      <a:blip r:embed="rId2"/>
                      <a:stretch>
                        <a:fillRect/>
                      </a:stretch>
                    </p:blipFill>
                    <p:spPr>
                      <a:xfrm>
                        <a:off x="6324600" y="4648200"/>
                        <a:ext cx="2159000" cy="1044575"/>
                      </a:xfrm>
                      <a:prstGeom prst="rect">
                        <a:avLst/>
                      </a:prstGeom>
                      <a:noFill/>
                      <a:ln w="38100">
                        <a:noFill/>
                        <a:miter/>
                      </a:ln>
                    </p:spPr>
                  </p:pic>
                </p:oleObj>
              </mc:Fallback>
            </mc:AlternateContent>
          </a:graphicData>
        </a:graphic>
      </p:graphicFrame>
      <p:graphicFrame>
        <p:nvGraphicFramePr>
          <p:cNvPr id="348164" name="Object 4"/>
          <p:cNvGraphicFramePr/>
          <p:nvPr/>
        </p:nvGraphicFramePr>
        <p:xfrm>
          <a:off x="6324600" y="1752600"/>
          <a:ext cx="2152650" cy="1041400"/>
        </p:xfrm>
        <a:graphic>
          <a:graphicData uri="http://schemas.openxmlformats.org/presentationml/2006/ole">
            <mc:AlternateContent xmlns:mc="http://schemas.openxmlformats.org/markup-compatibility/2006">
              <mc:Choice xmlns:v="urn:schemas-microsoft-com:vml" Requires="v">
                <p:oleObj spid="_x0000_s3217" name="" r:id="rId3" imgW="812165" imgH="393700" progId="Equation.3">
                  <p:embed/>
                </p:oleObj>
              </mc:Choice>
              <mc:Fallback>
                <p:oleObj name="" r:id="rId3" imgW="812165" imgH="393700" progId="Equation.3">
                  <p:embed/>
                  <p:pic>
                    <p:nvPicPr>
                      <p:cNvPr id="0" name="图片 3216"/>
                      <p:cNvPicPr/>
                      <p:nvPr/>
                    </p:nvPicPr>
                    <p:blipFill>
                      <a:blip r:embed="rId4"/>
                      <a:stretch>
                        <a:fillRect/>
                      </a:stretch>
                    </p:blipFill>
                    <p:spPr>
                      <a:xfrm>
                        <a:off x="6324600" y="1752600"/>
                        <a:ext cx="2152650" cy="1041400"/>
                      </a:xfrm>
                      <a:prstGeom prst="rect">
                        <a:avLst/>
                      </a:prstGeom>
                      <a:noFill/>
                      <a:ln w="38100">
                        <a:noFill/>
                        <a:miter/>
                      </a:ln>
                    </p:spPr>
                  </p:pic>
                </p:oleObj>
              </mc:Fallback>
            </mc:AlternateContent>
          </a:graphicData>
        </a:graphic>
      </p:graphicFrame>
      <p:sp>
        <p:nvSpPr>
          <p:cNvPr id="31751" name="Rectangle 5"/>
          <p:cNvSpPr/>
          <p:nvPr/>
        </p:nvSpPr>
        <p:spPr>
          <a:xfrm>
            <a:off x="762000" y="1905000"/>
            <a:ext cx="5486400" cy="3471863"/>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752" name="Line 6"/>
          <p:cNvSpPr/>
          <p:nvPr/>
        </p:nvSpPr>
        <p:spPr>
          <a:xfrm>
            <a:off x="3200400" y="2055813"/>
            <a:ext cx="0" cy="3244850"/>
          </a:xfrm>
          <a:prstGeom prst="line">
            <a:avLst/>
          </a:prstGeom>
          <a:ln w="38100" cap="flat" cmpd="sng">
            <a:solidFill>
              <a:srgbClr val="009900"/>
            </a:solidFill>
            <a:prstDash val="dash"/>
            <a:headEnd type="none" w="med" len="med"/>
            <a:tailEnd type="none" w="med" len="med"/>
          </a:ln>
        </p:spPr>
      </p:sp>
      <p:sp>
        <p:nvSpPr>
          <p:cNvPr id="31753" name="Line 7"/>
          <p:cNvSpPr/>
          <p:nvPr/>
        </p:nvSpPr>
        <p:spPr>
          <a:xfrm>
            <a:off x="1062038" y="4697413"/>
            <a:ext cx="4346575" cy="0"/>
          </a:xfrm>
          <a:prstGeom prst="line">
            <a:avLst/>
          </a:prstGeom>
          <a:ln w="12700" cap="flat" cmpd="sng">
            <a:solidFill>
              <a:schemeClr val="tx1"/>
            </a:solidFill>
            <a:prstDash val="solid"/>
            <a:headEnd type="none" w="med" len="med"/>
            <a:tailEnd type="triangle" w="sm" len="lg"/>
          </a:ln>
        </p:spPr>
      </p:sp>
      <p:sp>
        <p:nvSpPr>
          <p:cNvPr id="31754" name="Freeform 8"/>
          <p:cNvSpPr/>
          <p:nvPr/>
        </p:nvSpPr>
        <p:spPr>
          <a:xfrm>
            <a:off x="1287463" y="2357438"/>
            <a:ext cx="3802062" cy="2038350"/>
          </a:xfrm>
          <a:custGeom>
            <a:avLst/>
            <a:gdLst>
              <a:gd name="txL" fmla="*/ 0 w 2435"/>
              <a:gd name="txT" fmla="*/ 0 h 1296"/>
              <a:gd name="txR" fmla="*/ 2435 w 2435"/>
              <a:gd name="txB" fmla="*/ 1296 h 1296"/>
            </a:gdLst>
            <a:ahLst/>
            <a:cxnLst>
              <a:cxn ang="0">
                <a:pos x="0" y="646"/>
              </a:cxn>
              <a:cxn ang="0">
                <a:pos x="315" y="152"/>
              </a:cxn>
              <a:cxn ang="0">
                <a:pos x="609" y="1"/>
              </a:cxn>
              <a:cxn ang="0">
                <a:pos x="891" y="145"/>
              </a:cxn>
              <a:cxn ang="0">
                <a:pos x="1095" y="440"/>
              </a:cxn>
              <a:cxn ang="0">
                <a:pos x="1218" y="646"/>
              </a:cxn>
              <a:cxn ang="0">
                <a:pos x="1514" y="1128"/>
              </a:cxn>
              <a:cxn ang="0">
                <a:pos x="1826" y="1291"/>
              </a:cxn>
              <a:cxn ang="0">
                <a:pos x="2142" y="1158"/>
              </a:cxn>
              <a:cxn ang="0">
                <a:pos x="2435" y="646"/>
              </a:cxn>
            </a:cxnLst>
            <a:rect l="txL" t="txT" r="txR" b="txB"/>
            <a:pathLst>
              <a:path w="2435" h="1296">
                <a:moveTo>
                  <a:pt x="0" y="646"/>
                </a:moveTo>
                <a:cubicBezTo>
                  <a:pt x="52" y="564"/>
                  <a:pt x="214" y="259"/>
                  <a:pt x="315" y="152"/>
                </a:cubicBezTo>
                <a:cubicBezTo>
                  <a:pt x="416" y="45"/>
                  <a:pt x="513" y="2"/>
                  <a:pt x="609" y="1"/>
                </a:cubicBezTo>
                <a:cubicBezTo>
                  <a:pt x="705" y="0"/>
                  <a:pt x="810" y="72"/>
                  <a:pt x="891" y="145"/>
                </a:cubicBezTo>
                <a:cubicBezTo>
                  <a:pt x="972" y="218"/>
                  <a:pt x="1040" y="356"/>
                  <a:pt x="1095" y="440"/>
                </a:cubicBezTo>
                <a:cubicBezTo>
                  <a:pt x="1150" y="524"/>
                  <a:pt x="1148" y="531"/>
                  <a:pt x="1218" y="646"/>
                </a:cubicBezTo>
                <a:cubicBezTo>
                  <a:pt x="1288" y="761"/>
                  <a:pt x="1413" y="1021"/>
                  <a:pt x="1514" y="1128"/>
                </a:cubicBezTo>
                <a:cubicBezTo>
                  <a:pt x="1615" y="1235"/>
                  <a:pt x="1721" y="1286"/>
                  <a:pt x="1826" y="1291"/>
                </a:cubicBezTo>
                <a:cubicBezTo>
                  <a:pt x="1931" y="1296"/>
                  <a:pt x="2041" y="1265"/>
                  <a:pt x="2142" y="1158"/>
                </a:cubicBezTo>
                <a:cubicBezTo>
                  <a:pt x="2243" y="1051"/>
                  <a:pt x="2374" y="753"/>
                  <a:pt x="2435" y="646"/>
                </a:cubicBezTo>
              </a:path>
            </a:pathLst>
          </a:custGeom>
          <a:noFill/>
          <a:ln w="38100" cap="flat" cmpd="sng">
            <a:solidFill>
              <a:srgbClr val="0000FF">
                <a:alpha val="100000"/>
              </a:srgbClr>
            </a:solidFill>
            <a:prstDash val="solid"/>
            <a:round/>
            <a:headEnd type="none" w="med" len="med"/>
            <a:tailEnd type="none" w="med" len="med"/>
          </a:ln>
        </p:spPr>
        <p:txBody>
          <a:bodyPr/>
          <a:p>
            <a:endParaRPr lang="zh-CN" altLang="en-US"/>
          </a:p>
        </p:txBody>
      </p:sp>
      <p:sp>
        <p:nvSpPr>
          <p:cNvPr id="31755" name="Line 9"/>
          <p:cNvSpPr/>
          <p:nvPr/>
        </p:nvSpPr>
        <p:spPr>
          <a:xfrm>
            <a:off x="1211263" y="4697413"/>
            <a:ext cx="3898900" cy="0"/>
          </a:xfrm>
          <a:prstGeom prst="line">
            <a:avLst/>
          </a:prstGeom>
          <a:ln w="38100" cap="flat" cmpd="sng">
            <a:solidFill>
              <a:srgbClr val="0000FF"/>
            </a:solidFill>
            <a:prstDash val="solid"/>
            <a:headEnd type="none" w="med" len="med"/>
            <a:tailEnd type="none" w="med" len="med"/>
          </a:ln>
        </p:spPr>
      </p:sp>
      <p:sp>
        <p:nvSpPr>
          <p:cNvPr id="31756" name="Line 10"/>
          <p:cNvSpPr/>
          <p:nvPr/>
        </p:nvSpPr>
        <p:spPr>
          <a:xfrm>
            <a:off x="2935288" y="2938463"/>
            <a:ext cx="0" cy="1738312"/>
          </a:xfrm>
          <a:prstGeom prst="line">
            <a:avLst/>
          </a:prstGeom>
          <a:ln w="9525" cap="flat" cmpd="sng">
            <a:solidFill>
              <a:schemeClr val="tx1"/>
            </a:solidFill>
            <a:prstDash val="dash"/>
            <a:headEnd type="none" w="med" len="med"/>
            <a:tailEnd type="none" w="med" len="med"/>
          </a:ln>
        </p:spPr>
      </p:sp>
      <p:sp>
        <p:nvSpPr>
          <p:cNvPr id="31757" name="Line 11"/>
          <p:cNvSpPr/>
          <p:nvPr/>
        </p:nvSpPr>
        <p:spPr>
          <a:xfrm>
            <a:off x="2786063" y="2744788"/>
            <a:ext cx="0" cy="1952625"/>
          </a:xfrm>
          <a:prstGeom prst="line">
            <a:avLst/>
          </a:prstGeom>
          <a:ln w="9525" cap="flat" cmpd="sng">
            <a:solidFill>
              <a:schemeClr val="tx1"/>
            </a:solidFill>
            <a:prstDash val="dash"/>
            <a:headEnd type="none" w="med" len="med"/>
            <a:tailEnd type="none" w="med" len="med"/>
          </a:ln>
        </p:spPr>
      </p:sp>
      <p:sp>
        <p:nvSpPr>
          <p:cNvPr id="31758" name="Line 12"/>
          <p:cNvSpPr/>
          <p:nvPr/>
        </p:nvSpPr>
        <p:spPr>
          <a:xfrm>
            <a:off x="3086100" y="3227388"/>
            <a:ext cx="0" cy="1449387"/>
          </a:xfrm>
          <a:prstGeom prst="line">
            <a:avLst/>
          </a:prstGeom>
          <a:ln w="9525" cap="flat" cmpd="sng">
            <a:solidFill>
              <a:schemeClr val="tx1"/>
            </a:solidFill>
            <a:prstDash val="dash"/>
            <a:headEnd type="none" w="med" len="med"/>
            <a:tailEnd type="none" w="med" len="med"/>
          </a:ln>
        </p:spPr>
      </p:sp>
      <p:sp>
        <p:nvSpPr>
          <p:cNvPr id="31759" name="Line 13"/>
          <p:cNvSpPr/>
          <p:nvPr/>
        </p:nvSpPr>
        <p:spPr>
          <a:xfrm flipH="1">
            <a:off x="3273425" y="3489325"/>
            <a:ext cx="0" cy="1208088"/>
          </a:xfrm>
          <a:prstGeom prst="line">
            <a:avLst/>
          </a:prstGeom>
          <a:ln w="9525" cap="flat" cmpd="sng">
            <a:solidFill>
              <a:schemeClr val="tx1"/>
            </a:solidFill>
            <a:prstDash val="dash"/>
            <a:headEnd type="none" w="med" len="med"/>
            <a:tailEnd type="none" w="med" len="med"/>
          </a:ln>
        </p:spPr>
      </p:sp>
      <p:sp>
        <p:nvSpPr>
          <p:cNvPr id="31760" name="Line 14"/>
          <p:cNvSpPr/>
          <p:nvPr/>
        </p:nvSpPr>
        <p:spPr>
          <a:xfrm>
            <a:off x="2185988" y="2357438"/>
            <a:ext cx="0" cy="2319337"/>
          </a:xfrm>
          <a:prstGeom prst="line">
            <a:avLst/>
          </a:prstGeom>
          <a:ln w="9525" cap="flat" cmpd="sng">
            <a:solidFill>
              <a:schemeClr val="tx1"/>
            </a:solidFill>
            <a:prstDash val="dash"/>
            <a:headEnd type="none" w="med" len="med"/>
            <a:tailEnd type="none" w="med" len="med"/>
          </a:ln>
        </p:spPr>
      </p:sp>
      <p:sp>
        <p:nvSpPr>
          <p:cNvPr id="31761" name="Line 15"/>
          <p:cNvSpPr/>
          <p:nvPr/>
        </p:nvSpPr>
        <p:spPr>
          <a:xfrm>
            <a:off x="2333625" y="2357438"/>
            <a:ext cx="0" cy="2319337"/>
          </a:xfrm>
          <a:prstGeom prst="line">
            <a:avLst/>
          </a:prstGeom>
          <a:ln w="9525" cap="flat" cmpd="sng">
            <a:solidFill>
              <a:schemeClr val="tx1"/>
            </a:solidFill>
            <a:prstDash val="dash"/>
            <a:headEnd type="none" w="med" len="med"/>
            <a:tailEnd type="none" w="med" len="med"/>
          </a:ln>
        </p:spPr>
      </p:sp>
      <p:sp>
        <p:nvSpPr>
          <p:cNvPr id="31762" name="Line 16"/>
          <p:cNvSpPr/>
          <p:nvPr/>
        </p:nvSpPr>
        <p:spPr>
          <a:xfrm>
            <a:off x="2185988" y="2357438"/>
            <a:ext cx="150812" cy="0"/>
          </a:xfrm>
          <a:prstGeom prst="line">
            <a:avLst/>
          </a:prstGeom>
          <a:ln w="57150" cap="flat" cmpd="sng">
            <a:solidFill>
              <a:srgbClr val="FF0000"/>
            </a:solidFill>
            <a:prstDash val="solid"/>
            <a:headEnd type="none" w="med" len="med"/>
            <a:tailEnd type="none" w="med" len="med"/>
          </a:ln>
        </p:spPr>
      </p:sp>
      <p:sp>
        <p:nvSpPr>
          <p:cNvPr id="31763" name="Line 17"/>
          <p:cNvSpPr/>
          <p:nvPr/>
        </p:nvSpPr>
        <p:spPr>
          <a:xfrm>
            <a:off x="2786063" y="2735263"/>
            <a:ext cx="149225" cy="227012"/>
          </a:xfrm>
          <a:prstGeom prst="line">
            <a:avLst/>
          </a:prstGeom>
          <a:ln w="57150" cap="flat" cmpd="sng">
            <a:solidFill>
              <a:srgbClr val="FF0000"/>
            </a:solidFill>
            <a:prstDash val="solid"/>
            <a:headEnd type="none" w="med" len="med"/>
            <a:tailEnd type="none" w="med" len="med"/>
          </a:ln>
        </p:spPr>
      </p:sp>
      <p:sp>
        <p:nvSpPr>
          <p:cNvPr id="31764" name="Line 18"/>
          <p:cNvSpPr/>
          <p:nvPr/>
        </p:nvSpPr>
        <p:spPr>
          <a:xfrm>
            <a:off x="3086100" y="3187700"/>
            <a:ext cx="223838" cy="377825"/>
          </a:xfrm>
          <a:prstGeom prst="line">
            <a:avLst/>
          </a:prstGeom>
          <a:ln w="57150" cap="flat" cmpd="sng">
            <a:solidFill>
              <a:srgbClr val="FF0000"/>
            </a:solidFill>
            <a:prstDash val="solid"/>
            <a:headEnd type="none" w="med" len="med"/>
            <a:tailEnd type="none" w="med" len="med"/>
          </a:ln>
        </p:spPr>
      </p:sp>
      <p:sp>
        <p:nvSpPr>
          <p:cNvPr id="31765" name="Line 19"/>
          <p:cNvSpPr/>
          <p:nvPr/>
        </p:nvSpPr>
        <p:spPr>
          <a:xfrm>
            <a:off x="2185988" y="4697413"/>
            <a:ext cx="150812" cy="0"/>
          </a:xfrm>
          <a:prstGeom prst="line">
            <a:avLst/>
          </a:prstGeom>
          <a:ln w="57150" cap="flat" cmpd="sng">
            <a:solidFill>
              <a:srgbClr val="FF0000"/>
            </a:solidFill>
            <a:prstDash val="solid"/>
            <a:headEnd type="none" w="med" len="med"/>
            <a:tailEnd type="none" w="med" len="med"/>
          </a:ln>
        </p:spPr>
      </p:sp>
      <p:sp>
        <p:nvSpPr>
          <p:cNvPr id="31766" name="Line 20"/>
          <p:cNvSpPr/>
          <p:nvPr/>
        </p:nvSpPr>
        <p:spPr>
          <a:xfrm>
            <a:off x="2786063" y="4697413"/>
            <a:ext cx="149225" cy="0"/>
          </a:xfrm>
          <a:prstGeom prst="line">
            <a:avLst/>
          </a:prstGeom>
          <a:ln w="57150" cap="flat" cmpd="sng">
            <a:solidFill>
              <a:srgbClr val="FF0000"/>
            </a:solidFill>
            <a:prstDash val="solid"/>
            <a:headEnd type="none" w="med" len="med"/>
            <a:tailEnd type="none" w="med" len="med"/>
          </a:ln>
        </p:spPr>
      </p:sp>
      <p:sp>
        <p:nvSpPr>
          <p:cNvPr id="31767" name="Line 21"/>
          <p:cNvSpPr/>
          <p:nvPr/>
        </p:nvSpPr>
        <p:spPr>
          <a:xfrm>
            <a:off x="3086100" y="4697413"/>
            <a:ext cx="190500" cy="0"/>
          </a:xfrm>
          <a:prstGeom prst="line">
            <a:avLst/>
          </a:prstGeom>
          <a:ln w="57150" cap="flat" cmpd="sng">
            <a:solidFill>
              <a:srgbClr val="FF0000"/>
            </a:solidFill>
            <a:prstDash val="solid"/>
            <a:headEnd type="none" w="med" len="med"/>
            <a:tailEnd type="none" w="med" len="med"/>
          </a:ln>
        </p:spPr>
      </p:sp>
      <p:sp>
        <p:nvSpPr>
          <p:cNvPr id="31768" name="Text Box 22"/>
          <p:cNvSpPr txBox="1"/>
          <p:nvPr/>
        </p:nvSpPr>
        <p:spPr>
          <a:xfrm>
            <a:off x="1960563" y="4697413"/>
            <a:ext cx="401637" cy="519112"/>
          </a:xfrm>
          <a:prstGeom prst="rect">
            <a:avLst/>
          </a:prstGeom>
          <a:noFill/>
          <a:ln w="9525">
            <a:noFill/>
          </a:ln>
        </p:spPr>
        <p:txBody>
          <a:bodyPr wrap="none">
            <a:spAutoFit/>
          </a:bodyPr>
          <a:p>
            <a:pPr>
              <a:spcBef>
                <a:spcPct val="50000"/>
              </a:spcBef>
            </a:pPr>
            <a:r>
              <a:rPr lang="en-US" altLang="zh-CN" sz="2800" b="0" i="1" dirty="0">
                <a:solidFill>
                  <a:schemeClr val="tx1"/>
                </a:solidFill>
                <a:latin typeface="Times New Roman" panose="02020603050405020304" pitchFamily="18" charset="0"/>
              </a:rPr>
              <a:t>A</a:t>
            </a:r>
            <a:endParaRPr lang="en-US" altLang="zh-CN" sz="2800" b="0" i="1" dirty="0">
              <a:solidFill>
                <a:schemeClr val="tx1"/>
              </a:solidFill>
              <a:latin typeface="Times New Roman" panose="02020603050405020304" pitchFamily="18" charset="0"/>
            </a:endParaRPr>
          </a:p>
        </p:txBody>
      </p:sp>
      <p:sp>
        <p:nvSpPr>
          <p:cNvPr id="31769" name="Text Box 23"/>
          <p:cNvSpPr txBox="1"/>
          <p:nvPr/>
        </p:nvSpPr>
        <p:spPr>
          <a:xfrm>
            <a:off x="2635250" y="4697413"/>
            <a:ext cx="401638" cy="519112"/>
          </a:xfrm>
          <a:prstGeom prst="rect">
            <a:avLst/>
          </a:prstGeom>
          <a:noFill/>
          <a:ln w="9525">
            <a:noFill/>
          </a:ln>
        </p:spPr>
        <p:txBody>
          <a:bodyPr wrap="none">
            <a:spAutoFit/>
          </a:bodyPr>
          <a:p>
            <a:pPr>
              <a:spcBef>
                <a:spcPct val="50000"/>
              </a:spcBef>
            </a:pPr>
            <a:r>
              <a:rPr lang="en-US" altLang="zh-CN" sz="2800" b="0" i="1" dirty="0">
                <a:solidFill>
                  <a:schemeClr val="tx1"/>
                </a:solidFill>
                <a:latin typeface="Times New Roman" panose="02020603050405020304" pitchFamily="18" charset="0"/>
              </a:rPr>
              <a:t>B</a:t>
            </a:r>
            <a:endParaRPr lang="en-US" altLang="zh-CN" sz="2800" b="0" i="1" dirty="0">
              <a:solidFill>
                <a:schemeClr val="tx1"/>
              </a:solidFill>
              <a:latin typeface="Times New Roman" panose="02020603050405020304" pitchFamily="18" charset="0"/>
            </a:endParaRPr>
          </a:p>
        </p:txBody>
      </p:sp>
      <p:sp>
        <p:nvSpPr>
          <p:cNvPr id="31770" name="Text Box 24"/>
          <p:cNvSpPr txBox="1"/>
          <p:nvPr/>
        </p:nvSpPr>
        <p:spPr>
          <a:xfrm>
            <a:off x="3121025" y="4711700"/>
            <a:ext cx="420688" cy="519113"/>
          </a:xfrm>
          <a:prstGeom prst="rect">
            <a:avLst/>
          </a:prstGeom>
          <a:noFill/>
          <a:ln w="9525">
            <a:noFill/>
          </a:ln>
        </p:spPr>
        <p:txBody>
          <a:bodyPr wrap="none">
            <a:spAutoFit/>
          </a:bodyPr>
          <a:p>
            <a:pPr>
              <a:spcBef>
                <a:spcPct val="50000"/>
              </a:spcBef>
            </a:pPr>
            <a:r>
              <a:rPr lang="en-US" altLang="zh-CN" sz="2800" b="0" i="1" dirty="0">
                <a:solidFill>
                  <a:schemeClr val="tx1"/>
                </a:solidFill>
                <a:latin typeface="Times New Roman" panose="02020603050405020304" pitchFamily="18" charset="0"/>
              </a:rPr>
              <a:t>C</a:t>
            </a:r>
            <a:endParaRPr lang="en-US" altLang="zh-CN" sz="2800" b="0" i="1" dirty="0">
              <a:solidFill>
                <a:schemeClr val="tx1"/>
              </a:solidFill>
              <a:latin typeface="Times New Roman" panose="02020603050405020304" pitchFamily="18" charset="0"/>
            </a:endParaRPr>
          </a:p>
        </p:txBody>
      </p:sp>
      <p:sp>
        <p:nvSpPr>
          <p:cNvPr id="31771" name="Line 25"/>
          <p:cNvSpPr/>
          <p:nvPr/>
        </p:nvSpPr>
        <p:spPr>
          <a:xfrm>
            <a:off x="1062038" y="3378200"/>
            <a:ext cx="4346575" cy="0"/>
          </a:xfrm>
          <a:prstGeom prst="line">
            <a:avLst/>
          </a:prstGeom>
          <a:ln w="12700" cap="flat" cmpd="sng">
            <a:solidFill>
              <a:schemeClr val="tx1"/>
            </a:solidFill>
            <a:prstDash val="solid"/>
            <a:headEnd type="none" w="med" len="med"/>
            <a:tailEnd type="triangle" w="sm" len="lg"/>
          </a:ln>
        </p:spPr>
      </p:sp>
      <p:sp>
        <p:nvSpPr>
          <p:cNvPr id="31772" name="Line 26"/>
          <p:cNvSpPr/>
          <p:nvPr/>
        </p:nvSpPr>
        <p:spPr>
          <a:xfrm>
            <a:off x="2260600" y="2055813"/>
            <a:ext cx="0" cy="3244850"/>
          </a:xfrm>
          <a:prstGeom prst="line">
            <a:avLst/>
          </a:prstGeom>
          <a:ln w="38100" cap="flat" cmpd="sng">
            <a:solidFill>
              <a:srgbClr val="CC0099"/>
            </a:solidFill>
            <a:prstDash val="dash"/>
            <a:headEnd type="none" w="med" len="med"/>
            <a:tailEnd type="none" w="med" len="med"/>
          </a:ln>
        </p:spPr>
      </p:sp>
      <p:sp>
        <p:nvSpPr>
          <p:cNvPr id="31773" name="Text Box 27"/>
          <p:cNvSpPr txBox="1"/>
          <p:nvPr/>
        </p:nvSpPr>
        <p:spPr>
          <a:xfrm>
            <a:off x="3309938" y="2357438"/>
            <a:ext cx="525462" cy="955675"/>
          </a:xfrm>
          <a:prstGeom prst="rect">
            <a:avLst/>
          </a:prstGeom>
          <a:gradFill rotWithShape="0">
            <a:gsLst>
              <a:gs pos="0">
                <a:srgbClr val="FDE9FC"/>
              </a:gs>
              <a:gs pos="50000">
                <a:srgbClr val="FFFFFF"/>
              </a:gs>
              <a:gs pos="100000">
                <a:srgbClr val="FDE9FC"/>
              </a:gs>
            </a:gsLst>
            <a:lin ang="0" scaled="1"/>
            <a:tileRect/>
          </a:gradFill>
          <a:ln w="9525" cap="flat" cmpd="sng">
            <a:solidFill>
              <a:srgbClr val="CC00CC"/>
            </a:solidFill>
            <a:prstDash val="solid"/>
            <a:miter/>
            <a:headEnd type="none" w="med" len="med"/>
            <a:tailEnd type="none" w="med" len="med"/>
          </a:ln>
        </p:spPr>
        <p:txBody>
          <a:bodyPr>
            <a:spAutoFit/>
          </a:bodyPr>
          <a:p>
            <a:pPr>
              <a:spcBef>
                <a:spcPct val="50000"/>
              </a:spcBef>
            </a:pPr>
            <a:r>
              <a:rPr lang="zh-CN" altLang="en-US" sz="2800" dirty="0">
                <a:solidFill>
                  <a:schemeClr val="tx1"/>
                </a:solidFill>
                <a:latin typeface="Times New Roman" panose="02020603050405020304" pitchFamily="18" charset="0"/>
              </a:rPr>
              <a:t>波节</a:t>
            </a:r>
            <a:endParaRPr lang="zh-CN" altLang="en-US" sz="2800" dirty="0">
              <a:solidFill>
                <a:schemeClr val="tx1"/>
              </a:solidFill>
              <a:latin typeface="Times New Roman" panose="02020603050405020304" pitchFamily="18" charset="0"/>
            </a:endParaRPr>
          </a:p>
        </p:txBody>
      </p:sp>
      <p:sp>
        <p:nvSpPr>
          <p:cNvPr id="348188" name="Text Box 28"/>
          <p:cNvSpPr txBox="1">
            <a:spLocks noChangeArrowheads="1"/>
          </p:cNvSpPr>
          <p:nvPr/>
        </p:nvSpPr>
        <p:spPr bwMode="auto">
          <a:xfrm>
            <a:off x="1511300" y="3414713"/>
            <a:ext cx="525463" cy="955675"/>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ln>
          <a:effectLst/>
        </p:spPr>
        <p:txBody>
          <a:bodyPr>
            <a:spAutoFit/>
          </a:bodyPr>
          <a:lstStyle/>
          <a:p>
            <a:pPr marR="0" defTabSz="914400">
              <a:spcBef>
                <a:spcPct val="50000"/>
              </a:spcBef>
              <a:buClrTx/>
              <a:buSzTx/>
              <a:buFontTx/>
              <a:defRPr/>
            </a:pPr>
            <a:r>
              <a:rPr kumimoji="0" lang="zh-CN" altLang="en-US"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rPr>
              <a:t>波腹</a:t>
            </a:r>
            <a:endParaRPr kumimoji="0" lang="zh-CN" altLang="en-US" sz="2800" kern="1200" cap="none" spc="0" normalizeH="0" baseline="0" noProof="0" smtClean="0">
              <a:solidFill>
                <a:schemeClr val="tx1"/>
              </a:solidFill>
              <a:latin typeface="Times New Roman" panose="02020603050405020304" pitchFamily="18" charset="0"/>
              <a:ea typeface="宋体" panose="02010600030101010101" pitchFamily="2" charset="-122"/>
              <a:cs typeface="+mn-cs"/>
            </a:endParaRPr>
          </a:p>
        </p:txBody>
      </p:sp>
      <p:graphicFrame>
        <p:nvGraphicFramePr>
          <p:cNvPr id="31748" name="Object 29"/>
          <p:cNvGraphicFramePr/>
          <p:nvPr/>
        </p:nvGraphicFramePr>
        <p:xfrm>
          <a:off x="5033963" y="2962275"/>
          <a:ext cx="304800" cy="327025"/>
        </p:xfrm>
        <a:graphic>
          <a:graphicData uri="http://schemas.openxmlformats.org/presentationml/2006/ole">
            <mc:AlternateContent xmlns:mc="http://schemas.openxmlformats.org/markup-compatibility/2006">
              <mc:Choice xmlns:v="urn:schemas-microsoft-com:vml" Requires="v">
                <p:oleObj spid="_x0000_s3148" name="" r:id="rId5" imgW="190500" imgH="203200" progId="Equation.3">
                  <p:embed/>
                </p:oleObj>
              </mc:Choice>
              <mc:Fallback>
                <p:oleObj name="" r:id="rId5" imgW="190500" imgH="203200" progId="Equation.3">
                  <p:embed/>
                  <p:pic>
                    <p:nvPicPr>
                      <p:cNvPr id="0" name="图片 3147"/>
                      <p:cNvPicPr/>
                      <p:nvPr/>
                    </p:nvPicPr>
                    <p:blipFill>
                      <a:blip r:embed="rId6"/>
                      <a:stretch>
                        <a:fillRect/>
                      </a:stretch>
                    </p:blipFill>
                    <p:spPr>
                      <a:xfrm>
                        <a:off x="5033963" y="2962275"/>
                        <a:ext cx="304800" cy="327025"/>
                      </a:xfrm>
                      <a:prstGeom prst="rect">
                        <a:avLst/>
                      </a:prstGeom>
                      <a:noFill/>
                      <a:ln w="38100">
                        <a:noFill/>
                        <a:miter/>
                      </a:ln>
                    </p:spPr>
                  </p:pic>
                </p:oleObj>
              </mc:Fallback>
            </mc:AlternateContent>
          </a:graphicData>
        </a:graphic>
      </p:graphicFrame>
      <p:graphicFrame>
        <p:nvGraphicFramePr>
          <p:cNvPr id="31749" name="Object 30"/>
          <p:cNvGraphicFramePr/>
          <p:nvPr/>
        </p:nvGraphicFramePr>
        <p:xfrm>
          <a:off x="5110163" y="4319588"/>
          <a:ext cx="303212" cy="327025"/>
        </p:xfrm>
        <a:graphic>
          <a:graphicData uri="http://schemas.openxmlformats.org/presentationml/2006/ole">
            <mc:AlternateContent xmlns:mc="http://schemas.openxmlformats.org/markup-compatibility/2006">
              <mc:Choice xmlns:v="urn:schemas-microsoft-com:vml" Requires="v">
                <p:oleObj spid="_x0000_s3149" name="" r:id="rId7" imgW="190500" imgH="203200" progId="Equation.3">
                  <p:embed/>
                </p:oleObj>
              </mc:Choice>
              <mc:Fallback>
                <p:oleObj name="" r:id="rId7" imgW="190500" imgH="203200" progId="Equation.3">
                  <p:embed/>
                  <p:pic>
                    <p:nvPicPr>
                      <p:cNvPr id="0" name="图片 3148"/>
                      <p:cNvPicPr/>
                      <p:nvPr/>
                    </p:nvPicPr>
                    <p:blipFill>
                      <a:blip r:embed="rId6"/>
                      <a:stretch>
                        <a:fillRect/>
                      </a:stretch>
                    </p:blipFill>
                    <p:spPr>
                      <a:xfrm>
                        <a:off x="5110163" y="4319588"/>
                        <a:ext cx="303212" cy="327025"/>
                      </a:xfrm>
                      <a:prstGeom prst="rect">
                        <a:avLst/>
                      </a:prstGeom>
                      <a:noFill/>
                      <a:ln w="38100">
                        <a:noFill/>
                        <a:miter/>
                      </a:ln>
                    </p:spPr>
                  </p:pic>
                </p:oleObj>
              </mc:Fallback>
            </mc:AlternateContent>
          </a:graphicData>
        </a:graphic>
      </p:graphicFrame>
      <p:sp>
        <p:nvSpPr>
          <p:cNvPr id="31775" name="Text Box 31"/>
          <p:cNvSpPr txBox="1"/>
          <p:nvPr/>
        </p:nvSpPr>
        <p:spPr>
          <a:xfrm>
            <a:off x="3984625" y="1993900"/>
            <a:ext cx="2324100" cy="579438"/>
          </a:xfrm>
          <a:prstGeom prst="rect">
            <a:avLst/>
          </a:prstGeom>
          <a:noFill/>
          <a:ln w="19050">
            <a:noFill/>
          </a:ln>
        </p:spPr>
        <p:txBody>
          <a:bodyPr>
            <a:spAutoFit/>
          </a:bodyPr>
          <a:p>
            <a:pPr>
              <a:spcBef>
                <a:spcPct val="50000"/>
              </a:spcBef>
            </a:pPr>
            <a:r>
              <a:rPr lang="zh-CN" altLang="en-US" sz="3200" dirty="0">
                <a:latin typeface="Times New Roman" panose="02020603050405020304" pitchFamily="18" charset="0"/>
              </a:rPr>
              <a:t>位移最大时</a:t>
            </a:r>
            <a:endParaRPr lang="zh-CN" altLang="en-US" sz="3200" dirty="0">
              <a:latin typeface="Times New Roman" panose="02020603050405020304" pitchFamily="18" charset="0"/>
            </a:endParaRPr>
          </a:p>
        </p:txBody>
      </p:sp>
      <p:sp>
        <p:nvSpPr>
          <p:cNvPr id="31776" name="Text Box 32"/>
          <p:cNvSpPr txBox="1"/>
          <p:nvPr/>
        </p:nvSpPr>
        <p:spPr>
          <a:xfrm>
            <a:off x="3835400" y="4773613"/>
            <a:ext cx="2324100" cy="579437"/>
          </a:xfrm>
          <a:prstGeom prst="rect">
            <a:avLst/>
          </a:prstGeom>
          <a:noFill/>
          <a:ln w="19050">
            <a:noFill/>
          </a:ln>
        </p:spPr>
        <p:txBody>
          <a:bodyPr>
            <a:spAutoFit/>
          </a:bodyPr>
          <a:p>
            <a:pPr>
              <a:spcBef>
                <a:spcPct val="50000"/>
              </a:spcBef>
            </a:pPr>
            <a:r>
              <a:rPr lang="zh-CN" altLang="en-US" sz="3200" dirty="0">
                <a:latin typeface="Times New Roman" panose="02020603050405020304" pitchFamily="18" charset="0"/>
              </a:rPr>
              <a:t>平衡位置时</a:t>
            </a:r>
            <a:endParaRPr lang="zh-CN" altLang="en-US" sz="3200" dirty="0">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48164"/>
                                        </p:tgtEl>
                                        <p:attrNameLst>
                                          <p:attrName>style.visibility</p:attrName>
                                        </p:attrNameLst>
                                      </p:cBhvr>
                                      <p:to>
                                        <p:strVal val="visible"/>
                                      </p:to>
                                    </p:set>
                                    <p:anim calcmode="lin" valueType="num">
                                      <p:cBhvr>
                                        <p:cTn id="7" dur="500" fill="hold"/>
                                        <p:tgtEl>
                                          <p:spTgt spid="348164"/>
                                        </p:tgtEl>
                                        <p:attrNameLst>
                                          <p:attrName>ppt_w</p:attrName>
                                        </p:attrNameLst>
                                      </p:cBhvr>
                                      <p:tavLst>
                                        <p:tav tm="0">
                                          <p:val>
                                            <p:fltVal val="0.000000"/>
                                          </p:val>
                                        </p:tav>
                                        <p:tav tm="100000">
                                          <p:val>
                                            <p:strVal val="#ppt_w"/>
                                          </p:val>
                                        </p:tav>
                                      </p:tavLst>
                                    </p:anim>
                                    <p:anim calcmode="lin" valueType="num">
                                      <p:cBhvr>
                                        <p:cTn id="8" dur="500" fill="hold"/>
                                        <p:tgtEl>
                                          <p:spTgt spid="34816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48163"/>
                                        </p:tgtEl>
                                        <p:attrNameLst>
                                          <p:attrName>style.visibility</p:attrName>
                                        </p:attrNameLst>
                                      </p:cBhvr>
                                      <p:to>
                                        <p:strVal val="visible"/>
                                      </p:to>
                                    </p:set>
                                    <p:anim calcmode="lin" valueType="num">
                                      <p:cBhvr>
                                        <p:cTn id="13" dur="500" fill="hold"/>
                                        <p:tgtEl>
                                          <p:spTgt spid="348163"/>
                                        </p:tgtEl>
                                        <p:attrNameLst>
                                          <p:attrName>ppt_w</p:attrName>
                                        </p:attrNameLst>
                                      </p:cBhvr>
                                      <p:tavLst>
                                        <p:tav tm="0">
                                          <p:val>
                                            <p:fltVal val="0.000000"/>
                                          </p:val>
                                        </p:tav>
                                        <p:tav tm="100000">
                                          <p:val>
                                            <p:strVal val="#ppt_w"/>
                                          </p:val>
                                        </p:tav>
                                      </p:tavLst>
                                    </p:anim>
                                    <p:anim calcmode="lin" valueType="num">
                                      <p:cBhvr>
                                        <p:cTn id="14" dur="500" fill="hold"/>
                                        <p:tgtEl>
                                          <p:spTgt spid="3481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Text Box 2"/>
          <p:cNvSpPr txBox="1"/>
          <p:nvPr/>
        </p:nvSpPr>
        <p:spPr>
          <a:xfrm>
            <a:off x="533400" y="1752600"/>
            <a:ext cx="8153400" cy="24288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驻波的能量在相邻的波腹和波节间往复变化，在相邻的波节间发生动能和势能间的转换，动能主要集中在波腹，势能主要集中在波节，但无能量的定向传播</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81923" name="Rectangle 3"/>
          <p:cNvSpPr/>
          <p:nvPr/>
        </p:nvSpPr>
        <p:spPr>
          <a:xfrm>
            <a:off x="1371600" y="1143000"/>
            <a:ext cx="2224088" cy="579438"/>
          </a:xfrm>
          <a:prstGeom prst="rect">
            <a:avLst/>
          </a:prstGeom>
          <a:noFill/>
          <a:ln w="19050">
            <a:noFill/>
          </a:ln>
        </p:spPr>
        <p:txBody>
          <a:bodyPr wrap="none">
            <a:spAutoFit/>
          </a:bodyPr>
          <a:p>
            <a:pPr algn="ctr"/>
            <a:r>
              <a:rPr lang="zh-CN" altLang="en-US" sz="3200" dirty="0">
                <a:solidFill>
                  <a:srgbClr val="CC0000"/>
                </a:solidFill>
                <a:latin typeface="宋体" panose="02010600030101010101" pitchFamily="2" charset="-122"/>
              </a:rPr>
              <a:t>驻波的能量</a:t>
            </a:r>
            <a:endParaRPr lang="zh-CN" altLang="en-US" sz="3200" dirty="0">
              <a:solidFill>
                <a:srgbClr val="CC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9186"/>
                                        </p:tgtEl>
                                        <p:attrNameLst>
                                          <p:attrName>style.visibility</p:attrName>
                                        </p:attrNameLst>
                                      </p:cBhvr>
                                      <p:to>
                                        <p:strVal val="visible"/>
                                      </p:to>
                                    </p:set>
                                    <p:animEffect transition="in" filter="blinds(horizontal)">
                                      <p:cBhvr>
                                        <p:cTn id="7" dur="500"/>
                                        <p:tgtEl>
                                          <p:spTgt spid="349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5" name="Text Box 3"/>
          <p:cNvSpPr txBox="1"/>
          <p:nvPr/>
        </p:nvSpPr>
        <p:spPr>
          <a:xfrm>
            <a:off x="762000" y="838200"/>
            <a:ext cx="4724400" cy="750888"/>
          </a:xfrm>
          <a:prstGeom prst="rect">
            <a:avLst/>
          </a:prstGeom>
          <a:noFill/>
          <a:ln w="9525">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五 振动的简正模式</a:t>
            </a:r>
            <a:endParaRPr lang="zh-CN" altLang="en-US" sz="3600" dirty="0">
              <a:solidFill>
                <a:schemeClr val="tx1"/>
              </a:solidFill>
              <a:latin typeface="宋体" panose="02010600030101010101" pitchFamily="2" charset="-122"/>
            </a:endParaRPr>
          </a:p>
        </p:txBody>
      </p:sp>
      <p:sp>
        <p:nvSpPr>
          <p:cNvPr id="32776" name="Text Box 4"/>
          <p:cNvSpPr txBox="1"/>
          <p:nvPr/>
        </p:nvSpPr>
        <p:spPr>
          <a:xfrm>
            <a:off x="609600" y="1600200"/>
            <a:ext cx="8085138" cy="1260475"/>
          </a:xfrm>
          <a:prstGeom prst="rect">
            <a:avLst/>
          </a:prstGeom>
          <a:noFill/>
          <a:ln w="19050">
            <a:noFill/>
          </a:ln>
        </p:spPr>
        <p:txBody>
          <a:bodyPr>
            <a:spAutoFit/>
          </a:bodyPr>
          <a:p>
            <a:pPr>
              <a:lnSpc>
                <a:spcPct val="120000"/>
              </a:lnSpc>
            </a:pPr>
            <a:r>
              <a:rPr lang="en-US" altLang="zh-CN" sz="3200" dirty="0">
                <a:latin typeface="宋体" panose="02010600030101010101" pitchFamily="2" charset="-122"/>
              </a:rPr>
              <a:t>    </a:t>
            </a:r>
            <a:r>
              <a:rPr lang="zh-CN" altLang="en-US" sz="3200" dirty="0">
                <a:latin typeface="宋体" panose="02010600030101010101" pitchFamily="2" charset="-122"/>
              </a:rPr>
              <a:t>两端</a:t>
            </a:r>
            <a:r>
              <a:rPr lang="zh-CN" altLang="en-US" sz="3200" dirty="0">
                <a:solidFill>
                  <a:srgbClr val="CC0000"/>
                </a:solidFill>
                <a:latin typeface="宋体" panose="02010600030101010101" pitchFamily="2" charset="-122"/>
              </a:rPr>
              <a:t>固定</a:t>
            </a:r>
            <a:r>
              <a:rPr lang="zh-CN" altLang="en-US" sz="3200" dirty="0">
                <a:latin typeface="宋体" panose="02010600030101010101" pitchFamily="2" charset="-122"/>
              </a:rPr>
              <a:t>的弦线形成</a:t>
            </a:r>
            <a:r>
              <a:rPr lang="zh-CN" altLang="en-US" sz="3200" dirty="0">
                <a:solidFill>
                  <a:srgbClr val="CC0000"/>
                </a:solidFill>
                <a:latin typeface="宋体" panose="02010600030101010101" pitchFamily="2" charset="-122"/>
              </a:rPr>
              <a:t>驻</a:t>
            </a:r>
            <a:r>
              <a:rPr lang="zh-CN" altLang="en-US" sz="3200" dirty="0">
                <a:latin typeface="宋体" panose="02010600030101010101" pitchFamily="2" charset="-122"/>
              </a:rPr>
              <a:t>波时，波长   和弦线长  应满足         </a:t>
            </a:r>
            <a:endParaRPr lang="zh-CN" altLang="en-US" sz="3200" dirty="0">
              <a:latin typeface="宋体" panose="02010600030101010101" pitchFamily="2" charset="-122"/>
            </a:endParaRPr>
          </a:p>
        </p:txBody>
      </p:sp>
      <p:graphicFrame>
        <p:nvGraphicFramePr>
          <p:cNvPr id="32771" name="Object 5"/>
          <p:cNvGraphicFramePr/>
          <p:nvPr/>
        </p:nvGraphicFramePr>
        <p:xfrm>
          <a:off x="7620000" y="1658938"/>
          <a:ext cx="561975" cy="723900"/>
        </p:xfrm>
        <a:graphic>
          <a:graphicData uri="http://schemas.openxmlformats.org/presentationml/2006/ole">
            <mc:AlternateContent xmlns:mc="http://schemas.openxmlformats.org/markup-compatibility/2006">
              <mc:Choice xmlns:v="urn:schemas-microsoft-com:vml" Requires="v">
                <p:oleObj spid="_x0000_s3230" name="" r:id="rId1" imgW="177800" imgH="227965" progId="Equation.3">
                  <p:embed/>
                </p:oleObj>
              </mc:Choice>
              <mc:Fallback>
                <p:oleObj name="" r:id="rId1" imgW="177800" imgH="227965" progId="Equation.3">
                  <p:embed/>
                  <p:pic>
                    <p:nvPicPr>
                      <p:cNvPr id="0" name="图片 3229"/>
                      <p:cNvPicPr/>
                      <p:nvPr/>
                    </p:nvPicPr>
                    <p:blipFill>
                      <a:blip r:embed="rId2"/>
                      <a:stretch>
                        <a:fillRect/>
                      </a:stretch>
                    </p:blipFill>
                    <p:spPr>
                      <a:xfrm>
                        <a:off x="7620000" y="1658938"/>
                        <a:ext cx="561975" cy="723900"/>
                      </a:xfrm>
                      <a:prstGeom prst="rect">
                        <a:avLst/>
                      </a:prstGeom>
                      <a:noFill/>
                      <a:ln w="38100">
                        <a:noFill/>
                        <a:miter/>
                      </a:ln>
                    </p:spPr>
                  </p:pic>
                </p:oleObj>
              </mc:Fallback>
            </mc:AlternateContent>
          </a:graphicData>
        </a:graphic>
      </p:graphicFrame>
      <p:grpSp>
        <p:nvGrpSpPr>
          <p:cNvPr id="2" name="Group 6"/>
          <p:cNvGrpSpPr/>
          <p:nvPr/>
        </p:nvGrpSpPr>
        <p:grpSpPr>
          <a:xfrm>
            <a:off x="1524000" y="2801938"/>
            <a:ext cx="5334000" cy="1066800"/>
            <a:chOff x="1968" y="2448"/>
            <a:chExt cx="3552" cy="690"/>
          </a:xfrm>
        </p:grpSpPr>
        <p:graphicFrame>
          <p:nvGraphicFramePr>
            <p:cNvPr id="32773" name="Object 7"/>
            <p:cNvGraphicFramePr/>
            <p:nvPr/>
          </p:nvGraphicFramePr>
          <p:xfrm>
            <a:off x="1968" y="2448"/>
            <a:ext cx="1008" cy="690"/>
          </p:xfrm>
          <a:graphic>
            <a:graphicData uri="http://schemas.openxmlformats.org/presentationml/2006/ole">
              <mc:AlternateContent xmlns:mc="http://schemas.openxmlformats.org/markup-compatibility/2006">
                <mc:Choice xmlns:v="urn:schemas-microsoft-com:vml" Requires="v">
                  <p:oleObj spid="_x0000_s3231" name="" r:id="rId3" imgW="520700" imgH="393700" progId="Equation.3">
                    <p:embed/>
                  </p:oleObj>
                </mc:Choice>
                <mc:Fallback>
                  <p:oleObj name="" r:id="rId3" imgW="520700" imgH="393700" progId="Equation.3">
                    <p:embed/>
                    <p:pic>
                      <p:nvPicPr>
                        <p:cNvPr id="0" name="图片 3230"/>
                        <p:cNvPicPr/>
                        <p:nvPr/>
                      </p:nvPicPr>
                      <p:blipFill>
                        <a:blip r:embed="rId4"/>
                        <a:stretch>
                          <a:fillRect/>
                        </a:stretch>
                      </p:blipFill>
                      <p:spPr>
                        <a:xfrm>
                          <a:off x="1968" y="2448"/>
                          <a:ext cx="1008" cy="690"/>
                        </a:xfrm>
                        <a:prstGeom prst="rect">
                          <a:avLst/>
                        </a:prstGeom>
                        <a:noFill/>
                        <a:ln w="38100">
                          <a:noFill/>
                          <a:miter/>
                        </a:ln>
                      </p:spPr>
                    </p:pic>
                  </p:oleObj>
                </mc:Fallback>
              </mc:AlternateContent>
            </a:graphicData>
          </a:graphic>
        </p:graphicFrame>
        <p:graphicFrame>
          <p:nvGraphicFramePr>
            <p:cNvPr id="32774" name="Object 8"/>
            <p:cNvGraphicFramePr/>
            <p:nvPr/>
          </p:nvGraphicFramePr>
          <p:xfrm>
            <a:off x="3168" y="2448"/>
            <a:ext cx="2352" cy="646"/>
          </p:xfrm>
          <a:graphic>
            <a:graphicData uri="http://schemas.openxmlformats.org/presentationml/2006/ole">
              <mc:AlternateContent xmlns:mc="http://schemas.openxmlformats.org/markup-compatibility/2006">
                <mc:Choice xmlns:v="urn:schemas-microsoft-com:vml" Requires="v">
                  <p:oleObj spid="_x0000_s3154" name="" r:id="rId5" imgW="2526030" imgH="723900" progId="Equation.3">
                    <p:embed/>
                  </p:oleObj>
                </mc:Choice>
                <mc:Fallback>
                  <p:oleObj name="" r:id="rId5" imgW="2526030" imgH="723900" progId="Equation.3">
                    <p:embed/>
                    <p:pic>
                      <p:nvPicPr>
                        <p:cNvPr id="0" name="图片 3153"/>
                        <p:cNvPicPr/>
                        <p:nvPr/>
                      </p:nvPicPr>
                      <p:blipFill>
                        <a:blip r:embed="rId6"/>
                        <a:stretch>
                          <a:fillRect/>
                        </a:stretch>
                      </p:blipFill>
                      <p:spPr>
                        <a:xfrm>
                          <a:off x="3168" y="2448"/>
                          <a:ext cx="2352" cy="646"/>
                        </a:xfrm>
                        <a:prstGeom prst="rect">
                          <a:avLst/>
                        </a:prstGeom>
                        <a:noFill/>
                        <a:ln w="38100">
                          <a:noFill/>
                          <a:miter/>
                        </a:ln>
                      </p:spPr>
                    </p:pic>
                  </p:oleObj>
                </mc:Fallback>
              </mc:AlternateContent>
            </a:graphicData>
          </a:graphic>
        </p:graphicFrame>
      </p:grpSp>
      <p:graphicFrame>
        <p:nvGraphicFramePr>
          <p:cNvPr id="32772" name="Object 9"/>
          <p:cNvGraphicFramePr/>
          <p:nvPr/>
        </p:nvGraphicFramePr>
        <p:xfrm>
          <a:off x="2438400" y="2413000"/>
          <a:ext cx="228600" cy="457200"/>
        </p:xfrm>
        <a:graphic>
          <a:graphicData uri="http://schemas.openxmlformats.org/presentationml/2006/ole">
            <mc:AlternateContent xmlns:mc="http://schemas.openxmlformats.org/markup-compatibility/2006">
              <mc:Choice xmlns:v="urn:schemas-microsoft-com:vml" Requires="v">
                <p:oleObj spid="_x0000_s3155" name="" r:id="rId7" imgW="88265" imgH="177165" progId="Equation.3">
                  <p:embed/>
                </p:oleObj>
              </mc:Choice>
              <mc:Fallback>
                <p:oleObj name="" r:id="rId7" imgW="88265" imgH="177165" progId="Equation.3">
                  <p:embed/>
                  <p:pic>
                    <p:nvPicPr>
                      <p:cNvPr id="0" name="图片 3154"/>
                      <p:cNvPicPr/>
                      <p:nvPr/>
                    </p:nvPicPr>
                    <p:blipFill>
                      <a:blip r:embed="rId8"/>
                      <a:stretch>
                        <a:fillRect/>
                      </a:stretch>
                    </p:blipFill>
                    <p:spPr>
                      <a:xfrm>
                        <a:off x="2438400" y="2413000"/>
                        <a:ext cx="228600" cy="457200"/>
                      </a:xfrm>
                      <a:prstGeom prst="rect">
                        <a:avLst/>
                      </a:prstGeom>
                      <a:noFill/>
                      <a:ln w="38100">
                        <a:noFill/>
                        <a:miter/>
                      </a:ln>
                    </p:spPr>
                  </p:pic>
                </p:oleObj>
              </mc:Fallback>
            </mc:AlternateContent>
          </a:graphicData>
        </a:graphic>
      </p:graphicFrame>
    </p:spTree>
    <p:controls>
      <mc:AlternateContent xmlns:mc="http://schemas.openxmlformats.org/markup-compatibility/2006">
        <mc:Choice xmlns:v="urn:schemas-microsoft-com:vml" Requires="v">
          <p:control spid="32770" name="" r:id="rId9" imgW="6096000" imgH="2209800"/>
        </mc:Choice>
        <mc:Fallback>
          <p:control name="" r:id="rId9" imgW="6096000" imgH="2209800">
            <p:pic>
              <p:nvPicPr>
                <p:cNvPr id="0" name="ShockwaveFlash1"/>
                <p:cNvPicPr/>
                <p:nvPr/>
              </p:nvPicPr>
              <p:blipFill>
                <a:blip r:embed="rId10"/>
                <a:stretch>
                  <a:fillRect/>
                </a:stretch>
              </p:blipFill>
              <p:spPr>
                <a:xfrm>
                  <a:off x="1752600" y="3962400"/>
                  <a:ext cx="6096000" cy="2209800"/>
                </a:xfrm>
                <a:prstGeom prst="rect">
                  <a:avLst/>
                </a:prstGeom>
              </p:spPr>
            </p:pic>
          </p:control>
        </mc:Fallback>
      </mc:AlternateContent>
    </p:controls>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1234" name="Object 2"/>
          <p:cNvGraphicFramePr/>
          <p:nvPr/>
        </p:nvGraphicFramePr>
        <p:xfrm>
          <a:off x="2667000" y="1905000"/>
          <a:ext cx="3292475" cy="949325"/>
        </p:xfrm>
        <a:graphic>
          <a:graphicData uri="http://schemas.openxmlformats.org/presentationml/2006/ole">
            <mc:AlternateContent xmlns:mc="http://schemas.openxmlformats.org/markup-compatibility/2006">
              <mc:Choice xmlns:v="urn:schemas-microsoft-com:vml" Requires="v">
                <p:oleObj spid="_x0000_s3234" name="" r:id="rId1" imgW="2628900" imgH="825500" progId="Equation.3">
                  <p:embed/>
                </p:oleObj>
              </mc:Choice>
              <mc:Fallback>
                <p:oleObj name="" r:id="rId1" imgW="2628900" imgH="825500" progId="Equation.3">
                  <p:embed/>
                  <p:pic>
                    <p:nvPicPr>
                      <p:cNvPr id="0" name="图片 3233"/>
                      <p:cNvPicPr/>
                      <p:nvPr/>
                    </p:nvPicPr>
                    <p:blipFill>
                      <a:blip r:embed="rId2"/>
                      <a:stretch>
                        <a:fillRect/>
                      </a:stretch>
                    </p:blipFill>
                    <p:spPr>
                      <a:xfrm>
                        <a:off x="2667000" y="1905000"/>
                        <a:ext cx="3292475" cy="949325"/>
                      </a:xfrm>
                      <a:prstGeom prst="rect">
                        <a:avLst/>
                      </a:prstGeom>
                      <a:noFill/>
                      <a:ln w="38100">
                        <a:noFill/>
                        <a:miter/>
                      </a:ln>
                    </p:spPr>
                  </p:pic>
                </p:oleObj>
              </mc:Fallback>
            </mc:AlternateContent>
          </a:graphicData>
        </a:graphic>
      </p:graphicFrame>
      <p:sp>
        <p:nvSpPr>
          <p:cNvPr id="33798" name="Text Box 3"/>
          <p:cNvSpPr txBox="1"/>
          <p:nvPr/>
        </p:nvSpPr>
        <p:spPr>
          <a:xfrm>
            <a:off x="1295400" y="952500"/>
            <a:ext cx="6392863" cy="676275"/>
          </a:xfrm>
          <a:prstGeom prst="rect">
            <a:avLst/>
          </a:prstGeom>
          <a:noFill/>
          <a:ln w="12700">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两端</a:t>
            </a:r>
            <a:r>
              <a:rPr lang="zh-CN" altLang="en-US" sz="3200" dirty="0">
                <a:solidFill>
                  <a:srgbClr val="CC0000"/>
                </a:solidFill>
                <a:latin typeface="宋体" panose="02010600030101010101" pitchFamily="2" charset="-122"/>
              </a:rPr>
              <a:t>固定</a:t>
            </a:r>
            <a:r>
              <a:rPr lang="zh-CN" altLang="en-US" sz="3200" dirty="0">
                <a:solidFill>
                  <a:schemeClr val="tx1"/>
                </a:solidFill>
                <a:latin typeface="宋体" panose="02010600030101010101" pitchFamily="2" charset="-122"/>
              </a:rPr>
              <a:t>的弦振动的简正模式</a:t>
            </a:r>
            <a:endParaRPr lang="zh-CN" altLang="en-US" sz="3200" dirty="0">
              <a:solidFill>
                <a:schemeClr val="tx1"/>
              </a:solidFill>
              <a:latin typeface="宋体" panose="02010600030101010101" pitchFamily="2" charset="-122"/>
            </a:endParaRPr>
          </a:p>
        </p:txBody>
      </p:sp>
      <p:grpSp>
        <p:nvGrpSpPr>
          <p:cNvPr id="2" name="Group 4"/>
          <p:cNvGrpSpPr/>
          <p:nvPr/>
        </p:nvGrpSpPr>
        <p:grpSpPr>
          <a:xfrm>
            <a:off x="1676400" y="3200400"/>
            <a:ext cx="5843588" cy="2667000"/>
            <a:chOff x="1056" y="2016"/>
            <a:chExt cx="3681" cy="1680"/>
          </a:xfrm>
        </p:grpSpPr>
        <p:sp>
          <p:nvSpPr>
            <p:cNvPr id="33800" name="Rectangle 5"/>
            <p:cNvSpPr/>
            <p:nvPr/>
          </p:nvSpPr>
          <p:spPr>
            <a:xfrm>
              <a:off x="1056" y="2016"/>
              <a:ext cx="3681" cy="168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1" name="Rectangle 6" descr="深色下对角线"/>
            <p:cNvSpPr/>
            <p:nvPr/>
          </p:nvSpPr>
          <p:spPr>
            <a:xfrm>
              <a:off x="1271" y="2085"/>
              <a:ext cx="143" cy="445"/>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2" name="Rectangle 7" descr="深色下对角线"/>
            <p:cNvSpPr/>
            <p:nvPr/>
          </p:nvSpPr>
          <p:spPr>
            <a:xfrm>
              <a:off x="3632" y="2085"/>
              <a:ext cx="143" cy="445"/>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3" name="Line 8"/>
            <p:cNvSpPr/>
            <p:nvPr/>
          </p:nvSpPr>
          <p:spPr>
            <a:xfrm>
              <a:off x="1414" y="2290"/>
              <a:ext cx="2218" cy="0"/>
            </a:xfrm>
            <a:prstGeom prst="line">
              <a:avLst/>
            </a:prstGeom>
            <a:ln w="28575" cap="flat" cmpd="sng">
              <a:solidFill>
                <a:schemeClr val="tx1"/>
              </a:solidFill>
              <a:prstDash val="solid"/>
              <a:headEnd type="none" w="med" len="med"/>
              <a:tailEnd type="none" w="med" len="med"/>
            </a:ln>
          </p:spPr>
        </p:sp>
        <p:sp>
          <p:nvSpPr>
            <p:cNvPr id="33804" name="Rectangle 9" descr="深色下对角线"/>
            <p:cNvSpPr/>
            <p:nvPr/>
          </p:nvSpPr>
          <p:spPr>
            <a:xfrm>
              <a:off x="1271" y="2633"/>
              <a:ext cx="143" cy="446"/>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5" name="Rectangle 10" descr="深色下对角线"/>
            <p:cNvSpPr/>
            <p:nvPr/>
          </p:nvSpPr>
          <p:spPr>
            <a:xfrm>
              <a:off x="3632" y="2633"/>
              <a:ext cx="143" cy="446"/>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6" name="Rectangle 11" descr="深色下对角线"/>
            <p:cNvSpPr/>
            <p:nvPr/>
          </p:nvSpPr>
          <p:spPr>
            <a:xfrm>
              <a:off x="1271" y="3182"/>
              <a:ext cx="143" cy="445"/>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7" name="Rectangle 12" descr="深色下对角线"/>
            <p:cNvSpPr/>
            <p:nvPr/>
          </p:nvSpPr>
          <p:spPr>
            <a:xfrm>
              <a:off x="3632" y="3182"/>
              <a:ext cx="143" cy="445"/>
            </a:xfrm>
            <a:prstGeom prst="rect">
              <a:avLst/>
            </a:prstGeom>
            <a:pattFill prst="dkDnDiag">
              <a:fgClr>
                <a:srgbClr val="0000FF"/>
              </a:fgClr>
              <a:bgClr>
                <a:schemeClr val="bg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3808" name="Line 13"/>
            <p:cNvSpPr/>
            <p:nvPr/>
          </p:nvSpPr>
          <p:spPr>
            <a:xfrm>
              <a:off x="1414" y="3387"/>
              <a:ext cx="2218" cy="0"/>
            </a:xfrm>
            <a:prstGeom prst="line">
              <a:avLst/>
            </a:prstGeom>
            <a:ln w="28575" cap="flat" cmpd="sng">
              <a:solidFill>
                <a:schemeClr val="tx1"/>
              </a:solidFill>
              <a:prstDash val="solid"/>
              <a:headEnd type="none" w="med" len="med"/>
              <a:tailEnd type="none" w="med" len="med"/>
            </a:ln>
          </p:spPr>
        </p:sp>
        <p:graphicFrame>
          <p:nvGraphicFramePr>
            <p:cNvPr id="33795" name="Object 14"/>
            <p:cNvGraphicFramePr/>
            <p:nvPr/>
          </p:nvGraphicFramePr>
          <p:xfrm>
            <a:off x="3921" y="2052"/>
            <a:ext cx="624" cy="496"/>
          </p:xfrm>
          <a:graphic>
            <a:graphicData uri="http://schemas.openxmlformats.org/presentationml/2006/ole">
              <mc:AlternateContent xmlns:mc="http://schemas.openxmlformats.org/markup-compatibility/2006">
                <mc:Choice xmlns:v="urn:schemas-microsoft-com:vml" Requires="v">
                  <p:oleObj spid="_x0000_s3156" name="" r:id="rId3" imgW="609600" imgH="609600" progId="Equation.3">
                    <p:embed/>
                  </p:oleObj>
                </mc:Choice>
                <mc:Fallback>
                  <p:oleObj name="" r:id="rId3" imgW="609600" imgH="609600" progId="Equation.3">
                    <p:embed/>
                    <p:pic>
                      <p:nvPicPr>
                        <p:cNvPr id="0" name="图片 3155"/>
                        <p:cNvPicPr/>
                        <p:nvPr/>
                      </p:nvPicPr>
                      <p:blipFill>
                        <a:blip r:embed="rId4"/>
                        <a:stretch>
                          <a:fillRect/>
                        </a:stretch>
                      </p:blipFill>
                      <p:spPr>
                        <a:xfrm>
                          <a:off x="3921" y="2052"/>
                          <a:ext cx="624" cy="496"/>
                        </a:xfrm>
                        <a:prstGeom prst="rect">
                          <a:avLst/>
                        </a:prstGeom>
                        <a:noFill/>
                        <a:ln w="38100">
                          <a:noFill/>
                          <a:miter/>
                        </a:ln>
                      </p:spPr>
                    </p:pic>
                  </p:oleObj>
                </mc:Fallback>
              </mc:AlternateContent>
            </a:graphicData>
          </a:graphic>
        </p:graphicFrame>
        <p:graphicFrame>
          <p:nvGraphicFramePr>
            <p:cNvPr id="33796" name="Object 15"/>
            <p:cNvGraphicFramePr/>
            <p:nvPr/>
          </p:nvGraphicFramePr>
          <p:xfrm>
            <a:off x="3921" y="2628"/>
            <a:ext cx="672" cy="472"/>
          </p:xfrm>
          <a:graphic>
            <a:graphicData uri="http://schemas.openxmlformats.org/presentationml/2006/ole">
              <mc:AlternateContent xmlns:mc="http://schemas.openxmlformats.org/markup-compatibility/2006">
                <mc:Choice xmlns:v="urn:schemas-microsoft-com:vml" Requires="v">
                  <p:oleObj spid="_x0000_s3157" name="" r:id="rId5" imgW="761365" imgH="609600" progId="Equation.3">
                    <p:embed/>
                  </p:oleObj>
                </mc:Choice>
                <mc:Fallback>
                  <p:oleObj name="" r:id="rId5" imgW="761365" imgH="609600" progId="Equation.3">
                    <p:embed/>
                    <p:pic>
                      <p:nvPicPr>
                        <p:cNvPr id="0" name="图片 3156"/>
                        <p:cNvPicPr/>
                        <p:nvPr/>
                      </p:nvPicPr>
                      <p:blipFill>
                        <a:blip r:embed="rId6"/>
                        <a:stretch>
                          <a:fillRect/>
                        </a:stretch>
                      </p:blipFill>
                      <p:spPr>
                        <a:xfrm>
                          <a:off x="3921" y="2628"/>
                          <a:ext cx="672" cy="472"/>
                        </a:xfrm>
                        <a:prstGeom prst="rect">
                          <a:avLst/>
                        </a:prstGeom>
                        <a:noFill/>
                        <a:ln w="38100">
                          <a:noFill/>
                          <a:miter/>
                        </a:ln>
                      </p:spPr>
                    </p:pic>
                  </p:oleObj>
                </mc:Fallback>
              </mc:AlternateContent>
            </a:graphicData>
          </a:graphic>
        </p:graphicFrame>
        <p:graphicFrame>
          <p:nvGraphicFramePr>
            <p:cNvPr id="33797" name="Object 16"/>
            <p:cNvGraphicFramePr/>
            <p:nvPr/>
          </p:nvGraphicFramePr>
          <p:xfrm>
            <a:off x="3921" y="3204"/>
            <a:ext cx="672" cy="487"/>
          </p:xfrm>
          <a:graphic>
            <a:graphicData uri="http://schemas.openxmlformats.org/presentationml/2006/ole">
              <mc:AlternateContent xmlns:mc="http://schemas.openxmlformats.org/markup-compatibility/2006">
                <mc:Choice xmlns:v="urn:schemas-microsoft-com:vml" Requires="v">
                  <p:oleObj spid="_x0000_s3158" name="" r:id="rId7" imgW="736600" imgH="609600" progId="Equation.3">
                    <p:embed/>
                  </p:oleObj>
                </mc:Choice>
                <mc:Fallback>
                  <p:oleObj name="" r:id="rId7" imgW="736600" imgH="609600" progId="Equation.3">
                    <p:embed/>
                    <p:pic>
                      <p:nvPicPr>
                        <p:cNvPr id="0" name="图片 3157"/>
                        <p:cNvPicPr/>
                        <p:nvPr/>
                      </p:nvPicPr>
                      <p:blipFill>
                        <a:blip r:embed="rId8"/>
                        <a:stretch>
                          <a:fillRect/>
                        </a:stretch>
                      </p:blipFill>
                      <p:spPr>
                        <a:xfrm>
                          <a:off x="3921" y="3204"/>
                          <a:ext cx="672" cy="487"/>
                        </a:xfrm>
                        <a:prstGeom prst="rect">
                          <a:avLst/>
                        </a:prstGeom>
                        <a:noFill/>
                        <a:ln w="38100">
                          <a:noFill/>
                          <a:miter/>
                        </a:ln>
                      </p:spPr>
                    </p:pic>
                  </p:oleObj>
                </mc:Fallback>
              </mc:AlternateContent>
            </a:graphicData>
          </a:graphic>
        </p:graphicFrame>
        <p:sp>
          <p:nvSpPr>
            <p:cNvPr id="33809" name="Freeform 17"/>
            <p:cNvSpPr/>
            <p:nvPr/>
          </p:nvSpPr>
          <p:spPr>
            <a:xfrm>
              <a:off x="1414" y="2125"/>
              <a:ext cx="2218" cy="165"/>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33810" name="Freeform 18"/>
            <p:cNvSpPr/>
            <p:nvPr/>
          </p:nvSpPr>
          <p:spPr>
            <a:xfrm flipV="1">
              <a:off x="1414" y="2290"/>
              <a:ext cx="2218" cy="172"/>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FF0000">
                  <a:alpha val="100000"/>
                </a:srgbClr>
              </a:solidFill>
              <a:prstDash val="dash"/>
              <a:round/>
              <a:headEnd type="none" w="med" len="med"/>
              <a:tailEnd type="none" w="med" len="med"/>
            </a:ln>
          </p:spPr>
          <p:txBody>
            <a:bodyPr/>
            <a:p>
              <a:endParaRPr lang="zh-CN" altLang="en-US"/>
            </a:p>
          </p:txBody>
        </p:sp>
        <p:grpSp>
          <p:nvGrpSpPr>
            <p:cNvPr id="33811" name="Group 19"/>
            <p:cNvGrpSpPr/>
            <p:nvPr/>
          </p:nvGrpSpPr>
          <p:grpSpPr>
            <a:xfrm>
              <a:off x="1414" y="2667"/>
              <a:ext cx="2218" cy="343"/>
              <a:chOff x="528" y="2592"/>
              <a:chExt cx="1488" cy="480"/>
            </a:xfrm>
          </p:grpSpPr>
          <p:sp>
            <p:nvSpPr>
              <p:cNvPr id="33818" name="Line 20"/>
              <p:cNvSpPr/>
              <p:nvPr/>
            </p:nvSpPr>
            <p:spPr>
              <a:xfrm>
                <a:off x="528" y="2832"/>
                <a:ext cx="1488" cy="0"/>
              </a:xfrm>
              <a:prstGeom prst="line">
                <a:avLst/>
              </a:prstGeom>
              <a:ln w="28575" cap="flat" cmpd="sng">
                <a:solidFill>
                  <a:schemeClr val="tx1"/>
                </a:solidFill>
                <a:prstDash val="solid"/>
                <a:headEnd type="none" w="med" len="med"/>
                <a:tailEnd type="none" w="med" len="med"/>
              </a:ln>
            </p:spPr>
          </p:sp>
          <p:sp>
            <p:nvSpPr>
              <p:cNvPr id="33819" name="Freeform 21"/>
              <p:cNvSpPr/>
              <p:nvPr/>
            </p:nvSpPr>
            <p:spPr>
              <a:xfrm>
                <a:off x="528" y="2592"/>
                <a:ext cx="1488" cy="48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33820" name="Freeform 22"/>
              <p:cNvSpPr/>
              <p:nvPr/>
            </p:nvSpPr>
            <p:spPr>
              <a:xfrm flipV="1">
                <a:off x="528" y="2592"/>
                <a:ext cx="1488" cy="48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FF9900">
                    <a:alpha val="100000"/>
                  </a:srgbClr>
                </a:solidFill>
                <a:prstDash val="dash"/>
                <a:round/>
                <a:headEnd type="none" w="med" len="med"/>
                <a:tailEnd type="none" w="med" len="med"/>
              </a:ln>
            </p:spPr>
            <p:txBody>
              <a:bodyPr/>
              <a:p>
                <a:endParaRPr lang="zh-CN" altLang="en-US"/>
              </a:p>
            </p:txBody>
          </p:sp>
        </p:grpSp>
        <p:grpSp>
          <p:nvGrpSpPr>
            <p:cNvPr id="33812" name="Group 23"/>
            <p:cNvGrpSpPr/>
            <p:nvPr/>
          </p:nvGrpSpPr>
          <p:grpSpPr>
            <a:xfrm>
              <a:off x="1414" y="3182"/>
              <a:ext cx="2218" cy="411"/>
              <a:chOff x="0" y="2880"/>
              <a:chExt cx="2592" cy="960"/>
            </a:xfrm>
          </p:grpSpPr>
          <p:sp>
            <p:nvSpPr>
              <p:cNvPr id="33816" name="Freeform 24"/>
              <p:cNvSpPr/>
              <p:nvPr/>
            </p:nvSpPr>
            <p:spPr>
              <a:xfrm>
                <a:off x="1728" y="2880"/>
                <a:ext cx="864" cy="477"/>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CC00CC">
                    <a:alpha val="100000"/>
                  </a:srgbClr>
                </a:solidFill>
                <a:prstDash val="solid"/>
                <a:round/>
                <a:headEnd type="none" w="med" len="med"/>
                <a:tailEnd type="none" w="med" len="med"/>
              </a:ln>
            </p:spPr>
            <p:txBody>
              <a:bodyPr/>
              <a:p>
                <a:endParaRPr lang="zh-CN" altLang="en-US"/>
              </a:p>
            </p:txBody>
          </p:sp>
          <p:sp>
            <p:nvSpPr>
              <p:cNvPr id="33817" name="Freeform 25"/>
              <p:cNvSpPr/>
              <p:nvPr/>
            </p:nvSpPr>
            <p:spPr>
              <a:xfrm>
                <a:off x="0" y="2880"/>
                <a:ext cx="1728" cy="96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CC00CC">
                    <a:alpha val="100000"/>
                  </a:srgbClr>
                </a:solidFill>
                <a:prstDash val="solid"/>
                <a:round/>
                <a:headEnd type="none" w="med" len="med"/>
                <a:tailEnd type="none" w="med" len="med"/>
              </a:ln>
            </p:spPr>
            <p:txBody>
              <a:bodyPr/>
              <a:p>
                <a:endParaRPr lang="zh-CN" altLang="en-US"/>
              </a:p>
            </p:txBody>
          </p:sp>
        </p:grpSp>
        <p:grpSp>
          <p:nvGrpSpPr>
            <p:cNvPr id="33813" name="Group 26"/>
            <p:cNvGrpSpPr/>
            <p:nvPr/>
          </p:nvGrpSpPr>
          <p:grpSpPr>
            <a:xfrm flipV="1">
              <a:off x="1414" y="3182"/>
              <a:ext cx="2218" cy="411"/>
              <a:chOff x="0" y="2880"/>
              <a:chExt cx="2592" cy="960"/>
            </a:xfrm>
          </p:grpSpPr>
          <p:sp>
            <p:nvSpPr>
              <p:cNvPr id="33814" name="Freeform 27"/>
              <p:cNvSpPr/>
              <p:nvPr/>
            </p:nvSpPr>
            <p:spPr>
              <a:xfrm>
                <a:off x="1728" y="2880"/>
                <a:ext cx="864" cy="477"/>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CC00CC">
                    <a:alpha val="100000"/>
                  </a:srgbClr>
                </a:solidFill>
                <a:prstDash val="dash"/>
                <a:round/>
                <a:headEnd type="none" w="med" len="med"/>
                <a:tailEnd type="none" w="med" len="med"/>
              </a:ln>
            </p:spPr>
            <p:txBody>
              <a:bodyPr/>
              <a:p>
                <a:endParaRPr lang="zh-CN" altLang="en-US"/>
              </a:p>
            </p:txBody>
          </p:sp>
          <p:sp>
            <p:nvSpPr>
              <p:cNvPr id="33815" name="Freeform 28"/>
              <p:cNvSpPr/>
              <p:nvPr/>
            </p:nvSpPr>
            <p:spPr>
              <a:xfrm>
                <a:off x="0" y="2880"/>
                <a:ext cx="1728" cy="96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CC00CC">
                    <a:alpha val="100000"/>
                  </a:srgbClr>
                </a:solidFill>
                <a:prstDash val="dash"/>
                <a:round/>
                <a:headEnd type="none" w="med" len="med"/>
                <a:tailEnd type="none" w="med" len="med"/>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p:cTn id="7" dur="500" fill="hold"/>
                                        <p:tgtEl>
                                          <p:spTgt spid="351234"/>
                                        </p:tgtEl>
                                        <p:attrNameLst>
                                          <p:attrName>ppt_w</p:attrName>
                                        </p:attrNameLst>
                                      </p:cBhvr>
                                      <p:tavLst>
                                        <p:tav tm="0">
                                          <p:val>
                                            <p:fltVal val="0.000000"/>
                                          </p:val>
                                        </p:tav>
                                        <p:tav tm="100000">
                                          <p:val>
                                            <p:strVal val="#ppt_w"/>
                                          </p:val>
                                        </p:tav>
                                      </p:tavLst>
                                    </p:anim>
                                    <p:anim calcmode="lin" valueType="num">
                                      <p:cBhvr>
                                        <p:cTn id="8" dur="500" fill="hold"/>
                                        <p:tgtEl>
                                          <p:spTgt spid="35123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2" name="Rectangle 2"/>
          <p:cNvSpPr/>
          <p:nvPr/>
        </p:nvSpPr>
        <p:spPr>
          <a:xfrm>
            <a:off x="1371600" y="881063"/>
            <a:ext cx="7315200" cy="676275"/>
          </a:xfrm>
          <a:prstGeom prst="rect">
            <a:avLst/>
          </a:prstGeom>
          <a:noFill/>
          <a:ln w="12700">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一端</a:t>
            </a:r>
            <a:r>
              <a:rPr lang="zh-CN" altLang="en-US" sz="3200" dirty="0">
                <a:solidFill>
                  <a:srgbClr val="CC0000"/>
                </a:solidFill>
                <a:latin typeface="宋体" panose="02010600030101010101" pitchFamily="2" charset="-122"/>
              </a:rPr>
              <a:t>固定</a:t>
            </a:r>
            <a:r>
              <a:rPr lang="zh-CN" altLang="en-US" sz="3200" dirty="0">
                <a:solidFill>
                  <a:schemeClr val="tx1"/>
                </a:solidFill>
                <a:latin typeface="宋体" panose="02010600030101010101" pitchFamily="2" charset="-122"/>
              </a:rPr>
              <a:t>一端</a:t>
            </a:r>
            <a:r>
              <a:rPr lang="zh-CN" altLang="en-US" sz="3200" dirty="0">
                <a:solidFill>
                  <a:srgbClr val="CC0000"/>
                </a:solidFill>
                <a:latin typeface="宋体" panose="02010600030101010101" pitchFamily="2" charset="-122"/>
              </a:rPr>
              <a:t>自由</a:t>
            </a:r>
            <a:r>
              <a:rPr lang="zh-CN" altLang="en-US" sz="3200" dirty="0">
                <a:solidFill>
                  <a:schemeClr val="tx1"/>
                </a:solidFill>
                <a:latin typeface="宋体" panose="02010600030101010101" pitchFamily="2" charset="-122"/>
              </a:rPr>
              <a:t>的弦振动的简正模式</a:t>
            </a:r>
            <a:endParaRPr lang="zh-CN" altLang="en-US" sz="3200" dirty="0">
              <a:solidFill>
                <a:schemeClr val="tx1"/>
              </a:solidFill>
              <a:latin typeface="宋体" panose="02010600030101010101" pitchFamily="2" charset="-122"/>
            </a:endParaRPr>
          </a:p>
        </p:txBody>
      </p:sp>
      <p:graphicFrame>
        <p:nvGraphicFramePr>
          <p:cNvPr id="352259" name="Object 3"/>
          <p:cNvGraphicFramePr/>
          <p:nvPr/>
        </p:nvGraphicFramePr>
        <p:xfrm>
          <a:off x="1905000" y="1600200"/>
          <a:ext cx="4953000" cy="949325"/>
        </p:xfrm>
        <a:graphic>
          <a:graphicData uri="http://schemas.openxmlformats.org/presentationml/2006/ole">
            <mc:AlternateContent xmlns:mc="http://schemas.openxmlformats.org/markup-compatibility/2006">
              <mc:Choice xmlns:v="urn:schemas-microsoft-com:vml" Requires="v">
                <p:oleObj spid="_x0000_s3161" name="" r:id="rId1" imgW="3390900" imgH="825500" progId="Equation.3">
                  <p:embed/>
                </p:oleObj>
              </mc:Choice>
              <mc:Fallback>
                <p:oleObj name="" r:id="rId1" imgW="3390900" imgH="825500" progId="Equation.3">
                  <p:embed/>
                  <p:pic>
                    <p:nvPicPr>
                      <p:cNvPr id="0" name="图片 3160"/>
                      <p:cNvPicPr/>
                      <p:nvPr/>
                    </p:nvPicPr>
                    <p:blipFill>
                      <a:blip r:embed="rId2"/>
                      <a:stretch>
                        <a:fillRect/>
                      </a:stretch>
                    </p:blipFill>
                    <p:spPr>
                      <a:xfrm>
                        <a:off x="1905000" y="1600200"/>
                        <a:ext cx="4953000" cy="949325"/>
                      </a:xfrm>
                      <a:prstGeom prst="rect">
                        <a:avLst/>
                      </a:prstGeom>
                      <a:noFill/>
                      <a:ln w="38100">
                        <a:noFill/>
                        <a:miter/>
                      </a:ln>
                    </p:spPr>
                  </p:pic>
                </p:oleObj>
              </mc:Fallback>
            </mc:AlternateContent>
          </a:graphicData>
        </a:graphic>
      </p:graphicFrame>
      <p:grpSp>
        <p:nvGrpSpPr>
          <p:cNvPr id="2" name="Group 4"/>
          <p:cNvGrpSpPr/>
          <p:nvPr/>
        </p:nvGrpSpPr>
        <p:grpSpPr>
          <a:xfrm>
            <a:off x="1981200" y="2819400"/>
            <a:ext cx="5800725" cy="3114675"/>
            <a:chOff x="1200" y="1728"/>
            <a:chExt cx="3654" cy="1962"/>
          </a:xfrm>
        </p:grpSpPr>
        <p:sp>
          <p:nvSpPr>
            <p:cNvPr id="34824" name="Rectangle 5" descr="深色下对角线"/>
            <p:cNvSpPr/>
            <p:nvPr/>
          </p:nvSpPr>
          <p:spPr>
            <a:xfrm>
              <a:off x="1428" y="1808"/>
              <a:ext cx="153" cy="521"/>
            </a:xfrm>
            <a:prstGeom prst="rect">
              <a:avLst/>
            </a:prstGeom>
            <a:pattFill prst="dkDnDiag">
              <a:fgClr>
                <a:srgbClr val="CC9900"/>
              </a:fgClr>
              <a:bgClr>
                <a:srgbClr val="FFFFCD"/>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4825" name="Rectangle 6" descr="深色下对角线"/>
            <p:cNvSpPr/>
            <p:nvPr/>
          </p:nvSpPr>
          <p:spPr>
            <a:xfrm>
              <a:off x="1428" y="2449"/>
              <a:ext cx="153" cy="520"/>
            </a:xfrm>
            <a:prstGeom prst="rect">
              <a:avLst/>
            </a:prstGeom>
            <a:pattFill prst="dkDnDiag">
              <a:fgClr>
                <a:srgbClr val="CC9900"/>
              </a:fgClr>
              <a:bgClr>
                <a:srgbClr val="FFFFCD"/>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4826" name="Rectangle 7" descr="深色下对角线"/>
            <p:cNvSpPr/>
            <p:nvPr/>
          </p:nvSpPr>
          <p:spPr>
            <a:xfrm>
              <a:off x="1428" y="3089"/>
              <a:ext cx="153" cy="521"/>
            </a:xfrm>
            <a:prstGeom prst="rect">
              <a:avLst/>
            </a:prstGeom>
            <a:pattFill prst="dkDnDiag">
              <a:fgClr>
                <a:srgbClr val="CC9900"/>
              </a:fgClr>
              <a:bgClr>
                <a:srgbClr val="FFFFCD"/>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4827" name="Line 8"/>
            <p:cNvSpPr/>
            <p:nvPr/>
          </p:nvSpPr>
          <p:spPr>
            <a:xfrm>
              <a:off x="1581" y="2689"/>
              <a:ext cx="2436" cy="0"/>
            </a:xfrm>
            <a:prstGeom prst="line">
              <a:avLst/>
            </a:prstGeom>
            <a:ln w="28575" cap="flat" cmpd="sng">
              <a:solidFill>
                <a:schemeClr val="tx1"/>
              </a:solidFill>
              <a:prstDash val="solid"/>
              <a:headEnd type="none" w="med" len="med"/>
              <a:tailEnd type="none" w="med" len="med"/>
            </a:ln>
          </p:spPr>
        </p:sp>
        <p:sp>
          <p:nvSpPr>
            <p:cNvPr id="34828" name="Line 9"/>
            <p:cNvSpPr/>
            <p:nvPr/>
          </p:nvSpPr>
          <p:spPr>
            <a:xfrm>
              <a:off x="1581" y="3330"/>
              <a:ext cx="2588" cy="0"/>
            </a:xfrm>
            <a:prstGeom prst="line">
              <a:avLst/>
            </a:prstGeom>
            <a:ln w="28575" cap="flat" cmpd="sng">
              <a:solidFill>
                <a:schemeClr val="tx1"/>
              </a:solidFill>
              <a:prstDash val="solid"/>
              <a:headEnd type="none" w="med" len="med"/>
              <a:tailEnd type="none" w="med" len="med"/>
            </a:ln>
          </p:spPr>
        </p:sp>
        <p:grpSp>
          <p:nvGrpSpPr>
            <p:cNvPr id="34829" name="Group 10"/>
            <p:cNvGrpSpPr/>
            <p:nvPr/>
          </p:nvGrpSpPr>
          <p:grpSpPr>
            <a:xfrm>
              <a:off x="1581" y="1848"/>
              <a:ext cx="3273" cy="394"/>
              <a:chOff x="3264" y="336"/>
              <a:chExt cx="2064" cy="472"/>
            </a:xfrm>
          </p:grpSpPr>
          <p:sp>
            <p:nvSpPr>
              <p:cNvPr id="34846" name="Line 11"/>
              <p:cNvSpPr/>
              <p:nvPr/>
            </p:nvSpPr>
            <p:spPr>
              <a:xfrm>
                <a:off x="3264" y="576"/>
                <a:ext cx="2016" cy="0"/>
              </a:xfrm>
              <a:prstGeom prst="line">
                <a:avLst/>
              </a:prstGeom>
              <a:ln w="28575" cap="flat" cmpd="sng">
                <a:solidFill>
                  <a:schemeClr val="tx1"/>
                </a:solidFill>
                <a:prstDash val="solid"/>
                <a:headEnd type="none" w="med" len="med"/>
                <a:tailEnd type="none" w="med" len="med"/>
              </a:ln>
            </p:spPr>
          </p:sp>
          <p:grpSp>
            <p:nvGrpSpPr>
              <p:cNvPr id="34847" name="Group 12"/>
              <p:cNvGrpSpPr/>
              <p:nvPr/>
            </p:nvGrpSpPr>
            <p:grpSpPr>
              <a:xfrm>
                <a:off x="3264" y="336"/>
                <a:ext cx="2064" cy="472"/>
                <a:chOff x="624" y="1928"/>
                <a:chExt cx="1488" cy="472"/>
              </a:xfrm>
            </p:grpSpPr>
            <p:sp>
              <p:nvSpPr>
                <p:cNvPr id="34848" name="Freeform 13"/>
                <p:cNvSpPr/>
                <p:nvPr/>
              </p:nvSpPr>
              <p:spPr>
                <a:xfrm>
                  <a:off x="624" y="1928"/>
                  <a:ext cx="1488" cy="232"/>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34849" name="Freeform 14"/>
                <p:cNvSpPr/>
                <p:nvPr/>
              </p:nvSpPr>
              <p:spPr>
                <a:xfrm flipV="1">
                  <a:off x="624" y="2160"/>
                  <a:ext cx="1488" cy="240"/>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FF0000">
                      <a:alpha val="100000"/>
                    </a:srgbClr>
                  </a:solidFill>
                  <a:prstDash val="dash"/>
                  <a:round/>
                  <a:headEnd type="none" w="med" len="med"/>
                  <a:tailEnd type="none" w="med" len="med"/>
                </a:ln>
              </p:spPr>
              <p:txBody>
                <a:bodyPr/>
                <a:p>
                  <a:endParaRPr lang="zh-CN" altLang="en-US"/>
                </a:p>
              </p:txBody>
            </p:sp>
          </p:grpSp>
        </p:grpSp>
        <p:grpSp>
          <p:nvGrpSpPr>
            <p:cNvPr id="34830" name="Group 15"/>
            <p:cNvGrpSpPr/>
            <p:nvPr/>
          </p:nvGrpSpPr>
          <p:grpSpPr>
            <a:xfrm>
              <a:off x="1581" y="2489"/>
              <a:ext cx="2131" cy="400"/>
              <a:chOff x="528" y="2592"/>
              <a:chExt cx="1488" cy="480"/>
            </a:xfrm>
          </p:grpSpPr>
          <p:sp>
            <p:nvSpPr>
              <p:cNvPr id="34843" name="Line 16"/>
              <p:cNvSpPr/>
              <p:nvPr/>
            </p:nvSpPr>
            <p:spPr>
              <a:xfrm>
                <a:off x="528" y="2832"/>
                <a:ext cx="1488" cy="0"/>
              </a:xfrm>
              <a:prstGeom prst="line">
                <a:avLst/>
              </a:prstGeom>
              <a:ln w="28575" cap="flat" cmpd="sng">
                <a:solidFill>
                  <a:schemeClr val="tx1"/>
                </a:solidFill>
                <a:prstDash val="solid"/>
                <a:headEnd type="none" w="med" len="med"/>
                <a:tailEnd type="none" w="med" len="med"/>
              </a:ln>
            </p:spPr>
          </p:sp>
          <p:sp>
            <p:nvSpPr>
              <p:cNvPr id="34844" name="Freeform 17"/>
              <p:cNvSpPr/>
              <p:nvPr/>
            </p:nvSpPr>
            <p:spPr>
              <a:xfrm>
                <a:off x="528" y="2592"/>
                <a:ext cx="1488" cy="48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34845" name="Freeform 18"/>
              <p:cNvSpPr/>
              <p:nvPr/>
            </p:nvSpPr>
            <p:spPr>
              <a:xfrm flipV="1">
                <a:off x="528" y="2592"/>
                <a:ext cx="1488" cy="48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FF9900">
                    <a:alpha val="100000"/>
                  </a:srgbClr>
                </a:solidFill>
                <a:prstDash val="dash"/>
                <a:round/>
                <a:headEnd type="none" w="med" len="med"/>
                <a:tailEnd type="none" w="med" len="med"/>
              </a:ln>
            </p:spPr>
            <p:txBody>
              <a:bodyPr/>
              <a:p>
                <a:endParaRPr lang="zh-CN" altLang="en-US"/>
              </a:p>
            </p:txBody>
          </p:sp>
        </p:grpSp>
        <p:grpSp>
          <p:nvGrpSpPr>
            <p:cNvPr id="34831" name="Group 19"/>
            <p:cNvGrpSpPr/>
            <p:nvPr/>
          </p:nvGrpSpPr>
          <p:grpSpPr>
            <a:xfrm>
              <a:off x="1581" y="3089"/>
              <a:ext cx="1903" cy="481"/>
              <a:chOff x="1680" y="864"/>
              <a:chExt cx="1488" cy="576"/>
            </a:xfrm>
          </p:grpSpPr>
          <p:sp>
            <p:nvSpPr>
              <p:cNvPr id="34836" name="Line 20"/>
              <p:cNvSpPr/>
              <p:nvPr/>
            </p:nvSpPr>
            <p:spPr>
              <a:xfrm>
                <a:off x="1680" y="1152"/>
                <a:ext cx="1488" cy="0"/>
              </a:xfrm>
              <a:prstGeom prst="line">
                <a:avLst/>
              </a:prstGeom>
              <a:ln w="28575" cap="flat" cmpd="sng">
                <a:solidFill>
                  <a:schemeClr val="tx1"/>
                </a:solidFill>
                <a:prstDash val="solid"/>
                <a:headEnd type="none" w="med" len="med"/>
                <a:tailEnd type="none" w="med" len="med"/>
              </a:ln>
            </p:spPr>
          </p:sp>
          <p:grpSp>
            <p:nvGrpSpPr>
              <p:cNvPr id="34837" name="Group 21"/>
              <p:cNvGrpSpPr/>
              <p:nvPr/>
            </p:nvGrpSpPr>
            <p:grpSpPr>
              <a:xfrm>
                <a:off x="1680" y="864"/>
                <a:ext cx="1488" cy="576"/>
                <a:chOff x="0" y="2880"/>
                <a:chExt cx="2592" cy="960"/>
              </a:xfrm>
            </p:grpSpPr>
            <p:sp>
              <p:nvSpPr>
                <p:cNvPr id="34841" name="Freeform 22"/>
                <p:cNvSpPr/>
                <p:nvPr/>
              </p:nvSpPr>
              <p:spPr>
                <a:xfrm>
                  <a:off x="1728" y="2880"/>
                  <a:ext cx="864" cy="477"/>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CC00CC">
                      <a:alpha val="100000"/>
                    </a:srgbClr>
                  </a:solidFill>
                  <a:prstDash val="solid"/>
                  <a:round/>
                  <a:headEnd type="none" w="med" len="med"/>
                  <a:tailEnd type="none" w="med" len="med"/>
                </a:ln>
              </p:spPr>
              <p:txBody>
                <a:bodyPr/>
                <a:p>
                  <a:endParaRPr lang="zh-CN" altLang="en-US"/>
                </a:p>
              </p:txBody>
            </p:sp>
            <p:sp>
              <p:nvSpPr>
                <p:cNvPr id="34842" name="Freeform 23"/>
                <p:cNvSpPr/>
                <p:nvPr/>
              </p:nvSpPr>
              <p:spPr>
                <a:xfrm>
                  <a:off x="0" y="2880"/>
                  <a:ext cx="1728" cy="96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CC00CC">
                      <a:alpha val="100000"/>
                    </a:srgbClr>
                  </a:solidFill>
                  <a:prstDash val="solid"/>
                  <a:round/>
                  <a:headEnd type="none" w="med" len="med"/>
                  <a:tailEnd type="none" w="med" len="med"/>
                </a:ln>
              </p:spPr>
              <p:txBody>
                <a:bodyPr/>
                <a:p>
                  <a:endParaRPr lang="zh-CN" altLang="en-US"/>
                </a:p>
              </p:txBody>
            </p:sp>
          </p:grpSp>
          <p:grpSp>
            <p:nvGrpSpPr>
              <p:cNvPr id="34838" name="Group 24"/>
              <p:cNvGrpSpPr/>
              <p:nvPr/>
            </p:nvGrpSpPr>
            <p:grpSpPr>
              <a:xfrm flipV="1">
                <a:off x="1680" y="864"/>
                <a:ext cx="1488" cy="576"/>
                <a:chOff x="0" y="2880"/>
                <a:chExt cx="2592" cy="960"/>
              </a:xfrm>
            </p:grpSpPr>
            <p:sp>
              <p:nvSpPr>
                <p:cNvPr id="34839" name="Freeform 25"/>
                <p:cNvSpPr/>
                <p:nvPr/>
              </p:nvSpPr>
              <p:spPr>
                <a:xfrm>
                  <a:off x="1728" y="2880"/>
                  <a:ext cx="864" cy="477"/>
                </a:xfrm>
                <a:custGeom>
                  <a:avLst/>
                  <a:gdLst>
                    <a:gd name="txL" fmla="*/ 0 w 864"/>
                    <a:gd name="txT" fmla="*/ 0 h 477"/>
                    <a:gd name="txR" fmla="*/ 864 w 864"/>
                    <a:gd name="txB" fmla="*/ 477 h 477"/>
                  </a:gdLst>
                  <a:ahLst/>
                  <a:cxnLst>
                    <a:cxn ang="0">
                      <a:pos x="0" y="477"/>
                    </a:cxn>
                    <a:cxn ang="0">
                      <a:pos x="184" y="157"/>
                    </a:cxn>
                    <a:cxn ang="0">
                      <a:pos x="432" y="0"/>
                    </a:cxn>
                    <a:cxn ang="0">
                      <a:pos x="680" y="157"/>
                    </a:cxn>
                    <a:cxn ang="0">
                      <a:pos x="864" y="477"/>
                    </a:cxn>
                  </a:cxnLst>
                  <a:rect l="txL" t="txT" r="txR" b="tx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cap="flat" cmpd="sng">
                  <a:solidFill>
                    <a:srgbClr val="CC00CC">
                      <a:alpha val="100000"/>
                    </a:srgbClr>
                  </a:solidFill>
                  <a:prstDash val="dash"/>
                  <a:round/>
                  <a:headEnd type="none" w="med" len="med"/>
                  <a:tailEnd type="none" w="med" len="med"/>
                </a:ln>
              </p:spPr>
              <p:txBody>
                <a:bodyPr/>
                <a:p>
                  <a:endParaRPr lang="zh-CN" altLang="en-US"/>
                </a:p>
              </p:txBody>
            </p:sp>
            <p:sp>
              <p:nvSpPr>
                <p:cNvPr id="34840" name="Freeform 26"/>
                <p:cNvSpPr/>
                <p:nvPr/>
              </p:nvSpPr>
              <p:spPr>
                <a:xfrm>
                  <a:off x="0" y="2880"/>
                  <a:ext cx="1728" cy="960"/>
                </a:xfrm>
                <a:custGeom>
                  <a:avLst/>
                  <a:gdLst>
                    <a:gd name="txL" fmla="*/ 0 w 1735"/>
                    <a:gd name="txT" fmla="*/ 0 h 973"/>
                    <a:gd name="txR" fmla="*/ 1735 w 1735"/>
                    <a:gd name="txB" fmla="*/ 973 h 973"/>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txL" t="txT" r="txR" b="tx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cap="flat" cmpd="sng">
                  <a:solidFill>
                    <a:srgbClr val="CC00CC">
                      <a:alpha val="100000"/>
                    </a:srgbClr>
                  </a:solidFill>
                  <a:prstDash val="dash"/>
                  <a:round/>
                  <a:headEnd type="none" w="med" len="med"/>
                  <a:tailEnd type="none" w="med" len="med"/>
                </a:ln>
              </p:spPr>
              <p:txBody>
                <a:bodyPr/>
                <a:p>
                  <a:endParaRPr lang="zh-CN" altLang="en-US"/>
                </a:p>
              </p:txBody>
            </p:sp>
          </p:grpSp>
        </p:grpSp>
        <p:sp>
          <p:nvSpPr>
            <p:cNvPr id="34832" name="Rectangle 27"/>
            <p:cNvSpPr/>
            <p:nvPr/>
          </p:nvSpPr>
          <p:spPr>
            <a:xfrm>
              <a:off x="3211" y="1764"/>
              <a:ext cx="1632" cy="1872"/>
            </a:xfrm>
            <a:prstGeom prst="rect">
              <a:avLst/>
            </a:prstGeom>
            <a:solidFill>
              <a:schemeClr val="bg1"/>
            </a:solidFill>
            <a:ln w="19050">
              <a:noFill/>
            </a:ln>
          </p:spPr>
          <p:txBody>
            <a:bodyPr wrap="none" anchor="ctr"/>
            <a:p>
              <a:endParaRPr lang="zh-CN" altLang="en-US" dirty="0">
                <a:latin typeface="Times New Roman" panose="02020603050405020304" pitchFamily="18" charset="0"/>
              </a:endParaRPr>
            </a:p>
          </p:txBody>
        </p:sp>
        <p:grpSp>
          <p:nvGrpSpPr>
            <p:cNvPr id="34833" name="Group 28"/>
            <p:cNvGrpSpPr/>
            <p:nvPr/>
          </p:nvGrpSpPr>
          <p:grpSpPr>
            <a:xfrm>
              <a:off x="3360" y="1776"/>
              <a:ext cx="1152" cy="1842"/>
              <a:chOff x="4368" y="1728"/>
              <a:chExt cx="1056" cy="2208"/>
            </a:xfrm>
          </p:grpSpPr>
          <p:sp>
            <p:nvSpPr>
              <p:cNvPr id="34835" name="Rectangle 29"/>
              <p:cNvSpPr/>
              <p:nvPr/>
            </p:nvSpPr>
            <p:spPr>
              <a:xfrm>
                <a:off x="4368" y="1728"/>
                <a:ext cx="1056" cy="2208"/>
              </a:xfrm>
              <a:prstGeom prst="rect">
                <a:avLst/>
              </a:prstGeom>
              <a:solidFill>
                <a:schemeClr val="bg1"/>
              </a:solidFill>
              <a:ln w="9525">
                <a:noFill/>
              </a:ln>
            </p:spPr>
            <p:txBody>
              <a:bodyPr wrap="none" anchor="ctr"/>
              <a:p>
                <a:endParaRPr lang="zh-CN" altLang="en-US" dirty="0">
                  <a:latin typeface="Times New Roman" panose="02020603050405020304" pitchFamily="18" charset="0"/>
                </a:endParaRPr>
              </a:p>
            </p:txBody>
          </p:sp>
          <p:graphicFrame>
            <p:nvGraphicFramePr>
              <p:cNvPr id="34819" name="Object 30"/>
              <p:cNvGraphicFramePr/>
              <p:nvPr/>
            </p:nvGraphicFramePr>
            <p:xfrm>
              <a:off x="4598" y="1776"/>
              <a:ext cx="682" cy="610"/>
            </p:xfrm>
            <a:graphic>
              <a:graphicData uri="http://schemas.openxmlformats.org/presentationml/2006/ole">
                <mc:AlternateContent xmlns:mc="http://schemas.openxmlformats.org/markup-compatibility/2006">
                  <mc:Choice xmlns:v="urn:schemas-microsoft-com:vml" Requires="v">
                    <p:oleObj spid="_x0000_s3164" name="" r:id="rId3" imgW="609600" imgH="609600" progId="Equation.3">
                      <p:embed/>
                    </p:oleObj>
                  </mc:Choice>
                  <mc:Fallback>
                    <p:oleObj name="" r:id="rId3" imgW="609600" imgH="609600" progId="Equation.3">
                      <p:embed/>
                      <p:pic>
                        <p:nvPicPr>
                          <p:cNvPr id="0" name="图片 3163"/>
                          <p:cNvPicPr/>
                          <p:nvPr/>
                        </p:nvPicPr>
                        <p:blipFill>
                          <a:blip r:embed="rId4"/>
                          <a:stretch>
                            <a:fillRect/>
                          </a:stretch>
                        </p:blipFill>
                        <p:spPr>
                          <a:xfrm>
                            <a:off x="4598" y="1776"/>
                            <a:ext cx="682" cy="610"/>
                          </a:xfrm>
                          <a:prstGeom prst="rect">
                            <a:avLst/>
                          </a:prstGeom>
                          <a:noFill/>
                          <a:ln w="38100">
                            <a:noFill/>
                            <a:miter/>
                          </a:ln>
                        </p:spPr>
                      </p:pic>
                    </p:oleObj>
                  </mc:Fallback>
                </mc:AlternateContent>
              </a:graphicData>
            </a:graphic>
          </p:graphicFrame>
          <p:graphicFrame>
            <p:nvGraphicFramePr>
              <p:cNvPr id="34820" name="Object 31"/>
              <p:cNvGraphicFramePr/>
              <p:nvPr/>
            </p:nvGraphicFramePr>
            <p:xfrm>
              <a:off x="4556" y="2544"/>
              <a:ext cx="772" cy="610"/>
            </p:xfrm>
            <a:graphic>
              <a:graphicData uri="http://schemas.openxmlformats.org/presentationml/2006/ole">
                <mc:AlternateContent xmlns:mc="http://schemas.openxmlformats.org/markup-compatibility/2006">
                  <mc:Choice xmlns:v="urn:schemas-microsoft-com:vml" Requires="v">
                    <p:oleObj spid="_x0000_s3165" name="" r:id="rId5" imgW="749300" imgH="609600" progId="Equation.3">
                      <p:embed/>
                    </p:oleObj>
                  </mc:Choice>
                  <mc:Fallback>
                    <p:oleObj name="" r:id="rId5" imgW="749300" imgH="609600" progId="Equation.3">
                      <p:embed/>
                      <p:pic>
                        <p:nvPicPr>
                          <p:cNvPr id="0" name="图片 3164"/>
                          <p:cNvPicPr/>
                          <p:nvPr/>
                        </p:nvPicPr>
                        <p:blipFill>
                          <a:blip r:embed="rId6"/>
                          <a:stretch>
                            <a:fillRect/>
                          </a:stretch>
                        </p:blipFill>
                        <p:spPr>
                          <a:xfrm>
                            <a:off x="4556" y="2544"/>
                            <a:ext cx="772" cy="610"/>
                          </a:xfrm>
                          <a:prstGeom prst="rect">
                            <a:avLst/>
                          </a:prstGeom>
                          <a:noFill/>
                          <a:ln w="38100">
                            <a:noFill/>
                            <a:miter/>
                          </a:ln>
                        </p:spPr>
                      </p:pic>
                    </p:oleObj>
                  </mc:Fallback>
                </mc:AlternateContent>
              </a:graphicData>
            </a:graphic>
          </p:graphicFrame>
          <p:graphicFrame>
            <p:nvGraphicFramePr>
              <p:cNvPr id="34821" name="Object 32"/>
              <p:cNvGraphicFramePr/>
              <p:nvPr/>
            </p:nvGraphicFramePr>
            <p:xfrm>
              <a:off x="4556" y="3264"/>
              <a:ext cx="772" cy="610"/>
            </p:xfrm>
            <a:graphic>
              <a:graphicData uri="http://schemas.openxmlformats.org/presentationml/2006/ole">
                <mc:AlternateContent xmlns:mc="http://schemas.openxmlformats.org/markup-compatibility/2006">
                  <mc:Choice xmlns:v="urn:schemas-microsoft-com:vml" Requires="v">
                    <p:oleObj spid="_x0000_s3160" name="" r:id="rId7" imgW="736600" imgH="609600" progId="Equation.3">
                      <p:embed/>
                    </p:oleObj>
                  </mc:Choice>
                  <mc:Fallback>
                    <p:oleObj name="" r:id="rId7" imgW="736600" imgH="609600" progId="Equation.3">
                      <p:embed/>
                      <p:pic>
                        <p:nvPicPr>
                          <p:cNvPr id="0" name="图片 3159"/>
                          <p:cNvPicPr/>
                          <p:nvPr/>
                        </p:nvPicPr>
                        <p:blipFill>
                          <a:blip r:embed="rId8"/>
                          <a:stretch>
                            <a:fillRect/>
                          </a:stretch>
                        </p:blipFill>
                        <p:spPr>
                          <a:xfrm>
                            <a:off x="4556" y="3264"/>
                            <a:ext cx="772" cy="610"/>
                          </a:xfrm>
                          <a:prstGeom prst="rect">
                            <a:avLst/>
                          </a:prstGeom>
                          <a:noFill/>
                          <a:ln w="38100">
                            <a:noFill/>
                            <a:miter/>
                          </a:ln>
                        </p:spPr>
                      </p:pic>
                    </p:oleObj>
                  </mc:Fallback>
                </mc:AlternateContent>
              </a:graphicData>
            </a:graphic>
          </p:graphicFrame>
        </p:grpSp>
        <p:sp>
          <p:nvSpPr>
            <p:cNvPr id="34834" name="Rectangle 33"/>
            <p:cNvSpPr/>
            <p:nvPr/>
          </p:nvSpPr>
          <p:spPr>
            <a:xfrm>
              <a:off x="1200" y="1728"/>
              <a:ext cx="3451" cy="1962"/>
            </a:xfrm>
            <a:prstGeom prst="rect">
              <a:avLst/>
            </a:prstGeom>
            <a:no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p:cTn id="7" dur="500" fill="hold"/>
                                        <p:tgtEl>
                                          <p:spTgt spid="352259"/>
                                        </p:tgtEl>
                                        <p:attrNameLst>
                                          <p:attrName>ppt_w</p:attrName>
                                        </p:attrNameLst>
                                      </p:cBhvr>
                                      <p:tavLst>
                                        <p:tav tm="0">
                                          <p:val>
                                            <p:fltVal val="0.000000"/>
                                          </p:val>
                                        </p:tav>
                                        <p:tav tm="100000">
                                          <p:val>
                                            <p:strVal val="#ppt_w"/>
                                          </p:val>
                                        </p:tav>
                                      </p:tavLst>
                                    </p:anim>
                                    <p:anim calcmode="lin" valueType="num">
                                      <p:cBhvr>
                                        <p:cTn id="8" dur="500" fill="hold"/>
                                        <p:tgtEl>
                                          <p:spTgt spid="35225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Text Box 2"/>
          <p:cNvSpPr txBox="1"/>
          <p:nvPr/>
        </p:nvSpPr>
        <p:spPr>
          <a:xfrm>
            <a:off x="609600" y="639763"/>
            <a:ext cx="8077200" cy="1260475"/>
          </a:xfrm>
          <a:prstGeom prst="rect">
            <a:avLst/>
          </a:prstGeom>
          <a:noFill/>
          <a:ln w="19050">
            <a:noFill/>
          </a:ln>
        </p:spPr>
        <p:txBody>
          <a:bodyPr>
            <a:spAutoFit/>
          </a:bodyPr>
          <a:p>
            <a:pPr>
              <a:lnSpc>
                <a:spcPct val="120000"/>
              </a:lnSpc>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例 </a:t>
            </a:r>
            <a:r>
              <a:rPr lang="zh-CN" altLang="en-US" sz="3200" dirty="0">
                <a:latin typeface="Times New Roman" panose="02020603050405020304" pitchFamily="18" charset="0"/>
              </a:rPr>
              <a:t> 如图</a:t>
            </a:r>
            <a:r>
              <a:rPr lang="en-US" altLang="zh-CN" sz="3200" dirty="0">
                <a:latin typeface="Times New Roman" panose="02020603050405020304" pitchFamily="18" charset="0"/>
              </a:rPr>
              <a:t>, </a:t>
            </a:r>
            <a:r>
              <a:rPr lang="zh-CN" altLang="en-US" sz="3200" dirty="0">
                <a:latin typeface="Times New Roman" panose="02020603050405020304" pitchFamily="18" charset="0"/>
              </a:rPr>
              <a:t>一列沿</a:t>
            </a:r>
            <a:r>
              <a:rPr lang="en-US" altLang="zh-CN" sz="3200" b="0" i="1" dirty="0">
                <a:latin typeface="Times New Roman" panose="02020603050405020304" pitchFamily="18" charset="0"/>
              </a:rPr>
              <a:t>x</a:t>
            </a:r>
            <a:r>
              <a:rPr lang="zh-CN" altLang="en-US" sz="3200" dirty="0">
                <a:latin typeface="Times New Roman" panose="02020603050405020304" pitchFamily="18" charset="0"/>
              </a:rPr>
              <a:t>轴正向传播的简谐波方程为                                                  </a:t>
            </a:r>
            <a:r>
              <a:rPr lang="en-US" altLang="zh-CN" sz="3200" b="0" dirty="0">
                <a:latin typeface="Times New Roman" panose="02020603050405020304" pitchFamily="18" charset="0"/>
              </a:rPr>
              <a:t>(m)</a:t>
            </a:r>
            <a:endParaRPr lang="en-US" altLang="zh-CN" sz="3200" b="0" dirty="0">
              <a:latin typeface="Times New Roman" panose="02020603050405020304" pitchFamily="18" charset="0"/>
            </a:endParaRPr>
          </a:p>
        </p:txBody>
      </p:sp>
      <p:sp>
        <p:nvSpPr>
          <p:cNvPr id="35844" name="Text Box 3"/>
          <p:cNvSpPr txBox="1"/>
          <p:nvPr/>
        </p:nvSpPr>
        <p:spPr>
          <a:xfrm>
            <a:off x="7543800" y="1371600"/>
            <a:ext cx="1076325" cy="519113"/>
          </a:xfrm>
          <a:prstGeom prst="rect">
            <a:avLst/>
          </a:prstGeom>
          <a:noFill/>
          <a:ln w="19050">
            <a:noFill/>
          </a:ln>
        </p:spPr>
        <p:txBody>
          <a:bodyPr wrap="none">
            <a:spAutoFit/>
          </a:bodyPr>
          <a:p>
            <a:pPr algn="ctr"/>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1</a:t>
            </a:r>
            <a:r>
              <a:rPr lang="zh-CN" altLang="en-US" sz="2800" dirty="0">
                <a:solidFill>
                  <a:srgbClr val="CC0000"/>
                </a:solidFill>
                <a:latin typeface="Times New Roman" panose="02020603050405020304" pitchFamily="18" charset="0"/>
              </a:rPr>
              <a:t>）</a:t>
            </a:r>
            <a:endParaRPr lang="zh-CN" altLang="en-US" sz="2800" dirty="0">
              <a:solidFill>
                <a:srgbClr val="CC0000"/>
              </a:solidFill>
              <a:latin typeface="Times New Roman" panose="02020603050405020304" pitchFamily="18" charset="0"/>
            </a:endParaRPr>
          </a:p>
        </p:txBody>
      </p:sp>
      <p:sp>
        <p:nvSpPr>
          <p:cNvPr id="35845" name="Text Box 4"/>
          <p:cNvSpPr txBox="1"/>
          <p:nvPr/>
        </p:nvSpPr>
        <p:spPr>
          <a:xfrm>
            <a:off x="685800" y="1828800"/>
            <a:ext cx="7848600" cy="1844675"/>
          </a:xfrm>
          <a:prstGeom prst="rect">
            <a:avLst/>
          </a:prstGeom>
          <a:noFill/>
          <a:ln w="19050">
            <a:noFill/>
          </a:ln>
        </p:spPr>
        <p:txBody>
          <a:bodyPr>
            <a:spAutoFit/>
          </a:bodyPr>
          <a:p>
            <a:pPr>
              <a:lnSpc>
                <a:spcPct val="120000"/>
              </a:lnSpc>
            </a:pPr>
            <a:r>
              <a:rPr lang="zh-CN" altLang="en-US" sz="3200" dirty="0">
                <a:latin typeface="Times New Roman" panose="02020603050405020304" pitchFamily="18" charset="0"/>
              </a:rPr>
              <a:t>在</a:t>
            </a:r>
            <a:r>
              <a:rPr lang="en-US" altLang="zh-CN" sz="3200" b="0" dirty="0">
                <a:latin typeface="Times New Roman" panose="02020603050405020304" pitchFamily="18" charset="0"/>
              </a:rPr>
              <a:t>1</a:t>
            </a:r>
            <a:r>
              <a:rPr lang="zh-CN" altLang="en-US" sz="3200" dirty="0">
                <a:latin typeface="Times New Roman" panose="02020603050405020304" pitchFamily="18" charset="0"/>
              </a:rPr>
              <a:t>，</a:t>
            </a:r>
            <a:r>
              <a:rPr lang="en-US" altLang="zh-CN" sz="3200" b="0" dirty="0">
                <a:latin typeface="Times New Roman" panose="02020603050405020304" pitchFamily="18" charset="0"/>
              </a:rPr>
              <a:t>2</a:t>
            </a:r>
            <a:r>
              <a:rPr lang="zh-CN" altLang="en-US" sz="3200" dirty="0">
                <a:latin typeface="Times New Roman" panose="02020603050405020304" pitchFamily="18" charset="0"/>
              </a:rPr>
              <a:t>两种介质分界面上点</a:t>
            </a:r>
            <a:r>
              <a:rPr lang="en-US" altLang="zh-CN" sz="3200" b="0" i="1" dirty="0">
                <a:latin typeface="Times New Roman" panose="02020603050405020304" pitchFamily="18" charset="0"/>
              </a:rPr>
              <a:t>A</a:t>
            </a:r>
            <a:r>
              <a:rPr lang="zh-CN" altLang="en-US" sz="3200" dirty="0">
                <a:latin typeface="Times New Roman" panose="02020603050405020304" pitchFamily="18" charset="0"/>
              </a:rPr>
              <a:t>与坐标原点</a:t>
            </a:r>
            <a:r>
              <a:rPr lang="en-US" altLang="zh-CN" sz="3200" b="0" i="1" dirty="0">
                <a:latin typeface="Times New Roman" panose="02020603050405020304" pitchFamily="18" charset="0"/>
              </a:rPr>
              <a:t>O</a:t>
            </a:r>
            <a:r>
              <a:rPr lang="zh-CN" altLang="en-US" sz="3200" dirty="0">
                <a:latin typeface="Times New Roman" panose="02020603050405020304" pitchFamily="18" charset="0"/>
              </a:rPr>
              <a:t>相距</a:t>
            </a:r>
            <a:r>
              <a:rPr lang="en-US" altLang="zh-CN" sz="3200" b="0" i="1" dirty="0">
                <a:latin typeface="Times New Roman" panose="02020603050405020304" pitchFamily="18" charset="0"/>
              </a:rPr>
              <a:t>L</a:t>
            </a:r>
            <a:r>
              <a:rPr lang="en-US" altLang="zh-CN" sz="3200" b="0" dirty="0">
                <a:latin typeface="Times New Roman" panose="02020603050405020304" pitchFamily="18" charset="0"/>
              </a:rPr>
              <a:t>=2.25 m</a:t>
            </a:r>
            <a:r>
              <a:rPr lang="en-US" altLang="zh-CN" sz="3200" dirty="0">
                <a:latin typeface="Times New Roman" panose="02020603050405020304" pitchFamily="18" charset="0"/>
              </a:rPr>
              <a:t>.</a:t>
            </a:r>
            <a:r>
              <a:rPr lang="zh-CN" altLang="en-US" sz="3200" dirty="0">
                <a:latin typeface="Times New Roman" panose="02020603050405020304" pitchFamily="18" charset="0"/>
              </a:rPr>
              <a:t>已知介质</a:t>
            </a:r>
            <a:r>
              <a:rPr lang="en-US" altLang="zh-CN" sz="3200" b="0" dirty="0">
                <a:latin typeface="Times New Roman" panose="02020603050405020304" pitchFamily="18" charset="0"/>
              </a:rPr>
              <a:t>2</a:t>
            </a:r>
            <a:r>
              <a:rPr lang="zh-CN" altLang="en-US" sz="3200" dirty="0">
                <a:latin typeface="Times New Roman" panose="02020603050405020304" pitchFamily="18" charset="0"/>
              </a:rPr>
              <a:t>的波阻大于介质</a:t>
            </a:r>
            <a:r>
              <a:rPr lang="en-US" altLang="zh-CN" sz="3200" b="0" dirty="0">
                <a:latin typeface="Times New Roman" panose="02020603050405020304" pitchFamily="18" charset="0"/>
              </a:rPr>
              <a:t>1</a:t>
            </a:r>
            <a:r>
              <a:rPr lang="zh-CN" altLang="en-US" sz="3200" dirty="0">
                <a:latin typeface="Times New Roman" panose="02020603050405020304" pitchFamily="18" charset="0"/>
              </a:rPr>
              <a:t>的波阻</a:t>
            </a:r>
            <a:r>
              <a:rPr lang="en-US" altLang="zh-CN" sz="3200" dirty="0">
                <a:latin typeface="Times New Roman" panose="02020603050405020304" pitchFamily="18" charset="0"/>
              </a:rPr>
              <a:t>, </a:t>
            </a:r>
            <a:r>
              <a:rPr lang="zh-CN" altLang="en-US" sz="3200" dirty="0">
                <a:latin typeface="Times New Roman" panose="02020603050405020304" pitchFamily="18" charset="0"/>
              </a:rPr>
              <a:t>反射波与入射波的振幅相等</a:t>
            </a:r>
            <a:r>
              <a:rPr lang="en-US" altLang="zh-CN" sz="3200" dirty="0">
                <a:latin typeface="Times New Roman" panose="02020603050405020304" pitchFamily="18" charset="0"/>
              </a:rPr>
              <a:t>, </a:t>
            </a:r>
            <a:r>
              <a:rPr lang="zh-CN" altLang="en-US" sz="3200" dirty="0">
                <a:latin typeface="Times New Roman" panose="02020603050405020304" pitchFamily="18" charset="0"/>
              </a:rPr>
              <a:t>求： </a:t>
            </a:r>
            <a:endParaRPr lang="zh-CN" altLang="en-US" sz="3200" dirty="0">
              <a:latin typeface="Times New Roman" panose="02020603050405020304" pitchFamily="18" charset="0"/>
            </a:endParaRPr>
          </a:p>
        </p:txBody>
      </p:sp>
      <p:sp>
        <p:nvSpPr>
          <p:cNvPr id="35846" name="Text Box 5"/>
          <p:cNvSpPr txBox="1"/>
          <p:nvPr/>
        </p:nvSpPr>
        <p:spPr>
          <a:xfrm>
            <a:off x="838200" y="3657600"/>
            <a:ext cx="3960813" cy="579438"/>
          </a:xfrm>
          <a:prstGeom prst="rect">
            <a:avLst/>
          </a:prstGeom>
          <a:noFill/>
          <a:ln w="19050">
            <a:noFill/>
          </a:ln>
        </p:spPr>
        <p:txBody>
          <a:bodyPr>
            <a:spAutoFit/>
          </a:bodyPr>
          <a:p>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1</a:t>
            </a:r>
            <a:r>
              <a:rPr lang="zh-CN" altLang="en-US" sz="2800" dirty="0">
                <a:solidFill>
                  <a:srgbClr val="CC0000"/>
                </a:solidFill>
                <a:latin typeface="Times New Roman" panose="02020603050405020304" pitchFamily="18" charset="0"/>
              </a:rPr>
              <a:t>）</a:t>
            </a:r>
            <a:r>
              <a:rPr lang="zh-CN" altLang="en-US" sz="3200" dirty="0">
                <a:latin typeface="Times New Roman" panose="02020603050405020304" pitchFamily="18" charset="0"/>
              </a:rPr>
              <a:t>反射波方程</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sp>
        <p:nvSpPr>
          <p:cNvPr id="35847" name="Text Box 6"/>
          <p:cNvSpPr txBox="1"/>
          <p:nvPr/>
        </p:nvSpPr>
        <p:spPr>
          <a:xfrm>
            <a:off x="4419600" y="3657600"/>
            <a:ext cx="3744913" cy="579438"/>
          </a:xfrm>
          <a:prstGeom prst="rect">
            <a:avLst/>
          </a:prstGeom>
          <a:noFill/>
          <a:ln w="19050">
            <a:noFill/>
          </a:ln>
        </p:spPr>
        <p:txBody>
          <a:bodyPr>
            <a:spAutoFit/>
          </a:bodyPr>
          <a:p>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2</a:t>
            </a:r>
            <a:r>
              <a:rPr lang="zh-CN" altLang="en-US" sz="2800" dirty="0">
                <a:solidFill>
                  <a:srgbClr val="CC0000"/>
                </a:solidFill>
                <a:latin typeface="Times New Roman" panose="02020603050405020304" pitchFamily="18" charset="0"/>
              </a:rPr>
              <a:t>）</a:t>
            </a:r>
            <a:r>
              <a:rPr lang="zh-CN" altLang="en-US" sz="3200" dirty="0">
                <a:latin typeface="Times New Roman" panose="02020603050405020304" pitchFamily="18" charset="0"/>
              </a:rPr>
              <a:t>驻波方程</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sp>
        <p:nvSpPr>
          <p:cNvPr id="35848" name="Text Box 7"/>
          <p:cNvSpPr txBox="1"/>
          <p:nvPr/>
        </p:nvSpPr>
        <p:spPr>
          <a:xfrm>
            <a:off x="838200" y="4267200"/>
            <a:ext cx="7632700" cy="579438"/>
          </a:xfrm>
          <a:prstGeom prst="rect">
            <a:avLst/>
          </a:prstGeom>
          <a:noFill/>
          <a:ln w="19050">
            <a:noFill/>
          </a:ln>
        </p:spPr>
        <p:txBody>
          <a:bodyPr>
            <a:spAutoFit/>
          </a:bodyPr>
          <a:p>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3</a:t>
            </a:r>
            <a:r>
              <a:rPr lang="zh-CN" altLang="en-US" sz="2800" dirty="0">
                <a:solidFill>
                  <a:srgbClr val="CC0000"/>
                </a:solidFill>
                <a:latin typeface="Times New Roman" panose="02020603050405020304" pitchFamily="18" charset="0"/>
              </a:rPr>
              <a:t>）</a:t>
            </a:r>
            <a:r>
              <a:rPr lang="zh-CN" altLang="en-US" sz="3200" dirty="0">
                <a:latin typeface="Times New Roman" panose="02020603050405020304" pitchFamily="18" charset="0"/>
              </a:rPr>
              <a:t>在</a:t>
            </a:r>
            <a:r>
              <a:rPr lang="en-US" altLang="zh-CN" sz="3200" b="0" i="1" dirty="0">
                <a:latin typeface="Times New Roman" panose="02020603050405020304" pitchFamily="18" charset="0"/>
              </a:rPr>
              <a:t>OA</a:t>
            </a:r>
            <a:r>
              <a:rPr lang="zh-CN" altLang="en-US" sz="3200" dirty="0">
                <a:latin typeface="Times New Roman" panose="02020603050405020304" pitchFamily="18" charset="0"/>
              </a:rPr>
              <a:t>之间波节和波腹的位置坐标</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grpSp>
        <p:nvGrpSpPr>
          <p:cNvPr id="35849" name="Group 8"/>
          <p:cNvGrpSpPr/>
          <p:nvPr/>
        </p:nvGrpSpPr>
        <p:grpSpPr>
          <a:xfrm>
            <a:off x="1905000" y="4724400"/>
            <a:ext cx="5700713" cy="1600200"/>
            <a:chOff x="1200" y="2976"/>
            <a:chExt cx="3591" cy="1008"/>
          </a:xfrm>
        </p:grpSpPr>
        <p:sp>
          <p:nvSpPr>
            <p:cNvPr id="35850" name="Rectangle 9"/>
            <p:cNvSpPr/>
            <p:nvPr/>
          </p:nvSpPr>
          <p:spPr>
            <a:xfrm>
              <a:off x="1200" y="3072"/>
              <a:ext cx="3591" cy="912"/>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5851" name="Text Box 10"/>
            <p:cNvSpPr txBox="1"/>
            <p:nvPr/>
          </p:nvSpPr>
          <p:spPr>
            <a:xfrm>
              <a:off x="1713" y="2976"/>
              <a:ext cx="230" cy="365"/>
            </a:xfrm>
            <a:prstGeom prst="rect">
              <a:avLst/>
            </a:prstGeom>
            <a:noFill/>
            <a:ln w="19050">
              <a:noFill/>
            </a:ln>
          </p:spPr>
          <p:txBody>
            <a:bodyPr wrap="none">
              <a:spAutoFit/>
            </a:bodyPr>
            <a:p>
              <a:pPr algn="ctr"/>
              <a:r>
                <a:rPr lang="en-US" altLang="zh-CN" sz="3200" b="0" i="1" dirty="0">
                  <a:latin typeface="Times New Roman" panose="02020603050405020304" pitchFamily="18" charset="0"/>
                </a:rPr>
                <a:t>y</a:t>
              </a:r>
              <a:endParaRPr lang="en-US" altLang="zh-CN" sz="3200" b="0" i="1" dirty="0">
                <a:latin typeface="Times New Roman" panose="02020603050405020304" pitchFamily="18" charset="0"/>
              </a:endParaRPr>
            </a:p>
          </p:txBody>
        </p:sp>
        <p:sp>
          <p:nvSpPr>
            <p:cNvPr id="35852" name="Line 11"/>
            <p:cNvSpPr/>
            <p:nvPr/>
          </p:nvSpPr>
          <p:spPr>
            <a:xfrm>
              <a:off x="1344" y="3560"/>
              <a:ext cx="3315" cy="0"/>
            </a:xfrm>
            <a:prstGeom prst="line">
              <a:avLst/>
            </a:prstGeom>
            <a:ln w="19050" cap="flat" cmpd="sng">
              <a:solidFill>
                <a:schemeClr val="tx1"/>
              </a:solidFill>
              <a:prstDash val="solid"/>
              <a:headEnd type="none" w="med" len="med"/>
              <a:tailEnd type="triangle" w="med" len="med"/>
            </a:ln>
          </p:spPr>
        </p:sp>
        <p:sp>
          <p:nvSpPr>
            <p:cNvPr id="35853" name="Line 12"/>
            <p:cNvSpPr/>
            <p:nvPr/>
          </p:nvSpPr>
          <p:spPr>
            <a:xfrm flipV="1">
              <a:off x="1716" y="3098"/>
              <a:ext cx="0" cy="844"/>
            </a:xfrm>
            <a:prstGeom prst="line">
              <a:avLst/>
            </a:prstGeom>
            <a:ln w="19050" cap="flat" cmpd="sng">
              <a:solidFill>
                <a:schemeClr val="tx1"/>
              </a:solidFill>
              <a:prstDash val="solid"/>
              <a:headEnd type="none" w="med" len="med"/>
              <a:tailEnd type="triangle" w="med" len="med"/>
            </a:ln>
          </p:spPr>
        </p:sp>
        <p:sp>
          <p:nvSpPr>
            <p:cNvPr id="35854" name="Line 13"/>
            <p:cNvSpPr/>
            <p:nvPr/>
          </p:nvSpPr>
          <p:spPr>
            <a:xfrm>
              <a:off x="3578" y="3118"/>
              <a:ext cx="0" cy="844"/>
            </a:xfrm>
            <a:prstGeom prst="line">
              <a:avLst/>
            </a:prstGeom>
            <a:ln w="19050" cap="flat" cmpd="sng">
              <a:solidFill>
                <a:schemeClr val="tx1"/>
              </a:solidFill>
              <a:prstDash val="solid"/>
              <a:headEnd type="none" w="med" len="med"/>
              <a:tailEnd type="none" w="med" len="med"/>
            </a:ln>
          </p:spPr>
        </p:sp>
        <p:sp>
          <p:nvSpPr>
            <p:cNvPr id="35855" name="Text Box 14"/>
            <p:cNvSpPr txBox="1"/>
            <p:nvPr/>
          </p:nvSpPr>
          <p:spPr>
            <a:xfrm>
              <a:off x="2366" y="3552"/>
              <a:ext cx="258" cy="365"/>
            </a:xfrm>
            <a:prstGeom prst="rect">
              <a:avLst/>
            </a:prstGeom>
            <a:noFill/>
            <a:ln w="19050">
              <a:noFill/>
            </a:ln>
          </p:spPr>
          <p:txBody>
            <a:bodyPr wrap="none">
              <a:spAutoFit/>
            </a:bodyPr>
            <a:p>
              <a:pPr algn="ctr"/>
              <a:r>
                <a:rPr lang="en-US" altLang="zh-CN" sz="3200" b="0" i="1" dirty="0">
                  <a:solidFill>
                    <a:srgbClr val="0000FF"/>
                  </a:solidFill>
                  <a:latin typeface="Times New Roman" panose="02020603050405020304" pitchFamily="18" charset="0"/>
                </a:rPr>
                <a:t>L</a:t>
              </a:r>
              <a:endParaRPr lang="en-US" altLang="zh-CN" sz="3200" b="0" i="1" dirty="0">
                <a:solidFill>
                  <a:srgbClr val="0000FF"/>
                </a:solidFill>
                <a:latin typeface="Times New Roman" panose="02020603050405020304" pitchFamily="18" charset="0"/>
              </a:endParaRPr>
            </a:p>
          </p:txBody>
        </p:sp>
        <p:sp>
          <p:nvSpPr>
            <p:cNvPr id="35856" name="Line 15"/>
            <p:cNvSpPr/>
            <p:nvPr/>
          </p:nvSpPr>
          <p:spPr>
            <a:xfrm>
              <a:off x="2663" y="3721"/>
              <a:ext cx="905" cy="0"/>
            </a:xfrm>
            <a:prstGeom prst="line">
              <a:avLst/>
            </a:prstGeom>
            <a:ln w="19050" cap="flat" cmpd="sng">
              <a:solidFill>
                <a:srgbClr val="FF00FF"/>
              </a:solidFill>
              <a:prstDash val="solid"/>
              <a:headEnd type="none" w="med" len="med"/>
              <a:tailEnd type="triangle" w="med" len="med"/>
            </a:ln>
          </p:spPr>
        </p:sp>
        <p:sp>
          <p:nvSpPr>
            <p:cNvPr id="35857" name="Line 16"/>
            <p:cNvSpPr/>
            <p:nvPr/>
          </p:nvSpPr>
          <p:spPr>
            <a:xfrm flipH="1">
              <a:off x="1716" y="3721"/>
              <a:ext cx="633" cy="0"/>
            </a:xfrm>
            <a:prstGeom prst="line">
              <a:avLst/>
            </a:prstGeom>
            <a:ln w="19050" cap="flat" cmpd="sng">
              <a:solidFill>
                <a:srgbClr val="FF00FF"/>
              </a:solidFill>
              <a:prstDash val="solid"/>
              <a:headEnd type="none" w="med" len="med"/>
              <a:tailEnd type="triangle" w="med" len="med"/>
            </a:ln>
          </p:spPr>
        </p:sp>
        <p:sp>
          <p:nvSpPr>
            <p:cNvPr id="35858" name="Text Box 17"/>
            <p:cNvSpPr txBox="1"/>
            <p:nvPr/>
          </p:nvSpPr>
          <p:spPr>
            <a:xfrm>
              <a:off x="1489" y="3600"/>
              <a:ext cx="255" cy="288"/>
            </a:xfrm>
            <a:prstGeom prst="rect">
              <a:avLst/>
            </a:prstGeom>
            <a:noFill/>
            <a:ln w="19050">
              <a:noFill/>
            </a:ln>
          </p:spPr>
          <p:txBody>
            <a:bodyPr wrap="none">
              <a:spAutoFit/>
            </a:bodyPr>
            <a:p>
              <a:pPr algn="ctr"/>
              <a:r>
                <a:rPr lang="en-US" altLang="zh-CN" b="0" i="1" dirty="0">
                  <a:latin typeface="Times New Roman" panose="02020603050405020304" pitchFamily="18" charset="0"/>
                </a:rPr>
                <a:t>O</a:t>
              </a:r>
              <a:endParaRPr lang="en-US" altLang="zh-CN" b="0" i="1" dirty="0">
                <a:latin typeface="Times New Roman" panose="02020603050405020304" pitchFamily="18" charset="0"/>
              </a:endParaRPr>
            </a:p>
          </p:txBody>
        </p:sp>
        <p:sp>
          <p:nvSpPr>
            <p:cNvPr id="35859" name="Text Box 18"/>
            <p:cNvSpPr txBox="1"/>
            <p:nvPr/>
          </p:nvSpPr>
          <p:spPr>
            <a:xfrm>
              <a:off x="3614" y="3523"/>
              <a:ext cx="272" cy="365"/>
            </a:xfrm>
            <a:prstGeom prst="rect">
              <a:avLst/>
            </a:prstGeom>
            <a:noFill/>
            <a:ln w="19050">
              <a:noFill/>
            </a:ln>
          </p:spPr>
          <p:txBody>
            <a:bodyPr wrap="none">
              <a:spAutoFit/>
            </a:bodyPr>
            <a:p>
              <a:pPr algn="ctr"/>
              <a:r>
                <a:rPr lang="en-US" altLang="zh-CN" sz="3200" b="0" i="1" dirty="0">
                  <a:solidFill>
                    <a:srgbClr val="0000FF"/>
                  </a:solidFill>
                  <a:latin typeface="Times New Roman" panose="02020603050405020304" pitchFamily="18" charset="0"/>
                </a:rPr>
                <a:t>A</a:t>
              </a:r>
              <a:endParaRPr lang="en-US" altLang="zh-CN" sz="3200" b="0" i="1" dirty="0">
                <a:solidFill>
                  <a:srgbClr val="0000FF"/>
                </a:solidFill>
                <a:latin typeface="Times New Roman" panose="02020603050405020304" pitchFamily="18" charset="0"/>
              </a:endParaRPr>
            </a:p>
          </p:txBody>
        </p:sp>
        <p:sp>
          <p:nvSpPr>
            <p:cNvPr id="35860" name="Line 19"/>
            <p:cNvSpPr/>
            <p:nvPr/>
          </p:nvSpPr>
          <p:spPr>
            <a:xfrm>
              <a:off x="3578" y="3138"/>
              <a:ext cx="37" cy="41"/>
            </a:xfrm>
            <a:prstGeom prst="line">
              <a:avLst/>
            </a:prstGeom>
            <a:ln w="19050" cap="flat" cmpd="sng">
              <a:solidFill>
                <a:schemeClr val="tx1"/>
              </a:solidFill>
              <a:prstDash val="solid"/>
              <a:headEnd type="none" w="med" len="med"/>
              <a:tailEnd type="none" w="med" len="med"/>
            </a:ln>
          </p:spPr>
        </p:sp>
        <p:sp>
          <p:nvSpPr>
            <p:cNvPr id="35861" name="Line 20"/>
            <p:cNvSpPr/>
            <p:nvPr/>
          </p:nvSpPr>
          <p:spPr>
            <a:xfrm>
              <a:off x="3578" y="3218"/>
              <a:ext cx="37" cy="41"/>
            </a:xfrm>
            <a:prstGeom prst="line">
              <a:avLst/>
            </a:prstGeom>
            <a:ln w="19050" cap="flat" cmpd="sng">
              <a:solidFill>
                <a:schemeClr val="tx1"/>
              </a:solidFill>
              <a:prstDash val="solid"/>
              <a:headEnd type="none" w="med" len="med"/>
              <a:tailEnd type="none" w="med" len="med"/>
            </a:ln>
          </p:spPr>
        </p:sp>
        <p:sp>
          <p:nvSpPr>
            <p:cNvPr id="35862" name="Line 21"/>
            <p:cNvSpPr/>
            <p:nvPr/>
          </p:nvSpPr>
          <p:spPr>
            <a:xfrm>
              <a:off x="3578" y="3299"/>
              <a:ext cx="37" cy="40"/>
            </a:xfrm>
            <a:prstGeom prst="line">
              <a:avLst/>
            </a:prstGeom>
            <a:ln w="19050" cap="flat" cmpd="sng">
              <a:solidFill>
                <a:schemeClr val="tx1"/>
              </a:solidFill>
              <a:prstDash val="solid"/>
              <a:headEnd type="none" w="med" len="med"/>
              <a:tailEnd type="none" w="med" len="med"/>
            </a:ln>
          </p:spPr>
        </p:sp>
        <p:sp>
          <p:nvSpPr>
            <p:cNvPr id="35863" name="Line 22"/>
            <p:cNvSpPr/>
            <p:nvPr/>
          </p:nvSpPr>
          <p:spPr>
            <a:xfrm>
              <a:off x="3578" y="3379"/>
              <a:ext cx="37" cy="41"/>
            </a:xfrm>
            <a:prstGeom prst="line">
              <a:avLst/>
            </a:prstGeom>
            <a:ln w="19050" cap="flat" cmpd="sng">
              <a:solidFill>
                <a:schemeClr val="tx1"/>
              </a:solidFill>
              <a:prstDash val="solid"/>
              <a:headEnd type="none" w="med" len="med"/>
              <a:tailEnd type="none" w="med" len="med"/>
            </a:ln>
          </p:spPr>
        </p:sp>
        <p:sp>
          <p:nvSpPr>
            <p:cNvPr id="35864" name="Line 23"/>
            <p:cNvSpPr/>
            <p:nvPr/>
          </p:nvSpPr>
          <p:spPr>
            <a:xfrm>
              <a:off x="3578" y="3460"/>
              <a:ext cx="37" cy="40"/>
            </a:xfrm>
            <a:prstGeom prst="line">
              <a:avLst/>
            </a:prstGeom>
            <a:ln w="19050" cap="flat" cmpd="sng">
              <a:solidFill>
                <a:schemeClr val="tx1"/>
              </a:solidFill>
              <a:prstDash val="solid"/>
              <a:headEnd type="none" w="med" len="med"/>
              <a:tailEnd type="none" w="med" len="med"/>
            </a:ln>
          </p:spPr>
        </p:sp>
        <p:sp>
          <p:nvSpPr>
            <p:cNvPr id="35865" name="Line 24"/>
            <p:cNvSpPr/>
            <p:nvPr/>
          </p:nvSpPr>
          <p:spPr>
            <a:xfrm>
              <a:off x="3578" y="3540"/>
              <a:ext cx="37" cy="40"/>
            </a:xfrm>
            <a:prstGeom prst="line">
              <a:avLst/>
            </a:prstGeom>
            <a:ln w="19050" cap="flat" cmpd="sng">
              <a:solidFill>
                <a:schemeClr val="tx1"/>
              </a:solidFill>
              <a:prstDash val="solid"/>
              <a:headEnd type="none" w="med" len="med"/>
              <a:tailEnd type="none" w="med" len="med"/>
            </a:ln>
          </p:spPr>
        </p:sp>
        <p:sp>
          <p:nvSpPr>
            <p:cNvPr id="35866" name="Line 25"/>
            <p:cNvSpPr/>
            <p:nvPr/>
          </p:nvSpPr>
          <p:spPr>
            <a:xfrm>
              <a:off x="3578" y="3621"/>
              <a:ext cx="37" cy="40"/>
            </a:xfrm>
            <a:prstGeom prst="line">
              <a:avLst/>
            </a:prstGeom>
            <a:ln w="19050" cap="flat" cmpd="sng">
              <a:solidFill>
                <a:schemeClr val="tx1"/>
              </a:solidFill>
              <a:prstDash val="solid"/>
              <a:headEnd type="none" w="med" len="med"/>
              <a:tailEnd type="none" w="med" len="med"/>
            </a:ln>
          </p:spPr>
        </p:sp>
        <p:sp>
          <p:nvSpPr>
            <p:cNvPr id="35867" name="Line 26"/>
            <p:cNvSpPr/>
            <p:nvPr/>
          </p:nvSpPr>
          <p:spPr>
            <a:xfrm>
              <a:off x="3578" y="3701"/>
              <a:ext cx="37" cy="40"/>
            </a:xfrm>
            <a:prstGeom prst="line">
              <a:avLst/>
            </a:prstGeom>
            <a:ln w="19050" cap="flat" cmpd="sng">
              <a:solidFill>
                <a:schemeClr val="tx1"/>
              </a:solidFill>
              <a:prstDash val="solid"/>
              <a:headEnd type="none" w="med" len="med"/>
              <a:tailEnd type="none" w="med" len="med"/>
            </a:ln>
          </p:spPr>
        </p:sp>
        <p:sp>
          <p:nvSpPr>
            <p:cNvPr id="35868" name="Line 27"/>
            <p:cNvSpPr/>
            <p:nvPr/>
          </p:nvSpPr>
          <p:spPr>
            <a:xfrm>
              <a:off x="3578" y="3781"/>
              <a:ext cx="37" cy="41"/>
            </a:xfrm>
            <a:prstGeom prst="line">
              <a:avLst/>
            </a:prstGeom>
            <a:ln w="19050" cap="flat" cmpd="sng">
              <a:solidFill>
                <a:schemeClr val="tx1"/>
              </a:solidFill>
              <a:prstDash val="solid"/>
              <a:headEnd type="none" w="med" len="med"/>
              <a:tailEnd type="none" w="med" len="med"/>
            </a:ln>
          </p:spPr>
        </p:sp>
        <p:sp>
          <p:nvSpPr>
            <p:cNvPr id="35869" name="Line 28"/>
            <p:cNvSpPr/>
            <p:nvPr/>
          </p:nvSpPr>
          <p:spPr>
            <a:xfrm>
              <a:off x="3578" y="3842"/>
              <a:ext cx="37" cy="40"/>
            </a:xfrm>
            <a:prstGeom prst="line">
              <a:avLst/>
            </a:prstGeom>
            <a:ln w="19050" cap="flat" cmpd="sng">
              <a:solidFill>
                <a:schemeClr val="tx1"/>
              </a:solidFill>
              <a:prstDash val="solid"/>
              <a:headEnd type="none" w="med" len="med"/>
              <a:tailEnd type="none" w="med" len="med"/>
            </a:ln>
          </p:spPr>
        </p:sp>
        <p:sp>
          <p:nvSpPr>
            <p:cNvPr id="35870" name="Line 29"/>
            <p:cNvSpPr/>
            <p:nvPr/>
          </p:nvSpPr>
          <p:spPr>
            <a:xfrm>
              <a:off x="3578" y="3902"/>
              <a:ext cx="37" cy="40"/>
            </a:xfrm>
            <a:prstGeom prst="line">
              <a:avLst/>
            </a:prstGeom>
            <a:ln w="19050" cap="flat" cmpd="sng">
              <a:solidFill>
                <a:schemeClr val="tx1"/>
              </a:solidFill>
              <a:prstDash val="solid"/>
              <a:headEnd type="none" w="med" len="med"/>
              <a:tailEnd type="none" w="med" len="med"/>
            </a:ln>
          </p:spPr>
        </p:sp>
        <p:sp>
          <p:nvSpPr>
            <p:cNvPr id="35871" name="Text Box 30"/>
            <p:cNvSpPr txBox="1"/>
            <p:nvPr/>
          </p:nvSpPr>
          <p:spPr>
            <a:xfrm>
              <a:off x="4481" y="3578"/>
              <a:ext cx="230" cy="365"/>
            </a:xfrm>
            <a:prstGeom prst="rect">
              <a:avLst/>
            </a:prstGeom>
            <a:noFill/>
            <a:ln w="19050">
              <a:noFill/>
            </a:ln>
          </p:spPr>
          <p:txBody>
            <a:bodyPr wrap="none">
              <a:spAutoFit/>
            </a:bodyPr>
            <a:p>
              <a:pPr algn="ctr"/>
              <a:r>
                <a:rPr lang="en-US" altLang="zh-CN" sz="3200" b="0" i="1" dirty="0">
                  <a:latin typeface="Times New Roman" panose="02020603050405020304" pitchFamily="18" charset="0"/>
                </a:rPr>
                <a:t>x</a:t>
              </a:r>
              <a:endParaRPr lang="en-US" altLang="zh-CN" sz="3200" b="0" i="1" dirty="0">
                <a:latin typeface="Times New Roman" panose="02020603050405020304" pitchFamily="18" charset="0"/>
              </a:endParaRPr>
            </a:p>
          </p:txBody>
        </p:sp>
        <p:sp>
          <p:nvSpPr>
            <p:cNvPr id="35872" name="Text Box 31"/>
            <p:cNvSpPr txBox="1"/>
            <p:nvPr/>
          </p:nvSpPr>
          <p:spPr>
            <a:xfrm>
              <a:off x="3259" y="3207"/>
              <a:ext cx="22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1</a:t>
              </a:r>
              <a:endParaRPr lang="en-US" altLang="zh-CN" sz="2800" b="0" dirty="0">
                <a:latin typeface="Times New Roman" panose="02020603050405020304" pitchFamily="18" charset="0"/>
              </a:endParaRPr>
            </a:p>
          </p:txBody>
        </p:sp>
        <p:sp>
          <p:nvSpPr>
            <p:cNvPr id="35873" name="Text Box 32"/>
            <p:cNvSpPr txBox="1"/>
            <p:nvPr/>
          </p:nvSpPr>
          <p:spPr>
            <a:xfrm>
              <a:off x="3614" y="3207"/>
              <a:ext cx="22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2</a:t>
              </a:r>
              <a:endParaRPr lang="en-US" altLang="zh-CN" sz="2800" b="0" dirty="0">
                <a:latin typeface="Times New Roman" panose="02020603050405020304" pitchFamily="18" charset="0"/>
              </a:endParaRPr>
            </a:p>
          </p:txBody>
        </p:sp>
      </p:grpSp>
      <p:graphicFrame>
        <p:nvGraphicFramePr>
          <p:cNvPr id="35842" name="Object 33"/>
          <p:cNvGraphicFramePr/>
          <p:nvPr/>
        </p:nvGraphicFramePr>
        <p:xfrm>
          <a:off x="1905000" y="1244600"/>
          <a:ext cx="5129213" cy="654050"/>
        </p:xfrm>
        <a:graphic>
          <a:graphicData uri="http://schemas.openxmlformats.org/presentationml/2006/ole">
            <mc:AlternateContent xmlns:mc="http://schemas.openxmlformats.org/markup-compatibility/2006">
              <mc:Choice xmlns:v="urn:schemas-microsoft-com:vml" Requires="v">
                <p:oleObj spid="_x0000_s3163" name="" r:id="rId1" imgW="1891665" imgH="241300" progId="Equation.DSMT4">
                  <p:embed/>
                </p:oleObj>
              </mc:Choice>
              <mc:Fallback>
                <p:oleObj name="" r:id="rId1" imgW="1891665" imgH="241300" progId="Equation.DSMT4">
                  <p:embed/>
                  <p:pic>
                    <p:nvPicPr>
                      <p:cNvPr id="0" name="图片 3162"/>
                      <p:cNvPicPr/>
                      <p:nvPr/>
                    </p:nvPicPr>
                    <p:blipFill>
                      <a:blip r:embed="rId2"/>
                      <a:stretch>
                        <a:fillRect/>
                      </a:stretch>
                    </p:blipFill>
                    <p:spPr>
                      <a:xfrm>
                        <a:off x="1905000" y="1244600"/>
                        <a:ext cx="5129213" cy="654050"/>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8" name="Text Box 2"/>
          <p:cNvSpPr txBox="1"/>
          <p:nvPr/>
        </p:nvSpPr>
        <p:spPr>
          <a:xfrm>
            <a:off x="838200" y="914400"/>
            <a:ext cx="4556125" cy="579438"/>
          </a:xfrm>
          <a:prstGeom prst="rect">
            <a:avLst/>
          </a:prstGeom>
          <a:noFill/>
          <a:ln w="19050">
            <a:noFill/>
          </a:ln>
        </p:spPr>
        <p:txBody>
          <a:bodyPr wrap="none">
            <a:spAutoFit/>
          </a:bodyPr>
          <a:p>
            <a:pPr algn="ctr"/>
            <a:r>
              <a:rPr lang="zh-CN" altLang="en-US" sz="3200" dirty="0">
                <a:solidFill>
                  <a:srgbClr val="CC0000"/>
                </a:solidFill>
                <a:latin typeface="Times New Roman" panose="02020603050405020304" pitchFamily="18" charset="0"/>
              </a:rPr>
              <a:t>解</a:t>
            </a:r>
            <a:r>
              <a:rPr lang="zh-CN" altLang="en-US" sz="28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a:t>
            </a:r>
            <a:r>
              <a:rPr lang="en-US" altLang="zh-CN" sz="3200" dirty="0">
                <a:solidFill>
                  <a:srgbClr val="CC0000"/>
                </a:solidFill>
                <a:latin typeface="Times New Roman" panose="02020603050405020304" pitchFamily="18" charset="0"/>
              </a:rPr>
              <a:t>1</a:t>
            </a:r>
            <a:r>
              <a:rPr lang="zh-CN" altLang="en-US" sz="3200" dirty="0">
                <a:solidFill>
                  <a:srgbClr val="CC0000"/>
                </a:solidFill>
                <a:latin typeface="Times New Roman" panose="02020603050405020304" pitchFamily="18" charset="0"/>
              </a:rPr>
              <a:t>）</a:t>
            </a:r>
            <a:r>
              <a:rPr lang="zh-CN" altLang="en-US" sz="3200" dirty="0">
                <a:latin typeface="Times New Roman" panose="02020603050405020304" pitchFamily="18" charset="0"/>
              </a:rPr>
              <a:t>设反射波方程为</a:t>
            </a:r>
            <a:endParaRPr lang="zh-CN" altLang="en-US" sz="3200" dirty="0">
              <a:latin typeface="Times New Roman" panose="02020603050405020304" pitchFamily="18" charset="0"/>
            </a:endParaRPr>
          </a:p>
        </p:txBody>
      </p:sp>
      <p:sp>
        <p:nvSpPr>
          <p:cNvPr id="36869" name="Text Box 3"/>
          <p:cNvSpPr txBox="1"/>
          <p:nvPr/>
        </p:nvSpPr>
        <p:spPr>
          <a:xfrm>
            <a:off x="7229475" y="1752600"/>
            <a:ext cx="1076325" cy="519113"/>
          </a:xfrm>
          <a:prstGeom prst="rect">
            <a:avLst/>
          </a:prstGeom>
          <a:noFill/>
          <a:ln w="19050">
            <a:noFill/>
          </a:ln>
        </p:spPr>
        <p:txBody>
          <a:bodyPr wrap="none">
            <a:spAutoFit/>
          </a:bodyPr>
          <a:p>
            <a:pPr algn="ctr"/>
            <a:r>
              <a:rPr lang="zh-CN" altLang="en-US" sz="2800" dirty="0">
                <a:solidFill>
                  <a:srgbClr val="CC0000"/>
                </a:solidFill>
                <a:latin typeface="宋体" panose="02010600030101010101" pitchFamily="2" charset="-122"/>
              </a:rPr>
              <a:t>（</a:t>
            </a:r>
            <a:r>
              <a:rPr lang="en-US" altLang="zh-CN" sz="2800" dirty="0">
                <a:solidFill>
                  <a:srgbClr val="CC0000"/>
                </a:solidFill>
                <a:latin typeface="Times New Roman" panose="02020603050405020304" pitchFamily="18" charset="0"/>
              </a:rPr>
              <a:t>2</a:t>
            </a:r>
            <a:r>
              <a:rPr lang="zh-CN" altLang="en-US" sz="2800" dirty="0">
                <a:solidFill>
                  <a:srgbClr val="CC0000"/>
                </a:solidFill>
                <a:latin typeface="宋体" panose="02010600030101010101" pitchFamily="2" charset="-122"/>
              </a:rPr>
              <a:t>）</a:t>
            </a:r>
            <a:endParaRPr lang="zh-CN" altLang="en-US" sz="2800" dirty="0">
              <a:solidFill>
                <a:srgbClr val="CC0000"/>
              </a:solidFill>
              <a:latin typeface="宋体" panose="02010600030101010101" pitchFamily="2" charset="-122"/>
            </a:endParaRPr>
          </a:p>
        </p:txBody>
      </p:sp>
      <p:sp>
        <p:nvSpPr>
          <p:cNvPr id="36870" name="Text Box 4"/>
          <p:cNvSpPr txBox="1"/>
          <p:nvPr/>
        </p:nvSpPr>
        <p:spPr>
          <a:xfrm>
            <a:off x="533400" y="2514600"/>
            <a:ext cx="5970588" cy="641350"/>
          </a:xfrm>
          <a:prstGeom prst="rect">
            <a:avLst/>
          </a:prstGeom>
          <a:noFill/>
          <a:ln w="19050">
            <a:noFill/>
          </a:ln>
        </p:spPr>
        <p:txBody>
          <a:bodyPr wrap="none">
            <a:spAutoFit/>
          </a:bodyPr>
          <a:p>
            <a:pPr algn="ctr"/>
            <a:r>
              <a:rPr lang="zh-CN" altLang="en-US" sz="3200" dirty="0">
                <a:latin typeface="Times New Roman" panose="02020603050405020304" pitchFamily="18" charset="0"/>
              </a:rPr>
              <a:t>由式</a:t>
            </a:r>
            <a:r>
              <a:rPr lang="zh-CN" altLang="en-US"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zh-CN" altLang="en-US" sz="3200" dirty="0">
                <a:solidFill>
                  <a:srgbClr val="CC0000"/>
                </a:solidFill>
                <a:latin typeface="宋体" panose="02010600030101010101" pitchFamily="2" charset="-122"/>
              </a:rPr>
              <a:t>）</a:t>
            </a:r>
            <a:r>
              <a:rPr lang="zh-CN" altLang="en-US" sz="3200" dirty="0">
                <a:latin typeface="Times New Roman" panose="02020603050405020304" pitchFamily="18" charset="0"/>
              </a:rPr>
              <a:t>得</a:t>
            </a:r>
            <a:r>
              <a:rPr lang="en-US" altLang="zh-CN" sz="3600" b="0" i="1" dirty="0">
                <a:latin typeface="Times New Roman" panose="02020603050405020304" pitchFamily="18" charset="0"/>
              </a:rPr>
              <a:t>A</a:t>
            </a:r>
            <a:r>
              <a:rPr lang="zh-CN" altLang="en-US" sz="3200" dirty="0">
                <a:latin typeface="Times New Roman" panose="02020603050405020304" pitchFamily="18" charset="0"/>
              </a:rPr>
              <a:t>点的反射振动方程</a:t>
            </a:r>
            <a:endParaRPr lang="zh-CN" altLang="en-US" sz="3200" dirty="0">
              <a:latin typeface="Times New Roman" panose="02020603050405020304" pitchFamily="18" charset="0"/>
            </a:endParaRPr>
          </a:p>
        </p:txBody>
      </p:sp>
      <p:sp>
        <p:nvSpPr>
          <p:cNvPr id="36871" name="Text Box 5"/>
          <p:cNvSpPr txBox="1"/>
          <p:nvPr/>
        </p:nvSpPr>
        <p:spPr>
          <a:xfrm>
            <a:off x="7229475" y="3505200"/>
            <a:ext cx="1076325" cy="519113"/>
          </a:xfrm>
          <a:prstGeom prst="rect">
            <a:avLst/>
          </a:prstGeom>
          <a:noFill/>
          <a:ln w="19050">
            <a:noFill/>
          </a:ln>
        </p:spPr>
        <p:txBody>
          <a:bodyPr wrap="none">
            <a:spAutoFit/>
          </a:bodyPr>
          <a:p>
            <a:pPr algn="ctr"/>
            <a:r>
              <a:rPr lang="zh-CN" altLang="en-US" sz="2800" dirty="0">
                <a:solidFill>
                  <a:srgbClr val="CC0000"/>
                </a:solidFill>
                <a:latin typeface="宋体" panose="02010600030101010101" pitchFamily="2" charset="-122"/>
              </a:rPr>
              <a:t>（</a:t>
            </a:r>
            <a:r>
              <a:rPr lang="en-US" altLang="zh-CN" sz="2800" dirty="0">
                <a:solidFill>
                  <a:srgbClr val="CC0000"/>
                </a:solidFill>
                <a:latin typeface="Times New Roman" panose="02020603050405020304" pitchFamily="18" charset="0"/>
              </a:rPr>
              <a:t>3</a:t>
            </a:r>
            <a:r>
              <a:rPr lang="zh-CN" altLang="en-US" sz="2800" dirty="0">
                <a:solidFill>
                  <a:srgbClr val="CC0000"/>
                </a:solidFill>
                <a:latin typeface="宋体" panose="02010600030101010101" pitchFamily="2" charset="-122"/>
              </a:rPr>
              <a:t>）</a:t>
            </a:r>
            <a:endParaRPr lang="zh-CN" altLang="en-US" sz="2800" dirty="0">
              <a:solidFill>
                <a:srgbClr val="CC0000"/>
              </a:solidFill>
              <a:latin typeface="宋体" panose="02010600030101010101" pitchFamily="2" charset="-122"/>
            </a:endParaRPr>
          </a:p>
        </p:txBody>
      </p:sp>
      <p:graphicFrame>
        <p:nvGraphicFramePr>
          <p:cNvPr id="36866" name="Object 6"/>
          <p:cNvGraphicFramePr/>
          <p:nvPr/>
        </p:nvGraphicFramePr>
        <p:xfrm>
          <a:off x="1435100" y="1447800"/>
          <a:ext cx="5575300" cy="1066800"/>
        </p:xfrm>
        <a:graphic>
          <a:graphicData uri="http://schemas.openxmlformats.org/presentationml/2006/ole">
            <mc:AlternateContent xmlns:mc="http://schemas.openxmlformats.org/markup-compatibility/2006">
              <mc:Choice xmlns:v="urn:schemas-microsoft-com:vml" Requires="v">
                <p:oleObj spid="_x0000_s3166" name="" r:id="rId1" imgW="2056765" imgH="393700" progId="Equation.3">
                  <p:embed/>
                </p:oleObj>
              </mc:Choice>
              <mc:Fallback>
                <p:oleObj name="" r:id="rId1" imgW="2056765" imgH="393700" progId="Equation.3">
                  <p:embed/>
                  <p:pic>
                    <p:nvPicPr>
                      <p:cNvPr id="0" name="图片 3165"/>
                      <p:cNvPicPr/>
                      <p:nvPr/>
                    </p:nvPicPr>
                    <p:blipFill>
                      <a:blip r:embed="rId2"/>
                      <a:stretch>
                        <a:fillRect/>
                      </a:stretch>
                    </p:blipFill>
                    <p:spPr>
                      <a:xfrm>
                        <a:off x="1435100" y="1447800"/>
                        <a:ext cx="5575300" cy="1066800"/>
                      </a:xfrm>
                      <a:prstGeom prst="rect">
                        <a:avLst/>
                      </a:prstGeom>
                      <a:noFill/>
                      <a:ln w="38100">
                        <a:noFill/>
                        <a:miter/>
                      </a:ln>
                    </p:spPr>
                  </p:pic>
                </p:oleObj>
              </mc:Fallback>
            </mc:AlternateContent>
          </a:graphicData>
        </a:graphic>
      </p:graphicFrame>
      <p:graphicFrame>
        <p:nvGraphicFramePr>
          <p:cNvPr id="36867" name="Object 7"/>
          <p:cNvGraphicFramePr/>
          <p:nvPr/>
        </p:nvGraphicFramePr>
        <p:xfrm>
          <a:off x="1274763" y="3200400"/>
          <a:ext cx="5507037" cy="1066800"/>
        </p:xfrm>
        <a:graphic>
          <a:graphicData uri="http://schemas.openxmlformats.org/presentationml/2006/ole">
            <mc:AlternateContent xmlns:mc="http://schemas.openxmlformats.org/markup-compatibility/2006">
              <mc:Choice xmlns:v="urn:schemas-microsoft-com:vml" Requires="v">
                <p:oleObj spid="_x0000_s3167" name="" r:id="rId3" imgW="2031365" imgH="393700" progId="Equation.3">
                  <p:embed/>
                </p:oleObj>
              </mc:Choice>
              <mc:Fallback>
                <p:oleObj name="" r:id="rId3" imgW="2031365" imgH="393700" progId="Equation.3">
                  <p:embed/>
                  <p:pic>
                    <p:nvPicPr>
                      <p:cNvPr id="0" name="图片 3166"/>
                      <p:cNvPicPr/>
                      <p:nvPr/>
                    </p:nvPicPr>
                    <p:blipFill>
                      <a:blip r:embed="rId4"/>
                      <a:stretch>
                        <a:fillRect/>
                      </a:stretch>
                    </p:blipFill>
                    <p:spPr>
                      <a:xfrm>
                        <a:off x="1274763" y="3200400"/>
                        <a:ext cx="5507037" cy="1066800"/>
                      </a:xfrm>
                      <a:prstGeom prst="rect">
                        <a:avLst/>
                      </a:prstGeom>
                      <a:noFill/>
                      <a:ln w="38100">
                        <a:noFill/>
                        <a:miter/>
                      </a:ln>
                    </p:spPr>
                  </p:pic>
                </p:oleObj>
              </mc:Fallback>
            </mc:AlternateContent>
          </a:graphicData>
        </a:graphic>
      </p:graphicFrame>
      <p:grpSp>
        <p:nvGrpSpPr>
          <p:cNvPr id="36872" name="Group 8"/>
          <p:cNvGrpSpPr/>
          <p:nvPr/>
        </p:nvGrpSpPr>
        <p:grpSpPr>
          <a:xfrm>
            <a:off x="1905000" y="4495800"/>
            <a:ext cx="5700713" cy="1600200"/>
            <a:chOff x="1200" y="2976"/>
            <a:chExt cx="3591" cy="1008"/>
          </a:xfrm>
        </p:grpSpPr>
        <p:sp>
          <p:nvSpPr>
            <p:cNvPr id="36873" name="Rectangle 9"/>
            <p:cNvSpPr/>
            <p:nvPr/>
          </p:nvSpPr>
          <p:spPr>
            <a:xfrm>
              <a:off x="1200" y="3072"/>
              <a:ext cx="3591" cy="912"/>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6874" name="Text Box 10"/>
            <p:cNvSpPr txBox="1"/>
            <p:nvPr/>
          </p:nvSpPr>
          <p:spPr>
            <a:xfrm>
              <a:off x="1713" y="2976"/>
              <a:ext cx="230" cy="365"/>
            </a:xfrm>
            <a:prstGeom prst="rect">
              <a:avLst/>
            </a:prstGeom>
            <a:noFill/>
            <a:ln w="19050">
              <a:noFill/>
            </a:ln>
          </p:spPr>
          <p:txBody>
            <a:bodyPr wrap="none">
              <a:spAutoFit/>
            </a:bodyPr>
            <a:p>
              <a:pPr algn="ctr"/>
              <a:r>
                <a:rPr lang="en-US" altLang="zh-CN" sz="3200" b="0" i="1" dirty="0">
                  <a:latin typeface="Times New Roman" panose="02020603050405020304" pitchFamily="18" charset="0"/>
                </a:rPr>
                <a:t>y</a:t>
              </a:r>
              <a:endParaRPr lang="en-US" altLang="zh-CN" sz="3200" b="0" i="1" dirty="0">
                <a:latin typeface="Times New Roman" panose="02020603050405020304" pitchFamily="18" charset="0"/>
              </a:endParaRPr>
            </a:p>
          </p:txBody>
        </p:sp>
        <p:sp>
          <p:nvSpPr>
            <p:cNvPr id="36875" name="Line 11"/>
            <p:cNvSpPr/>
            <p:nvPr/>
          </p:nvSpPr>
          <p:spPr>
            <a:xfrm>
              <a:off x="1344" y="3560"/>
              <a:ext cx="3315" cy="0"/>
            </a:xfrm>
            <a:prstGeom prst="line">
              <a:avLst/>
            </a:prstGeom>
            <a:ln w="19050" cap="flat" cmpd="sng">
              <a:solidFill>
                <a:schemeClr val="tx1"/>
              </a:solidFill>
              <a:prstDash val="solid"/>
              <a:headEnd type="none" w="med" len="med"/>
              <a:tailEnd type="triangle" w="med" len="med"/>
            </a:ln>
          </p:spPr>
        </p:sp>
        <p:sp>
          <p:nvSpPr>
            <p:cNvPr id="36876" name="Line 12"/>
            <p:cNvSpPr/>
            <p:nvPr/>
          </p:nvSpPr>
          <p:spPr>
            <a:xfrm flipV="1">
              <a:off x="1716" y="3098"/>
              <a:ext cx="0" cy="844"/>
            </a:xfrm>
            <a:prstGeom prst="line">
              <a:avLst/>
            </a:prstGeom>
            <a:ln w="19050" cap="flat" cmpd="sng">
              <a:solidFill>
                <a:schemeClr val="tx1"/>
              </a:solidFill>
              <a:prstDash val="solid"/>
              <a:headEnd type="none" w="med" len="med"/>
              <a:tailEnd type="triangle" w="med" len="med"/>
            </a:ln>
          </p:spPr>
        </p:sp>
        <p:sp>
          <p:nvSpPr>
            <p:cNvPr id="36877" name="Line 13"/>
            <p:cNvSpPr/>
            <p:nvPr/>
          </p:nvSpPr>
          <p:spPr>
            <a:xfrm>
              <a:off x="3578" y="3118"/>
              <a:ext cx="0" cy="844"/>
            </a:xfrm>
            <a:prstGeom prst="line">
              <a:avLst/>
            </a:prstGeom>
            <a:ln w="19050" cap="flat" cmpd="sng">
              <a:solidFill>
                <a:schemeClr val="tx1"/>
              </a:solidFill>
              <a:prstDash val="solid"/>
              <a:headEnd type="none" w="med" len="med"/>
              <a:tailEnd type="none" w="med" len="med"/>
            </a:ln>
          </p:spPr>
        </p:sp>
        <p:sp>
          <p:nvSpPr>
            <p:cNvPr id="36878" name="Text Box 14"/>
            <p:cNvSpPr txBox="1"/>
            <p:nvPr/>
          </p:nvSpPr>
          <p:spPr>
            <a:xfrm>
              <a:off x="2366" y="3552"/>
              <a:ext cx="258" cy="365"/>
            </a:xfrm>
            <a:prstGeom prst="rect">
              <a:avLst/>
            </a:prstGeom>
            <a:noFill/>
            <a:ln w="19050">
              <a:noFill/>
            </a:ln>
          </p:spPr>
          <p:txBody>
            <a:bodyPr wrap="none">
              <a:spAutoFit/>
            </a:bodyPr>
            <a:p>
              <a:pPr algn="ctr"/>
              <a:r>
                <a:rPr lang="en-US" altLang="zh-CN" sz="3200" b="0" i="1" dirty="0">
                  <a:solidFill>
                    <a:srgbClr val="0000FF"/>
                  </a:solidFill>
                  <a:latin typeface="Times New Roman" panose="02020603050405020304" pitchFamily="18" charset="0"/>
                </a:rPr>
                <a:t>L</a:t>
              </a:r>
              <a:endParaRPr lang="en-US" altLang="zh-CN" sz="3200" b="0" i="1" dirty="0">
                <a:solidFill>
                  <a:srgbClr val="0000FF"/>
                </a:solidFill>
                <a:latin typeface="Times New Roman" panose="02020603050405020304" pitchFamily="18" charset="0"/>
              </a:endParaRPr>
            </a:p>
          </p:txBody>
        </p:sp>
        <p:sp>
          <p:nvSpPr>
            <p:cNvPr id="36879" name="Line 15"/>
            <p:cNvSpPr/>
            <p:nvPr/>
          </p:nvSpPr>
          <p:spPr>
            <a:xfrm>
              <a:off x="2663" y="3721"/>
              <a:ext cx="905" cy="0"/>
            </a:xfrm>
            <a:prstGeom prst="line">
              <a:avLst/>
            </a:prstGeom>
            <a:ln w="19050" cap="flat" cmpd="sng">
              <a:solidFill>
                <a:srgbClr val="FF00FF"/>
              </a:solidFill>
              <a:prstDash val="solid"/>
              <a:headEnd type="none" w="med" len="med"/>
              <a:tailEnd type="triangle" w="med" len="med"/>
            </a:ln>
          </p:spPr>
        </p:sp>
        <p:sp>
          <p:nvSpPr>
            <p:cNvPr id="36880" name="Line 16"/>
            <p:cNvSpPr/>
            <p:nvPr/>
          </p:nvSpPr>
          <p:spPr>
            <a:xfrm flipH="1">
              <a:off x="1716" y="3721"/>
              <a:ext cx="633" cy="0"/>
            </a:xfrm>
            <a:prstGeom prst="line">
              <a:avLst/>
            </a:prstGeom>
            <a:ln w="19050" cap="flat" cmpd="sng">
              <a:solidFill>
                <a:srgbClr val="FF00FF"/>
              </a:solidFill>
              <a:prstDash val="solid"/>
              <a:headEnd type="none" w="med" len="med"/>
              <a:tailEnd type="triangle" w="med" len="med"/>
            </a:ln>
          </p:spPr>
        </p:sp>
        <p:sp>
          <p:nvSpPr>
            <p:cNvPr id="36881" name="Text Box 17"/>
            <p:cNvSpPr txBox="1"/>
            <p:nvPr/>
          </p:nvSpPr>
          <p:spPr>
            <a:xfrm>
              <a:off x="1489" y="3600"/>
              <a:ext cx="255" cy="288"/>
            </a:xfrm>
            <a:prstGeom prst="rect">
              <a:avLst/>
            </a:prstGeom>
            <a:noFill/>
            <a:ln w="19050">
              <a:noFill/>
            </a:ln>
          </p:spPr>
          <p:txBody>
            <a:bodyPr wrap="none">
              <a:spAutoFit/>
            </a:bodyPr>
            <a:p>
              <a:pPr algn="ctr"/>
              <a:r>
                <a:rPr lang="en-US" altLang="zh-CN" b="0" i="1" dirty="0">
                  <a:latin typeface="Times New Roman" panose="02020603050405020304" pitchFamily="18" charset="0"/>
                </a:rPr>
                <a:t>O</a:t>
              </a:r>
              <a:endParaRPr lang="en-US" altLang="zh-CN" b="0" i="1" dirty="0">
                <a:latin typeface="Times New Roman" panose="02020603050405020304" pitchFamily="18" charset="0"/>
              </a:endParaRPr>
            </a:p>
          </p:txBody>
        </p:sp>
        <p:sp>
          <p:nvSpPr>
            <p:cNvPr id="36882" name="Text Box 18"/>
            <p:cNvSpPr txBox="1"/>
            <p:nvPr/>
          </p:nvSpPr>
          <p:spPr>
            <a:xfrm>
              <a:off x="3614" y="3523"/>
              <a:ext cx="272" cy="365"/>
            </a:xfrm>
            <a:prstGeom prst="rect">
              <a:avLst/>
            </a:prstGeom>
            <a:noFill/>
            <a:ln w="19050">
              <a:noFill/>
            </a:ln>
          </p:spPr>
          <p:txBody>
            <a:bodyPr wrap="none">
              <a:spAutoFit/>
            </a:bodyPr>
            <a:p>
              <a:pPr algn="ctr"/>
              <a:r>
                <a:rPr lang="en-US" altLang="zh-CN" sz="3200" b="0" i="1" dirty="0">
                  <a:solidFill>
                    <a:srgbClr val="0000FF"/>
                  </a:solidFill>
                  <a:latin typeface="Times New Roman" panose="02020603050405020304" pitchFamily="18" charset="0"/>
                </a:rPr>
                <a:t>A</a:t>
              </a:r>
              <a:endParaRPr lang="en-US" altLang="zh-CN" sz="3200" b="0" i="1" dirty="0">
                <a:solidFill>
                  <a:srgbClr val="0000FF"/>
                </a:solidFill>
                <a:latin typeface="Times New Roman" panose="02020603050405020304" pitchFamily="18" charset="0"/>
              </a:endParaRPr>
            </a:p>
          </p:txBody>
        </p:sp>
        <p:sp>
          <p:nvSpPr>
            <p:cNvPr id="36883" name="Line 19"/>
            <p:cNvSpPr/>
            <p:nvPr/>
          </p:nvSpPr>
          <p:spPr>
            <a:xfrm>
              <a:off x="3578" y="3138"/>
              <a:ext cx="37" cy="41"/>
            </a:xfrm>
            <a:prstGeom prst="line">
              <a:avLst/>
            </a:prstGeom>
            <a:ln w="19050" cap="flat" cmpd="sng">
              <a:solidFill>
                <a:schemeClr val="tx1"/>
              </a:solidFill>
              <a:prstDash val="solid"/>
              <a:headEnd type="none" w="med" len="med"/>
              <a:tailEnd type="none" w="med" len="med"/>
            </a:ln>
          </p:spPr>
        </p:sp>
        <p:sp>
          <p:nvSpPr>
            <p:cNvPr id="36884" name="Line 20"/>
            <p:cNvSpPr/>
            <p:nvPr/>
          </p:nvSpPr>
          <p:spPr>
            <a:xfrm>
              <a:off x="3578" y="3218"/>
              <a:ext cx="37" cy="41"/>
            </a:xfrm>
            <a:prstGeom prst="line">
              <a:avLst/>
            </a:prstGeom>
            <a:ln w="19050" cap="flat" cmpd="sng">
              <a:solidFill>
                <a:schemeClr val="tx1"/>
              </a:solidFill>
              <a:prstDash val="solid"/>
              <a:headEnd type="none" w="med" len="med"/>
              <a:tailEnd type="none" w="med" len="med"/>
            </a:ln>
          </p:spPr>
        </p:sp>
        <p:sp>
          <p:nvSpPr>
            <p:cNvPr id="36885" name="Line 21"/>
            <p:cNvSpPr/>
            <p:nvPr/>
          </p:nvSpPr>
          <p:spPr>
            <a:xfrm>
              <a:off x="3578" y="3299"/>
              <a:ext cx="37" cy="40"/>
            </a:xfrm>
            <a:prstGeom prst="line">
              <a:avLst/>
            </a:prstGeom>
            <a:ln w="19050" cap="flat" cmpd="sng">
              <a:solidFill>
                <a:schemeClr val="tx1"/>
              </a:solidFill>
              <a:prstDash val="solid"/>
              <a:headEnd type="none" w="med" len="med"/>
              <a:tailEnd type="none" w="med" len="med"/>
            </a:ln>
          </p:spPr>
        </p:sp>
        <p:sp>
          <p:nvSpPr>
            <p:cNvPr id="36886" name="Line 22"/>
            <p:cNvSpPr/>
            <p:nvPr/>
          </p:nvSpPr>
          <p:spPr>
            <a:xfrm>
              <a:off x="3578" y="3379"/>
              <a:ext cx="37" cy="41"/>
            </a:xfrm>
            <a:prstGeom prst="line">
              <a:avLst/>
            </a:prstGeom>
            <a:ln w="19050" cap="flat" cmpd="sng">
              <a:solidFill>
                <a:schemeClr val="tx1"/>
              </a:solidFill>
              <a:prstDash val="solid"/>
              <a:headEnd type="none" w="med" len="med"/>
              <a:tailEnd type="none" w="med" len="med"/>
            </a:ln>
          </p:spPr>
        </p:sp>
        <p:sp>
          <p:nvSpPr>
            <p:cNvPr id="36887" name="Line 23"/>
            <p:cNvSpPr/>
            <p:nvPr/>
          </p:nvSpPr>
          <p:spPr>
            <a:xfrm>
              <a:off x="3578" y="3460"/>
              <a:ext cx="37" cy="40"/>
            </a:xfrm>
            <a:prstGeom prst="line">
              <a:avLst/>
            </a:prstGeom>
            <a:ln w="19050" cap="flat" cmpd="sng">
              <a:solidFill>
                <a:schemeClr val="tx1"/>
              </a:solidFill>
              <a:prstDash val="solid"/>
              <a:headEnd type="none" w="med" len="med"/>
              <a:tailEnd type="none" w="med" len="med"/>
            </a:ln>
          </p:spPr>
        </p:sp>
        <p:sp>
          <p:nvSpPr>
            <p:cNvPr id="36888" name="Line 24"/>
            <p:cNvSpPr/>
            <p:nvPr/>
          </p:nvSpPr>
          <p:spPr>
            <a:xfrm>
              <a:off x="3578" y="3540"/>
              <a:ext cx="37" cy="40"/>
            </a:xfrm>
            <a:prstGeom prst="line">
              <a:avLst/>
            </a:prstGeom>
            <a:ln w="19050" cap="flat" cmpd="sng">
              <a:solidFill>
                <a:schemeClr val="tx1"/>
              </a:solidFill>
              <a:prstDash val="solid"/>
              <a:headEnd type="none" w="med" len="med"/>
              <a:tailEnd type="none" w="med" len="med"/>
            </a:ln>
          </p:spPr>
        </p:sp>
        <p:sp>
          <p:nvSpPr>
            <p:cNvPr id="36889" name="Line 25"/>
            <p:cNvSpPr/>
            <p:nvPr/>
          </p:nvSpPr>
          <p:spPr>
            <a:xfrm>
              <a:off x="3578" y="3621"/>
              <a:ext cx="37" cy="40"/>
            </a:xfrm>
            <a:prstGeom prst="line">
              <a:avLst/>
            </a:prstGeom>
            <a:ln w="19050" cap="flat" cmpd="sng">
              <a:solidFill>
                <a:schemeClr val="tx1"/>
              </a:solidFill>
              <a:prstDash val="solid"/>
              <a:headEnd type="none" w="med" len="med"/>
              <a:tailEnd type="none" w="med" len="med"/>
            </a:ln>
          </p:spPr>
        </p:sp>
        <p:sp>
          <p:nvSpPr>
            <p:cNvPr id="36890" name="Line 26"/>
            <p:cNvSpPr/>
            <p:nvPr/>
          </p:nvSpPr>
          <p:spPr>
            <a:xfrm>
              <a:off x="3578" y="3701"/>
              <a:ext cx="37" cy="40"/>
            </a:xfrm>
            <a:prstGeom prst="line">
              <a:avLst/>
            </a:prstGeom>
            <a:ln w="19050" cap="flat" cmpd="sng">
              <a:solidFill>
                <a:schemeClr val="tx1"/>
              </a:solidFill>
              <a:prstDash val="solid"/>
              <a:headEnd type="none" w="med" len="med"/>
              <a:tailEnd type="none" w="med" len="med"/>
            </a:ln>
          </p:spPr>
        </p:sp>
        <p:sp>
          <p:nvSpPr>
            <p:cNvPr id="36891" name="Line 27"/>
            <p:cNvSpPr/>
            <p:nvPr/>
          </p:nvSpPr>
          <p:spPr>
            <a:xfrm>
              <a:off x="3578" y="3781"/>
              <a:ext cx="37" cy="41"/>
            </a:xfrm>
            <a:prstGeom prst="line">
              <a:avLst/>
            </a:prstGeom>
            <a:ln w="19050" cap="flat" cmpd="sng">
              <a:solidFill>
                <a:schemeClr val="tx1"/>
              </a:solidFill>
              <a:prstDash val="solid"/>
              <a:headEnd type="none" w="med" len="med"/>
              <a:tailEnd type="none" w="med" len="med"/>
            </a:ln>
          </p:spPr>
        </p:sp>
        <p:sp>
          <p:nvSpPr>
            <p:cNvPr id="36892" name="Line 28"/>
            <p:cNvSpPr/>
            <p:nvPr/>
          </p:nvSpPr>
          <p:spPr>
            <a:xfrm>
              <a:off x="3578" y="3842"/>
              <a:ext cx="37" cy="40"/>
            </a:xfrm>
            <a:prstGeom prst="line">
              <a:avLst/>
            </a:prstGeom>
            <a:ln w="19050" cap="flat" cmpd="sng">
              <a:solidFill>
                <a:schemeClr val="tx1"/>
              </a:solidFill>
              <a:prstDash val="solid"/>
              <a:headEnd type="none" w="med" len="med"/>
              <a:tailEnd type="none" w="med" len="med"/>
            </a:ln>
          </p:spPr>
        </p:sp>
        <p:sp>
          <p:nvSpPr>
            <p:cNvPr id="36893" name="Line 29"/>
            <p:cNvSpPr/>
            <p:nvPr/>
          </p:nvSpPr>
          <p:spPr>
            <a:xfrm>
              <a:off x="3578" y="3902"/>
              <a:ext cx="37" cy="40"/>
            </a:xfrm>
            <a:prstGeom prst="line">
              <a:avLst/>
            </a:prstGeom>
            <a:ln w="19050" cap="flat" cmpd="sng">
              <a:solidFill>
                <a:schemeClr val="tx1"/>
              </a:solidFill>
              <a:prstDash val="solid"/>
              <a:headEnd type="none" w="med" len="med"/>
              <a:tailEnd type="none" w="med" len="med"/>
            </a:ln>
          </p:spPr>
        </p:sp>
        <p:sp>
          <p:nvSpPr>
            <p:cNvPr id="36894" name="Text Box 30"/>
            <p:cNvSpPr txBox="1"/>
            <p:nvPr/>
          </p:nvSpPr>
          <p:spPr>
            <a:xfrm>
              <a:off x="4481" y="3578"/>
              <a:ext cx="230" cy="365"/>
            </a:xfrm>
            <a:prstGeom prst="rect">
              <a:avLst/>
            </a:prstGeom>
            <a:noFill/>
            <a:ln w="19050">
              <a:noFill/>
            </a:ln>
          </p:spPr>
          <p:txBody>
            <a:bodyPr wrap="none">
              <a:spAutoFit/>
            </a:bodyPr>
            <a:p>
              <a:pPr algn="ctr"/>
              <a:r>
                <a:rPr lang="en-US" altLang="zh-CN" sz="3200" b="0" i="1" dirty="0">
                  <a:latin typeface="Times New Roman" panose="02020603050405020304" pitchFamily="18" charset="0"/>
                </a:rPr>
                <a:t>x</a:t>
              </a:r>
              <a:endParaRPr lang="en-US" altLang="zh-CN" sz="3200" b="0" i="1" dirty="0">
                <a:latin typeface="Times New Roman" panose="02020603050405020304" pitchFamily="18" charset="0"/>
              </a:endParaRPr>
            </a:p>
          </p:txBody>
        </p:sp>
        <p:sp>
          <p:nvSpPr>
            <p:cNvPr id="36895" name="Text Box 31"/>
            <p:cNvSpPr txBox="1"/>
            <p:nvPr/>
          </p:nvSpPr>
          <p:spPr>
            <a:xfrm>
              <a:off x="3259" y="3207"/>
              <a:ext cx="22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1</a:t>
              </a:r>
              <a:endParaRPr lang="en-US" altLang="zh-CN" sz="2800" b="0" dirty="0">
                <a:latin typeface="Times New Roman" panose="02020603050405020304" pitchFamily="18" charset="0"/>
              </a:endParaRPr>
            </a:p>
          </p:txBody>
        </p:sp>
        <p:sp>
          <p:nvSpPr>
            <p:cNvPr id="36896" name="Text Box 32"/>
            <p:cNvSpPr txBox="1"/>
            <p:nvPr/>
          </p:nvSpPr>
          <p:spPr>
            <a:xfrm>
              <a:off x="3614" y="3207"/>
              <a:ext cx="22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2</a:t>
              </a:r>
              <a:endParaRPr lang="en-US" altLang="zh-CN" sz="2800" b="0" dirty="0">
                <a:latin typeface="Times New Roman" panose="02020603050405020304" pitchFamily="18"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Text Box 2"/>
          <p:cNvSpPr txBox="1"/>
          <p:nvPr/>
        </p:nvSpPr>
        <p:spPr>
          <a:xfrm>
            <a:off x="647700" y="979488"/>
            <a:ext cx="6345238" cy="579437"/>
          </a:xfrm>
          <a:prstGeom prst="rect">
            <a:avLst/>
          </a:prstGeom>
          <a:noFill/>
          <a:ln w="19050">
            <a:noFill/>
          </a:ln>
        </p:spPr>
        <p:txBody>
          <a:bodyPr wrap="none">
            <a:spAutoFit/>
          </a:bodyPr>
          <a:p>
            <a:pPr algn="ctr"/>
            <a:r>
              <a:rPr lang="en-US" altLang="zh-CN" sz="3200" dirty="0">
                <a:latin typeface="Times New Roman" panose="02020603050405020304" pitchFamily="18" charset="0"/>
              </a:rPr>
              <a:t>    </a:t>
            </a:r>
            <a:r>
              <a:rPr lang="zh-CN" altLang="en-US" sz="3200" dirty="0">
                <a:latin typeface="Times New Roman" panose="02020603050405020304" pitchFamily="18" charset="0"/>
              </a:rPr>
              <a:t>由式</a:t>
            </a:r>
            <a:r>
              <a:rPr lang="zh-CN" altLang="en-US"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zh-CN" altLang="en-US" sz="3200" dirty="0">
                <a:solidFill>
                  <a:srgbClr val="CC0000"/>
                </a:solidFill>
                <a:latin typeface="宋体" panose="02010600030101010101" pitchFamily="2" charset="-122"/>
              </a:rPr>
              <a:t>）</a:t>
            </a:r>
            <a:r>
              <a:rPr lang="zh-CN" altLang="en-US" sz="3200" dirty="0">
                <a:latin typeface="Times New Roman" panose="02020603050405020304" pitchFamily="18" charset="0"/>
              </a:rPr>
              <a:t>得</a:t>
            </a:r>
            <a:r>
              <a:rPr lang="en-US" altLang="zh-CN" sz="3200" b="0" i="1" dirty="0">
                <a:latin typeface="Times New Roman" panose="02020603050405020304" pitchFamily="18" charset="0"/>
              </a:rPr>
              <a:t>A</a:t>
            </a:r>
            <a:r>
              <a:rPr lang="zh-CN" altLang="en-US" sz="3200" dirty="0">
                <a:latin typeface="Times New Roman" panose="02020603050405020304" pitchFamily="18" charset="0"/>
              </a:rPr>
              <a:t>点的反射振动方程</a:t>
            </a:r>
            <a:endParaRPr lang="zh-CN" altLang="en-US" sz="3200" dirty="0">
              <a:latin typeface="Times New Roman" panose="02020603050405020304" pitchFamily="18" charset="0"/>
            </a:endParaRPr>
          </a:p>
        </p:txBody>
      </p:sp>
      <p:sp>
        <p:nvSpPr>
          <p:cNvPr id="37895" name="Text Box 3"/>
          <p:cNvSpPr txBox="1"/>
          <p:nvPr/>
        </p:nvSpPr>
        <p:spPr>
          <a:xfrm>
            <a:off x="7391400" y="1828800"/>
            <a:ext cx="1076325" cy="519113"/>
          </a:xfrm>
          <a:prstGeom prst="rect">
            <a:avLst/>
          </a:prstGeom>
          <a:noFill/>
          <a:ln w="19050">
            <a:noFill/>
          </a:ln>
        </p:spPr>
        <p:txBody>
          <a:bodyPr wrap="none">
            <a:spAutoFit/>
          </a:bodyPr>
          <a:p>
            <a:pPr algn="ctr"/>
            <a:r>
              <a:rPr lang="zh-CN" altLang="en-US" sz="2800" dirty="0">
                <a:solidFill>
                  <a:srgbClr val="CC0000"/>
                </a:solidFill>
                <a:latin typeface="宋体" panose="02010600030101010101" pitchFamily="2" charset="-122"/>
              </a:rPr>
              <a:t>（</a:t>
            </a:r>
            <a:r>
              <a:rPr lang="en-US" altLang="zh-CN" sz="2800" dirty="0">
                <a:solidFill>
                  <a:srgbClr val="CC0000"/>
                </a:solidFill>
                <a:latin typeface="Times New Roman" panose="02020603050405020304" pitchFamily="18" charset="0"/>
              </a:rPr>
              <a:t>4</a:t>
            </a:r>
            <a:r>
              <a:rPr lang="zh-CN" altLang="en-US" sz="2800" dirty="0">
                <a:solidFill>
                  <a:srgbClr val="CC0000"/>
                </a:solidFill>
                <a:latin typeface="宋体" panose="02010600030101010101" pitchFamily="2" charset="-122"/>
              </a:rPr>
              <a:t>）</a:t>
            </a:r>
            <a:endParaRPr lang="zh-CN" altLang="en-US" sz="2800" dirty="0">
              <a:solidFill>
                <a:srgbClr val="CC0000"/>
              </a:solidFill>
              <a:latin typeface="宋体" panose="02010600030101010101" pitchFamily="2" charset="-122"/>
            </a:endParaRPr>
          </a:p>
        </p:txBody>
      </p:sp>
      <p:sp>
        <p:nvSpPr>
          <p:cNvPr id="37896" name="Text Box 4"/>
          <p:cNvSpPr txBox="1"/>
          <p:nvPr/>
        </p:nvSpPr>
        <p:spPr>
          <a:xfrm>
            <a:off x="533400" y="2751138"/>
            <a:ext cx="5213350" cy="579437"/>
          </a:xfrm>
          <a:prstGeom prst="rect">
            <a:avLst/>
          </a:prstGeom>
          <a:noFill/>
          <a:ln w="19050">
            <a:noFill/>
          </a:ln>
        </p:spPr>
        <p:txBody>
          <a:bodyPr>
            <a:spAutoFit/>
          </a:bodyPr>
          <a:p>
            <a:r>
              <a:rPr lang="en-US" altLang="zh-CN" sz="3200" dirty="0">
                <a:latin typeface="Times New Roman" panose="02020603050405020304" pitchFamily="18" charset="0"/>
              </a:rPr>
              <a:t>     </a:t>
            </a:r>
            <a:r>
              <a:rPr lang="zh-CN" altLang="en-US" sz="3200" dirty="0">
                <a:latin typeface="Times New Roman" panose="02020603050405020304" pitchFamily="18" charset="0"/>
              </a:rPr>
              <a:t>由式</a:t>
            </a:r>
            <a:r>
              <a:rPr lang="zh-CN" altLang="en-US"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3</a:t>
            </a:r>
            <a:r>
              <a:rPr lang="zh-CN" altLang="en-US" sz="3200" dirty="0">
                <a:solidFill>
                  <a:srgbClr val="CC0000"/>
                </a:solidFill>
                <a:latin typeface="Times New Roman" panose="02020603050405020304" pitchFamily="18" charset="0"/>
              </a:rPr>
              <a:t>）</a:t>
            </a:r>
            <a:r>
              <a:rPr lang="zh-CN" altLang="en-US" sz="3200" dirty="0">
                <a:latin typeface="Times New Roman" panose="02020603050405020304" pitchFamily="18" charset="0"/>
              </a:rPr>
              <a:t>和式</a:t>
            </a:r>
            <a:r>
              <a:rPr lang="zh-CN" altLang="en-US"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4</a:t>
            </a:r>
            <a:r>
              <a:rPr lang="zh-CN" altLang="en-US" sz="3200" dirty="0">
                <a:solidFill>
                  <a:srgbClr val="CC0000"/>
                </a:solidFill>
                <a:latin typeface="Times New Roman" panose="02020603050405020304" pitchFamily="18" charset="0"/>
              </a:rPr>
              <a:t>）</a:t>
            </a:r>
            <a:r>
              <a:rPr lang="zh-CN" altLang="en-US" sz="3200" dirty="0">
                <a:latin typeface="Times New Roman" panose="02020603050405020304" pitchFamily="18" charset="0"/>
              </a:rPr>
              <a:t>得：</a:t>
            </a:r>
            <a:endParaRPr lang="zh-CN" altLang="en-US" sz="3200" dirty="0">
              <a:latin typeface="Times New Roman" panose="02020603050405020304" pitchFamily="18" charset="0"/>
            </a:endParaRPr>
          </a:p>
        </p:txBody>
      </p:sp>
      <p:sp>
        <p:nvSpPr>
          <p:cNvPr id="355333" name="AutoShape 5"/>
          <p:cNvSpPr/>
          <p:nvPr/>
        </p:nvSpPr>
        <p:spPr>
          <a:xfrm>
            <a:off x="5457825" y="2535238"/>
            <a:ext cx="1368425" cy="865187"/>
          </a:xfrm>
          <a:prstGeom prst="cloudCallout">
            <a:avLst>
              <a:gd name="adj1" fmla="val -43750"/>
              <a:gd name="adj2" fmla="val 70000"/>
            </a:avLst>
          </a:prstGeom>
          <a:solidFill>
            <a:schemeClr val="accent1"/>
          </a:solidFill>
          <a:ln w="19050" cap="flat" cmpd="sng">
            <a:solidFill>
              <a:schemeClr val="tx1"/>
            </a:solidFill>
            <a:prstDash val="solid"/>
            <a:headEnd type="none" w="med" len="med"/>
            <a:tailEnd type="none" w="med" len="med"/>
          </a:ln>
        </p:spPr>
        <p:txBody>
          <a:bodyPr anchor="ctr"/>
          <a:p>
            <a:pPr algn="ctr"/>
            <a:r>
              <a:rPr lang="zh-CN" altLang="en-US" sz="2800" dirty="0">
                <a:latin typeface="Times New Roman" panose="02020603050405020304" pitchFamily="18" charset="0"/>
              </a:rPr>
              <a:t>舍去</a:t>
            </a:r>
            <a:endParaRPr lang="zh-CN" altLang="en-US" sz="2800" dirty="0">
              <a:latin typeface="Times New Roman" panose="02020603050405020304" pitchFamily="18" charset="0"/>
            </a:endParaRPr>
          </a:p>
        </p:txBody>
      </p:sp>
      <p:graphicFrame>
        <p:nvGraphicFramePr>
          <p:cNvPr id="37890" name="Object 6"/>
          <p:cNvGraphicFramePr/>
          <p:nvPr/>
        </p:nvGraphicFramePr>
        <p:xfrm>
          <a:off x="1143000" y="1524000"/>
          <a:ext cx="5715000" cy="1060450"/>
        </p:xfrm>
        <a:graphic>
          <a:graphicData uri="http://schemas.openxmlformats.org/presentationml/2006/ole">
            <mc:AlternateContent xmlns:mc="http://schemas.openxmlformats.org/markup-compatibility/2006">
              <mc:Choice xmlns:v="urn:schemas-microsoft-com:vml" Requires="v">
                <p:oleObj spid="_x0000_s3174" name="" r:id="rId1" imgW="2120265" imgH="393700" progId="Equation.3">
                  <p:embed/>
                </p:oleObj>
              </mc:Choice>
              <mc:Fallback>
                <p:oleObj name="" r:id="rId1" imgW="2120265" imgH="393700" progId="Equation.3">
                  <p:embed/>
                  <p:pic>
                    <p:nvPicPr>
                      <p:cNvPr id="0" name="图片 3173"/>
                      <p:cNvPicPr/>
                      <p:nvPr/>
                    </p:nvPicPr>
                    <p:blipFill>
                      <a:blip r:embed="rId2"/>
                      <a:stretch>
                        <a:fillRect/>
                      </a:stretch>
                    </p:blipFill>
                    <p:spPr>
                      <a:xfrm>
                        <a:off x="1143000" y="1524000"/>
                        <a:ext cx="5715000" cy="1060450"/>
                      </a:xfrm>
                      <a:prstGeom prst="rect">
                        <a:avLst/>
                      </a:prstGeom>
                      <a:noFill/>
                      <a:ln w="38100">
                        <a:noFill/>
                        <a:miter/>
                      </a:ln>
                    </p:spPr>
                  </p:pic>
                </p:oleObj>
              </mc:Fallback>
            </mc:AlternateContent>
          </a:graphicData>
        </a:graphic>
      </p:graphicFrame>
      <p:graphicFrame>
        <p:nvGraphicFramePr>
          <p:cNvPr id="37891" name="Object 7"/>
          <p:cNvGraphicFramePr/>
          <p:nvPr/>
        </p:nvGraphicFramePr>
        <p:xfrm>
          <a:off x="1190625" y="3217863"/>
          <a:ext cx="5257800" cy="1049337"/>
        </p:xfrm>
        <a:graphic>
          <a:graphicData uri="http://schemas.openxmlformats.org/presentationml/2006/ole">
            <mc:AlternateContent xmlns:mc="http://schemas.openxmlformats.org/markup-compatibility/2006">
              <mc:Choice xmlns:v="urn:schemas-microsoft-com:vml" Requires="v">
                <p:oleObj spid="_x0000_s3180" name="" r:id="rId3" imgW="1967865" imgH="393700" progId="Equation.3">
                  <p:embed/>
                </p:oleObj>
              </mc:Choice>
              <mc:Fallback>
                <p:oleObj name="" r:id="rId3" imgW="1967865" imgH="393700" progId="Equation.3">
                  <p:embed/>
                  <p:pic>
                    <p:nvPicPr>
                      <p:cNvPr id="0" name="图片 3179"/>
                      <p:cNvPicPr/>
                      <p:nvPr/>
                    </p:nvPicPr>
                    <p:blipFill>
                      <a:blip r:embed="rId4"/>
                      <a:stretch>
                        <a:fillRect/>
                      </a:stretch>
                    </p:blipFill>
                    <p:spPr>
                      <a:xfrm>
                        <a:off x="1190625" y="3217863"/>
                        <a:ext cx="5257800" cy="1049337"/>
                      </a:xfrm>
                      <a:prstGeom prst="rect">
                        <a:avLst/>
                      </a:prstGeom>
                      <a:noFill/>
                      <a:ln w="38100">
                        <a:noFill/>
                        <a:miter/>
                      </a:ln>
                    </p:spPr>
                  </p:pic>
                </p:oleObj>
              </mc:Fallback>
            </mc:AlternateContent>
          </a:graphicData>
        </a:graphic>
      </p:graphicFrame>
      <p:graphicFrame>
        <p:nvGraphicFramePr>
          <p:cNvPr id="355336" name="Object 8"/>
          <p:cNvGraphicFramePr/>
          <p:nvPr/>
        </p:nvGraphicFramePr>
        <p:xfrm>
          <a:off x="1189038" y="3979863"/>
          <a:ext cx="1220787" cy="1049337"/>
        </p:xfrm>
        <a:graphic>
          <a:graphicData uri="http://schemas.openxmlformats.org/presentationml/2006/ole">
            <mc:AlternateContent xmlns:mc="http://schemas.openxmlformats.org/markup-compatibility/2006">
              <mc:Choice xmlns:v="urn:schemas-microsoft-com:vml" Requires="v">
                <p:oleObj spid="_x0000_s3253" name="" r:id="rId5" imgW="457200" imgH="393700" progId="Equation.3">
                  <p:embed/>
                </p:oleObj>
              </mc:Choice>
              <mc:Fallback>
                <p:oleObj name="" r:id="rId5" imgW="457200" imgH="393700" progId="Equation.3">
                  <p:embed/>
                  <p:pic>
                    <p:nvPicPr>
                      <p:cNvPr id="0" name="图片 3252"/>
                      <p:cNvPicPr/>
                      <p:nvPr/>
                    </p:nvPicPr>
                    <p:blipFill>
                      <a:blip r:embed="rId6"/>
                      <a:stretch>
                        <a:fillRect/>
                      </a:stretch>
                    </p:blipFill>
                    <p:spPr>
                      <a:xfrm>
                        <a:off x="1189038" y="3979863"/>
                        <a:ext cx="1220787" cy="1049337"/>
                      </a:xfrm>
                      <a:prstGeom prst="rect">
                        <a:avLst/>
                      </a:prstGeom>
                      <a:noFill/>
                      <a:ln w="38100">
                        <a:noFill/>
                        <a:miter/>
                      </a:ln>
                    </p:spPr>
                  </p:pic>
                </p:oleObj>
              </mc:Fallback>
            </mc:AlternateContent>
          </a:graphicData>
        </a:graphic>
      </p:graphicFrame>
      <p:sp>
        <p:nvSpPr>
          <p:cNvPr id="355337" name="Text Box 9"/>
          <p:cNvSpPr txBox="1"/>
          <p:nvPr/>
        </p:nvSpPr>
        <p:spPr>
          <a:xfrm>
            <a:off x="3124200" y="4267200"/>
            <a:ext cx="3856038" cy="579438"/>
          </a:xfrm>
          <a:prstGeom prst="rect">
            <a:avLst/>
          </a:prstGeom>
          <a:noFill/>
          <a:ln w="19050">
            <a:noFill/>
          </a:ln>
        </p:spPr>
        <p:txBody>
          <a:bodyPr wrap="none">
            <a:spAutoFit/>
          </a:bodyPr>
          <a:p>
            <a:r>
              <a:rPr lang="zh-CN" altLang="en-US" sz="3200" dirty="0">
                <a:latin typeface="Times New Roman" panose="02020603050405020304" pitchFamily="18" charset="0"/>
              </a:rPr>
              <a:t>所以反射波方程为：</a:t>
            </a:r>
            <a:endParaRPr lang="zh-CN" altLang="en-US" sz="3200" dirty="0">
              <a:latin typeface="Times New Roman" panose="02020603050405020304" pitchFamily="18" charset="0"/>
            </a:endParaRPr>
          </a:p>
        </p:txBody>
      </p:sp>
      <p:grpSp>
        <p:nvGrpSpPr>
          <p:cNvPr id="2" name="Group 10"/>
          <p:cNvGrpSpPr/>
          <p:nvPr/>
        </p:nvGrpSpPr>
        <p:grpSpPr>
          <a:xfrm>
            <a:off x="1219200" y="5029200"/>
            <a:ext cx="6256338" cy="1055688"/>
            <a:chOff x="960" y="3360"/>
            <a:chExt cx="3941" cy="665"/>
          </a:xfrm>
        </p:grpSpPr>
        <p:graphicFrame>
          <p:nvGraphicFramePr>
            <p:cNvPr id="37893" name="Object 11"/>
            <p:cNvGraphicFramePr/>
            <p:nvPr/>
          </p:nvGraphicFramePr>
          <p:xfrm>
            <a:off x="960" y="3360"/>
            <a:ext cx="3408" cy="665"/>
          </p:xfrm>
          <a:graphic>
            <a:graphicData uri="http://schemas.openxmlformats.org/presentationml/2006/ole">
              <mc:AlternateContent xmlns:mc="http://schemas.openxmlformats.org/markup-compatibility/2006">
                <mc:Choice xmlns:v="urn:schemas-microsoft-com:vml" Requires="v">
                  <p:oleObj spid="_x0000_s3182" name="" r:id="rId7" imgW="2018665" imgH="393700" progId="Equation.3">
                    <p:embed/>
                  </p:oleObj>
                </mc:Choice>
                <mc:Fallback>
                  <p:oleObj name="" r:id="rId7" imgW="2018665" imgH="393700" progId="Equation.3">
                    <p:embed/>
                    <p:pic>
                      <p:nvPicPr>
                        <p:cNvPr id="0" name="图片 3181"/>
                        <p:cNvPicPr/>
                        <p:nvPr/>
                      </p:nvPicPr>
                      <p:blipFill>
                        <a:blip r:embed="rId8"/>
                        <a:stretch>
                          <a:fillRect/>
                        </a:stretch>
                      </p:blipFill>
                      <p:spPr>
                        <a:xfrm>
                          <a:off x="960" y="3360"/>
                          <a:ext cx="3408" cy="665"/>
                        </a:xfrm>
                        <a:prstGeom prst="rect">
                          <a:avLst/>
                        </a:prstGeom>
                        <a:noFill/>
                        <a:ln w="38100">
                          <a:noFill/>
                          <a:miter/>
                        </a:ln>
                      </p:spPr>
                    </p:pic>
                  </p:oleObj>
                </mc:Fallback>
              </mc:AlternateContent>
            </a:graphicData>
          </a:graphic>
        </p:graphicFrame>
        <p:sp>
          <p:nvSpPr>
            <p:cNvPr id="37900" name="Rectangle 12"/>
            <p:cNvSpPr/>
            <p:nvPr/>
          </p:nvSpPr>
          <p:spPr>
            <a:xfrm>
              <a:off x="4416" y="3504"/>
              <a:ext cx="485" cy="365"/>
            </a:xfrm>
            <a:prstGeom prst="rect">
              <a:avLst/>
            </a:prstGeom>
            <a:noFill/>
            <a:ln w="19050">
              <a:noFill/>
            </a:ln>
          </p:spPr>
          <p:txBody>
            <a:bodyPr wrap="none">
              <a:spAutoFit/>
            </a:bodyPr>
            <a:p>
              <a:pPr algn="ctr"/>
              <a:r>
                <a:rPr lang="en-US" altLang="zh-CN" sz="3200" b="0" dirty="0">
                  <a:latin typeface="Times New Roman" panose="02020603050405020304" pitchFamily="18" charset="0"/>
                </a:rPr>
                <a:t>(m)</a:t>
              </a:r>
              <a:endParaRPr lang="en-US" altLang="zh-CN" sz="3200" b="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3"/>
                                        </p:tgtEl>
                                        <p:attrNameLst>
                                          <p:attrName>style.visibility</p:attrName>
                                        </p:attrNameLst>
                                      </p:cBhvr>
                                      <p:to>
                                        <p:strVal val="visible"/>
                                      </p:to>
                                    </p:set>
                                    <p:animEffect transition="in" filter="blinds(horizontal)">
                                      <p:cBhvr>
                                        <p:cTn id="7" dur="500"/>
                                        <p:tgtEl>
                                          <p:spTgt spid="35533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55336"/>
                                        </p:tgtEl>
                                        <p:attrNameLst>
                                          <p:attrName>style.visibility</p:attrName>
                                        </p:attrNameLst>
                                      </p:cBhvr>
                                      <p:to>
                                        <p:strVal val="visible"/>
                                      </p:to>
                                    </p:set>
                                    <p:anim calcmode="lin" valueType="num">
                                      <p:cBhvr>
                                        <p:cTn id="12" dur="500" fill="hold"/>
                                        <p:tgtEl>
                                          <p:spTgt spid="355336"/>
                                        </p:tgtEl>
                                        <p:attrNameLst>
                                          <p:attrName>ppt_w</p:attrName>
                                        </p:attrNameLst>
                                      </p:cBhvr>
                                      <p:tavLst>
                                        <p:tav tm="0">
                                          <p:val>
                                            <p:fltVal val="0.000000"/>
                                          </p:val>
                                        </p:tav>
                                        <p:tav tm="100000">
                                          <p:val>
                                            <p:strVal val="#ppt_w"/>
                                          </p:val>
                                        </p:tav>
                                      </p:tavLst>
                                    </p:anim>
                                    <p:anim calcmode="lin" valueType="num">
                                      <p:cBhvr>
                                        <p:cTn id="13" dur="500" fill="hold"/>
                                        <p:tgtEl>
                                          <p:spTgt spid="35533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55337"/>
                                        </p:tgtEl>
                                        <p:attrNameLst>
                                          <p:attrName>style.visibility</p:attrName>
                                        </p:attrNameLst>
                                      </p:cBhvr>
                                      <p:to>
                                        <p:strVal val="visible"/>
                                      </p:to>
                                    </p:set>
                                    <p:animEffect transition="in" filter="blinds(horizontal)">
                                      <p:cBhvr>
                                        <p:cTn id="18" dur="500"/>
                                        <p:tgtEl>
                                          <p:spTgt spid="35533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animBg="1"/>
      <p:bldP spid="3553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37" name="Text Box 2"/>
          <p:cNvSpPr txBox="1"/>
          <p:nvPr/>
        </p:nvSpPr>
        <p:spPr>
          <a:xfrm>
            <a:off x="123825" y="684213"/>
            <a:ext cx="4403725" cy="519112"/>
          </a:xfrm>
          <a:prstGeom prst="rect">
            <a:avLst/>
          </a:prstGeom>
          <a:noFill/>
          <a:ln w="9525">
            <a:noFill/>
          </a:ln>
        </p:spPr>
        <p:txBody>
          <a:bodyPr>
            <a:spAutoFit/>
          </a:bodyPr>
          <a:p>
            <a:pPr>
              <a:spcBef>
                <a:spcPct val="50000"/>
              </a:spcBef>
            </a:pPr>
            <a:r>
              <a:rPr lang="zh-CN" altLang="en-US" sz="2800" dirty="0">
                <a:solidFill>
                  <a:srgbClr val="CC0000"/>
                </a:solidFill>
                <a:latin typeface="Times New Roman" panose="02020603050405020304" pitchFamily="18" charset="0"/>
              </a:rPr>
              <a:t>二   电磁波的特性</a:t>
            </a:r>
            <a:endParaRPr lang="zh-CN" altLang="en-US" sz="2800" dirty="0">
              <a:solidFill>
                <a:srgbClr val="CC0000"/>
              </a:solidFill>
              <a:latin typeface="Times New Roman" panose="02020603050405020304" pitchFamily="18" charset="0"/>
            </a:endParaRPr>
          </a:p>
        </p:txBody>
      </p:sp>
      <p:grpSp>
        <p:nvGrpSpPr>
          <p:cNvPr id="5138" name="Group 3"/>
          <p:cNvGrpSpPr/>
          <p:nvPr/>
        </p:nvGrpSpPr>
        <p:grpSpPr>
          <a:xfrm>
            <a:off x="685800" y="990600"/>
            <a:ext cx="6781800" cy="1905000"/>
            <a:chOff x="336" y="624"/>
            <a:chExt cx="4272" cy="1200"/>
          </a:xfrm>
        </p:grpSpPr>
        <p:sp>
          <p:nvSpPr>
            <p:cNvPr id="5143" name="AutoShape 4"/>
            <p:cNvSpPr/>
            <p:nvPr/>
          </p:nvSpPr>
          <p:spPr>
            <a:xfrm>
              <a:off x="336" y="864"/>
              <a:ext cx="144" cy="672"/>
            </a:xfrm>
            <a:prstGeom prst="leftBrace">
              <a:avLst>
                <a:gd name="adj1" fmla="val 38888"/>
                <a:gd name="adj2" fmla="val 50000"/>
              </a:avLst>
            </a:prstGeom>
            <a:noFill/>
            <a:ln w="28575"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135" name="Object 5"/>
            <p:cNvGraphicFramePr/>
            <p:nvPr/>
          </p:nvGraphicFramePr>
          <p:xfrm>
            <a:off x="480" y="1200"/>
            <a:ext cx="4032" cy="624"/>
          </p:xfrm>
          <a:graphic>
            <a:graphicData uri="http://schemas.openxmlformats.org/presentationml/2006/ole">
              <mc:AlternateContent xmlns:mc="http://schemas.openxmlformats.org/markup-compatibility/2006">
                <mc:Choice xmlns:v="urn:schemas-microsoft-com:vml" Requires="v">
                  <p:oleObj spid="_x0000_s3109" name="" r:id="rId1" imgW="3695700" imgH="609600" progId="Equation.3">
                    <p:embed/>
                  </p:oleObj>
                </mc:Choice>
                <mc:Fallback>
                  <p:oleObj name="" r:id="rId1" imgW="3695700" imgH="609600" progId="Equation.3">
                    <p:embed/>
                    <p:pic>
                      <p:nvPicPr>
                        <p:cNvPr id="0" name="图片 3108"/>
                        <p:cNvPicPr/>
                        <p:nvPr/>
                      </p:nvPicPr>
                      <p:blipFill>
                        <a:blip r:embed="rId2"/>
                        <a:stretch>
                          <a:fillRect/>
                        </a:stretch>
                      </p:blipFill>
                      <p:spPr>
                        <a:xfrm>
                          <a:off x="480" y="1200"/>
                          <a:ext cx="4032" cy="624"/>
                        </a:xfrm>
                        <a:prstGeom prst="rect">
                          <a:avLst/>
                        </a:prstGeom>
                        <a:noFill/>
                        <a:ln w="38100">
                          <a:noFill/>
                          <a:miter/>
                        </a:ln>
                      </p:spPr>
                    </p:pic>
                  </p:oleObj>
                </mc:Fallback>
              </mc:AlternateContent>
            </a:graphicData>
          </a:graphic>
        </p:graphicFrame>
        <p:graphicFrame>
          <p:nvGraphicFramePr>
            <p:cNvPr id="5136" name="Object 6"/>
            <p:cNvGraphicFramePr/>
            <p:nvPr/>
          </p:nvGraphicFramePr>
          <p:xfrm>
            <a:off x="480" y="624"/>
            <a:ext cx="4128" cy="624"/>
          </p:xfrm>
          <a:graphic>
            <a:graphicData uri="http://schemas.openxmlformats.org/presentationml/2006/ole">
              <mc:AlternateContent xmlns:mc="http://schemas.openxmlformats.org/markup-compatibility/2006">
                <mc:Choice xmlns:v="urn:schemas-microsoft-com:vml" Requires="v">
                  <p:oleObj spid="_x0000_s3153" name="" r:id="rId3" imgW="3835400" imgH="609600" progId="Equation.3">
                    <p:embed/>
                  </p:oleObj>
                </mc:Choice>
                <mc:Fallback>
                  <p:oleObj name="" r:id="rId3" imgW="3835400" imgH="609600" progId="Equation.3">
                    <p:embed/>
                    <p:pic>
                      <p:nvPicPr>
                        <p:cNvPr id="0" name="图片 3152"/>
                        <p:cNvPicPr/>
                        <p:nvPr/>
                      </p:nvPicPr>
                      <p:blipFill>
                        <a:blip r:embed="rId4"/>
                        <a:stretch>
                          <a:fillRect/>
                        </a:stretch>
                      </p:blipFill>
                      <p:spPr>
                        <a:xfrm>
                          <a:off x="480" y="624"/>
                          <a:ext cx="4128" cy="624"/>
                        </a:xfrm>
                        <a:prstGeom prst="rect">
                          <a:avLst/>
                        </a:prstGeom>
                        <a:noFill/>
                        <a:ln w="38100">
                          <a:noFill/>
                          <a:miter/>
                        </a:ln>
                      </p:spPr>
                    </p:pic>
                  </p:oleObj>
                </mc:Fallback>
              </mc:AlternateContent>
            </a:graphicData>
          </a:graphic>
        </p:graphicFrame>
      </p:grpSp>
      <p:graphicFrame>
        <p:nvGraphicFramePr>
          <p:cNvPr id="445447" name="Object 7"/>
          <p:cNvGraphicFramePr/>
          <p:nvPr/>
        </p:nvGraphicFramePr>
        <p:xfrm>
          <a:off x="7527925" y="1485900"/>
          <a:ext cx="1163638" cy="974725"/>
        </p:xfrm>
        <a:graphic>
          <a:graphicData uri="http://schemas.openxmlformats.org/presentationml/2006/ole">
            <mc:AlternateContent xmlns:mc="http://schemas.openxmlformats.org/markup-compatibility/2006">
              <mc:Choice xmlns:v="urn:schemas-microsoft-com:vml" Requires="v">
                <p:oleObj spid="_x0000_s3090" name="" r:id="rId5" imgW="469900" imgH="393700" progId="Equation.3">
                  <p:embed/>
                </p:oleObj>
              </mc:Choice>
              <mc:Fallback>
                <p:oleObj name="" r:id="rId5" imgW="469900" imgH="393700" progId="Equation.3">
                  <p:embed/>
                  <p:pic>
                    <p:nvPicPr>
                      <p:cNvPr id="0" name="图片 3089"/>
                      <p:cNvPicPr/>
                      <p:nvPr/>
                    </p:nvPicPr>
                    <p:blipFill>
                      <a:blip r:embed="rId6"/>
                      <a:stretch>
                        <a:fillRect/>
                      </a:stretch>
                    </p:blipFill>
                    <p:spPr>
                      <a:xfrm>
                        <a:off x="7527925" y="1485900"/>
                        <a:ext cx="1163638" cy="974725"/>
                      </a:xfrm>
                      <a:prstGeom prst="rect">
                        <a:avLst/>
                      </a:prstGeom>
                      <a:solidFill>
                        <a:schemeClr val="accent1"/>
                      </a:solidFill>
                      <a:ln w="12700" cap="flat" cmpd="sng">
                        <a:solidFill>
                          <a:schemeClr val="tx2"/>
                        </a:solidFill>
                        <a:prstDash val="solid"/>
                        <a:miter/>
                        <a:headEnd type="none" w="med" len="med"/>
                        <a:tailEnd type="none" w="med" len="med"/>
                      </a:ln>
                    </p:spPr>
                  </p:pic>
                </p:oleObj>
              </mc:Fallback>
            </mc:AlternateContent>
          </a:graphicData>
        </a:graphic>
      </p:graphicFrame>
      <p:grpSp>
        <p:nvGrpSpPr>
          <p:cNvPr id="3" name="Group 30"/>
          <p:cNvGrpSpPr/>
          <p:nvPr/>
        </p:nvGrpSpPr>
        <p:grpSpPr>
          <a:xfrm>
            <a:off x="6308725" y="2781300"/>
            <a:ext cx="2835275" cy="1543050"/>
            <a:chOff x="567" y="2840"/>
            <a:chExt cx="1786" cy="972"/>
          </a:xfrm>
        </p:grpSpPr>
        <p:pic>
          <p:nvPicPr>
            <p:cNvPr id="5142" name="Picture 31" descr="图片2_副本"/>
            <p:cNvPicPr>
              <a:picLocks noChangeAspect="1"/>
            </p:cNvPicPr>
            <p:nvPr/>
          </p:nvPicPr>
          <p:blipFill>
            <a:blip r:embed="rId7"/>
            <a:stretch>
              <a:fillRect/>
            </a:stretch>
          </p:blipFill>
          <p:spPr>
            <a:xfrm>
              <a:off x="567" y="2840"/>
              <a:ext cx="1786" cy="972"/>
            </a:xfrm>
            <a:prstGeom prst="rect">
              <a:avLst/>
            </a:prstGeom>
            <a:noFill/>
            <a:ln w="9525">
              <a:noFill/>
            </a:ln>
          </p:spPr>
        </p:pic>
        <p:graphicFrame>
          <p:nvGraphicFramePr>
            <p:cNvPr id="5132" name="Object 32"/>
            <p:cNvGraphicFramePr/>
            <p:nvPr/>
          </p:nvGraphicFramePr>
          <p:xfrm>
            <a:off x="1066" y="2886"/>
            <a:ext cx="239" cy="318"/>
          </p:xfrm>
          <a:graphic>
            <a:graphicData uri="http://schemas.openxmlformats.org/presentationml/2006/ole">
              <mc:AlternateContent xmlns:mc="http://schemas.openxmlformats.org/markup-compatibility/2006">
                <mc:Choice xmlns:v="urn:schemas-microsoft-com:vml" Requires="v">
                  <p:oleObj spid="_x0000_s3089" name="" r:id="rId8" imgW="152400" imgH="203200" progId="Equation.DSMT4">
                    <p:embed/>
                  </p:oleObj>
                </mc:Choice>
                <mc:Fallback>
                  <p:oleObj name="" r:id="rId8" imgW="152400" imgH="203200" progId="Equation.DSMT4">
                    <p:embed/>
                    <p:pic>
                      <p:nvPicPr>
                        <p:cNvPr id="0" name="图片 3088"/>
                        <p:cNvPicPr/>
                        <p:nvPr/>
                      </p:nvPicPr>
                      <p:blipFill>
                        <a:blip r:embed="rId9"/>
                        <a:stretch>
                          <a:fillRect/>
                        </a:stretch>
                      </p:blipFill>
                      <p:spPr>
                        <a:xfrm>
                          <a:off x="1066" y="2886"/>
                          <a:ext cx="239" cy="318"/>
                        </a:xfrm>
                        <a:prstGeom prst="rect">
                          <a:avLst/>
                        </a:prstGeom>
                        <a:noFill/>
                        <a:ln w="38100">
                          <a:noFill/>
                          <a:miter/>
                        </a:ln>
                      </p:spPr>
                    </p:pic>
                  </p:oleObj>
                </mc:Fallback>
              </mc:AlternateContent>
            </a:graphicData>
          </a:graphic>
        </p:graphicFrame>
        <p:graphicFrame>
          <p:nvGraphicFramePr>
            <p:cNvPr id="5133" name="Object 33"/>
            <p:cNvGraphicFramePr/>
            <p:nvPr/>
          </p:nvGraphicFramePr>
          <p:xfrm>
            <a:off x="773" y="3339"/>
            <a:ext cx="279" cy="318"/>
          </p:xfrm>
          <a:graphic>
            <a:graphicData uri="http://schemas.openxmlformats.org/presentationml/2006/ole">
              <mc:AlternateContent xmlns:mc="http://schemas.openxmlformats.org/markup-compatibility/2006">
                <mc:Choice xmlns:v="urn:schemas-microsoft-com:vml" Requires="v">
                  <p:oleObj spid="_x0000_s3110" name="" r:id="rId10" imgW="177800" imgH="202565" progId="Equation.DSMT4">
                    <p:embed/>
                  </p:oleObj>
                </mc:Choice>
                <mc:Fallback>
                  <p:oleObj name="" r:id="rId10" imgW="177800" imgH="202565" progId="Equation.DSMT4">
                    <p:embed/>
                    <p:pic>
                      <p:nvPicPr>
                        <p:cNvPr id="0" name="图片 3109"/>
                        <p:cNvPicPr/>
                        <p:nvPr/>
                      </p:nvPicPr>
                      <p:blipFill>
                        <a:blip r:embed="rId11"/>
                        <a:stretch>
                          <a:fillRect/>
                        </a:stretch>
                      </p:blipFill>
                      <p:spPr>
                        <a:xfrm>
                          <a:off x="773" y="3339"/>
                          <a:ext cx="279" cy="318"/>
                        </a:xfrm>
                        <a:prstGeom prst="rect">
                          <a:avLst/>
                        </a:prstGeom>
                        <a:noFill/>
                        <a:ln w="38100">
                          <a:noFill/>
                          <a:miter/>
                        </a:ln>
                      </p:spPr>
                    </p:pic>
                  </p:oleObj>
                </mc:Fallback>
              </mc:AlternateContent>
            </a:graphicData>
          </a:graphic>
        </p:graphicFrame>
        <p:graphicFrame>
          <p:nvGraphicFramePr>
            <p:cNvPr id="5134" name="Object 34"/>
            <p:cNvGraphicFramePr/>
            <p:nvPr/>
          </p:nvGraphicFramePr>
          <p:xfrm>
            <a:off x="1973" y="3113"/>
            <a:ext cx="200" cy="278"/>
          </p:xfrm>
          <a:graphic>
            <a:graphicData uri="http://schemas.openxmlformats.org/presentationml/2006/ole">
              <mc:AlternateContent xmlns:mc="http://schemas.openxmlformats.org/markup-compatibility/2006">
                <mc:Choice xmlns:v="urn:schemas-microsoft-com:vml" Requires="v">
                  <p:oleObj spid="_x0000_s3158" name="" r:id="rId12" imgW="127000" imgH="177165" progId="Equation.DSMT4">
                    <p:embed/>
                  </p:oleObj>
                </mc:Choice>
                <mc:Fallback>
                  <p:oleObj name="" r:id="rId12" imgW="127000" imgH="177165" progId="Equation.DSMT4">
                    <p:embed/>
                    <p:pic>
                      <p:nvPicPr>
                        <p:cNvPr id="0" name="图片 3157"/>
                        <p:cNvPicPr/>
                        <p:nvPr/>
                      </p:nvPicPr>
                      <p:blipFill>
                        <a:blip r:embed="rId13"/>
                        <a:stretch>
                          <a:fillRect/>
                        </a:stretch>
                      </p:blipFill>
                      <p:spPr>
                        <a:xfrm>
                          <a:off x="1973" y="3113"/>
                          <a:ext cx="200" cy="278"/>
                        </a:xfrm>
                        <a:prstGeom prst="rect">
                          <a:avLst/>
                        </a:prstGeom>
                        <a:noFill/>
                        <a:ln w="38100">
                          <a:noFill/>
                          <a:miter/>
                        </a:ln>
                      </p:spPr>
                    </p:pic>
                  </p:oleObj>
                </mc:Fallback>
              </mc:AlternateContent>
            </a:graphicData>
          </a:graphic>
        </p:graphicFrame>
      </p:grpSp>
      <p:grpSp>
        <p:nvGrpSpPr>
          <p:cNvPr id="4" name="Group 44"/>
          <p:cNvGrpSpPr/>
          <p:nvPr/>
        </p:nvGrpSpPr>
        <p:grpSpPr>
          <a:xfrm>
            <a:off x="152400" y="3049588"/>
            <a:ext cx="8678863" cy="3306762"/>
            <a:chOff x="96" y="1921"/>
            <a:chExt cx="5467" cy="2083"/>
          </a:xfrm>
        </p:grpSpPr>
        <p:sp>
          <p:nvSpPr>
            <p:cNvPr id="5141" name="Text Box 10"/>
            <p:cNvSpPr txBox="1"/>
            <p:nvPr/>
          </p:nvSpPr>
          <p:spPr>
            <a:xfrm>
              <a:off x="96" y="1960"/>
              <a:ext cx="5467" cy="1943"/>
            </a:xfrm>
            <a:prstGeom prst="rect">
              <a:avLst/>
            </a:prstGeom>
            <a:noFill/>
            <a:ln w="9525">
              <a:noFill/>
            </a:ln>
          </p:spPr>
          <p:txBody>
            <a:bodyPr>
              <a:spAutoFit/>
            </a:bodyPr>
            <a:p>
              <a:pPr>
                <a:spcBef>
                  <a:spcPct val="50000"/>
                </a:spcBef>
              </a:pPr>
              <a:r>
                <a:rPr lang="en-US" altLang="zh-CN" sz="2800" dirty="0">
                  <a:solidFill>
                    <a:srgbClr val="CC0000"/>
                  </a:solidFill>
                  <a:latin typeface="Times New Roman" panose="02020603050405020304" pitchFamily="18" charset="0"/>
                </a:rPr>
                <a:t>       1</a:t>
              </a:r>
              <a:r>
                <a:rPr lang="zh-CN" altLang="en-US" sz="2800" dirty="0">
                  <a:solidFill>
                    <a:srgbClr val="CC0000"/>
                  </a:solidFill>
                  <a:latin typeface="Times New Roman" panose="02020603050405020304" pitchFamily="18" charset="0"/>
                </a:rPr>
                <a:t>）</a:t>
              </a:r>
              <a:r>
                <a:rPr lang="zh-CN" altLang="en-US" sz="2800" dirty="0">
                  <a:solidFill>
                    <a:schemeClr val="tx1"/>
                  </a:solidFill>
                  <a:latin typeface="Times New Roman" panose="02020603050405020304" pitchFamily="18" charset="0"/>
                </a:rPr>
                <a:t>电磁波是横波 </a:t>
              </a:r>
              <a:r>
                <a:rPr lang="zh-CN" altLang="en-US" sz="2800" dirty="0">
                  <a:solidFill>
                    <a:srgbClr val="CC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endParaRPr lang="en-US" altLang="zh-CN" sz="2800" dirty="0">
                <a:solidFill>
                  <a:schemeClr val="tx1"/>
                </a:solidFill>
                <a:latin typeface="Times New Roman" panose="02020603050405020304" pitchFamily="18" charset="0"/>
              </a:endParaRPr>
            </a:p>
            <a:p>
              <a:pPr>
                <a:spcBef>
                  <a:spcPct val="50000"/>
                </a:spcBef>
              </a:pPr>
              <a:r>
                <a:rPr lang="en-US" altLang="zh-CN" sz="2800" dirty="0">
                  <a:solidFill>
                    <a:srgbClr val="CC0000"/>
                  </a:solidFill>
                  <a:latin typeface="Times New Roman" panose="02020603050405020304" pitchFamily="18" charset="0"/>
                </a:rPr>
                <a:t>       2</a:t>
              </a:r>
              <a:r>
                <a:rPr lang="zh-CN" altLang="en-US" sz="2800" dirty="0">
                  <a:solidFill>
                    <a:srgbClr val="CC0000"/>
                  </a:solidFill>
                  <a:latin typeface="Times New Roman" panose="02020603050405020304" pitchFamily="18" charset="0"/>
                </a:rPr>
                <a:t>）</a:t>
              </a:r>
              <a:r>
                <a:rPr lang="zh-CN" altLang="en-US" sz="2800" dirty="0">
                  <a:solidFill>
                    <a:schemeClr val="tx1"/>
                  </a:solidFill>
                  <a:latin typeface="Times New Roman" panose="02020603050405020304" pitchFamily="18" charset="0"/>
                </a:rPr>
                <a:t>    和      同相位 </a:t>
              </a:r>
              <a:r>
                <a:rPr lang="en-US" altLang="zh-CN"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a:p>
              <a:pPr>
                <a:spcBef>
                  <a:spcPct val="50000"/>
                </a:spcBef>
              </a:pPr>
              <a:r>
                <a:rPr lang="en-US" altLang="zh-CN" sz="2800" dirty="0">
                  <a:solidFill>
                    <a:srgbClr val="CC0000"/>
                  </a:solidFill>
                  <a:latin typeface="Times New Roman" panose="02020603050405020304" pitchFamily="18" charset="0"/>
                </a:rPr>
                <a:t>       3</a:t>
              </a:r>
              <a:r>
                <a:rPr lang="zh-CN" altLang="en-US" sz="2800" dirty="0">
                  <a:solidFill>
                    <a:srgbClr val="CC0000"/>
                  </a:solidFill>
                  <a:latin typeface="Times New Roman" panose="02020603050405020304" pitchFamily="18" charset="0"/>
                </a:rPr>
                <a:t>）</a:t>
              </a:r>
              <a:r>
                <a:rPr lang="zh-CN" altLang="en-US" sz="2800" dirty="0">
                  <a:solidFill>
                    <a:schemeClr val="tx1"/>
                  </a:solidFill>
                  <a:latin typeface="Times New Roman" panose="02020603050405020304" pitchFamily="18" charset="0"/>
                </a:rPr>
                <a:t>    和      数值成比例                           ；</a:t>
              </a:r>
              <a:endParaRPr lang="zh-CN" altLang="en-US" sz="2800" dirty="0">
                <a:solidFill>
                  <a:schemeClr val="tx1"/>
                </a:solidFill>
                <a:latin typeface="Times New Roman" panose="02020603050405020304" pitchFamily="18" charset="0"/>
              </a:endParaRPr>
            </a:p>
            <a:p>
              <a:pPr>
                <a:spcBef>
                  <a:spcPct val="50000"/>
                </a:spcBef>
              </a:pPr>
              <a:r>
                <a:rPr lang="zh-CN" altLang="en-US" sz="2800" dirty="0">
                  <a:solidFill>
                    <a:srgbClr val="CC0000"/>
                  </a:solidFill>
                  <a:latin typeface="Times New Roman" panose="02020603050405020304" pitchFamily="18" charset="0"/>
                </a:rPr>
                <a:t>       </a:t>
              </a:r>
              <a:r>
                <a:rPr lang="en-US" altLang="zh-CN" sz="2800" dirty="0">
                  <a:solidFill>
                    <a:srgbClr val="CC0000"/>
                  </a:solidFill>
                  <a:latin typeface="Times New Roman" panose="02020603050405020304" pitchFamily="18" charset="0"/>
                </a:rPr>
                <a:t>4</a:t>
              </a:r>
              <a:r>
                <a:rPr lang="zh-CN" altLang="en-US" sz="2800" dirty="0">
                  <a:solidFill>
                    <a:srgbClr val="CC0000"/>
                  </a:solidFill>
                  <a:latin typeface="Times New Roman" panose="02020603050405020304" pitchFamily="18" charset="0"/>
                </a:rPr>
                <a:t>）</a:t>
              </a:r>
              <a:r>
                <a:rPr lang="zh-CN" altLang="en-US" sz="2800" dirty="0">
                  <a:solidFill>
                    <a:schemeClr val="tx1"/>
                  </a:solidFill>
                  <a:latin typeface="Times New Roman" panose="02020603050405020304" pitchFamily="18" charset="0"/>
                </a:rPr>
                <a:t>电磁波传播速度                       </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真空中波速</a:t>
              </a:r>
              <a:endParaRPr lang="zh-CN" altLang="en-US" sz="2800" dirty="0">
                <a:solidFill>
                  <a:schemeClr val="tx1"/>
                </a:solidFill>
                <a:latin typeface="Times New Roman" panose="02020603050405020304" pitchFamily="18" charset="0"/>
              </a:endParaRPr>
            </a:p>
            <a:p>
              <a:pPr>
                <a:spcBef>
                  <a:spcPct val="50000"/>
                </a:spcBef>
              </a:pPr>
              <a:r>
                <a:rPr lang="zh-CN" altLang="en-US" sz="2800" dirty="0">
                  <a:solidFill>
                    <a:schemeClr val="tx1"/>
                  </a:solidFill>
                  <a:latin typeface="Times New Roman" panose="02020603050405020304" pitchFamily="18" charset="0"/>
                </a:rPr>
                <a:t>等于光速                                                                </a:t>
              </a:r>
              <a:r>
                <a:rPr lang="en-US" altLang="zh-CN" sz="2800"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graphicFrame>
          <p:nvGraphicFramePr>
            <p:cNvPr id="5123" name="Object 35"/>
            <p:cNvGraphicFramePr/>
            <p:nvPr/>
          </p:nvGraphicFramePr>
          <p:xfrm>
            <a:off x="2245" y="1943"/>
            <a:ext cx="681" cy="308"/>
          </p:xfrm>
          <a:graphic>
            <a:graphicData uri="http://schemas.openxmlformats.org/presentationml/2006/ole">
              <mc:AlternateContent xmlns:mc="http://schemas.openxmlformats.org/markup-compatibility/2006">
                <mc:Choice xmlns:v="urn:schemas-microsoft-com:vml" Requires="v">
                  <p:oleObj spid="_x0000_s3091" name="" r:id="rId14" imgW="405765" imgH="215900" progId="Equation.DSMT4">
                    <p:embed/>
                  </p:oleObj>
                </mc:Choice>
                <mc:Fallback>
                  <p:oleObj name="" r:id="rId14" imgW="405765" imgH="215900" progId="Equation.DSMT4">
                    <p:embed/>
                    <p:pic>
                      <p:nvPicPr>
                        <p:cNvPr id="0" name="图片 3090"/>
                        <p:cNvPicPr/>
                        <p:nvPr/>
                      </p:nvPicPr>
                      <p:blipFill>
                        <a:blip r:embed="rId15"/>
                        <a:stretch>
                          <a:fillRect/>
                        </a:stretch>
                      </p:blipFill>
                      <p:spPr>
                        <a:xfrm>
                          <a:off x="2245" y="1943"/>
                          <a:ext cx="681" cy="308"/>
                        </a:xfrm>
                        <a:prstGeom prst="rect">
                          <a:avLst/>
                        </a:prstGeom>
                        <a:noFill/>
                        <a:ln w="38100">
                          <a:noFill/>
                          <a:miter/>
                        </a:ln>
                      </p:spPr>
                    </p:pic>
                  </p:oleObj>
                </mc:Fallback>
              </mc:AlternateContent>
            </a:graphicData>
          </a:graphic>
        </p:graphicFrame>
        <p:graphicFrame>
          <p:nvGraphicFramePr>
            <p:cNvPr id="5124" name="Object 36"/>
            <p:cNvGraphicFramePr/>
            <p:nvPr/>
          </p:nvGraphicFramePr>
          <p:xfrm>
            <a:off x="3061" y="1921"/>
            <a:ext cx="726" cy="310"/>
          </p:xfrm>
          <a:graphic>
            <a:graphicData uri="http://schemas.openxmlformats.org/presentationml/2006/ole">
              <mc:AlternateContent xmlns:mc="http://schemas.openxmlformats.org/markup-compatibility/2006">
                <mc:Choice xmlns:v="urn:schemas-microsoft-com:vml" Requires="v">
                  <p:oleObj spid="_x0000_s3099" name="" r:id="rId16" imgW="431165" imgH="215900" progId="Equation.DSMT4">
                    <p:embed/>
                  </p:oleObj>
                </mc:Choice>
                <mc:Fallback>
                  <p:oleObj name="" r:id="rId16" imgW="431165" imgH="215900" progId="Equation.DSMT4">
                    <p:embed/>
                    <p:pic>
                      <p:nvPicPr>
                        <p:cNvPr id="0" name="图片 3098"/>
                        <p:cNvPicPr/>
                        <p:nvPr/>
                      </p:nvPicPr>
                      <p:blipFill>
                        <a:blip r:embed="rId17"/>
                        <a:stretch>
                          <a:fillRect/>
                        </a:stretch>
                      </p:blipFill>
                      <p:spPr>
                        <a:xfrm>
                          <a:off x="3061" y="1921"/>
                          <a:ext cx="726" cy="310"/>
                        </a:xfrm>
                        <a:prstGeom prst="rect">
                          <a:avLst/>
                        </a:prstGeom>
                        <a:noFill/>
                        <a:ln w="38100">
                          <a:noFill/>
                          <a:miter/>
                        </a:ln>
                      </p:spPr>
                    </p:pic>
                  </p:oleObj>
                </mc:Fallback>
              </mc:AlternateContent>
            </a:graphicData>
          </a:graphic>
        </p:graphicFrame>
        <p:graphicFrame>
          <p:nvGraphicFramePr>
            <p:cNvPr id="5125" name="Object 37"/>
            <p:cNvGraphicFramePr/>
            <p:nvPr/>
          </p:nvGraphicFramePr>
          <p:xfrm>
            <a:off x="884" y="2341"/>
            <a:ext cx="250" cy="283"/>
          </p:xfrm>
          <a:graphic>
            <a:graphicData uri="http://schemas.openxmlformats.org/presentationml/2006/ole">
              <mc:AlternateContent xmlns:mc="http://schemas.openxmlformats.org/markup-compatibility/2006">
                <mc:Choice xmlns:v="urn:schemas-microsoft-com:vml" Requires="v">
                  <p:oleObj spid="_x0000_s3160" name="" r:id="rId18" imgW="152400" imgH="203200" progId="Equation.DSMT4">
                    <p:embed/>
                  </p:oleObj>
                </mc:Choice>
                <mc:Fallback>
                  <p:oleObj name="" r:id="rId18" imgW="152400" imgH="203200" progId="Equation.DSMT4">
                    <p:embed/>
                    <p:pic>
                      <p:nvPicPr>
                        <p:cNvPr id="0" name="图片 3159"/>
                        <p:cNvPicPr/>
                        <p:nvPr/>
                      </p:nvPicPr>
                      <p:blipFill>
                        <a:blip r:embed="rId19"/>
                        <a:stretch>
                          <a:fillRect/>
                        </a:stretch>
                      </p:blipFill>
                      <p:spPr>
                        <a:xfrm>
                          <a:off x="884" y="2341"/>
                          <a:ext cx="250" cy="283"/>
                        </a:xfrm>
                        <a:prstGeom prst="rect">
                          <a:avLst/>
                        </a:prstGeom>
                        <a:noFill/>
                        <a:ln w="38100">
                          <a:noFill/>
                          <a:miter/>
                        </a:ln>
                      </p:spPr>
                    </p:pic>
                  </p:oleObj>
                </mc:Fallback>
              </mc:AlternateContent>
            </a:graphicData>
          </a:graphic>
        </p:graphicFrame>
        <p:graphicFrame>
          <p:nvGraphicFramePr>
            <p:cNvPr id="5126" name="Object 38"/>
            <p:cNvGraphicFramePr/>
            <p:nvPr/>
          </p:nvGraphicFramePr>
          <p:xfrm>
            <a:off x="1383" y="2341"/>
            <a:ext cx="291" cy="283"/>
          </p:xfrm>
          <a:graphic>
            <a:graphicData uri="http://schemas.openxmlformats.org/presentationml/2006/ole">
              <mc:AlternateContent xmlns:mc="http://schemas.openxmlformats.org/markup-compatibility/2006">
                <mc:Choice xmlns:v="urn:schemas-microsoft-com:vml" Requires="v">
                  <p:oleObj spid="_x0000_s3156" name="" r:id="rId20" imgW="177800" imgH="202565" progId="Equation.DSMT4">
                    <p:embed/>
                  </p:oleObj>
                </mc:Choice>
                <mc:Fallback>
                  <p:oleObj name="" r:id="rId20" imgW="177800" imgH="202565" progId="Equation.DSMT4">
                    <p:embed/>
                    <p:pic>
                      <p:nvPicPr>
                        <p:cNvPr id="0" name="图片 3155"/>
                        <p:cNvPicPr/>
                        <p:nvPr/>
                      </p:nvPicPr>
                      <p:blipFill>
                        <a:blip r:embed="rId21"/>
                        <a:stretch>
                          <a:fillRect/>
                        </a:stretch>
                      </p:blipFill>
                      <p:spPr>
                        <a:xfrm>
                          <a:off x="1383" y="2341"/>
                          <a:ext cx="291" cy="283"/>
                        </a:xfrm>
                        <a:prstGeom prst="rect">
                          <a:avLst/>
                        </a:prstGeom>
                        <a:noFill/>
                        <a:ln w="38100">
                          <a:noFill/>
                          <a:miter/>
                        </a:ln>
                      </p:spPr>
                    </p:pic>
                  </p:oleObj>
                </mc:Fallback>
              </mc:AlternateContent>
            </a:graphicData>
          </a:graphic>
        </p:graphicFrame>
        <p:graphicFrame>
          <p:nvGraphicFramePr>
            <p:cNvPr id="5127" name="Object 39"/>
            <p:cNvGraphicFramePr/>
            <p:nvPr/>
          </p:nvGraphicFramePr>
          <p:xfrm>
            <a:off x="839" y="2750"/>
            <a:ext cx="250" cy="283"/>
          </p:xfrm>
          <a:graphic>
            <a:graphicData uri="http://schemas.openxmlformats.org/presentationml/2006/ole">
              <mc:AlternateContent xmlns:mc="http://schemas.openxmlformats.org/markup-compatibility/2006">
                <mc:Choice xmlns:v="urn:schemas-microsoft-com:vml" Requires="v">
                  <p:oleObj spid="_x0000_s3157" name="" r:id="rId22" imgW="152400" imgH="203200" progId="Equation.DSMT4">
                    <p:embed/>
                  </p:oleObj>
                </mc:Choice>
                <mc:Fallback>
                  <p:oleObj name="" r:id="rId22" imgW="152400" imgH="203200" progId="Equation.DSMT4">
                    <p:embed/>
                    <p:pic>
                      <p:nvPicPr>
                        <p:cNvPr id="0" name="图片 3156"/>
                        <p:cNvPicPr/>
                        <p:nvPr/>
                      </p:nvPicPr>
                      <p:blipFill>
                        <a:blip r:embed="rId23"/>
                        <a:stretch>
                          <a:fillRect/>
                        </a:stretch>
                      </p:blipFill>
                      <p:spPr>
                        <a:xfrm>
                          <a:off x="839" y="2750"/>
                          <a:ext cx="250" cy="283"/>
                        </a:xfrm>
                        <a:prstGeom prst="rect">
                          <a:avLst/>
                        </a:prstGeom>
                        <a:noFill/>
                        <a:ln w="38100">
                          <a:noFill/>
                          <a:miter/>
                        </a:ln>
                      </p:spPr>
                    </p:pic>
                  </p:oleObj>
                </mc:Fallback>
              </mc:AlternateContent>
            </a:graphicData>
          </a:graphic>
        </p:graphicFrame>
        <p:graphicFrame>
          <p:nvGraphicFramePr>
            <p:cNvPr id="5128" name="Object 40"/>
            <p:cNvGraphicFramePr/>
            <p:nvPr/>
          </p:nvGraphicFramePr>
          <p:xfrm>
            <a:off x="1383" y="2795"/>
            <a:ext cx="291" cy="283"/>
          </p:xfrm>
          <a:graphic>
            <a:graphicData uri="http://schemas.openxmlformats.org/presentationml/2006/ole">
              <mc:AlternateContent xmlns:mc="http://schemas.openxmlformats.org/markup-compatibility/2006">
                <mc:Choice xmlns:v="urn:schemas-microsoft-com:vml" Requires="v">
                  <p:oleObj spid="_x0000_s3159" name="" r:id="rId24" imgW="177800" imgH="202565" progId="Equation.DSMT4">
                    <p:embed/>
                  </p:oleObj>
                </mc:Choice>
                <mc:Fallback>
                  <p:oleObj name="" r:id="rId24" imgW="177800" imgH="202565" progId="Equation.DSMT4">
                    <p:embed/>
                    <p:pic>
                      <p:nvPicPr>
                        <p:cNvPr id="0" name="图片 3158"/>
                        <p:cNvPicPr/>
                        <p:nvPr/>
                      </p:nvPicPr>
                      <p:blipFill>
                        <a:blip r:embed="rId25"/>
                        <a:stretch>
                          <a:fillRect/>
                        </a:stretch>
                      </p:blipFill>
                      <p:spPr>
                        <a:xfrm>
                          <a:off x="1383" y="2795"/>
                          <a:ext cx="291" cy="283"/>
                        </a:xfrm>
                        <a:prstGeom prst="rect">
                          <a:avLst/>
                        </a:prstGeom>
                        <a:noFill/>
                        <a:ln w="38100">
                          <a:noFill/>
                          <a:miter/>
                        </a:ln>
                      </p:spPr>
                    </p:pic>
                  </p:oleObj>
                </mc:Fallback>
              </mc:AlternateContent>
            </a:graphicData>
          </a:graphic>
        </p:graphicFrame>
        <p:graphicFrame>
          <p:nvGraphicFramePr>
            <p:cNvPr id="5129" name="Object 41"/>
            <p:cNvGraphicFramePr/>
            <p:nvPr/>
          </p:nvGraphicFramePr>
          <p:xfrm>
            <a:off x="2789" y="2795"/>
            <a:ext cx="1179" cy="358"/>
          </p:xfrm>
          <a:graphic>
            <a:graphicData uri="http://schemas.openxmlformats.org/presentationml/2006/ole">
              <mc:AlternateContent xmlns:mc="http://schemas.openxmlformats.org/markup-compatibility/2006">
                <mc:Choice xmlns:v="urn:schemas-microsoft-com:vml" Requires="v">
                  <p:oleObj spid="_x0000_s3095" name="" r:id="rId26" imgW="837565" imgH="254000" progId="Equation.DSMT4">
                    <p:embed/>
                  </p:oleObj>
                </mc:Choice>
                <mc:Fallback>
                  <p:oleObj name="" r:id="rId26" imgW="837565" imgH="254000" progId="Equation.DSMT4">
                    <p:embed/>
                    <p:pic>
                      <p:nvPicPr>
                        <p:cNvPr id="0" name="图片 3094"/>
                        <p:cNvPicPr/>
                        <p:nvPr/>
                      </p:nvPicPr>
                      <p:blipFill>
                        <a:blip r:embed="rId27"/>
                        <a:stretch>
                          <a:fillRect/>
                        </a:stretch>
                      </p:blipFill>
                      <p:spPr>
                        <a:xfrm>
                          <a:off x="2789" y="2795"/>
                          <a:ext cx="1179" cy="358"/>
                        </a:xfrm>
                        <a:prstGeom prst="rect">
                          <a:avLst/>
                        </a:prstGeom>
                        <a:noFill/>
                        <a:ln w="38100">
                          <a:noFill/>
                          <a:miter/>
                        </a:ln>
                      </p:spPr>
                    </p:pic>
                  </p:oleObj>
                </mc:Fallback>
              </mc:AlternateContent>
            </a:graphicData>
          </a:graphic>
        </p:graphicFrame>
        <p:graphicFrame>
          <p:nvGraphicFramePr>
            <p:cNvPr id="5130" name="Object 42"/>
            <p:cNvGraphicFramePr/>
            <p:nvPr/>
          </p:nvGraphicFramePr>
          <p:xfrm>
            <a:off x="2471" y="3155"/>
            <a:ext cx="1089" cy="411"/>
          </p:xfrm>
          <a:graphic>
            <a:graphicData uri="http://schemas.openxmlformats.org/presentationml/2006/ole">
              <mc:AlternateContent xmlns:mc="http://schemas.openxmlformats.org/markup-compatibility/2006">
                <mc:Choice xmlns:v="urn:schemas-microsoft-com:vml" Requires="v">
                  <p:oleObj spid="_x0000_s3094" name="" r:id="rId28" imgW="672465" imgH="254000" progId="Equation.DSMT4">
                    <p:embed/>
                  </p:oleObj>
                </mc:Choice>
                <mc:Fallback>
                  <p:oleObj name="" r:id="rId28" imgW="672465" imgH="254000" progId="Equation.DSMT4">
                    <p:embed/>
                    <p:pic>
                      <p:nvPicPr>
                        <p:cNvPr id="0" name="图片 3093"/>
                        <p:cNvPicPr/>
                        <p:nvPr/>
                      </p:nvPicPr>
                      <p:blipFill>
                        <a:blip r:embed="rId29"/>
                        <a:stretch>
                          <a:fillRect/>
                        </a:stretch>
                      </p:blipFill>
                      <p:spPr>
                        <a:xfrm>
                          <a:off x="2471" y="3155"/>
                          <a:ext cx="1089" cy="411"/>
                        </a:xfrm>
                        <a:prstGeom prst="rect">
                          <a:avLst/>
                        </a:prstGeom>
                        <a:noFill/>
                        <a:ln w="38100">
                          <a:noFill/>
                          <a:miter/>
                        </a:ln>
                      </p:spPr>
                    </p:pic>
                  </p:oleObj>
                </mc:Fallback>
              </mc:AlternateContent>
            </a:graphicData>
          </a:graphic>
        </p:graphicFrame>
        <p:graphicFrame>
          <p:nvGraphicFramePr>
            <p:cNvPr id="5131" name="Object 43"/>
            <p:cNvGraphicFramePr/>
            <p:nvPr/>
          </p:nvGraphicFramePr>
          <p:xfrm>
            <a:off x="1066" y="3566"/>
            <a:ext cx="3402" cy="438"/>
          </p:xfrm>
          <a:graphic>
            <a:graphicData uri="http://schemas.openxmlformats.org/presentationml/2006/ole">
              <mc:AlternateContent xmlns:mc="http://schemas.openxmlformats.org/markup-compatibility/2006">
                <mc:Choice xmlns:v="urn:schemas-microsoft-com:vml" Requires="v">
                  <p:oleObj spid="_x0000_s3088" name="" r:id="rId30" imgW="2067560" imgH="266065" progId="Equation.DSMT4">
                    <p:embed/>
                  </p:oleObj>
                </mc:Choice>
                <mc:Fallback>
                  <p:oleObj name="" r:id="rId30" imgW="2067560" imgH="266065" progId="Equation.DSMT4">
                    <p:embed/>
                    <p:pic>
                      <p:nvPicPr>
                        <p:cNvPr id="0" name="图片 3087"/>
                        <p:cNvPicPr/>
                        <p:nvPr/>
                      </p:nvPicPr>
                      <p:blipFill>
                        <a:blip r:embed="rId31"/>
                        <a:stretch>
                          <a:fillRect/>
                        </a:stretch>
                      </p:blipFill>
                      <p:spPr>
                        <a:xfrm>
                          <a:off x="1066" y="3566"/>
                          <a:ext cx="3402" cy="43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45447"/>
                                        </p:tgtEl>
                                        <p:attrNameLst>
                                          <p:attrName>style.visibility</p:attrName>
                                        </p:attrNameLst>
                                      </p:cBhvr>
                                      <p:to>
                                        <p:strVal val="visible"/>
                                      </p:to>
                                    </p:set>
                                    <p:animEffect transition="in" filter="blinds(vertical)">
                                      <p:cBhvr>
                                        <p:cTn id="7" dur="500"/>
                                        <p:tgtEl>
                                          <p:spTgt spid="4454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21" name="Text Box 2"/>
          <p:cNvSpPr txBox="1"/>
          <p:nvPr/>
        </p:nvSpPr>
        <p:spPr>
          <a:xfrm>
            <a:off x="401638" y="1109663"/>
            <a:ext cx="1076325" cy="519112"/>
          </a:xfrm>
          <a:prstGeom prst="rect">
            <a:avLst/>
          </a:prstGeom>
          <a:noFill/>
          <a:ln w="19050">
            <a:noFill/>
          </a:ln>
        </p:spPr>
        <p:txBody>
          <a:bodyPr wrap="none">
            <a:spAutoFit/>
          </a:bodyPr>
          <a:p>
            <a:pPr algn="ctr"/>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2</a:t>
            </a:r>
            <a:r>
              <a:rPr lang="zh-CN" altLang="en-US" sz="2800" dirty="0">
                <a:solidFill>
                  <a:srgbClr val="CC0000"/>
                </a:solidFill>
                <a:latin typeface="Times New Roman" panose="02020603050405020304" pitchFamily="18" charset="0"/>
              </a:rPr>
              <a:t>）</a:t>
            </a:r>
            <a:endParaRPr lang="zh-CN" altLang="en-US" sz="2800" dirty="0">
              <a:solidFill>
                <a:srgbClr val="CC0000"/>
              </a:solidFill>
              <a:latin typeface="Times New Roman" panose="02020603050405020304" pitchFamily="18" charset="0"/>
            </a:endParaRPr>
          </a:p>
        </p:txBody>
      </p:sp>
      <p:graphicFrame>
        <p:nvGraphicFramePr>
          <p:cNvPr id="38914" name="Object 3"/>
          <p:cNvGraphicFramePr/>
          <p:nvPr/>
        </p:nvGraphicFramePr>
        <p:xfrm>
          <a:off x="1303338" y="838200"/>
          <a:ext cx="7612062" cy="1041400"/>
        </p:xfrm>
        <a:graphic>
          <a:graphicData uri="http://schemas.openxmlformats.org/presentationml/2006/ole">
            <mc:AlternateContent xmlns:mc="http://schemas.openxmlformats.org/markup-compatibility/2006">
              <mc:Choice xmlns:v="urn:schemas-microsoft-com:vml" Requires="v">
                <p:oleObj spid="_x0000_s3181" name="" r:id="rId1" imgW="2957830" imgH="393700" progId="Equation.3">
                  <p:embed/>
                </p:oleObj>
              </mc:Choice>
              <mc:Fallback>
                <p:oleObj name="" r:id="rId1" imgW="2957830" imgH="393700" progId="Equation.3">
                  <p:embed/>
                  <p:pic>
                    <p:nvPicPr>
                      <p:cNvPr id="0" name="图片 3180"/>
                      <p:cNvPicPr/>
                      <p:nvPr/>
                    </p:nvPicPr>
                    <p:blipFill>
                      <a:blip r:embed="rId2"/>
                      <a:stretch>
                        <a:fillRect/>
                      </a:stretch>
                    </p:blipFill>
                    <p:spPr>
                      <a:xfrm>
                        <a:off x="1303338" y="838200"/>
                        <a:ext cx="7612062" cy="1041400"/>
                      </a:xfrm>
                      <a:prstGeom prst="rect">
                        <a:avLst/>
                      </a:prstGeom>
                      <a:noFill/>
                      <a:ln w="38100">
                        <a:noFill/>
                        <a:miter/>
                      </a:ln>
                    </p:spPr>
                  </p:pic>
                </p:oleObj>
              </mc:Fallback>
            </mc:AlternateContent>
          </a:graphicData>
        </a:graphic>
      </p:graphicFrame>
      <p:grpSp>
        <p:nvGrpSpPr>
          <p:cNvPr id="2" name="Group 4"/>
          <p:cNvGrpSpPr/>
          <p:nvPr/>
        </p:nvGrpSpPr>
        <p:grpSpPr>
          <a:xfrm>
            <a:off x="381000" y="1600200"/>
            <a:ext cx="4437063" cy="1054100"/>
            <a:chOff x="242" y="864"/>
            <a:chExt cx="2795" cy="664"/>
          </a:xfrm>
        </p:grpSpPr>
        <p:sp>
          <p:nvSpPr>
            <p:cNvPr id="38932" name="Text Box 5"/>
            <p:cNvSpPr txBox="1"/>
            <p:nvPr/>
          </p:nvSpPr>
          <p:spPr>
            <a:xfrm>
              <a:off x="242" y="1046"/>
              <a:ext cx="991" cy="365"/>
            </a:xfrm>
            <a:prstGeom prst="rect">
              <a:avLst/>
            </a:prstGeom>
            <a:noFill/>
            <a:ln w="19050">
              <a:noFill/>
            </a:ln>
          </p:spPr>
          <p:txBody>
            <a:bodyPr wrap="none">
              <a:spAutoFit/>
            </a:bodyPr>
            <a:p>
              <a:pPr algn="ctr"/>
              <a:r>
                <a:rPr lang="zh-CN" altLang="en-US" sz="2800" dirty="0">
                  <a:solidFill>
                    <a:srgbClr val="CC0000"/>
                  </a:solidFill>
                  <a:latin typeface="Times New Roman" panose="02020603050405020304" pitchFamily="18" charset="0"/>
                </a:rPr>
                <a:t>（</a:t>
              </a:r>
              <a:r>
                <a:rPr lang="en-US" altLang="zh-CN" sz="2800" dirty="0">
                  <a:solidFill>
                    <a:srgbClr val="CC0000"/>
                  </a:solidFill>
                  <a:latin typeface="Times New Roman" panose="02020603050405020304" pitchFamily="18" charset="0"/>
                </a:rPr>
                <a:t>3</a:t>
              </a:r>
              <a:r>
                <a:rPr lang="zh-CN" altLang="en-US" sz="2800" dirty="0">
                  <a:solidFill>
                    <a:srgbClr val="CC0000"/>
                  </a:solidFill>
                  <a:latin typeface="Times New Roman" panose="02020603050405020304" pitchFamily="18" charset="0"/>
                </a:rPr>
                <a:t>） </a:t>
              </a:r>
              <a:r>
                <a:rPr lang="zh-CN" altLang="en-US" sz="3200" dirty="0">
                  <a:solidFill>
                    <a:schemeClr val="tx1"/>
                  </a:solidFill>
                  <a:latin typeface="Times New Roman" panose="02020603050405020304" pitchFamily="18" charset="0"/>
                </a:rPr>
                <a:t>令</a:t>
              </a:r>
              <a:endParaRPr lang="zh-CN" altLang="en-US" sz="3200" dirty="0">
                <a:solidFill>
                  <a:schemeClr val="tx1"/>
                </a:solidFill>
                <a:latin typeface="Times New Roman" panose="02020603050405020304" pitchFamily="18" charset="0"/>
              </a:endParaRPr>
            </a:p>
          </p:txBody>
        </p:sp>
        <p:graphicFrame>
          <p:nvGraphicFramePr>
            <p:cNvPr id="38920" name="Object 6"/>
            <p:cNvGraphicFramePr/>
            <p:nvPr/>
          </p:nvGraphicFramePr>
          <p:xfrm>
            <a:off x="1392" y="864"/>
            <a:ext cx="1645" cy="664"/>
          </p:xfrm>
          <a:graphic>
            <a:graphicData uri="http://schemas.openxmlformats.org/presentationml/2006/ole">
              <mc:AlternateContent xmlns:mc="http://schemas.openxmlformats.org/markup-compatibility/2006">
                <mc:Choice xmlns:v="urn:schemas-microsoft-com:vml" Requires="v">
                  <p:oleObj spid="_x0000_s3183" name="" r:id="rId3" imgW="977265" imgH="393700" progId="Equation.3">
                    <p:embed/>
                  </p:oleObj>
                </mc:Choice>
                <mc:Fallback>
                  <p:oleObj name="" r:id="rId3" imgW="977265" imgH="393700" progId="Equation.3">
                    <p:embed/>
                    <p:pic>
                      <p:nvPicPr>
                        <p:cNvPr id="0" name="图片 3182"/>
                        <p:cNvPicPr/>
                        <p:nvPr/>
                      </p:nvPicPr>
                      <p:blipFill>
                        <a:blip r:embed="rId4"/>
                        <a:stretch>
                          <a:fillRect/>
                        </a:stretch>
                      </p:blipFill>
                      <p:spPr>
                        <a:xfrm>
                          <a:off x="1392" y="864"/>
                          <a:ext cx="1645" cy="664"/>
                        </a:xfrm>
                        <a:prstGeom prst="rect">
                          <a:avLst/>
                        </a:prstGeom>
                        <a:noFill/>
                        <a:ln w="38100">
                          <a:noFill/>
                          <a:miter/>
                        </a:ln>
                      </p:spPr>
                    </p:pic>
                  </p:oleObj>
                </mc:Fallback>
              </mc:AlternateContent>
            </a:graphicData>
          </a:graphic>
        </p:graphicFrame>
      </p:grpSp>
      <p:grpSp>
        <p:nvGrpSpPr>
          <p:cNvPr id="3" name="Group 7"/>
          <p:cNvGrpSpPr/>
          <p:nvPr/>
        </p:nvGrpSpPr>
        <p:grpSpPr>
          <a:xfrm>
            <a:off x="1292225" y="3846513"/>
            <a:ext cx="3429000" cy="1155700"/>
            <a:chOff x="816" y="2304"/>
            <a:chExt cx="2160" cy="728"/>
          </a:xfrm>
        </p:grpSpPr>
        <p:sp>
          <p:nvSpPr>
            <p:cNvPr id="38931" name="Text Box 8"/>
            <p:cNvSpPr txBox="1"/>
            <p:nvPr/>
          </p:nvSpPr>
          <p:spPr>
            <a:xfrm>
              <a:off x="816" y="2470"/>
              <a:ext cx="373" cy="365"/>
            </a:xfrm>
            <a:prstGeom prst="rect">
              <a:avLst/>
            </a:prstGeom>
            <a:noFill/>
            <a:ln w="19050">
              <a:noFill/>
            </a:ln>
          </p:spPr>
          <p:txBody>
            <a:bodyPr wrap="none">
              <a:spAutoFit/>
            </a:bodyPr>
            <a:p>
              <a:pPr algn="ctr"/>
              <a:r>
                <a:rPr lang="zh-CN" altLang="en-US" sz="3200" dirty="0">
                  <a:solidFill>
                    <a:schemeClr val="tx1"/>
                  </a:solidFill>
                  <a:latin typeface="Times New Roman" panose="02020603050405020304" pitchFamily="18" charset="0"/>
                </a:rPr>
                <a:t>令</a:t>
              </a:r>
              <a:endParaRPr lang="zh-CN" altLang="en-US" sz="3200" dirty="0">
                <a:solidFill>
                  <a:schemeClr val="tx1"/>
                </a:solidFill>
                <a:latin typeface="Times New Roman" panose="02020603050405020304" pitchFamily="18" charset="0"/>
              </a:endParaRPr>
            </a:p>
          </p:txBody>
        </p:sp>
        <p:graphicFrame>
          <p:nvGraphicFramePr>
            <p:cNvPr id="38919" name="Object 9"/>
            <p:cNvGraphicFramePr/>
            <p:nvPr/>
          </p:nvGraphicFramePr>
          <p:xfrm>
            <a:off x="1310" y="2304"/>
            <a:ext cx="1666" cy="728"/>
          </p:xfrm>
          <a:graphic>
            <a:graphicData uri="http://schemas.openxmlformats.org/presentationml/2006/ole">
              <mc:AlternateContent xmlns:mc="http://schemas.openxmlformats.org/markup-compatibility/2006">
                <mc:Choice xmlns:v="urn:schemas-microsoft-com:vml" Requires="v">
                  <p:oleObj spid="_x0000_s3176" name="" r:id="rId5" imgW="989965" imgH="431800" progId="Equation.3">
                    <p:embed/>
                  </p:oleObj>
                </mc:Choice>
                <mc:Fallback>
                  <p:oleObj name="" r:id="rId5" imgW="989965" imgH="431800" progId="Equation.3">
                    <p:embed/>
                    <p:pic>
                      <p:nvPicPr>
                        <p:cNvPr id="0" name="图片 3175"/>
                        <p:cNvPicPr/>
                        <p:nvPr/>
                      </p:nvPicPr>
                      <p:blipFill>
                        <a:blip r:embed="rId6"/>
                        <a:stretch>
                          <a:fillRect/>
                        </a:stretch>
                      </p:blipFill>
                      <p:spPr>
                        <a:xfrm>
                          <a:off x="1310" y="2304"/>
                          <a:ext cx="1666" cy="728"/>
                        </a:xfrm>
                        <a:prstGeom prst="rect">
                          <a:avLst/>
                        </a:prstGeom>
                        <a:noFill/>
                        <a:ln w="38100">
                          <a:noFill/>
                          <a:miter/>
                        </a:ln>
                      </p:spPr>
                    </p:pic>
                  </p:oleObj>
                </mc:Fallback>
              </mc:AlternateContent>
            </a:graphicData>
          </a:graphic>
        </p:graphicFrame>
      </p:grpSp>
      <p:grpSp>
        <p:nvGrpSpPr>
          <p:cNvPr id="4" name="Group 10"/>
          <p:cNvGrpSpPr/>
          <p:nvPr/>
        </p:nvGrpSpPr>
        <p:grpSpPr>
          <a:xfrm>
            <a:off x="606425" y="2398713"/>
            <a:ext cx="7848600" cy="1639887"/>
            <a:chOff x="385" y="1392"/>
            <a:chExt cx="4944" cy="1033"/>
          </a:xfrm>
        </p:grpSpPr>
        <p:graphicFrame>
          <p:nvGraphicFramePr>
            <p:cNvPr id="38917" name="Object 11"/>
            <p:cNvGraphicFramePr/>
            <p:nvPr/>
          </p:nvGraphicFramePr>
          <p:xfrm>
            <a:off x="1803" y="1392"/>
            <a:ext cx="2923" cy="677"/>
          </p:xfrm>
          <a:graphic>
            <a:graphicData uri="http://schemas.openxmlformats.org/presentationml/2006/ole">
              <mc:AlternateContent xmlns:mc="http://schemas.openxmlformats.org/markup-compatibility/2006">
                <mc:Choice xmlns:v="urn:schemas-microsoft-com:vml" Requires="v">
                  <p:oleObj spid="_x0000_s3178" name="" r:id="rId7" imgW="1701165" imgH="393700" progId="Equation.3">
                    <p:embed/>
                  </p:oleObj>
                </mc:Choice>
                <mc:Fallback>
                  <p:oleObj name="" r:id="rId7" imgW="1701165" imgH="393700" progId="Equation.3">
                    <p:embed/>
                    <p:pic>
                      <p:nvPicPr>
                        <p:cNvPr id="0" name="图片 3177"/>
                        <p:cNvPicPr/>
                        <p:nvPr/>
                      </p:nvPicPr>
                      <p:blipFill>
                        <a:blip r:embed="rId8"/>
                        <a:stretch>
                          <a:fillRect/>
                        </a:stretch>
                      </p:blipFill>
                      <p:spPr>
                        <a:xfrm>
                          <a:off x="1803" y="1392"/>
                          <a:ext cx="2923" cy="677"/>
                        </a:xfrm>
                        <a:prstGeom prst="rect">
                          <a:avLst/>
                        </a:prstGeom>
                        <a:noFill/>
                        <a:ln w="38100">
                          <a:noFill/>
                          <a:miter/>
                        </a:ln>
                      </p:spPr>
                    </p:pic>
                  </p:oleObj>
                </mc:Fallback>
              </mc:AlternateContent>
            </a:graphicData>
          </a:graphic>
        </p:graphicFrame>
        <p:graphicFrame>
          <p:nvGraphicFramePr>
            <p:cNvPr id="38918" name="Object 12"/>
            <p:cNvGraphicFramePr/>
            <p:nvPr/>
          </p:nvGraphicFramePr>
          <p:xfrm>
            <a:off x="1056" y="2064"/>
            <a:ext cx="4273" cy="361"/>
          </p:xfrm>
          <a:graphic>
            <a:graphicData uri="http://schemas.openxmlformats.org/presentationml/2006/ole">
              <mc:AlternateContent xmlns:mc="http://schemas.openxmlformats.org/markup-compatibility/2006">
                <mc:Choice xmlns:v="urn:schemas-microsoft-com:vml" Requires="v">
                  <p:oleObj spid="_x0000_s3177" name="" r:id="rId9" imgW="2549525" imgH="215900" progId="Equation.3">
                    <p:embed/>
                  </p:oleObj>
                </mc:Choice>
                <mc:Fallback>
                  <p:oleObj name="" r:id="rId9" imgW="2549525" imgH="215900" progId="Equation.3">
                    <p:embed/>
                    <p:pic>
                      <p:nvPicPr>
                        <p:cNvPr id="0" name="图片 3176"/>
                        <p:cNvPicPr/>
                        <p:nvPr/>
                      </p:nvPicPr>
                      <p:blipFill>
                        <a:blip r:embed="rId10"/>
                        <a:stretch>
                          <a:fillRect/>
                        </a:stretch>
                      </p:blipFill>
                      <p:spPr>
                        <a:xfrm>
                          <a:off x="1056" y="2064"/>
                          <a:ext cx="4273" cy="361"/>
                        </a:xfrm>
                        <a:prstGeom prst="rect">
                          <a:avLst/>
                        </a:prstGeom>
                        <a:noFill/>
                        <a:ln w="38100">
                          <a:noFill/>
                          <a:miter/>
                        </a:ln>
                      </p:spPr>
                    </p:pic>
                  </p:oleObj>
                </mc:Fallback>
              </mc:AlternateContent>
            </a:graphicData>
          </a:graphic>
        </p:graphicFrame>
        <p:sp>
          <p:nvSpPr>
            <p:cNvPr id="38929" name="Text Box 13"/>
            <p:cNvSpPr txBox="1"/>
            <p:nvPr/>
          </p:nvSpPr>
          <p:spPr>
            <a:xfrm>
              <a:off x="385" y="1536"/>
              <a:ext cx="1401" cy="365"/>
            </a:xfrm>
            <a:prstGeom prst="rect">
              <a:avLst/>
            </a:prstGeom>
            <a:noFill/>
            <a:ln w="19050">
              <a:noFill/>
            </a:ln>
          </p:spPr>
          <p:txBody>
            <a:bodyPr wrap="none">
              <a:spAutoFit/>
            </a:bodyPr>
            <a:p>
              <a:pPr algn="ctr"/>
              <a:r>
                <a:rPr lang="zh-CN" altLang="en-US" sz="3200" dirty="0">
                  <a:latin typeface="Times New Roman" panose="02020603050405020304" pitchFamily="18" charset="0"/>
                </a:rPr>
                <a:t>得波节坐标</a:t>
              </a:r>
              <a:endParaRPr lang="zh-CN" altLang="en-US" sz="3200" dirty="0">
                <a:latin typeface="Times New Roman" panose="02020603050405020304" pitchFamily="18" charset="0"/>
              </a:endParaRPr>
            </a:p>
          </p:txBody>
        </p:sp>
        <p:sp>
          <p:nvSpPr>
            <p:cNvPr id="38930" name="Rectangle 14"/>
            <p:cNvSpPr/>
            <p:nvPr/>
          </p:nvSpPr>
          <p:spPr>
            <a:xfrm>
              <a:off x="1192" y="2121"/>
              <a:ext cx="277" cy="250"/>
            </a:xfrm>
            <a:prstGeom prst="rect">
              <a:avLst/>
            </a:prstGeom>
            <a:noFill/>
            <a:ln w="19050">
              <a:noFill/>
            </a:ln>
          </p:spPr>
          <p:txBody>
            <a:bodyPr wrap="none">
              <a:spAutoFit/>
            </a:bodyPr>
            <a:p>
              <a:pPr algn="ct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pic>
        <p:nvPicPr>
          <p:cNvPr id="38925" name="Picture 15" descr="BOOK05">
            <a:hlinkClick r:id="rId11" action="ppaction://hlinkpres?slideindex=1&amp;slidetitle="/>
          </p:cNvPr>
          <p:cNvPicPr>
            <a:picLocks noChangeAspect="1"/>
          </p:cNvPicPr>
          <p:nvPr/>
        </p:nvPicPr>
        <p:blipFill>
          <a:blip r:embed="rId12"/>
          <a:stretch>
            <a:fillRect/>
          </a:stretch>
        </p:blipFill>
        <p:spPr>
          <a:xfrm>
            <a:off x="8458200" y="5867400"/>
            <a:ext cx="533400" cy="533400"/>
          </a:xfrm>
          <a:prstGeom prst="rect">
            <a:avLst/>
          </a:prstGeom>
          <a:noFill/>
          <a:ln w="9525">
            <a:noFill/>
          </a:ln>
        </p:spPr>
      </p:pic>
      <p:grpSp>
        <p:nvGrpSpPr>
          <p:cNvPr id="5" name="Group 16"/>
          <p:cNvGrpSpPr/>
          <p:nvPr/>
        </p:nvGrpSpPr>
        <p:grpSpPr>
          <a:xfrm>
            <a:off x="609600" y="4724400"/>
            <a:ext cx="6762750" cy="1639888"/>
            <a:chOff x="396" y="2880"/>
            <a:chExt cx="4260" cy="1033"/>
          </a:xfrm>
        </p:grpSpPr>
        <p:sp>
          <p:nvSpPr>
            <p:cNvPr id="38927" name="Text Box 17"/>
            <p:cNvSpPr txBox="1"/>
            <p:nvPr/>
          </p:nvSpPr>
          <p:spPr>
            <a:xfrm>
              <a:off x="396" y="3028"/>
              <a:ext cx="1401" cy="365"/>
            </a:xfrm>
            <a:prstGeom prst="rect">
              <a:avLst/>
            </a:prstGeom>
            <a:noFill/>
            <a:ln w="19050">
              <a:noFill/>
            </a:ln>
          </p:spPr>
          <p:txBody>
            <a:bodyPr wrap="none">
              <a:spAutoFit/>
            </a:bodyPr>
            <a:p>
              <a:pPr algn="ctr"/>
              <a:r>
                <a:rPr lang="zh-CN" altLang="en-US" sz="3200" dirty="0">
                  <a:latin typeface="Times New Roman" panose="02020603050405020304" pitchFamily="18" charset="0"/>
                </a:rPr>
                <a:t>得波腹坐标</a:t>
              </a:r>
              <a:endParaRPr lang="zh-CN" altLang="en-US" sz="3200" dirty="0">
                <a:latin typeface="Times New Roman" panose="02020603050405020304" pitchFamily="18" charset="0"/>
              </a:endParaRPr>
            </a:p>
          </p:txBody>
        </p:sp>
        <p:graphicFrame>
          <p:nvGraphicFramePr>
            <p:cNvPr id="38915" name="Object 18"/>
            <p:cNvGraphicFramePr/>
            <p:nvPr/>
          </p:nvGraphicFramePr>
          <p:xfrm>
            <a:off x="1903" y="2880"/>
            <a:ext cx="2727" cy="677"/>
          </p:xfrm>
          <a:graphic>
            <a:graphicData uri="http://schemas.openxmlformats.org/presentationml/2006/ole">
              <mc:AlternateContent xmlns:mc="http://schemas.openxmlformats.org/markup-compatibility/2006">
                <mc:Choice xmlns:v="urn:schemas-microsoft-com:vml" Requires="v">
                  <p:oleObj spid="_x0000_s3175" name="" r:id="rId13" imgW="1586865" imgH="393700" progId="Equation.3">
                    <p:embed/>
                  </p:oleObj>
                </mc:Choice>
                <mc:Fallback>
                  <p:oleObj name="" r:id="rId13" imgW="1586865" imgH="393700" progId="Equation.3">
                    <p:embed/>
                    <p:pic>
                      <p:nvPicPr>
                        <p:cNvPr id="0" name="图片 3174"/>
                        <p:cNvPicPr/>
                        <p:nvPr/>
                      </p:nvPicPr>
                      <p:blipFill>
                        <a:blip r:embed="rId14"/>
                        <a:stretch>
                          <a:fillRect/>
                        </a:stretch>
                      </p:blipFill>
                      <p:spPr>
                        <a:xfrm>
                          <a:off x="1903" y="2880"/>
                          <a:ext cx="2727" cy="677"/>
                        </a:xfrm>
                        <a:prstGeom prst="rect">
                          <a:avLst/>
                        </a:prstGeom>
                        <a:noFill/>
                        <a:ln w="38100">
                          <a:noFill/>
                          <a:miter/>
                        </a:ln>
                      </p:spPr>
                    </p:pic>
                  </p:oleObj>
                </mc:Fallback>
              </mc:AlternateContent>
            </a:graphicData>
          </a:graphic>
        </p:graphicFrame>
        <p:graphicFrame>
          <p:nvGraphicFramePr>
            <p:cNvPr id="38916" name="Object 19"/>
            <p:cNvGraphicFramePr/>
            <p:nvPr/>
          </p:nvGraphicFramePr>
          <p:xfrm>
            <a:off x="1107" y="3552"/>
            <a:ext cx="3549" cy="361"/>
          </p:xfrm>
          <a:graphic>
            <a:graphicData uri="http://schemas.openxmlformats.org/presentationml/2006/ole">
              <mc:AlternateContent xmlns:mc="http://schemas.openxmlformats.org/markup-compatibility/2006">
                <mc:Choice xmlns:v="urn:schemas-microsoft-com:vml" Requires="v">
                  <p:oleObj spid="_x0000_s3269" name="" r:id="rId15" imgW="2118360" imgH="215900" progId="Equation.3">
                    <p:embed/>
                  </p:oleObj>
                </mc:Choice>
                <mc:Fallback>
                  <p:oleObj name="" r:id="rId15" imgW="2118360" imgH="215900" progId="Equation.3">
                    <p:embed/>
                    <p:pic>
                      <p:nvPicPr>
                        <p:cNvPr id="0" name="图片 3268"/>
                        <p:cNvPicPr/>
                        <p:nvPr/>
                      </p:nvPicPr>
                      <p:blipFill>
                        <a:blip r:embed="rId16"/>
                        <a:stretch>
                          <a:fillRect/>
                        </a:stretch>
                      </p:blipFill>
                      <p:spPr>
                        <a:xfrm>
                          <a:off x="1107" y="3552"/>
                          <a:ext cx="3549" cy="361"/>
                        </a:xfrm>
                        <a:prstGeom prst="rect">
                          <a:avLst/>
                        </a:prstGeom>
                        <a:noFill/>
                        <a:ln w="38100">
                          <a:noFill/>
                          <a:miter/>
                        </a:ln>
                      </p:spPr>
                    </p:pic>
                  </p:oleObj>
                </mc:Fallback>
              </mc:AlternateContent>
            </a:graphicData>
          </a:graphic>
        </p:graphicFrame>
        <p:sp>
          <p:nvSpPr>
            <p:cNvPr id="38928" name="Rectangle 20"/>
            <p:cNvSpPr/>
            <p:nvPr/>
          </p:nvSpPr>
          <p:spPr>
            <a:xfrm>
              <a:off x="1248" y="3606"/>
              <a:ext cx="277" cy="250"/>
            </a:xfrm>
            <a:prstGeom prst="rect">
              <a:avLst/>
            </a:prstGeom>
            <a:noFill/>
            <a:ln w="19050">
              <a:noFill/>
            </a:ln>
          </p:spPr>
          <p:txBody>
            <a:bodyPr wrap="none">
              <a:spAutoFit/>
            </a:bodyPr>
            <a:p>
              <a:pPr algn="ct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00000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4"/>
          <p:cNvSpPr/>
          <p:nvPr/>
        </p:nvSpPr>
        <p:spPr>
          <a:xfrm>
            <a:off x="2987675" y="2636838"/>
            <a:ext cx="3003550" cy="787400"/>
          </a:xfrm>
          <a:prstGeom prst="rect">
            <a:avLst/>
          </a:prstGeom>
          <a:noFill/>
          <a:ln w="25400" cap="flat" cmpd="sng">
            <a:solidFill>
              <a:srgbClr val="FF0000"/>
            </a:solidFill>
            <a:prstDash val="solid"/>
            <a:miter/>
            <a:headEnd type="none" w="med" len="med"/>
            <a:tailEnd type="none" w="med" len="med"/>
          </a:ln>
        </p:spPr>
        <p:txBody>
          <a:bodyPr wrap="none">
            <a:spAutoFit/>
          </a:bodyPr>
          <a:p>
            <a:r>
              <a:rPr lang="zh-CN" altLang="en-US" sz="4400" dirty="0">
                <a:solidFill>
                  <a:schemeClr val="tx1"/>
                </a:solidFill>
                <a:latin typeface="Times New Roman" panose="02020603050405020304" pitchFamily="18" charset="0"/>
                <a:ea typeface="华文行楷" panose="02010800040101010101" pitchFamily="2" charset="-122"/>
              </a:rPr>
              <a:t>多普勒效应</a:t>
            </a:r>
            <a:endParaRPr lang="zh-CN" altLang="en-US" sz="4400" dirty="0">
              <a:solidFill>
                <a:schemeClr val="tx1"/>
              </a:solidFill>
              <a:latin typeface="Times New Roman" panose="02020603050405020304" pitchFamily="18" charset="0"/>
              <a:ea typeface="华文行楷" panose="02010800040101010101" pitchFamily="2" charset="-122"/>
            </a:endParaRPr>
          </a:p>
        </p:txBody>
      </p:sp>
      <p:pic>
        <p:nvPicPr>
          <p:cNvPr id="82947" name="Picture 5" descr="u=826137706,3004389925&amp;fm=21&amp;gp=0"/>
          <p:cNvPicPr>
            <a:picLocks noChangeAspect="1"/>
          </p:cNvPicPr>
          <p:nvPr/>
        </p:nvPicPr>
        <p:blipFill>
          <a:blip r:embed="rId1"/>
          <a:stretch>
            <a:fillRect/>
          </a:stretch>
        </p:blipFill>
        <p:spPr>
          <a:xfrm>
            <a:off x="3276600" y="3860800"/>
            <a:ext cx="2209800" cy="20955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43" name="Group 2"/>
          <p:cNvGrpSpPr/>
          <p:nvPr/>
        </p:nvGrpSpPr>
        <p:grpSpPr>
          <a:xfrm>
            <a:off x="1116013" y="2819400"/>
            <a:ext cx="7099300" cy="2590800"/>
            <a:chOff x="432" y="1872"/>
            <a:chExt cx="4896" cy="1728"/>
          </a:xfrm>
        </p:grpSpPr>
        <p:grpSp>
          <p:nvGrpSpPr>
            <p:cNvPr id="39951" name="Group 3"/>
            <p:cNvGrpSpPr/>
            <p:nvPr/>
          </p:nvGrpSpPr>
          <p:grpSpPr>
            <a:xfrm>
              <a:off x="432" y="1872"/>
              <a:ext cx="4896" cy="1728"/>
              <a:chOff x="432" y="1872"/>
              <a:chExt cx="4896" cy="1728"/>
            </a:xfrm>
          </p:grpSpPr>
          <p:sp>
            <p:nvSpPr>
              <p:cNvPr id="39953" name="Rectangle 4"/>
              <p:cNvSpPr/>
              <p:nvPr/>
            </p:nvSpPr>
            <p:spPr>
              <a:xfrm>
                <a:off x="432" y="1872"/>
                <a:ext cx="4896" cy="172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39942" name="Object 5"/>
              <p:cNvGraphicFramePr/>
              <p:nvPr/>
            </p:nvGraphicFramePr>
            <p:xfrm>
              <a:off x="579" y="1920"/>
              <a:ext cx="717" cy="1296"/>
            </p:xfrm>
            <a:graphic>
              <a:graphicData uri="http://schemas.openxmlformats.org/presentationml/2006/ole">
                <mc:AlternateContent xmlns:mc="http://schemas.openxmlformats.org/markup-compatibility/2006">
                  <mc:Choice xmlns:v="urn:schemas-microsoft-com:vml" Requires="v">
                    <p:oleObj spid="_x0000_s3179" name="" r:id="rId1" imgW="2440305" imgH="4413250" progId="MS_ClipArt_Gallery.5">
                      <p:embed/>
                    </p:oleObj>
                  </mc:Choice>
                  <mc:Fallback>
                    <p:oleObj name="" r:id="rId1" imgW="2440305" imgH="4413250" progId="MS_ClipArt_Gallery.5">
                      <p:embed/>
                      <p:pic>
                        <p:nvPicPr>
                          <p:cNvPr id="0" name="图片 3178"/>
                          <p:cNvPicPr/>
                          <p:nvPr/>
                        </p:nvPicPr>
                        <p:blipFill>
                          <a:blip r:embed="rId2"/>
                          <a:stretch>
                            <a:fillRect/>
                          </a:stretch>
                        </p:blipFill>
                        <p:spPr>
                          <a:xfrm>
                            <a:off x="579" y="1920"/>
                            <a:ext cx="717" cy="1296"/>
                          </a:xfrm>
                          <a:prstGeom prst="rect">
                            <a:avLst/>
                          </a:prstGeom>
                          <a:noFill/>
                          <a:ln w="38100">
                            <a:noFill/>
                            <a:miter/>
                          </a:ln>
                        </p:spPr>
                      </p:pic>
                    </p:oleObj>
                  </mc:Fallback>
                </mc:AlternateContent>
              </a:graphicData>
            </a:graphic>
          </p:graphicFrame>
          <p:sp>
            <p:nvSpPr>
              <p:cNvPr id="39954" name="AutoShape 6"/>
              <p:cNvSpPr/>
              <p:nvPr/>
            </p:nvSpPr>
            <p:spPr>
              <a:xfrm>
                <a:off x="1824" y="2203"/>
                <a:ext cx="2208" cy="288"/>
              </a:xfrm>
              <a:prstGeom prst="rightArrow">
                <a:avLst>
                  <a:gd name="adj1" fmla="val 55953"/>
                  <a:gd name="adj2" fmla="val 191666"/>
                </a:avLst>
              </a:prstGeom>
              <a:solidFill>
                <a:schemeClr val="accent1"/>
              </a:solidFill>
              <a:ln w="254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39955" name="Group 7"/>
              <p:cNvGrpSpPr/>
              <p:nvPr/>
            </p:nvGrpSpPr>
            <p:grpSpPr>
              <a:xfrm>
                <a:off x="4128" y="1920"/>
                <a:ext cx="882" cy="1358"/>
                <a:chOff x="4128" y="2112"/>
                <a:chExt cx="882" cy="1358"/>
              </a:xfrm>
            </p:grpSpPr>
            <p:grpSp>
              <p:nvGrpSpPr>
                <p:cNvPr id="39956" name="Group 8"/>
                <p:cNvGrpSpPr/>
                <p:nvPr/>
              </p:nvGrpSpPr>
              <p:grpSpPr>
                <a:xfrm>
                  <a:off x="4179" y="3024"/>
                  <a:ext cx="826" cy="446"/>
                  <a:chOff x="2603" y="2089"/>
                  <a:chExt cx="646" cy="446"/>
                </a:xfrm>
              </p:grpSpPr>
              <p:sp>
                <p:nvSpPr>
                  <p:cNvPr id="40009" name="Freeform 9"/>
                  <p:cNvSpPr/>
                  <p:nvPr/>
                </p:nvSpPr>
                <p:spPr>
                  <a:xfrm>
                    <a:off x="2603" y="2089"/>
                    <a:ext cx="646" cy="446"/>
                  </a:xfrm>
                  <a:custGeom>
                    <a:avLst/>
                    <a:gdLst>
                      <a:gd name="txL" fmla="*/ 0 w 1292"/>
                      <a:gd name="txT" fmla="*/ 0 h 894"/>
                      <a:gd name="txR" fmla="*/ 1292 w 1292"/>
                      <a:gd name="txB" fmla="*/ 894 h 894"/>
                    </a:gdLst>
                    <a:ahLst/>
                    <a:cxnLst>
                      <a:cxn ang="0">
                        <a:pos x="411" y="312"/>
                      </a:cxn>
                      <a:cxn ang="0">
                        <a:pos x="449" y="192"/>
                      </a:cxn>
                      <a:cxn ang="0">
                        <a:pos x="468" y="129"/>
                      </a:cxn>
                      <a:cxn ang="0">
                        <a:pos x="477" y="101"/>
                      </a:cxn>
                      <a:cxn ang="0">
                        <a:pos x="496" y="0"/>
                      </a:cxn>
                      <a:cxn ang="0">
                        <a:pos x="863" y="12"/>
                      </a:cxn>
                      <a:cxn ang="0">
                        <a:pos x="868" y="42"/>
                      </a:cxn>
                      <a:cxn ang="0">
                        <a:pos x="870" y="75"/>
                      </a:cxn>
                      <a:cxn ang="0">
                        <a:pos x="865" y="106"/>
                      </a:cxn>
                      <a:cxn ang="0">
                        <a:pos x="860" y="127"/>
                      </a:cxn>
                      <a:cxn ang="0">
                        <a:pos x="848" y="147"/>
                      </a:cxn>
                      <a:cxn ang="0">
                        <a:pos x="832" y="166"/>
                      </a:cxn>
                      <a:cxn ang="0">
                        <a:pos x="795" y="213"/>
                      </a:cxn>
                      <a:cxn ang="0">
                        <a:pos x="774" y="241"/>
                      </a:cxn>
                      <a:cxn ang="0">
                        <a:pos x="682" y="331"/>
                      </a:cxn>
                      <a:cxn ang="0">
                        <a:pos x="687" y="359"/>
                      </a:cxn>
                      <a:cxn ang="0">
                        <a:pos x="660" y="371"/>
                      </a:cxn>
                      <a:cxn ang="0">
                        <a:pos x="705" y="598"/>
                      </a:cxn>
                      <a:cxn ang="0">
                        <a:pos x="752" y="697"/>
                      </a:cxn>
                      <a:cxn ang="0">
                        <a:pos x="816" y="775"/>
                      </a:cxn>
                      <a:cxn ang="0">
                        <a:pos x="917" y="803"/>
                      </a:cxn>
                      <a:cxn ang="0">
                        <a:pos x="1034" y="796"/>
                      </a:cxn>
                      <a:cxn ang="0">
                        <a:pos x="1098" y="817"/>
                      </a:cxn>
                      <a:cxn ang="0">
                        <a:pos x="1248" y="817"/>
                      </a:cxn>
                      <a:cxn ang="0">
                        <a:pos x="1292" y="836"/>
                      </a:cxn>
                      <a:cxn ang="0">
                        <a:pos x="1278" y="864"/>
                      </a:cxn>
                      <a:cxn ang="0">
                        <a:pos x="1184" y="894"/>
                      </a:cxn>
                      <a:cxn ang="0">
                        <a:pos x="875" y="894"/>
                      </a:cxn>
                      <a:cxn ang="0">
                        <a:pos x="781" y="873"/>
                      </a:cxn>
                      <a:cxn ang="0">
                        <a:pos x="703" y="873"/>
                      </a:cxn>
                      <a:cxn ang="0">
                        <a:pos x="628" y="876"/>
                      </a:cxn>
                      <a:cxn ang="0">
                        <a:pos x="595" y="841"/>
                      </a:cxn>
                      <a:cxn ang="0">
                        <a:pos x="557" y="866"/>
                      </a:cxn>
                      <a:cxn ang="0">
                        <a:pos x="527" y="867"/>
                      </a:cxn>
                      <a:cxn ang="0">
                        <a:pos x="498" y="871"/>
                      </a:cxn>
                      <a:cxn ang="0">
                        <a:pos x="397" y="859"/>
                      </a:cxn>
                      <a:cxn ang="0">
                        <a:pos x="339" y="859"/>
                      </a:cxn>
                      <a:cxn ang="0">
                        <a:pos x="179" y="871"/>
                      </a:cxn>
                      <a:cxn ang="0">
                        <a:pos x="7" y="855"/>
                      </a:cxn>
                      <a:cxn ang="0">
                        <a:pos x="0" y="831"/>
                      </a:cxn>
                      <a:cxn ang="0">
                        <a:pos x="64" y="824"/>
                      </a:cxn>
                      <a:cxn ang="0">
                        <a:pos x="115" y="777"/>
                      </a:cxn>
                      <a:cxn ang="0">
                        <a:pos x="188" y="766"/>
                      </a:cxn>
                      <a:cxn ang="0">
                        <a:pos x="289" y="791"/>
                      </a:cxn>
                      <a:cxn ang="0">
                        <a:pos x="395" y="791"/>
                      </a:cxn>
                      <a:cxn ang="0">
                        <a:pos x="437" y="707"/>
                      </a:cxn>
                      <a:cxn ang="0">
                        <a:pos x="391" y="411"/>
                      </a:cxn>
                      <a:cxn ang="0">
                        <a:pos x="390" y="385"/>
                      </a:cxn>
                      <a:cxn ang="0">
                        <a:pos x="395" y="361"/>
                      </a:cxn>
                      <a:cxn ang="0">
                        <a:pos x="411" y="312"/>
                      </a:cxn>
                    </a:cxnLst>
                    <a:rect l="txL" t="txT" r="txR" b="txB"/>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40010" name="Group 10"/>
                  <p:cNvGrpSpPr/>
                  <p:nvPr/>
                </p:nvGrpSpPr>
                <p:grpSpPr>
                  <a:xfrm>
                    <a:off x="2866" y="2145"/>
                    <a:ext cx="66" cy="349"/>
                    <a:chOff x="2866" y="2145"/>
                    <a:chExt cx="66" cy="349"/>
                  </a:xfrm>
                </p:grpSpPr>
                <p:sp>
                  <p:nvSpPr>
                    <p:cNvPr id="40011" name="Freeform 11"/>
                    <p:cNvSpPr/>
                    <p:nvPr/>
                  </p:nvSpPr>
                  <p:spPr>
                    <a:xfrm>
                      <a:off x="2866" y="2148"/>
                      <a:ext cx="66" cy="346"/>
                    </a:xfrm>
                    <a:custGeom>
                      <a:avLst/>
                      <a:gdLst>
                        <a:gd name="txL" fmla="*/ 0 w 132"/>
                        <a:gd name="txT" fmla="*/ 0 h 691"/>
                        <a:gd name="txR" fmla="*/ 132 w 132"/>
                        <a:gd name="txB" fmla="*/ 691 h 691"/>
                      </a:gdLst>
                      <a:ahLst/>
                      <a:cxnLst>
                        <a:cxn ang="0">
                          <a:pos x="132" y="0"/>
                        </a:cxn>
                        <a:cxn ang="0">
                          <a:pos x="88" y="92"/>
                        </a:cxn>
                        <a:cxn ang="0">
                          <a:pos x="15" y="212"/>
                        </a:cxn>
                        <a:cxn ang="0">
                          <a:pos x="1" y="238"/>
                        </a:cxn>
                        <a:cxn ang="0">
                          <a:pos x="0" y="264"/>
                        </a:cxn>
                        <a:cxn ang="0">
                          <a:pos x="1" y="297"/>
                        </a:cxn>
                        <a:cxn ang="0">
                          <a:pos x="47" y="512"/>
                        </a:cxn>
                        <a:cxn ang="0">
                          <a:pos x="59" y="691"/>
                        </a:cxn>
                      </a:cxnLst>
                      <a:rect l="txL" t="txT" r="txR" b="txB"/>
                      <a:pathLst>
                        <a:path w="132" h="691">
                          <a:moveTo>
                            <a:pt x="132" y="0"/>
                          </a:moveTo>
                          <a:lnTo>
                            <a:pt x="88" y="92"/>
                          </a:lnTo>
                          <a:lnTo>
                            <a:pt x="15" y="212"/>
                          </a:lnTo>
                          <a:lnTo>
                            <a:pt x="1" y="238"/>
                          </a:lnTo>
                          <a:lnTo>
                            <a:pt x="0" y="264"/>
                          </a:lnTo>
                          <a:lnTo>
                            <a:pt x="1" y="297"/>
                          </a:lnTo>
                          <a:lnTo>
                            <a:pt x="47" y="512"/>
                          </a:lnTo>
                          <a:lnTo>
                            <a:pt x="59" y="691"/>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0012" name="Line 12"/>
                    <p:cNvSpPr/>
                    <p:nvPr/>
                  </p:nvSpPr>
                  <p:spPr>
                    <a:xfrm>
                      <a:off x="2912" y="2145"/>
                      <a:ext cx="2" cy="41"/>
                    </a:xfrm>
                    <a:prstGeom prst="line">
                      <a:avLst/>
                    </a:prstGeom>
                    <a:ln w="9525" cap="flat" cmpd="sng">
                      <a:solidFill>
                        <a:srgbClr val="000000"/>
                      </a:solidFill>
                      <a:prstDash val="solid"/>
                      <a:headEnd type="none" w="med" len="med"/>
                      <a:tailEnd type="none" w="med" len="med"/>
                    </a:ln>
                  </p:spPr>
                </p:sp>
              </p:grpSp>
            </p:grpSp>
            <p:grpSp>
              <p:nvGrpSpPr>
                <p:cNvPr id="39957" name="Group 13"/>
                <p:cNvGrpSpPr/>
                <p:nvPr/>
              </p:nvGrpSpPr>
              <p:grpSpPr>
                <a:xfrm>
                  <a:off x="4128" y="2686"/>
                  <a:ext cx="882" cy="434"/>
                  <a:chOff x="2563" y="1683"/>
                  <a:chExt cx="690" cy="434"/>
                </a:xfrm>
              </p:grpSpPr>
              <p:grpSp>
                <p:nvGrpSpPr>
                  <p:cNvPr id="39982" name="Group 14"/>
                  <p:cNvGrpSpPr/>
                  <p:nvPr/>
                </p:nvGrpSpPr>
                <p:grpSpPr>
                  <a:xfrm>
                    <a:off x="2670" y="1750"/>
                    <a:ext cx="482" cy="367"/>
                    <a:chOff x="2670" y="1750"/>
                    <a:chExt cx="482" cy="367"/>
                  </a:xfrm>
                </p:grpSpPr>
                <p:grpSp>
                  <p:nvGrpSpPr>
                    <p:cNvPr id="39986" name="Group 15"/>
                    <p:cNvGrpSpPr/>
                    <p:nvPr/>
                  </p:nvGrpSpPr>
                  <p:grpSpPr>
                    <a:xfrm>
                      <a:off x="2670" y="1760"/>
                      <a:ext cx="482" cy="357"/>
                      <a:chOff x="2670" y="1760"/>
                      <a:chExt cx="482" cy="357"/>
                    </a:xfrm>
                  </p:grpSpPr>
                  <p:grpSp>
                    <p:nvGrpSpPr>
                      <p:cNvPr id="39997" name="Group 16"/>
                      <p:cNvGrpSpPr/>
                      <p:nvPr/>
                    </p:nvGrpSpPr>
                    <p:grpSpPr>
                      <a:xfrm>
                        <a:off x="2670" y="1760"/>
                        <a:ext cx="482" cy="357"/>
                        <a:chOff x="2670" y="1760"/>
                        <a:chExt cx="482" cy="357"/>
                      </a:xfrm>
                    </p:grpSpPr>
                    <p:grpSp>
                      <p:nvGrpSpPr>
                        <p:cNvPr id="40005" name="Group 17"/>
                        <p:cNvGrpSpPr/>
                        <p:nvPr/>
                      </p:nvGrpSpPr>
                      <p:grpSpPr>
                        <a:xfrm>
                          <a:off x="2670" y="1761"/>
                          <a:ext cx="482" cy="161"/>
                          <a:chOff x="2670" y="1761"/>
                          <a:chExt cx="482" cy="161"/>
                        </a:xfrm>
                      </p:grpSpPr>
                      <p:sp>
                        <p:nvSpPr>
                          <p:cNvPr id="40007" name="Freeform 18"/>
                          <p:cNvSpPr/>
                          <p:nvPr/>
                        </p:nvSpPr>
                        <p:spPr>
                          <a:xfrm>
                            <a:off x="3044" y="1761"/>
                            <a:ext cx="108" cy="126"/>
                          </a:xfrm>
                          <a:custGeom>
                            <a:avLst/>
                            <a:gdLst>
                              <a:gd name="txL" fmla="*/ 0 w 216"/>
                              <a:gd name="txT" fmla="*/ 0 h 250"/>
                              <a:gd name="txR" fmla="*/ 216 w 216"/>
                              <a:gd name="txB" fmla="*/ 250 h 250"/>
                            </a:gdLst>
                            <a:ahLst/>
                            <a:cxnLst>
                              <a:cxn ang="0">
                                <a:pos x="0" y="148"/>
                              </a:cxn>
                              <a:cxn ang="0">
                                <a:pos x="14" y="90"/>
                              </a:cxn>
                              <a:cxn ang="0">
                                <a:pos x="29" y="57"/>
                              </a:cxn>
                              <a:cxn ang="0">
                                <a:pos x="52" y="26"/>
                              </a:cxn>
                              <a:cxn ang="0">
                                <a:pos x="83" y="0"/>
                              </a:cxn>
                              <a:cxn ang="0">
                                <a:pos x="90" y="45"/>
                              </a:cxn>
                              <a:cxn ang="0">
                                <a:pos x="109" y="83"/>
                              </a:cxn>
                              <a:cxn ang="0">
                                <a:pos x="148" y="132"/>
                              </a:cxn>
                              <a:cxn ang="0">
                                <a:pos x="193" y="170"/>
                              </a:cxn>
                              <a:cxn ang="0">
                                <a:pos x="216" y="174"/>
                              </a:cxn>
                              <a:cxn ang="0">
                                <a:pos x="195" y="217"/>
                              </a:cxn>
                              <a:cxn ang="0">
                                <a:pos x="170" y="250"/>
                              </a:cxn>
                              <a:cxn ang="0">
                                <a:pos x="106" y="224"/>
                              </a:cxn>
                              <a:cxn ang="0">
                                <a:pos x="0" y="148"/>
                              </a:cxn>
                            </a:cxnLst>
                            <a:rect l="txL" t="txT" r="txR" b="txB"/>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0008" name="Freeform 19"/>
                          <p:cNvSpPr/>
                          <p:nvPr/>
                        </p:nvSpPr>
                        <p:spPr>
                          <a:xfrm>
                            <a:off x="2670" y="1822"/>
                            <a:ext cx="107" cy="100"/>
                          </a:xfrm>
                          <a:custGeom>
                            <a:avLst/>
                            <a:gdLst>
                              <a:gd name="txL" fmla="*/ 0 w 214"/>
                              <a:gd name="txT" fmla="*/ 0 h 201"/>
                              <a:gd name="txR" fmla="*/ 214 w 214"/>
                              <a:gd name="txB" fmla="*/ 201 h 201"/>
                            </a:gdLst>
                            <a:ahLst/>
                            <a:cxnLst>
                              <a:cxn ang="0">
                                <a:pos x="0" y="124"/>
                              </a:cxn>
                              <a:cxn ang="0">
                                <a:pos x="59" y="201"/>
                              </a:cxn>
                              <a:cxn ang="0">
                                <a:pos x="113" y="190"/>
                              </a:cxn>
                              <a:cxn ang="0">
                                <a:pos x="160" y="159"/>
                              </a:cxn>
                              <a:cxn ang="0">
                                <a:pos x="207" y="124"/>
                              </a:cxn>
                              <a:cxn ang="0">
                                <a:pos x="214" y="81"/>
                              </a:cxn>
                              <a:cxn ang="0">
                                <a:pos x="122" y="0"/>
                              </a:cxn>
                              <a:cxn ang="0">
                                <a:pos x="68" y="56"/>
                              </a:cxn>
                              <a:cxn ang="0">
                                <a:pos x="0" y="124"/>
                              </a:cxn>
                            </a:cxnLst>
                            <a:rect l="txL" t="txT" r="txR" b="txB"/>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0006" name="Freeform 20"/>
                        <p:cNvSpPr/>
                        <p:nvPr/>
                      </p:nvSpPr>
                      <p:spPr>
                        <a:xfrm>
                          <a:off x="2690" y="1760"/>
                          <a:ext cx="449" cy="357"/>
                        </a:xfrm>
                        <a:custGeom>
                          <a:avLst/>
                          <a:gdLst>
                            <a:gd name="txL" fmla="*/ 0 w 896"/>
                            <a:gd name="txT" fmla="*/ 0 h 716"/>
                            <a:gd name="txR" fmla="*/ 896 w 896"/>
                            <a:gd name="txB" fmla="*/ 716 h 716"/>
                          </a:gdLst>
                          <a:ahLst/>
                          <a:cxnLst>
                            <a:cxn ang="0">
                              <a:pos x="520" y="33"/>
                            </a:cxn>
                            <a:cxn ang="0">
                              <a:pos x="604" y="54"/>
                            </a:cxn>
                            <a:cxn ang="0">
                              <a:pos x="639" y="71"/>
                            </a:cxn>
                            <a:cxn ang="0">
                              <a:pos x="665" y="96"/>
                            </a:cxn>
                            <a:cxn ang="0">
                              <a:pos x="712" y="117"/>
                            </a:cxn>
                            <a:cxn ang="0">
                              <a:pos x="761" y="174"/>
                            </a:cxn>
                            <a:cxn ang="0">
                              <a:pos x="816" y="218"/>
                            </a:cxn>
                            <a:cxn ang="0">
                              <a:pos x="896" y="237"/>
                            </a:cxn>
                            <a:cxn ang="0">
                              <a:pos x="893" y="329"/>
                            </a:cxn>
                            <a:cxn ang="0">
                              <a:pos x="862" y="414"/>
                            </a:cxn>
                            <a:cxn ang="0">
                              <a:pos x="794" y="439"/>
                            </a:cxn>
                            <a:cxn ang="0">
                              <a:pos x="735" y="460"/>
                            </a:cxn>
                            <a:cxn ang="0">
                              <a:pos x="747" y="543"/>
                            </a:cxn>
                            <a:cxn ang="0">
                              <a:pos x="748" y="657"/>
                            </a:cxn>
                            <a:cxn ang="0">
                              <a:pos x="696" y="686"/>
                            </a:cxn>
                            <a:cxn ang="0">
                              <a:pos x="578" y="702"/>
                            </a:cxn>
                            <a:cxn ang="0">
                              <a:pos x="470" y="697"/>
                            </a:cxn>
                            <a:cxn ang="0">
                              <a:pos x="383" y="716"/>
                            </a:cxn>
                            <a:cxn ang="0">
                              <a:pos x="257" y="688"/>
                            </a:cxn>
                            <a:cxn ang="0">
                              <a:pos x="188" y="653"/>
                            </a:cxn>
                            <a:cxn ang="0">
                              <a:pos x="181" y="562"/>
                            </a:cxn>
                            <a:cxn ang="0">
                              <a:pos x="165" y="486"/>
                            </a:cxn>
                            <a:cxn ang="0">
                              <a:pos x="123" y="442"/>
                            </a:cxn>
                            <a:cxn ang="0">
                              <a:pos x="97" y="374"/>
                            </a:cxn>
                            <a:cxn ang="0">
                              <a:pos x="42" y="348"/>
                            </a:cxn>
                            <a:cxn ang="0">
                              <a:pos x="0" y="313"/>
                            </a:cxn>
                            <a:cxn ang="0">
                              <a:pos x="68" y="287"/>
                            </a:cxn>
                            <a:cxn ang="0">
                              <a:pos x="141" y="214"/>
                            </a:cxn>
                            <a:cxn ang="0">
                              <a:pos x="165" y="153"/>
                            </a:cxn>
                            <a:cxn ang="0">
                              <a:pos x="195" y="98"/>
                            </a:cxn>
                            <a:cxn ang="0">
                              <a:pos x="240" y="61"/>
                            </a:cxn>
                            <a:cxn ang="0">
                              <a:pos x="308" y="23"/>
                            </a:cxn>
                          </a:cxnLst>
                          <a:rect l="txL" t="txT" r="txR" b="txB"/>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39998" name="Group 21"/>
                      <p:cNvGrpSpPr/>
                      <p:nvPr/>
                    </p:nvGrpSpPr>
                    <p:grpSpPr>
                      <a:xfrm>
                        <a:off x="2762" y="1805"/>
                        <a:ext cx="298" cy="242"/>
                        <a:chOff x="2762" y="1805"/>
                        <a:chExt cx="298" cy="242"/>
                      </a:xfrm>
                    </p:grpSpPr>
                    <p:grpSp>
                      <p:nvGrpSpPr>
                        <p:cNvPr id="39999" name="Group 22"/>
                        <p:cNvGrpSpPr/>
                        <p:nvPr/>
                      </p:nvGrpSpPr>
                      <p:grpSpPr>
                        <a:xfrm>
                          <a:off x="2762" y="1805"/>
                          <a:ext cx="298" cy="242"/>
                          <a:chOff x="2762" y="1805"/>
                          <a:chExt cx="298" cy="242"/>
                        </a:xfrm>
                      </p:grpSpPr>
                      <p:sp>
                        <p:nvSpPr>
                          <p:cNvPr id="40001" name="Freeform 23"/>
                          <p:cNvSpPr/>
                          <p:nvPr/>
                        </p:nvSpPr>
                        <p:spPr>
                          <a:xfrm>
                            <a:off x="2762" y="1832"/>
                            <a:ext cx="56" cy="64"/>
                          </a:xfrm>
                          <a:custGeom>
                            <a:avLst/>
                            <a:gdLst>
                              <a:gd name="txL" fmla="*/ 0 w 113"/>
                              <a:gd name="txT" fmla="*/ 0 h 128"/>
                              <a:gd name="txR" fmla="*/ 113 w 113"/>
                              <a:gd name="txB" fmla="*/ 128 h 128"/>
                            </a:gdLst>
                            <a:ahLst/>
                            <a:cxnLst>
                              <a:cxn ang="0">
                                <a:pos x="0" y="31"/>
                              </a:cxn>
                              <a:cxn ang="0">
                                <a:pos x="20" y="52"/>
                              </a:cxn>
                              <a:cxn ang="0">
                                <a:pos x="22" y="64"/>
                              </a:cxn>
                              <a:cxn ang="0">
                                <a:pos x="33" y="78"/>
                              </a:cxn>
                              <a:cxn ang="0">
                                <a:pos x="48" y="85"/>
                              </a:cxn>
                              <a:cxn ang="0">
                                <a:pos x="62" y="99"/>
                              </a:cxn>
                              <a:cxn ang="0">
                                <a:pos x="71" y="115"/>
                              </a:cxn>
                              <a:cxn ang="0">
                                <a:pos x="97" y="121"/>
                              </a:cxn>
                              <a:cxn ang="0">
                                <a:pos x="113" y="128"/>
                              </a:cxn>
                              <a:cxn ang="0">
                                <a:pos x="83" y="108"/>
                              </a:cxn>
                              <a:cxn ang="0">
                                <a:pos x="67" y="90"/>
                              </a:cxn>
                              <a:cxn ang="0">
                                <a:pos x="55" y="78"/>
                              </a:cxn>
                              <a:cxn ang="0">
                                <a:pos x="54" y="54"/>
                              </a:cxn>
                              <a:cxn ang="0">
                                <a:pos x="45" y="59"/>
                              </a:cxn>
                              <a:cxn ang="0">
                                <a:pos x="33" y="52"/>
                              </a:cxn>
                              <a:cxn ang="0">
                                <a:pos x="24" y="33"/>
                              </a:cxn>
                              <a:cxn ang="0">
                                <a:pos x="20" y="19"/>
                              </a:cxn>
                              <a:cxn ang="0">
                                <a:pos x="22" y="0"/>
                              </a:cxn>
                              <a:cxn ang="0">
                                <a:pos x="10" y="10"/>
                              </a:cxn>
                              <a:cxn ang="0">
                                <a:pos x="0" y="31"/>
                              </a:cxn>
                            </a:cxnLst>
                            <a:rect l="txL" t="txT" r="txR" b="txB"/>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0002" name="Freeform 24"/>
                          <p:cNvSpPr/>
                          <p:nvPr/>
                        </p:nvSpPr>
                        <p:spPr>
                          <a:xfrm>
                            <a:off x="2762" y="1995"/>
                            <a:ext cx="60" cy="52"/>
                          </a:xfrm>
                          <a:custGeom>
                            <a:avLst/>
                            <a:gdLst>
                              <a:gd name="txL" fmla="*/ 0 w 120"/>
                              <a:gd name="txT" fmla="*/ 0 h 105"/>
                              <a:gd name="txR" fmla="*/ 120 w 120"/>
                              <a:gd name="txB" fmla="*/ 105 h 105"/>
                            </a:gdLst>
                            <a:ahLst/>
                            <a:cxnLst>
                              <a:cxn ang="0">
                                <a:pos x="0" y="0"/>
                              </a:cxn>
                              <a:cxn ang="0">
                                <a:pos x="14" y="16"/>
                              </a:cxn>
                              <a:cxn ang="0">
                                <a:pos x="26" y="26"/>
                              </a:cxn>
                              <a:cxn ang="0">
                                <a:pos x="40" y="40"/>
                              </a:cxn>
                              <a:cxn ang="0">
                                <a:pos x="54" y="54"/>
                              </a:cxn>
                              <a:cxn ang="0">
                                <a:pos x="71" y="68"/>
                              </a:cxn>
                              <a:cxn ang="0">
                                <a:pos x="81" y="105"/>
                              </a:cxn>
                              <a:cxn ang="0">
                                <a:pos x="80" y="70"/>
                              </a:cxn>
                              <a:cxn ang="0">
                                <a:pos x="73" y="54"/>
                              </a:cxn>
                              <a:cxn ang="0">
                                <a:pos x="57" y="44"/>
                              </a:cxn>
                              <a:cxn ang="0">
                                <a:pos x="54" y="37"/>
                              </a:cxn>
                              <a:cxn ang="0">
                                <a:pos x="69" y="40"/>
                              </a:cxn>
                              <a:cxn ang="0">
                                <a:pos x="95" y="42"/>
                              </a:cxn>
                              <a:cxn ang="0">
                                <a:pos x="120" y="37"/>
                              </a:cxn>
                              <a:cxn ang="0">
                                <a:pos x="92" y="33"/>
                              </a:cxn>
                              <a:cxn ang="0">
                                <a:pos x="55" y="28"/>
                              </a:cxn>
                              <a:cxn ang="0">
                                <a:pos x="29" y="19"/>
                              </a:cxn>
                              <a:cxn ang="0">
                                <a:pos x="0" y="0"/>
                              </a:cxn>
                            </a:cxnLst>
                            <a:rect l="txL" t="txT" r="txR" b="txB"/>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0003" name="Freeform 25"/>
                          <p:cNvSpPr/>
                          <p:nvPr/>
                        </p:nvSpPr>
                        <p:spPr>
                          <a:xfrm>
                            <a:off x="2998" y="1805"/>
                            <a:ext cx="42" cy="83"/>
                          </a:xfrm>
                          <a:custGeom>
                            <a:avLst/>
                            <a:gdLst>
                              <a:gd name="txL" fmla="*/ 0 w 86"/>
                              <a:gd name="txT" fmla="*/ 0 h 165"/>
                              <a:gd name="txR" fmla="*/ 86 w 86"/>
                              <a:gd name="txB" fmla="*/ 165 h 165"/>
                            </a:gdLst>
                            <a:ahLst/>
                            <a:cxnLst>
                              <a:cxn ang="0">
                                <a:pos x="46" y="0"/>
                              </a:cxn>
                              <a:cxn ang="0">
                                <a:pos x="54" y="10"/>
                              </a:cxn>
                              <a:cxn ang="0">
                                <a:pos x="60" y="20"/>
                              </a:cxn>
                              <a:cxn ang="0">
                                <a:pos x="70" y="20"/>
                              </a:cxn>
                              <a:cxn ang="0">
                                <a:pos x="79" y="20"/>
                              </a:cxn>
                              <a:cxn ang="0">
                                <a:pos x="86" y="22"/>
                              </a:cxn>
                              <a:cxn ang="0">
                                <a:pos x="72" y="27"/>
                              </a:cxn>
                              <a:cxn ang="0">
                                <a:pos x="61" y="40"/>
                              </a:cxn>
                              <a:cxn ang="0">
                                <a:pos x="54" y="52"/>
                              </a:cxn>
                              <a:cxn ang="0">
                                <a:pos x="54" y="62"/>
                              </a:cxn>
                              <a:cxn ang="0">
                                <a:pos x="56" y="76"/>
                              </a:cxn>
                              <a:cxn ang="0">
                                <a:pos x="54" y="92"/>
                              </a:cxn>
                              <a:cxn ang="0">
                                <a:pos x="40" y="109"/>
                              </a:cxn>
                              <a:cxn ang="0">
                                <a:pos x="21" y="116"/>
                              </a:cxn>
                              <a:cxn ang="0">
                                <a:pos x="28" y="109"/>
                              </a:cxn>
                              <a:cxn ang="0">
                                <a:pos x="39" y="102"/>
                              </a:cxn>
                              <a:cxn ang="0">
                                <a:pos x="47" y="76"/>
                              </a:cxn>
                              <a:cxn ang="0">
                                <a:pos x="49" y="69"/>
                              </a:cxn>
                              <a:cxn ang="0">
                                <a:pos x="35" y="76"/>
                              </a:cxn>
                              <a:cxn ang="0">
                                <a:pos x="21" y="95"/>
                              </a:cxn>
                              <a:cxn ang="0">
                                <a:pos x="14" y="113"/>
                              </a:cxn>
                              <a:cxn ang="0">
                                <a:pos x="13" y="130"/>
                              </a:cxn>
                              <a:cxn ang="0">
                                <a:pos x="18" y="151"/>
                              </a:cxn>
                              <a:cxn ang="0">
                                <a:pos x="27" y="165"/>
                              </a:cxn>
                              <a:cxn ang="0">
                                <a:pos x="11" y="149"/>
                              </a:cxn>
                              <a:cxn ang="0">
                                <a:pos x="7" y="130"/>
                              </a:cxn>
                              <a:cxn ang="0">
                                <a:pos x="7" y="113"/>
                              </a:cxn>
                              <a:cxn ang="0">
                                <a:pos x="11" y="95"/>
                              </a:cxn>
                              <a:cxn ang="0">
                                <a:pos x="20" y="80"/>
                              </a:cxn>
                              <a:cxn ang="0">
                                <a:pos x="33" y="62"/>
                              </a:cxn>
                              <a:cxn ang="0">
                                <a:pos x="39" y="47"/>
                              </a:cxn>
                              <a:cxn ang="0">
                                <a:pos x="20" y="59"/>
                              </a:cxn>
                              <a:cxn ang="0">
                                <a:pos x="0" y="57"/>
                              </a:cxn>
                              <a:cxn ang="0">
                                <a:pos x="18" y="54"/>
                              </a:cxn>
                              <a:cxn ang="0">
                                <a:pos x="25" y="47"/>
                              </a:cxn>
                              <a:cxn ang="0">
                                <a:pos x="35" y="41"/>
                              </a:cxn>
                              <a:cxn ang="0">
                                <a:pos x="42" y="27"/>
                              </a:cxn>
                              <a:cxn ang="0">
                                <a:pos x="47" y="15"/>
                              </a:cxn>
                              <a:cxn ang="0">
                                <a:pos x="46" y="0"/>
                              </a:cxn>
                            </a:cxnLst>
                            <a:rect l="txL" t="txT" r="txR" b="txB"/>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0004" name="Freeform 26"/>
                          <p:cNvSpPr/>
                          <p:nvPr/>
                        </p:nvSpPr>
                        <p:spPr>
                          <a:xfrm>
                            <a:off x="3015" y="1928"/>
                            <a:ext cx="45" cy="74"/>
                          </a:xfrm>
                          <a:custGeom>
                            <a:avLst/>
                            <a:gdLst>
                              <a:gd name="txL" fmla="*/ 0 w 89"/>
                              <a:gd name="txT" fmla="*/ 0 h 150"/>
                              <a:gd name="txR" fmla="*/ 89 w 89"/>
                              <a:gd name="txB" fmla="*/ 150 h 150"/>
                            </a:gdLst>
                            <a:ahLst/>
                            <a:cxnLst>
                              <a:cxn ang="0">
                                <a:pos x="89" y="89"/>
                              </a:cxn>
                              <a:cxn ang="0">
                                <a:pos x="79" y="82"/>
                              </a:cxn>
                              <a:cxn ang="0">
                                <a:pos x="66" y="66"/>
                              </a:cxn>
                              <a:cxn ang="0">
                                <a:pos x="63" y="42"/>
                              </a:cxn>
                              <a:cxn ang="0">
                                <a:pos x="61" y="23"/>
                              </a:cxn>
                              <a:cxn ang="0">
                                <a:pos x="65" y="0"/>
                              </a:cxn>
                              <a:cxn ang="0">
                                <a:pos x="58" y="12"/>
                              </a:cxn>
                              <a:cxn ang="0">
                                <a:pos x="52" y="37"/>
                              </a:cxn>
                              <a:cxn ang="0">
                                <a:pos x="52" y="51"/>
                              </a:cxn>
                              <a:cxn ang="0">
                                <a:pos x="56" y="63"/>
                              </a:cxn>
                              <a:cxn ang="0">
                                <a:pos x="37" y="63"/>
                              </a:cxn>
                              <a:cxn ang="0">
                                <a:pos x="18" y="75"/>
                              </a:cxn>
                              <a:cxn ang="0">
                                <a:pos x="0" y="89"/>
                              </a:cxn>
                              <a:cxn ang="0">
                                <a:pos x="19" y="82"/>
                              </a:cxn>
                              <a:cxn ang="0">
                                <a:pos x="40" y="75"/>
                              </a:cxn>
                              <a:cxn ang="0">
                                <a:pos x="58" y="75"/>
                              </a:cxn>
                              <a:cxn ang="0">
                                <a:pos x="40" y="84"/>
                              </a:cxn>
                              <a:cxn ang="0">
                                <a:pos x="33" y="98"/>
                              </a:cxn>
                              <a:cxn ang="0">
                                <a:pos x="25" y="112"/>
                              </a:cxn>
                              <a:cxn ang="0">
                                <a:pos x="21" y="125"/>
                              </a:cxn>
                              <a:cxn ang="0">
                                <a:pos x="30" y="115"/>
                              </a:cxn>
                              <a:cxn ang="0">
                                <a:pos x="42" y="99"/>
                              </a:cxn>
                              <a:cxn ang="0">
                                <a:pos x="61" y="89"/>
                              </a:cxn>
                              <a:cxn ang="0">
                                <a:pos x="66" y="87"/>
                              </a:cxn>
                              <a:cxn ang="0">
                                <a:pos x="66" y="99"/>
                              </a:cxn>
                              <a:cxn ang="0">
                                <a:pos x="70" y="113"/>
                              </a:cxn>
                              <a:cxn ang="0">
                                <a:pos x="73" y="125"/>
                              </a:cxn>
                              <a:cxn ang="0">
                                <a:pos x="77" y="139"/>
                              </a:cxn>
                              <a:cxn ang="0">
                                <a:pos x="84" y="150"/>
                              </a:cxn>
                              <a:cxn ang="0">
                                <a:pos x="82" y="136"/>
                              </a:cxn>
                              <a:cxn ang="0">
                                <a:pos x="82" y="125"/>
                              </a:cxn>
                              <a:cxn ang="0">
                                <a:pos x="80" y="115"/>
                              </a:cxn>
                              <a:cxn ang="0">
                                <a:pos x="84" y="106"/>
                              </a:cxn>
                              <a:cxn ang="0">
                                <a:pos x="89" y="89"/>
                              </a:cxn>
                            </a:cxnLst>
                            <a:rect l="txL" t="txT" r="txR" b="txB"/>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0000" name="Line 27"/>
                        <p:cNvSpPr/>
                        <p:nvPr/>
                      </p:nvSpPr>
                      <p:spPr>
                        <a:xfrm flipV="1">
                          <a:off x="2941" y="2022"/>
                          <a:ext cx="105" cy="21"/>
                        </a:xfrm>
                        <a:prstGeom prst="line">
                          <a:avLst/>
                        </a:prstGeom>
                        <a:ln w="9525" cap="flat" cmpd="sng">
                          <a:solidFill>
                            <a:srgbClr val="000000"/>
                          </a:solidFill>
                          <a:prstDash val="solid"/>
                          <a:headEnd type="none" w="med" len="med"/>
                          <a:tailEnd type="none" w="med" len="med"/>
                        </a:ln>
                      </p:spPr>
                    </p:sp>
                  </p:grpSp>
                </p:grpSp>
                <p:grpSp>
                  <p:nvGrpSpPr>
                    <p:cNvPr id="39987" name="Group 28"/>
                    <p:cNvGrpSpPr/>
                    <p:nvPr/>
                  </p:nvGrpSpPr>
                  <p:grpSpPr>
                    <a:xfrm>
                      <a:off x="2802" y="1750"/>
                      <a:ext cx="151" cy="173"/>
                      <a:chOff x="2802" y="1750"/>
                      <a:chExt cx="151" cy="173"/>
                    </a:xfrm>
                  </p:grpSpPr>
                  <p:grpSp>
                    <p:nvGrpSpPr>
                      <p:cNvPr id="39988" name="Group 29"/>
                      <p:cNvGrpSpPr/>
                      <p:nvPr/>
                    </p:nvGrpSpPr>
                    <p:grpSpPr>
                      <a:xfrm>
                        <a:off x="2811" y="1750"/>
                        <a:ext cx="134" cy="161"/>
                        <a:chOff x="2811" y="1750"/>
                        <a:chExt cx="134" cy="161"/>
                      </a:xfrm>
                    </p:grpSpPr>
                    <p:grpSp>
                      <p:nvGrpSpPr>
                        <p:cNvPr id="39990" name="Group 30"/>
                        <p:cNvGrpSpPr/>
                        <p:nvPr/>
                      </p:nvGrpSpPr>
                      <p:grpSpPr>
                        <a:xfrm>
                          <a:off x="2811" y="1750"/>
                          <a:ext cx="134" cy="160"/>
                          <a:chOff x="2811" y="1750"/>
                          <a:chExt cx="134" cy="160"/>
                        </a:xfrm>
                      </p:grpSpPr>
                      <p:sp>
                        <p:nvSpPr>
                          <p:cNvPr id="39994" name="Freeform 31"/>
                          <p:cNvSpPr/>
                          <p:nvPr/>
                        </p:nvSpPr>
                        <p:spPr>
                          <a:xfrm>
                            <a:off x="2811" y="1750"/>
                            <a:ext cx="134" cy="160"/>
                          </a:xfrm>
                          <a:custGeom>
                            <a:avLst/>
                            <a:gdLst>
                              <a:gd name="txL" fmla="*/ 0 w 268"/>
                              <a:gd name="txT" fmla="*/ 0 h 320"/>
                              <a:gd name="txR" fmla="*/ 268 w 268"/>
                              <a:gd name="txB" fmla="*/ 320 h 320"/>
                            </a:gdLst>
                            <a:ahLst/>
                            <a:cxnLst>
                              <a:cxn ang="0">
                                <a:pos x="77" y="26"/>
                              </a:cxn>
                              <a:cxn ang="0">
                                <a:pos x="0" y="75"/>
                              </a:cxn>
                              <a:cxn ang="0">
                                <a:pos x="33" y="186"/>
                              </a:cxn>
                              <a:cxn ang="0">
                                <a:pos x="71" y="249"/>
                              </a:cxn>
                              <a:cxn ang="0">
                                <a:pos x="131" y="320"/>
                              </a:cxn>
                              <a:cxn ang="0">
                                <a:pos x="171" y="272"/>
                              </a:cxn>
                              <a:cxn ang="0">
                                <a:pos x="268" y="43"/>
                              </a:cxn>
                              <a:cxn ang="0">
                                <a:pos x="223" y="0"/>
                              </a:cxn>
                              <a:cxn ang="0">
                                <a:pos x="146" y="56"/>
                              </a:cxn>
                              <a:cxn ang="0">
                                <a:pos x="77" y="26"/>
                              </a:cxn>
                            </a:cxnLst>
                            <a:rect l="txL" t="txT" r="txR" b="txB"/>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95" name="Freeform 32"/>
                          <p:cNvSpPr/>
                          <p:nvPr/>
                        </p:nvSpPr>
                        <p:spPr>
                          <a:xfrm>
                            <a:off x="2884" y="1814"/>
                            <a:ext cx="37" cy="16"/>
                          </a:xfrm>
                          <a:custGeom>
                            <a:avLst/>
                            <a:gdLst>
                              <a:gd name="txL" fmla="*/ 0 w 75"/>
                              <a:gd name="txT" fmla="*/ 0 h 33"/>
                              <a:gd name="txR" fmla="*/ 75 w 75"/>
                              <a:gd name="txB" fmla="*/ 33 h 33"/>
                            </a:gdLst>
                            <a:ahLst/>
                            <a:cxnLst>
                              <a:cxn ang="0">
                                <a:pos x="0" y="0"/>
                              </a:cxn>
                              <a:cxn ang="0">
                                <a:pos x="75" y="33"/>
                              </a:cxn>
                              <a:cxn ang="0">
                                <a:pos x="33" y="28"/>
                              </a:cxn>
                              <a:cxn ang="0">
                                <a:pos x="0" y="0"/>
                              </a:cxn>
                            </a:cxnLst>
                            <a:rect l="txL" t="txT" r="txR" b="txB"/>
                            <a:pathLst>
                              <a:path w="75" h="33">
                                <a:moveTo>
                                  <a:pt x="0" y="0"/>
                                </a:moveTo>
                                <a:lnTo>
                                  <a:pt x="75" y="33"/>
                                </a:lnTo>
                                <a:lnTo>
                                  <a:pt x="33" y="28"/>
                                </a:lnTo>
                                <a:lnTo>
                                  <a:pt x="0" y="0"/>
                                </a:lnTo>
                                <a:close/>
                              </a:path>
                            </a:pathLst>
                          </a:custGeom>
                          <a:solidFill>
                            <a:srgbClr val="C0C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96" name="Freeform 33"/>
                          <p:cNvSpPr/>
                          <p:nvPr/>
                        </p:nvSpPr>
                        <p:spPr>
                          <a:xfrm>
                            <a:off x="2823" y="1819"/>
                            <a:ext cx="15" cy="8"/>
                          </a:xfrm>
                          <a:custGeom>
                            <a:avLst/>
                            <a:gdLst>
                              <a:gd name="txL" fmla="*/ 0 w 30"/>
                              <a:gd name="txT" fmla="*/ 0 h 18"/>
                              <a:gd name="txR" fmla="*/ 30 w 30"/>
                              <a:gd name="txB" fmla="*/ 18 h 18"/>
                            </a:gdLst>
                            <a:ahLst/>
                            <a:cxnLst>
                              <a:cxn ang="0">
                                <a:pos x="30" y="0"/>
                              </a:cxn>
                              <a:cxn ang="0">
                                <a:pos x="0" y="18"/>
                              </a:cxn>
                              <a:cxn ang="0">
                                <a:pos x="21" y="13"/>
                              </a:cxn>
                              <a:cxn ang="0">
                                <a:pos x="30" y="0"/>
                              </a:cxn>
                            </a:cxnLst>
                            <a:rect l="txL" t="txT" r="txR" b="txB"/>
                            <a:pathLst>
                              <a:path w="30" h="18">
                                <a:moveTo>
                                  <a:pt x="30" y="0"/>
                                </a:moveTo>
                                <a:lnTo>
                                  <a:pt x="0" y="18"/>
                                </a:lnTo>
                                <a:lnTo>
                                  <a:pt x="21" y="13"/>
                                </a:lnTo>
                                <a:lnTo>
                                  <a:pt x="30" y="0"/>
                                </a:lnTo>
                                <a:close/>
                              </a:path>
                            </a:pathLst>
                          </a:custGeom>
                          <a:solidFill>
                            <a:srgbClr val="C0C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39991" name="Group 34"/>
                        <p:cNvGrpSpPr/>
                        <p:nvPr/>
                      </p:nvGrpSpPr>
                      <p:grpSpPr>
                        <a:xfrm>
                          <a:off x="2844" y="1796"/>
                          <a:ext cx="50" cy="115"/>
                          <a:chOff x="2844" y="1796"/>
                          <a:chExt cx="50" cy="115"/>
                        </a:xfrm>
                      </p:grpSpPr>
                      <p:sp>
                        <p:nvSpPr>
                          <p:cNvPr id="39992" name="Freeform 35"/>
                          <p:cNvSpPr/>
                          <p:nvPr/>
                        </p:nvSpPr>
                        <p:spPr>
                          <a:xfrm>
                            <a:off x="2844" y="1796"/>
                            <a:ext cx="50" cy="115"/>
                          </a:xfrm>
                          <a:custGeom>
                            <a:avLst/>
                            <a:gdLst>
                              <a:gd name="txL" fmla="*/ 0 w 101"/>
                              <a:gd name="txT" fmla="*/ 0 h 230"/>
                              <a:gd name="txR" fmla="*/ 101 w 101"/>
                              <a:gd name="txB" fmla="*/ 230 h 230"/>
                            </a:gdLst>
                            <a:ahLst/>
                            <a:cxnLst>
                              <a:cxn ang="0">
                                <a:pos x="25" y="0"/>
                              </a:cxn>
                              <a:cxn ang="0">
                                <a:pos x="68" y="35"/>
                              </a:cxn>
                              <a:cxn ang="0">
                                <a:pos x="58" y="96"/>
                              </a:cxn>
                              <a:cxn ang="0">
                                <a:pos x="101" y="180"/>
                              </a:cxn>
                              <a:cxn ang="0">
                                <a:pos x="63" y="230"/>
                              </a:cxn>
                              <a:cxn ang="0">
                                <a:pos x="9" y="159"/>
                              </a:cxn>
                              <a:cxn ang="0">
                                <a:pos x="19" y="96"/>
                              </a:cxn>
                              <a:cxn ang="0">
                                <a:pos x="0" y="51"/>
                              </a:cxn>
                              <a:cxn ang="0">
                                <a:pos x="25" y="0"/>
                              </a:cxn>
                            </a:cxnLst>
                            <a:rect l="txL" t="txT" r="txR" b="txB"/>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93" name="Freeform 36"/>
                          <p:cNvSpPr/>
                          <p:nvPr/>
                        </p:nvSpPr>
                        <p:spPr>
                          <a:xfrm>
                            <a:off x="2852" y="1844"/>
                            <a:ext cx="19" cy="4"/>
                          </a:xfrm>
                          <a:custGeom>
                            <a:avLst/>
                            <a:gdLst>
                              <a:gd name="txL" fmla="*/ 0 w 38"/>
                              <a:gd name="txT" fmla="*/ 0 h 9"/>
                              <a:gd name="txR" fmla="*/ 38 w 38"/>
                              <a:gd name="txB" fmla="*/ 9 h 9"/>
                            </a:gdLst>
                            <a:ahLst/>
                            <a:cxnLst>
                              <a:cxn ang="0">
                                <a:pos x="0" y="2"/>
                              </a:cxn>
                              <a:cxn ang="0">
                                <a:pos x="22" y="5"/>
                              </a:cxn>
                              <a:cxn ang="0">
                                <a:pos x="38" y="0"/>
                              </a:cxn>
                              <a:cxn ang="0">
                                <a:pos x="22" y="9"/>
                              </a:cxn>
                              <a:cxn ang="0">
                                <a:pos x="0" y="2"/>
                              </a:cxn>
                            </a:cxnLst>
                            <a:rect l="txL" t="txT" r="txR" b="txB"/>
                            <a:pathLst>
                              <a:path w="38" h="9">
                                <a:moveTo>
                                  <a:pt x="0" y="2"/>
                                </a:moveTo>
                                <a:lnTo>
                                  <a:pt x="22" y="5"/>
                                </a:lnTo>
                                <a:lnTo>
                                  <a:pt x="38" y="0"/>
                                </a:lnTo>
                                <a:lnTo>
                                  <a:pt x="22" y="9"/>
                                </a:lnTo>
                                <a:lnTo>
                                  <a:pt x="0" y="2"/>
                                </a:lnTo>
                                <a:close/>
                              </a:path>
                            </a:pathLst>
                          </a:custGeom>
                          <a:solidFill>
                            <a:srgbClr val="E04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39989" name="Freeform 37"/>
                      <p:cNvSpPr/>
                      <p:nvPr/>
                    </p:nvSpPr>
                    <p:spPr>
                      <a:xfrm>
                        <a:off x="2802" y="1772"/>
                        <a:ext cx="151" cy="151"/>
                      </a:xfrm>
                      <a:custGeom>
                        <a:avLst/>
                        <a:gdLst>
                          <a:gd name="txL" fmla="*/ 0 w 303"/>
                          <a:gd name="txT" fmla="*/ 0 h 303"/>
                          <a:gd name="txR" fmla="*/ 303 w 303"/>
                          <a:gd name="txB" fmla="*/ 303 h 303"/>
                        </a:gdLst>
                        <a:ahLst/>
                        <a:cxnLst>
                          <a:cxn ang="0">
                            <a:pos x="17" y="28"/>
                          </a:cxn>
                          <a:cxn ang="0">
                            <a:pos x="50" y="141"/>
                          </a:cxn>
                          <a:cxn ang="0">
                            <a:pos x="90" y="208"/>
                          </a:cxn>
                          <a:cxn ang="0">
                            <a:pos x="148" y="279"/>
                          </a:cxn>
                          <a:cxn ang="0">
                            <a:pos x="186" y="229"/>
                          </a:cxn>
                          <a:cxn ang="0">
                            <a:pos x="236" y="112"/>
                          </a:cxn>
                          <a:cxn ang="0">
                            <a:pos x="283" y="0"/>
                          </a:cxn>
                          <a:cxn ang="0">
                            <a:pos x="303" y="4"/>
                          </a:cxn>
                          <a:cxn ang="0">
                            <a:pos x="202" y="232"/>
                          </a:cxn>
                          <a:cxn ang="0">
                            <a:pos x="148" y="303"/>
                          </a:cxn>
                          <a:cxn ang="0">
                            <a:pos x="76" y="216"/>
                          </a:cxn>
                          <a:cxn ang="0">
                            <a:pos x="34" y="148"/>
                          </a:cxn>
                          <a:cxn ang="0">
                            <a:pos x="0" y="35"/>
                          </a:cxn>
                          <a:cxn ang="0">
                            <a:pos x="17" y="28"/>
                          </a:cxn>
                        </a:cxnLst>
                        <a:rect l="txL" t="txT" r="txR" b="txB"/>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39983" name="Group 38"/>
                  <p:cNvGrpSpPr/>
                  <p:nvPr/>
                </p:nvGrpSpPr>
                <p:grpSpPr>
                  <a:xfrm>
                    <a:off x="2563" y="1683"/>
                    <a:ext cx="690" cy="203"/>
                    <a:chOff x="2563" y="1683"/>
                    <a:chExt cx="690" cy="203"/>
                  </a:xfrm>
                </p:grpSpPr>
                <p:sp>
                  <p:nvSpPr>
                    <p:cNvPr id="39984" name="Freeform 39"/>
                    <p:cNvSpPr/>
                    <p:nvPr/>
                  </p:nvSpPr>
                  <p:spPr>
                    <a:xfrm>
                      <a:off x="2563" y="1723"/>
                      <a:ext cx="167" cy="163"/>
                    </a:xfrm>
                    <a:custGeom>
                      <a:avLst/>
                      <a:gdLst>
                        <a:gd name="txL" fmla="*/ 0 w 334"/>
                        <a:gd name="txT" fmla="*/ 0 h 326"/>
                        <a:gd name="txR" fmla="*/ 334 w 334"/>
                        <a:gd name="txB" fmla="*/ 326 h 326"/>
                      </a:gdLst>
                      <a:ahLst/>
                      <a:cxnLst>
                        <a:cxn ang="0">
                          <a:pos x="306" y="101"/>
                        </a:cxn>
                        <a:cxn ang="0">
                          <a:pos x="323" y="125"/>
                        </a:cxn>
                        <a:cxn ang="0">
                          <a:pos x="334" y="167"/>
                        </a:cxn>
                        <a:cxn ang="0">
                          <a:pos x="325" y="212"/>
                        </a:cxn>
                        <a:cxn ang="0">
                          <a:pos x="306" y="245"/>
                        </a:cxn>
                        <a:cxn ang="0">
                          <a:pos x="271" y="289"/>
                        </a:cxn>
                        <a:cxn ang="0">
                          <a:pos x="242" y="312"/>
                        </a:cxn>
                        <a:cxn ang="0">
                          <a:pos x="205" y="326"/>
                        </a:cxn>
                        <a:cxn ang="0">
                          <a:pos x="163" y="326"/>
                        </a:cxn>
                        <a:cxn ang="0">
                          <a:pos x="137" y="312"/>
                        </a:cxn>
                        <a:cxn ang="0">
                          <a:pos x="109" y="292"/>
                        </a:cxn>
                        <a:cxn ang="0">
                          <a:pos x="59" y="289"/>
                        </a:cxn>
                        <a:cxn ang="0">
                          <a:pos x="12" y="284"/>
                        </a:cxn>
                        <a:cxn ang="0">
                          <a:pos x="0" y="273"/>
                        </a:cxn>
                        <a:cxn ang="0">
                          <a:pos x="0" y="254"/>
                        </a:cxn>
                        <a:cxn ang="0">
                          <a:pos x="12" y="244"/>
                        </a:cxn>
                        <a:cxn ang="0">
                          <a:pos x="47" y="237"/>
                        </a:cxn>
                        <a:cxn ang="0">
                          <a:pos x="85" y="242"/>
                        </a:cxn>
                        <a:cxn ang="0">
                          <a:pos x="3" y="179"/>
                        </a:cxn>
                        <a:cxn ang="0">
                          <a:pos x="0" y="160"/>
                        </a:cxn>
                        <a:cxn ang="0">
                          <a:pos x="7" y="144"/>
                        </a:cxn>
                        <a:cxn ang="0">
                          <a:pos x="26" y="136"/>
                        </a:cxn>
                        <a:cxn ang="0">
                          <a:pos x="116" y="191"/>
                        </a:cxn>
                        <a:cxn ang="0">
                          <a:pos x="62" y="148"/>
                        </a:cxn>
                        <a:cxn ang="0">
                          <a:pos x="21" y="106"/>
                        </a:cxn>
                        <a:cxn ang="0">
                          <a:pos x="22" y="89"/>
                        </a:cxn>
                        <a:cxn ang="0">
                          <a:pos x="33" y="78"/>
                        </a:cxn>
                        <a:cxn ang="0">
                          <a:pos x="52" y="77"/>
                        </a:cxn>
                        <a:cxn ang="0">
                          <a:pos x="155" y="148"/>
                        </a:cxn>
                        <a:cxn ang="0">
                          <a:pos x="116" y="113"/>
                        </a:cxn>
                        <a:cxn ang="0">
                          <a:pos x="80" y="61"/>
                        </a:cxn>
                        <a:cxn ang="0">
                          <a:pos x="80" y="47"/>
                        </a:cxn>
                        <a:cxn ang="0">
                          <a:pos x="88" y="36"/>
                        </a:cxn>
                        <a:cxn ang="0">
                          <a:pos x="106" y="33"/>
                        </a:cxn>
                        <a:cxn ang="0">
                          <a:pos x="146" y="59"/>
                        </a:cxn>
                        <a:cxn ang="0">
                          <a:pos x="188" y="96"/>
                        </a:cxn>
                        <a:cxn ang="0">
                          <a:pos x="221" y="115"/>
                        </a:cxn>
                        <a:cxn ang="0">
                          <a:pos x="235" y="111"/>
                        </a:cxn>
                        <a:cxn ang="0">
                          <a:pos x="221" y="83"/>
                        </a:cxn>
                        <a:cxn ang="0">
                          <a:pos x="222" y="49"/>
                        </a:cxn>
                        <a:cxn ang="0">
                          <a:pos x="242" y="19"/>
                        </a:cxn>
                        <a:cxn ang="0">
                          <a:pos x="259" y="3"/>
                        </a:cxn>
                        <a:cxn ang="0">
                          <a:pos x="271" y="0"/>
                        </a:cxn>
                        <a:cxn ang="0">
                          <a:pos x="282" y="7"/>
                        </a:cxn>
                        <a:cxn ang="0">
                          <a:pos x="290" y="23"/>
                        </a:cxn>
                        <a:cxn ang="0">
                          <a:pos x="282" y="45"/>
                        </a:cxn>
                        <a:cxn ang="0">
                          <a:pos x="278" y="71"/>
                        </a:cxn>
                        <a:cxn ang="0">
                          <a:pos x="287" y="90"/>
                        </a:cxn>
                        <a:cxn ang="0">
                          <a:pos x="306" y="101"/>
                        </a:cxn>
                      </a:cxnLst>
                      <a:rect l="txL" t="txT" r="txR" b="txB"/>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85" name="Freeform 40"/>
                    <p:cNvSpPr/>
                    <p:nvPr/>
                  </p:nvSpPr>
                  <p:spPr>
                    <a:xfrm>
                      <a:off x="3084" y="1683"/>
                      <a:ext cx="169" cy="163"/>
                    </a:xfrm>
                    <a:custGeom>
                      <a:avLst/>
                      <a:gdLst>
                        <a:gd name="txL" fmla="*/ 0 w 338"/>
                        <a:gd name="txT" fmla="*/ 0 h 325"/>
                        <a:gd name="txR" fmla="*/ 338 w 338"/>
                        <a:gd name="txB" fmla="*/ 325 h 325"/>
                      </a:gdLst>
                      <a:ahLst/>
                      <a:cxnLst>
                        <a:cxn ang="0">
                          <a:pos x="28" y="101"/>
                        </a:cxn>
                        <a:cxn ang="0">
                          <a:pos x="10" y="125"/>
                        </a:cxn>
                        <a:cxn ang="0">
                          <a:pos x="0" y="167"/>
                        </a:cxn>
                        <a:cxn ang="0">
                          <a:pos x="8" y="212"/>
                        </a:cxn>
                        <a:cxn ang="0">
                          <a:pos x="28" y="245"/>
                        </a:cxn>
                        <a:cxn ang="0">
                          <a:pos x="62" y="289"/>
                        </a:cxn>
                        <a:cxn ang="0">
                          <a:pos x="92" y="313"/>
                        </a:cxn>
                        <a:cxn ang="0">
                          <a:pos x="129" y="325"/>
                        </a:cxn>
                        <a:cxn ang="0">
                          <a:pos x="172" y="324"/>
                        </a:cxn>
                        <a:cxn ang="0">
                          <a:pos x="198" y="313"/>
                        </a:cxn>
                        <a:cxn ang="0">
                          <a:pos x="226" y="292"/>
                        </a:cxn>
                        <a:cxn ang="0">
                          <a:pos x="278" y="289"/>
                        </a:cxn>
                        <a:cxn ang="0">
                          <a:pos x="325" y="284"/>
                        </a:cxn>
                        <a:cxn ang="0">
                          <a:pos x="338" y="273"/>
                        </a:cxn>
                        <a:cxn ang="0">
                          <a:pos x="338" y="254"/>
                        </a:cxn>
                        <a:cxn ang="0">
                          <a:pos x="325" y="244"/>
                        </a:cxn>
                        <a:cxn ang="0">
                          <a:pos x="291" y="237"/>
                        </a:cxn>
                        <a:cxn ang="0">
                          <a:pos x="250" y="242"/>
                        </a:cxn>
                        <a:cxn ang="0">
                          <a:pos x="334" y="179"/>
                        </a:cxn>
                        <a:cxn ang="0">
                          <a:pos x="338" y="160"/>
                        </a:cxn>
                        <a:cxn ang="0">
                          <a:pos x="331" y="144"/>
                        </a:cxn>
                        <a:cxn ang="0">
                          <a:pos x="315" y="137"/>
                        </a:cxn>
                        <a:cxn ang="0">
                          <a:pos x="219" y="191"/>
                        </a:cxn>
                        <a:cxn ang="0">
                          <a:pos x="308" y="120"/>
                        </a:cxn>
                        <a:cxn ang="0">
                          <a:pos x="313" y="108"/>
                        </a:cxn>
                        <a:cxn ang="0">
                          <a:pos x="313" y="92"/>
                        </a:cxn>
                        <a:cxn ang="0">
                          <a:pos x="304" y="82"/>
                        </a:cxn>
                        <a:cxn ang="0">
                          <a:pos x="289" y="78"/>
                        </a:cxn>
                        <a:cxn ang="0">
                          <a:pos x="181" y="150"/>
                        </a:cxn>
                        <a:cxn ang="0">
                          <a:pos x="242" y="83"/>
                        </a:cxn>
                        <a:cxn ang="0">
                          <a:pos x="259" y="64"/>
                        </a:cxn>
                        <a:cxn ang="0">
                          <a:pos x="256" y="45"/>
                        </a:cxn>
                        <a:cxn ang="0">
                          <a:pos x="244" y="35"/>
                        </a:cxn>
                        <a:cxn ang="0">
                          <a:pos x="230" y="33"/>
                        </a:cxn>
                        <a:cxn ang="0">
                          <a:pos x="190" y="61"/>
                        </a:cxn>
                        <a:cxn ang="0">
                          <a:pos x="148" y="96"/>
                        </a:cxn>
                        <a:cxn ang="0">
                          <a:pos x="113" y="115"/>
                        </a:cxn>
                        <a:cxn ang="0">
                          <a:pos x="99" y="111"/>
                        </a:cxn>
                        <a:cxn ang="0">
                          <a:pos x="113" y="83"/>
                        </a:cxn>
                        <a:cxn ang="0">
                          <a:pos x="111" y="49"/>
                        </a:cxn>
                        <a:cxn ang="0">
                          <a:pos x="92" y="19"/>
                        </a:cxn>
                        <a:cxn ang="0">
                          <a:pos x="75" y="3"/>
                        </a:cxn>
                        <a:cxn ang="0">
                          <a:pos x="62" y="0"/>
                        </a:cxn>
                        <a:cxn ang="0">
                          <a:pos x="52" y="7"/>
                        </a:cxn>
                        <a:cxn ang="0">
                          <a:pos x="43" y="24"/>
                        </a:cxn>
                        <a:cxn ang="0">
                          <a:pos x="52" y="45"/>
                        </a:cxn>
                        <a:cxn ang="0">
                          <a:pos x="55" y="71"/>
                        </a:cxn>
                        <a:cxn ang="0">
                          <a:pos x="47" y="89"/>
                        </a:cxn>
                        <a:cxn ang="0">
                          <a:pos x="28" y="101"/>
                        </a:cxn>
                      </a:cxnLst>
                      <a:rect l="txL" t="txT" r="txR" b="txB"/>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39958" name="Group 41"/>
                <p:cNvGrpSpPr/>
                <p:nvPr/>
              </p:nvGrpSpPr>
              <p:grpSpPr>
                <a:xfrm>
                  <a:off x="4224" y="2112"/>
                  <a:ext cx="561" cy="653"/>
                  <a:chOff x="2621" y="1156"/>
                  <a:chExt cx="439" cy="653"/>
                </a:xfrm>
              </p:grpSpPr>
              <p:grpSp>
                <p:nvGrpSpPr>
                  <p:cNvPr id="39959" name="Group 42"/>
                  <p:cNvGrpSpPr/>
                  <p:nvPr/>
                </p:nvGrpSpPr>
                <p:grpSpPr>
                  <a:xfrm>
                    <a:off x="2621" y="1156"/>
                    <a:ext cx="439" cy="653"/>
                    <a:chOff x="2621" y="1156"/>
                    <a:chExt cx="439" cy="653"/>
                  </a:xfrm>
                </p:grpSpPr>
                <p:grpSp>
                  <p:nvGrpSpPr>
                    <p:cNvPr id="39971" name="Group 43"/>
                    <p:cNvGrpSpPr/>
                    <p:nvPr/>
                  </p:nvGrpSpPr>
                  <p:grpSpPr>
                    <a:xfrm>
                      <a:off x="2621" y="1187"/>
                      <a:ext cx="402" cy="622"/>
                      <a:chOff x="2621" y="1187"/>
                      <a:chExt cx="402" cy="622"/>
                    </a:xfrm>
                  </p:grpSpPr>
                  <p:sp>
                    <p:nvSpPr>
                      <p:cNvPr id="39980" name="Freeform 44"/>
                      <p:cNvSpPr/>
                      <p:nvPr/>
                    </p:nvSpPr>
                    <p:spPr>
                      <a:xfrm>
                        <a:off x="2621" y="1187"/>
                        <a:ext cx="402" cy="622"/>
                      </a:xfrm>
                      <a:custGeom>
                        <a:avLst/>
                        <a:gdLst>
                          <a:gd name="txL" fmla="*/ 0 w 804"/>
                          <a:gd name="txT" fmla="*/ 0 h 1245"/>
                          <a:gd name="txR" fmla="*/ 804 w 804"/>
                          <a:gd name="txB" fmla="*/ 1245 h 1245"/>
                        </a:gdLst>
                        <a:ahLst/>
                        <a:cxnLst>
                          <a:cxn ang="0">
                            <a:pos x="393" y="127"/>
                          </a:cxn>
                          <a:cxn ang="0">
                            <a:pos x="356" y="194"/>
                          </a:cxn>
                          <a:cxn ang="0">
                            <a:pos x="327" y="298"/>
                          </a:cxn>
                          <a:cxn ang="0">
                            <a:pos x="308" y="375"/>
                          </a:cxn>
                          <a:cxn ang="0">
                            <a:pos x="249" y="415"/>
                          </a:cxn>
                          <a:cxn ang="0">
                            <a:pos x="141" y="453"/>
                          </a:cxn>
                          <a:cxn ang="0">
                            <a:pos x="50" y="495"/>
                          </a:cxn>
                          <a:cxn ang="0">
                            <a:pos x="5" y="547"/>
                          </a:cxn>
                          <a:cxn ang="0">
                            <a:pos x="0" y="613"/>
                          </a:cxn>
                          <a:cxn ang="0">
                            <a:pos x="29" y="667"/>
                          </a:cxn>
                          <a:cxn ang="0">
                            <a:pos x="95" y="699"/>
                          </a:cxn>
                          <a:cxn ang="0">
                            <a:pos x="201" y="707"/>
                          </a:cxn>
                          <a:cxn ang="0">
                            <a:pos x="299" y="692"/>
                          </a:cxn>
                          <a:cxn ang="0">
                            <a:pos x="287" y="822"/>
                          </a:cxn>
                          <a:cxn ang="0">
                            <a:pos x="304" y="1002"/>
                          </a:cxn>
                          <a:cxn ang="0">
                            <a:pos x="337" y="1122"/>
                          </a:cxn>
                          <a:cxn ang="0">
                            <a:pos x="381" y="1190"/>
                          </a:cxn>
                          <a:cxn ang="0">
                            <a:pos x="440" y="1237"/>
                          </a:cxn>
                          <a:cxn ang="0">
                            <a:pos x="506" y="1237"/>
                          </a:cxn>
                          <a:cxn ang="0">
                            <a:pos x="585" y="1181"/>
                          </a:cxn>
                          <a:cxn ang="0">
                            <a:pos x="635" y="1075"/>
                          </a:cxn>
                          <a:cxn ang="0">
                            <a:pos x="682" y="913"/>
                          </a:cxn>
                          <a:cxn ang="0">
                            <a:pos x="710" y="789"/>
                          </a:cxn>
                          <a:cxn ang="0">
                            <a:pos x="727" y="632"/>
                          </a:cxn>
                          <a:cxn ang="0">
                            <a:pos x="727" y="561"/>
                          </a:cxn>
                          <a:cxn ang="0">
                            <a:pos x="769" y="556"/>
                          </a:cxn>
                          <a:cxn ang="0">
                            <a:pos x="800" y="509"/>
                          </a:cxn>
                          <a:cxn ang="0">
                            <a:pos x="799" y="460"/>
                          </a:cxn>
                          <a:cxn ang="0">
                            <a:pos x="764" y="439"/>
                          </a:cxn>
                          <a:cxn ang="0">
                            <a:pos x="766" y="385"/>
                          </a:cxn>
                          <a:cxn ang="0">
                            <a:pos x="783" y="213"/>
                          </a:cxn>
                          <a:cxn ang="0">
                            <a:pos x="717" y="40"/>
                          </a:cxn>
                          <a:cxn ang="0">
                            <a:pos x="578" y="0"/>
                          </a:cxn>
                          <a:cxn ang="0">
                            <a:pos x="445" y="63"/>
                          </a:cxn>
                        </a:cxnLst>
                        <a:rect l="txL" t="txT" r="txR" b="txB"/>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81" name="Freeform 45"/>
                      <p:cNvSpPr/>
                      <p:nvPr/>
                    </p:nvSpPr>
                    <p:spPr>
                      <a:xfrm>
                        <a:off x="2768" y="1497"/>
                        <a:ext cx="76" cy="39"/>
                      </a:xfrm>
                      <a:custGeom>
                        <a:avLst/>
                        <a:gdLst>
                          <a:gd name="txL" fmla="*/ 0 w 151"/>
                          <a:gd name="txT" fmla="*/ 0 h 79"/>
                          <a:gd name="txR" fmla="*/ 151 w 151"/>
                          <a:gd name="txB" fmla="*/ 79 h 79"/>
                        </a:gdLst>
                        <a:ahLst/>
                        <a:cxnLst>
                          <a:cxn ang="0">
                            <a:pos x="0" y="79"/>
                          </a:cxn>
                          <a:cxn ang="0">
                            <a:pos x="33" y="72"/>
                          </a:cxn>
                          <a:cxn ang="0">
                            <a:pos x="73" y="56"/>
                          </a:cxn>
                          <a:cxn ang="0">
                            <a:pos x="104" y="42"/>
                          </a:cxn>
                          <a:cxn ang="0">
                            <a:pos x="132" y="23"/>
                          </a:cxn>
                          <a:cxn ang="0">
                            <a:pos x="151" y="0"/>
                          </a:cxn>
                        </a:cxnLst>
                        <a:rect l="txL" t="txT" r="txR" b="txB"/>
                        <a:pathLst>
                          <a:path w="151" h="79">
                            <a:moveTo>
                              <a:pt x="0" y="79"/>
                            </a:moveTo>
                            <a:lnTo>
                              <a:pt x="33" y="72"/>
                            </a:lnTo>
                            <a:lnTo>
                              <a:pt x="73" y="56"/>
                            </a:lnTo>
                            <a:lnTo>
                              <a:pt x="104" y="42"/>
                            </a:lnTo>
                            <a:lnTo>
                              <a:pt x="132" y="23"/>
                            </a:lnTo>
                            <a:lnTo>
                              <a:pt x="151"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39972" name="Group 46"/>
                    <p:cNvGrpSpPr/>
                    <p:nvPr/>
                  </p:nvGrpSpPr>
                  <p:grpSpPr>
                    <a:xfrm>
                      <a:off x="2770" y="1156"/>
                      <a:ext cx="290" cy="258"/>
                      <a:chOff x="2770" y="1156"/>
                      <a:chExt cx="290" cy="258"/>
                    </a:xfrm>
                  </p:grpSpPr>
                  <p:sp>
                    <p:nvSpPr>
                      <p:cNvPr id="39973" name="Freeform 47"/>
                      <p:cNvSpPr/>
                      <p:nvPr/>
                    </p:nvSpPr>
                    <p:spPr>
                      <a:xfrm>
                        <a:off x="2770" y="1156"/>
                        <a:ext cx="290" cy="258"/>
                      </a:xfrm>
                      <a:custGeom>
                        <a:avLst/>
                        <a:gdLst>
                          <a:gd name="txL" fmla="*/ 0 w 580"/>
                          <a:gd name="txT" fmla="*/ 0 h 516"/>
                          <a:gd name="txR" fmla="*/ 580 w 580"/>
                          <a:gd name="txB" fmla="*/ 516 h 516"/>
                        </a:gdLst>
                        <a:ahLst/>
                        <a:cxnLst>
                          <a:cxn ang="0">
                            <a:pos x="3" y="124"/>
                          </a:cxn>
                          <a:cxn ang="0">
                            <a:pos x="26" y="87"/>
                          </a:cxn>
                          <a:cxn ang="0">
                            <a:pos x="80" y="54"/>
                          </a:cxn>
                          <a:cxn ang="0">
                            <a:pos x="157" y="30"/>
                          </a:cxn>
                          <a:cxn ang="0">
                            <a:pos x="219" y="9"/>
                          </a:cxn>
                          <a:cxn ang="0">
                            <a:pos x="284" y="9"/>
                          </a:cxn>
                          <a:cxn ang="0">
                            <a:pos x="350" y="30"/>
                          </a:cxn>
                          <a:cxn ang="0">
                            <a:pos x="406" y="58"/>
                          </a:cxn>
                          <a:cxn ang="0">
                            <a:pos x="460" y="94"/>
                          </a:cxn>
                          <a:cxn ang="0">
                            <a:pos x="507" y="136"/>
                          </a:cxn>
                          <a:cxn ang="0">
                            <a:pos x="536" y="176"/>
                          </a:cxn>
                          <a:cxn ang="0">
                            <a:pos x="561" y="221"/>
                          </a:cxn>
                          <a:cxn ang="0">
                            <a:pos x="575" y="272"/>
                          </a:cxn>
                          <a:cxn ang="0">
                            <a:pos x="576" y="319"/>
                          </a:cxn>
                          <a:cxn ang="0">
                            <a:pos x="580" y="376"/>
                          </a:cxn>
                          <a:cxn ang="0">
                            <a:pos x="548" y="436"/>
                          </a:cxn>
                          <a:cxn ang="0">
                            <a:pos x="514" y="474"/>
                          </a:cxn>
                          <a:cxn ang="0">
                            <a:pos x="467" y="504"/>
                          </a:cxn>
                          <a:cxn ang="0">
                            <a:pos x="416" y="509"/>
                          </a:cxn>
                          <a:cxn ang="0">
                            <a:pos x="404" y="472"/>
                          </a:cxn>
                          <a:cxn ang="0">
                            <a:pos x="397" y="425"/>
                          </a:cxn>
                          <a:cxn ang="0">
                            <a:pos x="367" y="390"/>
                          </a:cxn>
                          <a:cxn ang="0">
                            <a:pos x="343" y="343"/>
                          </a:cxn>
                          <a:cxn ang="0">
                            <a:pos x="343" y="279"/>
                          </a:cxn>
                          <a:cxn ang="0">
                            <a:pos x="360" y="225"/>
                          </a:cxn>
                          <a:cxn ang="0">
                            <a:pos x="380" y="185"/>
                          </a:cxn>
                          <a:cxn ang="0">
                            <a:pos x="329" y="201"/>
                          </a:cxn>
                          <a:cxn ang="0">
                            <a:pos x="287" y="201"/>
                          </a:cxn>
                          <a:cxn ang="0">
                            <a:pos x="256" y="181"/>
                          </a:cxn>
                          <a:cxn ang="0">
                            <a:pos x="209" y="174"/>
                          </a:cxn>
                          <a:cxn ang="0">
                            <a:pos x="176" y="171"/>
                          </a:cxn>
                          <a:cxn ang="0">
                            <a:pos x="113" y="181"/>
                          </a:cxn>
                          <a:cxn ang="0">
                            <a:pos x="54" y="180"/>
                          </a:cxn>
                          <a:cxn ang="0">
                            <a:pos x="9" y="162"/>
                          </a:cxn>
                        </a:cxnLst>
                        <a:rect l="txL" t="txT" r="txR" b="txB"/>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39974" name="Group 48"/>
                      <p:cNvGrpSpPr/>
                      <p:nvPr/>
                    </p:nvGrpSpPr>
                    <p:grpSpPr>
                      <a:xfrm>
                        <a:off x="2866" y="1217"/>
                        <a:ext cx="119" cy="162"/>
                        <a:chOff x="2866" y="1217"/>
                        <a:chExt cx="119" cy="162"/>
                      </a:xfrm>
                    </p:grpSpPr>
                    <p:grpSp>
                      <p:nvGrpSpPr>
                        <p:cNvPr id="39975" name="Group 49"/>
                        <p:cNvGrpSpPr/>
                        <p:nvPr/>
                      </p:nvGrpSpPr>
                      <p:grpSpPr>
                        <a:xfrm>
                          <a:off x="2867" y="1223"/>
                          <a:ext cx="118" cy="156"/>
                          <a:chOff x="2867" y="1223"/>
                          <a:chExt cx="118" cy="156"/>
                        </a:xfrm>
                      </p:grpSpPr>
                      <p:sp>
                        <p:nvSpPr>
                          <p:cNvPr id="39977" name="Freeform 50"/>
                          <p:cNvSpPr/>
                          <p:nvPr/>
                        </p:nvSpPr>
                        <p:spPr>
                          <a:xfrm>
                            <a:off x="2942" y="1223"/>
                            <a:ext cx="43" cy="45"/>
                          </a:xfrm>
                          <a:custGeom>
                            <a:avLst/>
                            <a:gdLst>
                              <a:gd name="txL" fmla="*/ 0 w 85"/>
                              <a:gd name="txT" fmla="*/ 0 h 91"/>
                              <a:gd name="txR" fmla="*/ 85 w 85"/>
                              <a:gd name="txB" fmla="*/ 91 h 91"/>
                            </a:gdLst>
                            <a:ahLst/>
                            <a:cxnLst>
                              <a:cxn ang="0">
                                <a:pos x="0" y="60"/>
                              </a:cxn>
                              <a:cxn ang="0">
                                <a:pos x="31" y="42"/>
                              </a:cxn>
                              <a:cxn ang="0">
                                <a:pos x="45" y="26"/>
                              </a:cxn>
                              <a:cxn ang="0">
                                <a:pos x="42" y="14"/>
                              </a:cxn>
                              <a:cxn ang="0">
                                <a:pos x="37" y="0"/>
                              </a:cxn>
                              <a:cxn ang="0">
                                <a:pos x="50" y="7"/>
                              </a:cxn>
                              <a:cxn ang="0">
                                <a:pos x="56" y="18"/>
                              </a:cxn>
                              <a:cxn ang="0">
                                <a:pos x="54" y="30"/>
                              </a:cxn>
                              <a:cxn ang="0">
                                <a:pos x="47" y="46"/>
                              </a:cxn>
                              <a:cxn ang="0">
                                <a:pos x="68" y="46"/>
                              </a:cxn>
                              <a:cxn ang="0">
                                <a:pos x="85" y="67"/>
                              </a:cxn>
                              <a:cxn ang="0">
                                <a:pos x="75" y="60"/>
                              </a:cxn>
                              <a:cxn ang="0">
                                <a:pos x="64" y="56"/>
                              </a:cxn>
                              <a:cxn ang="0">
                                <a:pos x="56" y="60"/>
                              </a:cxn>
                              <a:cxn ang="0">
                                <a:pos x="59" y="72"/>
                              </a:cxn>
                              <a:cxn ang="0">
                                <a:pos x="50" y="84"/>
                              </a:cxn>
                              <a:cxn ang="0">
                                <a:pos x="38" y="91"/>
                              </a:cxn>
                              <a:cxn ang="0">
                                <a:pos x="50" y="72"/>
                              </a:cxn>
                              <a:cxn ang="0">
                                <a:pos x="49" y="58"/>
                              </a:cxn>
                              <a:cxn ang="0">
                                <a:pos x="40" y="53"/>
                              </a:cxn>
                              <a:cxn ang="0">
                                <a:pos x="31" y="56"/>
                              </a:cxn>
                              <a:cxn ang="0">
                                <a:pos x="10" y="80"/>
                              </a:cxn>
                              <a:cxn ang="0">
                                <a:pos x="23" y="54"/>
                              </a:cxn>
                              <a:cxn ang="0">
                                <a:pos x="0" y="60"/>
                              </a:cxn>
                            </a:cxnLst>
                            <a:rect l="txL" t="txT" r="txR" b="txB"/>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78" name="Freeform 51"/>
                          <p:cNvSpPr/>
                          <p:nvPr/>
                        </p:nvSpPr>
                        <p:spPr>
                          <a:xfrm>
                            <a:off x="2963" y="1335"/>
                            <a:ext cx="17" cy="44"/>
                          </a:xfrm>
                          <a:custGeom>
                            <a:avLst/>
                            <a:gdLst>
                              <a:gd name="txL" fmla="*/ 0 w 35"/>
                              <a:gd name="txT" fmla="*/ 0 h 87"/>
                              <a:gd name="txR" fmla="*/ 35 w 35"/>
                              <a:gd name="txB" fmla="*/ 87 h 87"/>
                            </a:gdLst>
                            <a:ahLst/>
                            <a:cxnLst>
                              <a:cxn ang="0">
                                <a:pos x="0" y="42"/>
                              </a:cxn>
                              <a:cxn ang="0">
                                <a:pos x="12" y="42"/>
                              </a:cxn>
                              <a:cxn ang="0">
                                <a:pos x="24" y="35"/>
                              </a:cxn>
                              <a:cxn ang="0">
                                <a:pos x="29" y="17"/>
                              </a:cxn>
                              <a:cxn ang="0">
                                <a:pos x="35" y="0"/>
                              </a:cxn>
                              <a:cxn ang="0">
                                <a:pos x="33" y="21"/>
                              </a:cxn>
                              <a:cxn ang="0">
                                <a:pos x="29" y="38"/>
                              </a:cxn>
                              <a:cxn ang="0">
                                <a:pos x="24" y="49"/>
                              </a:cxn>
                              <a:cxn ang="0">
                                <a:pos x="15" y="56"/>
                              </a:cxn>
                              <a:cxn ang="0">
                                <a:pos x="14" y="66"/>
                              </a:cxn>
                              <a:cxn ang="0">
                                <a:pos x="14" y="78"/>
                              </a:cxn>
                              <a:cxn ang="0">
                                <a:pos x="33" y="78"/>
                              </a:cxn>
                              <a:cxn ang="0">
                                <a:pos x="10" y="87"/>
                              </a:cxn>
                              <a:cxn ang="0">
                                <a:pos x="8" y="68"/>
                              </a:cxn>
                              <a:cxn ang="0">
                                <a:pos x="0" y="42"/>
                              </a:cxn>
                            </a:cxnLst>
                            <a:rect l="txL" t="txT" r="txR" b="txB"/>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79" name="Freeform 52"/>
                          <p:cNvSpPr/>
                          <p:nvPr/>
                        </p:nvSpPr>
                        <p:spPr>
                          <a:xfrm>
                            <a:off x="2867" y="1238"/>
                            <a:ext cx="28" cy="3"/>
                          </a:xfrm>
                          <a:custGeom>
                            <a:avLst/>
                            <a:gdLst>
                              <a:gd name="txL" fmla="*/ 0 w 56"/>
                              <a:gd name="txT" fmla="*/ 0 h 5"/>
                              <a:gd name="txR" fmla="*/ 56 w 56"/>
                              <a:gd name="txB" fmla="*/ 5 h 5"/>
                            </a:gdLst>
                            <a:ahLst/>
                            <a:cxnLst>
                              <a:cxn ang="0">
                                <a:pos x="19" y="2"/>
                              </a:cxn>
                              <a:cxn ang="0">
                                <a:pos x="32" y="2"/>
                              </a:cxn>
                              <a:cxn ang="0">
                                <a:pos x="56" y="0"/>
                              </a:cxn>
                              <a:cxn ang="0">
                                <a:pos x="39" y="5"/>
                              </a:cxn>
                              <a:cxn ang="0">
                                <a:pos x="23" y="5"/>
                              </a:cxn>
                              <a:cxn ang="0">
                                <a:pos x="12" y="5"/>
                              </a:cxn>
                              <a:cxn ang="0">
                                <a:pos x="0" y="2"/>
                              </a:cxn>
                              <a:cxn ang="0">
                                <a:pos x="19" y="2"/>
                              </a:cxn>
                            </a:cxnLst>
                            <a:rect l="txL" t="txT" r="txR" b="txB"/>
                            <a:pathLst>
                              <a:path w="56" h="5">
                                <a:moveTo>
                                  <a:pt x="19" y="2"/>
                                </a:moveTo>
                                <a:lnTo>
                                  <a:pt x="32" y="2"/>
                                </a:lnTo>
                                <a:lnTo>
                                  <a:pt x="56" y="0"/>
                                </a:lnTo>
                                <a:lnTo>
                                  <a:pt x="39" y="5"/>
                                </a:lnTo>
                                <a:lnTo>
                                  <a:pt x="23" y="5"/>
                                </a:lnTo>
                                <a:lnTo>
                                  <a:pt x="12" y="5"/>
                                </a:lnTo>
                                <a:lnTo>
                                  <a:pt x="0" y="2"/>
                                </a:lnTo>
                                <a:lnTo>
                                  <a:pt x="19" y="2"/>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39976" name="Freeform 53"/>
                        <p:cNvSpPr/>
                        <p:nvPr/>
                      </p:nvSpPr>
                      <p:spPr>
                        <a:xfrm>
                          <a:off x="2866" y="1217"/>
                          <a:ext cx="18" cy="19"/>
                        </a:xfrm>
                        <a:custGeom>
                          <a:avLst/>
                          <a:gdLst>
                            <a:gd name="txL" fmla="*/ 0 w 34"/>
                            <a:gd name="txT" fmla="*/ 0 h 38"/>
                            <a:gd name="txR" fmla="*/ 34 w 34"/>
                            <a:gd name="txB" fmla="*/ 38 h 38"/>
                          </a:gdLst>
                          <a:ahLst/>
                          <a:cxnLst>
                            <a:cxn ang="0">
                              <a:pos x="0" y="38"/>
                            </a:cxn>
                            <a:cxn ang="0">
                              <a:pos x="10" y="38"/>
                            </a:cxn>
                            <a:cxn ang="0">
                              <a:pos x="20" y="32"/>
                            </a:cxn>
                            <a:cxn ang="0">
                              <a:pos x="26" y="19"/>
                            </a:cxn>
                            <a:cxn ang="0">
                              <a:pos x="34" y="0"/>
                            </a:cxn>
                            <a:cxn ang="0">
                              <a:pos x="13" y="30"/>
                            </a:cxn>
                            <a:cxn ang="0">
                              <a:pos x="0" y="38"/>
                            </a:cxn>
                          </a:cxnLst>
                          <a:rect l="txL" t="txT" r="txR" b="txB"/>
                          <a:pathLst>
                            <a:path w="34" h="38">
                              <a:moveTo>
                                <a:pt x="0" y="38"/>
                              </a:moveTo>
                              <a:lnTo>
                                <a:pt x="10" y="38"/>
                              </a:lnTo>
                              <a:lnTo>
                                <a:pt x="20" y="32"/>
                              </a:lnTo>
                              <a:lnTo>
                                <a:pt x="26" y="19"/>
                              </a:lnTo>
                              <a:lnTo>
                                <a:pt x="34" y="0"/>
                              </a:lnTo>
                              <a:lnTo>
                                <a:pt x="13" y="30"/>
                              </a:lnTo>
                              <a:lnTo>
                                <a:pt x="0" y="38"/>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39960" name="Group 54"/>
                  <p:cNvGrpSpPr/>
                  <p:nvPr/>
                </p:nvGrpSpPr>
                <p:grpSpPr>
                  <a:xfrm>
                    <a:off x="2803" y="1282"/>
                    <a:ext cx="109" cy="338"/>
                    <a:chOff x="2803" y="1282"/>
                    <a:chExt cx="109" cy="338"/>
                  </a:xfrm>
                </p:grpSpPr>
                <p:grpSp>
                  <p:nvGrpSpPr>
                    <p:cNvPr id="39961" name="Group 55"/>
                    <p:cNvGrpSpPr/>
                    <p:nvPr/>
                  </p:nvGrpSpPr>
                  <p:grpSpPr>
                    <a:xfrm>
                      <a:off x="2803" y="1282"/>
                      <a:ext cx="96" cy="130"/>
                      <a:chOff x="2803" y="1282"/>
                      <a:chExt cx="96" cy="130"/>
                    </a:xfrm>
                  </p:grpSpPr>
                  <p:grpSp>
                    <p:nvGrpSpPr>
                      <p:cNvPr id="39965" name="Group 56"/>
                      <p:cNvGrpSpPr/>
                      <p:nvPr/>
                    </p:nvGrpSpPr>
                    <p:grpSpPr>
                      <a:xfrm>
                        <a:off x="2803" y="1282"/>
                        <a:ext cx="96" cy="18"/>
                        <a:chOff x="2803" y="1282"/>
                        <a:chExt cx="96" cy="18"/>
                      </a:xfrm>
                    </p:grpSpPr>
                    <p:sp>
                      <p:nvSpPr>
                        <p:cNvPr id="39969" name="Freeform 57"/>
                        <p:cNvSpPr/>
                        <p:nvPr/>
                      </p:nvSpPr>
                      <p:spPr>
                        <a:xfrm>
                          <a:off x="2856" y="1282"/>
                          <a:ext cx="43" cy="18"/>
                        </a:xfrm>
                        <a:custGeom>
                          <a:avLst/>
                          <a:gdLst>
                            <a:gd name="txL" fmla="*/ 0 w 87"/>
                            <a:gd name="txT" fmla="*/ 0 h 37"/>
                            <a:gd name="txR" fmla="*/ 87 w 87"/>
                            <a:gd name="txB" fmla="*/ 37 h 37"/>
                          </a:gdLst>
                          <a:ahLst/>
                          <a:cxnLst>
                            <a:cxn ang="0">
                              <a:pos x="0" y="7"/>
                            </a:cxn>
                            <a:cxn ang="0">
                              <a:pos x="21" y="0"/>
                            </a:cxn>
                            <a:cxn ang="0">
                              <a:pos x="40" y="2"/>
                            </a:cxn>
                            <a:cxn ang="0">
                              <a:pos x="59" y="9"/>
                            </a:cxn>
                            <a:cxn ang="0">
                              <a:pos x="76" y="19"/>
                            </a:cxn>
                            <a:cxn ang="0">
                              <a:pos x="87" y="37"/>
                            </a:cxn>
                          </a:cxnLst>
                          <a:rect l="txL" t="txT" r="txR" b="txB"/>
                          <a:pathLst>
                            <a:path w="87" h="37">
                              <a:moveTo>
                                <a:pt x="0" y="7"/>
                              </a:moveTo>
                              <a:lnTo>
                                <a:pt x="21" y="0"/>
                              </a:lnTo>
                              <a:lnTo>
                                <a:pt x="40" y="2"/>
                              </a:lnTo>
                              <a:lnTo>
                                <a:pt x="59" y="9"/>
                              </a:lnTo>
                              <a:lnTo>
                                <a:pt x="76" y="19"/>
                              </a:lnTo>
                              <a:lnTo>
                                <a:pt x="87" y="37"/>
                              </a:lnTo>
                            </a:path>
                          </a:pathLst>
                        </a:custGeom>
                        <a:noFill/>
                        <a:ln w="9525" cap="flat" cmpd="sng">
                          <a:solidFill>
                            <a:srgbClr val="604020">
                              <a:alpha val="100000"/>
                            </a:srgbClr>
                          </a:solidFill>
                          <a:prstDash val="solid"/>
                          <a:round/>
                          <a:headEnd type="none" w="med" len="med"/>
                          <a:tailEnd type="none" w="med" len="med"/>
                        </a:ln>
                      </p:spPr>
                      <p:txBody>
                        <a:bodyPr/>
                        <a:p>
                          <a:endParaRPr lang="zh-CN" altLang="en-US"/>
                        </a:p>
                      </p:txBody>
                    </p:sp>
                    <p:sp>
                      <p:nvSpPr>
                        <p:cNvPr id="39970" name="Freeform 58"/>
                        <p:cNvSpPr/>
                        <p:nvPr/>
                      </p:nvSpPr>
                      <p:spPr>
                        <a:xfrm>
                          <a:off x="2803" y="1282"/>
                          <a:ext cx="35" cy="13"/>
                        </a:xfrm>
                        <a:custGeom>
                          <a:avLst/>
                          <a:gdLst>
                            <a:gd name="txL" fmla="*/ 0 w 70"/>
                            <a:gd name="txT" fmla="*/ 0 h 26"/>
                            <a:gd name="txR" fmla="*/ 70 w 70"/>
                            <a:gd name="txB" fmla="*/ 26 h 26"/>
                          </a:gdLst>
                          <a:ahLst/>
                          <a:cxnLst>
                            <a:cxn ang="0">
                              <a:pos x="0" y="26"/>
                            </a:cxn>
                            <a:cxn ang="0">
                              <a:pos x="13" y="12"/>
                            </a:cxn>
                            <a:cxn ang="0">
                              <a:pos x="30" y="5"/>
                            </a:cxn>
                            <a:cxn ang="0">
                              <a:pos x="51" y="0"/>
                            </a:cxn>
                            <a:cxn ang="0">
                              <a:pos x="70" y="4"/>
                            </a:cxn>
                          </a:cxnLst>
                          <a:rect l="txL" t="txT" r="txR" b="txB"/>
                          <a:pathLst>
                            <a:path w="70" h="26">
                              <a:moveTo>
                                <a:pt x="0" y="26"/>
                              </a:moveTo>
                              <a:lnTo>
                                <a:pt x="13" y="12"/>
                              </a:lnTo>
                              <a:lnTo>
                                <a:pt x="30" y="5"/>
                              </a:lnTo>
                              <a:lnTo>
                                <a:pt x="51" y="0"/>
                              </a:lnTo>
                              <a:lnTo>
                                <a:pt x="70" y="4"/>
                              </a:lnTo>
                            </a:path>
                          </a:pathLst>
                        </a:custGeom>
                        <a:noFill/>
                        <a:ln w="9525" cap="flat" cmpd="sng">
                          <a:solidFill>
                            <a:srgbClr val="604020">
                              <a:alpha val="100000"/>
                            </a:srgbClr>
                          </a:solidFill>
                          <a:prstDash val="solid"/>
                          <a:round/>
                          <a:headEnd type="none" w="med" len="med"/>
                          <a:tailEnd type="none" w="med" len="med"/>
                        </a:ln>
                      </p:spPr>
                      <p:txBody>
                        <a:bodyPr/>
                        <a:p>
                          <a:endParaRPr lang="zh-CN" altLang="en-US"/>
                        </a:p>
                      </p:txBody>
                    </p:sp>
                  </p:grpSp>
                  <p:grpSp>
                    <p:nvGrpSpPr>
                      <p:cNvPr id="39966" name="Group 59"/>
                      <p:cNvGrpSpPr/>
                      <p:nvPr/>
                    </p:nvGrpSpPr>
                    <p:grpSpPr>
                      <a:xfrm>
                        <a:off x="2804" y="1296"/>
                        <a:ext cx="88" cy="116"/>
                        <a:chOff x="2804" y="1296"/>
                        <a:chExt cx="88" cy="116"/>
                      </a:xfrm>
                    </p:grpSpPr>
                    <p:sp>
                      <p:nvSpPr>
                        <p:cNvPr id="39967" name="Oval 60"/>
                        <p:cNvSpPr/>
                        <p:nvPr/>
                      </p:nvSpPr>
                      <p:spPr>
                        <a:xfrm>
                          <a:off x="2804" y="1296"/>
                          <a:ext cx="33" cy="116"/>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sp>
                      <p:nvSpPr>
                        <p:cNvPr id="39968" name="Oval 61"/>
                        <p:cNvSpPr/>
                        <p:nvPr/>
                      </p:nvSpPr>
                      <p:spPr>
                        <a:xfrm>
                          <a:off x="2860" y="1296"/>
                          <a:ext cx="32" cy="116"/>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grpSp>
                </p:grpSp>
                <p:grpSp>
                  <p:nvGrpSpPr>
                    <p:cNvPr id="39962" name="Group 62"/>
                    <p:cNvGrpSpPr/>
                    <p:nvPr/>
                  </p:nvGrpSpPr>
                  <p:grpSpPr>
                    <a:xfrm>
                      <a:off x="2811" y="1500"/>
                      <a:ext cx="101" cy="120"/>
                      <a:chOff x="2811" y="1500"/>
                      <a:chExt cx="101" cy="120"/>
                    </a:xfrm>
                  </p:grpSpPr>
                  <p:sp>
                    <p:nvSpPr>
                      <p:cNvPr id="39963" name="Freeform 63"/>
                      <p:cNvSpPr/>
                      <p:nvPr/>
                    </p:nvSpPr>
                    <p:spPr>
                      <a:xfrm>
                        <a:off x="2886" y="1500"/>
                        <a:ext cx="26" cy="120"/>
                      </a:xfrm>
                      <a:custGeom>
                        <a:avLst/>
                        <a:gdLst>
                          <a:gd name="txL" fmla="*/ 0 w 50"/>
                          <a:gd name="txT" fmla="*/ 0 h 240"/>
                          <a:gd name="txR" fmla="*/ 50 w 50"/>
                          <a:gd name="txB" fmla="*/ 240 h 240"/>
                        </a:gdLst>
                        <a:ahLst/>
                        <a:cxnLst>
                          <a:cxn ang="0">
                            <a:pos x="38" y="0"/>
                          </a:cxn>
                          <a:cxn ang="0">
                            <a:pos x="26" y="21"/>
                          </a:cxn>
                          <a:cxn ang="0">
                            <a:pos x="10" y="56"/>
                          </a:cxn>
                          <a:cxn ang="0">
                            <a:pos x="3" y="87"/>
                          </a:cxn>
                          <a:cxn ang="0">
                            <a:pos x="0" y="129"/>
                          </a:cxn>
                          <a:cxn ang="0">
                            <a:pos x="1" y="167"/>
                          </a:cxn>
                          <a:cxn ang="0">
                            <a:pos x="15" y="193"/>
                          </a:cxn>
                          <a:cxn ang="0">
                            <a:pos x="31" y="218"/>
                          </a:cxn>
                          <a:cxn ang="0">
                            <a:pos x="50" y="240"/>
                          </a:cxn>
                        </a:cxnLst>
                        <a:rect l="txL" t="txT" r="txR" b="txB"/>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9964" name="Freeform 64"/>
                      <p:cNvSpPr/>
                      <p:nvPr/>
                    </p:nvSpPr>
                    <p:spPr>
                      <a:xfrm>
                        <a:off x="2811" y="1544"/>
                        <a:ext cx="80" cy="51"/>
                      </a:xfrm>
                      <a:custGeom>
                        <a:avLst/>
                        <a:gdLst>
                          <a:gd name="txL" fmla="*/ 0 w 160"/>
                          <a:gd name="txT" fmla="*/ 0 h 103"/>
                          <a:gd name="txR" fmla="*/ 160 w 160"/>
                          <a:gd name="txB" fmla="*/ 103 h 103"/>
                        </a:gdLst>
                        <a:ahLst/>
                        <a:cxnLst>
                          <a:cxn ang="0">
                            <a:pos x="0" y="5"/>
                          </a:cxn>
                          <a:cxn ang="0">
                            <a:pos x="19" y="54"/>
                          </a:cxn>
                          <a:cxn ang="0">
                            <a:pos x="16" y="103"/>
                          </a:cxn>
                          <a:cxn ang="0">
                            <a:pos x="59" y="91"/>
                          </a:cxn>
                          <a:cxn ang="0">
                            <a:pos x="82" y="86"/>
                          </a:cxn>
                          <a:cxn ang="0">
                            <a:pos x="112" y="89"/>
                          </a:cxn>
                          <a:cxn ang="0">
                            <a:pos x="160" y="99"/>
                          </a:cxn>
                          <a:cxn ang="0">
                            <a:pos x="150" y="75"/>
                          </a:cxn>
                          <a:cxn ang="0">
                            <a:pos x="150" y="47"/>
                          </a:cxn>
                          <a:cxn ang="0">
                            <a:pos x="152" y="21"/>
                          </a:cxn>
                          <a:cxn ang="0">
                            <a:pos x="153" y="0"/>
                          </a:cxn>
                          <a:cxn ang="0">
                            <a:pos x="127" y="12"/>
                          </a:cxn>
                          <a:cxn ang="0">
                            <a:pos x="98" y="21"/>
                          </a:cxn>
                          <a:cxn ang="0">
                            <a:pos x="68" y="23"/>
                          </a:cxn>
                          <a:cxn ang="0">
                            <a:pos x="38" y="18"/>
                          </a:cxn>
                          <a:cxn ang="0">
                            <a:pos x="0" y="5"/>
                          </a:cxn>
                        </a:cxnLst>
                        <a:rect l="txL" t="txT" r="txR" b="txB"/>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sp>
          <p:nvSpPr>
            <p:cNvPr id="39952" name="Freeform 65"/>
            <p:cNvSpPr/>
            <p:nvPr/>
          </p:nvSpPr>
          <p:spPr>
            <a:xfrm>
              <a:off x="1872" y="2026"/>
              <a:ext cx="1645" cy="662"/>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sp>
        <p:nvSpPr>
          <p:cNvPr id="39944" name="Text Box 66"/>
          <p:cNvSpPr txBox="1"/>
          <p:nvPr/>
        </p:nvSpPr>
        <p:spPr>
          <a:xfrm>
            <a:off x="1371600" y="5414963"/>
            <a:ext cx="2087563" cy="674687"/>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发射频率</a:t>
            </a:r>
            <a:endParaRPr lang="zh-CN" altLang="en-US" sz="3200" b="0" i="1" dirty="0">
              <a:solidFill>
                <a:schemeClr val="tx1"/>
              </a:solidFill>
              <a:latin typeface="宋体" panose="02010600030101010101" pitchFamily="2" charset="-122"/>
            </a:endParaRPr>
          </a:p>
        </p:txBody>
      </p:sp>
      <p:graphicFrame>
        <p:nvGraphicFramePr>
          <p:cNvPr id="39938" name="Object 67"/>
          <p:cNvGraphicFramePr/>
          <p:nvPr/>
        </p:nvGraphicFramePr>
        <p:xfrm>
          <a:off x="3200400" y="5486400"/>
          <a:ext cx="503238" cy="642938"/>
        </p:xfrm>
        <a:graphic>
          <a:graphicData uri="http://schemas.openxmlformats.org/presentationml/2006/ole">
            <mc:AlternateContent xmlns:mc="http://schemas.openxmlformats.org/markup-compatibility/2006">
              <mc:Choice xmlns:v="urn:schemas-microsoft-com:vml" Requires="v">
                <p:oleObj spid="_x0000_s3186" name="" r:id="rId3" imgW="165100" imgH="228600" progId="Equation.3">
                  <p:embed/>
                </p:oleObj>
              </mc:Choice>
              <mc:Fallback>
                <p:oleObj name="" r:id="rId3" imgW="165100" imgH="228600" progId="Equation.3">
                  <p:embed/>
                  <p:pic>
                    <p:nvPicPr>
                      <p:cNvPr id="0" name="图片 3185"/>
                      <p:cNvPicPr/>
                      <p:nvPr/>
                    </p:nvPicPr>
                    <p:blipFill>
                      <a:blip r:embed="rId4"/>
                      <a:stretch>
                        <a:fillRect/>
                      </a:stretch>
                    </p:blipFill>
                    <p:spPr>
                      <a:xfrm>
                        <a:off x="3200400" y="5486400"/>
                        <a:ext cx="503238" cy="642938"/>
                      </a:xfrm>
                      <a:prstGeom prst="rect">
                        <a:avLst/>
                      </a:prstGeom>
                      <a:noFill/>
                      <a:ln w="38100">
                        <a:noFill/>
                        <a:miter/>
                      </a:ln>
                    </p:spPr>
                  </p:pic>
                </p:oleObj>
              </mc:Fallback>
            </mc:AlternateContent>
          </a:graphicData>
        </a:graphic>
      </p:graphicFrame>
      <p:sp>
        <p:nvSpPr>
          <p:cNvPr id="39945" name="Text Box 68"/>
          <p:cNvSpPr txBox="1"/>
          <p:nvPr/>
        </p:nvSpPr>
        <p:spPr>
          <a:xfrm>
            <a:off x="5715000" y="5410200"/>
            <a:ext cx="2087563"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接收频率</a:t>
            </a:r>
            <a:endParaRPr lang="zh-CN" altLang="en-US" sz="3200" b="0" i="1" baseline="-25000" dirty="0">
              <a:solidFill>
                <a:schemeClr val="tx1"/>
              </a:solidFill>
              <a:latin typeface="宋体" panose="02010600030101010101" pitchFamily="2" charset="-122"/>
              <a:sym typeface="Symbol" panose="05050102010706020507" pitchFamily="18" charset="2"/>
            </a:endParaRPr>
          </a:p>
        </p:txBody>
      </p:sp>
      <p:graphicFrame>
        <p:nvGraphicFramePr>
          <p:cNvPr id="39939" name="Object 69"/>
          <p:cNvGraphicFramePr/>
          <p:nvPr/>
        </p:nvGraphicFramePr>
        <p:xfrm>
          <a:off x="7634288" y="5511800"/>
          <a:ext cx="463550" cy="460375"/>
        </p:xfrm>
        <a:graphic>
          <a:graphicData uri="http://schemas.openxmlformats.org/presentationml/2006/ole">
            <mc:AlternateContent xmlns:mc="http://schemas.openxmlformats.org/markup-compatibility/2006">
              <mc:Choice xmlns:v="urn:schemas-microsoft-com:vml" Requires="v">
                <p:oleObj spid="_x0000_s3187" name="" r:id="rId5" imgW="165100" imgH="177800" progId="Equation.3">
                  <p:embed/>
                </p:oleObj>
              </mc:Choice>
              <mc:Fallback>
                <p:oleObj name="" r:id="rId5" imgW="165100" imgH="177800" progId="Equation.3">
                  <p:embed/>
                  <p:pic>
                    <p:nvPicPr>
                      <p:cNvPr id="0" name="图片 3186"/>
                      <p:cNvPicPr/>
                      <p:nvPr/>
                    </p:nvPicPr>
                    <p:blipFill>
                      <a:blip r:embed="rId6"/>
                      <a:stretch>
                        <a:fillRect/>
                      </a:stretch>
                    </p:blipFill>
                    <p:spPr>
                      <a:xfrm>
                        <a:off x="7634288" y="5511800"/>
                        <a:ext cx="463550" cy="460375"/>
                      </a:xfrm>
                      <a:prstGeom prst="rect">
                        <a:avLst/>
                      </a:prstGeom>
                      <a:noFill/>
                      <a:ln w="38100">
                        <a:noFill/>
                        <a:miter/>
                      </a:ln>
                    </p:spPr>
                  </p:pic>
                </p:oleObj>
              </mc:Fallback>
            </mc:AlternateContent>
          </a:graphicData>
        </a:graphic>
      </p:graphicFrame>
      <p:sp>
        <p:nvSpPr>
          <p:cNvPr id="39946" name="Text Box 70"/>
          <p:cNvSpPr txBox="1"/>
          <p:nvPr/>
        </p:nvSpPr>
        <p:spPr>
          <a:xfrm>
            <a:off x="609600" y="1447800"/>
            <a:ext cx="8077200" cy="12604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人耳听到的声音的频率与声源的频率一定相同吗？</a:t>
            </a:r>
            <a:endParaRPr lang="zh-CN" altLang="en-US" sz="3200" dirty="0">
              <a:solidFill>
                <a:schemeClr val="tx1"/>
              </a:solidFill>
              <a:latin typeface="宋体" panose="02010600030101010101" pitchFamily="2" charset="-122"/>
            </a:endParaRPr>
          </a:p>
        </p:txBody>
      </p:sp>
      <p:grpSp>
        <p:nvGrpSpPr>
          <p:cNvPr id="30" name="Group 71"/>
          <p:cNvGrpSpPr/>
          <p:nvPr/>
        </p:nvGrpSpPr>
        <p:grpSpPr>
          <a:xfrm>
            <a:off x="3733800" y="4419600"/>
            <a:ext cx="1874838" cy="968375"/>
            <a:chOff x="2275" y="2927"/>
            <a:chExt cx="1181" cy="610"/>
          </a:xfrm>
        </p:grpSpPr>
        <p:graphicFrame>
          <p:nvGraphicFramePr>
            <p:cNvPr id="39940" name="Object 72"/>
            <p:cNvGraphicFramePr/>
            <p:nvPr/>
          </p:nvGraphicFramePr>
          <p:xfrm>
            <a:off x="2275" y="2927"/>
            <a:ext cx="1181" cy="610"/>
          </p:xfrm>
          <a:graphic>
            <a:graphicData uri="http://schemas.openxmlformats.org/presentationml/2006/ole">
              <mc:AlternateContent xmlns:mc="http://schemas.openxmlformats.org/markup-compatibility/2006">
                <mc:Choice xmlns:v="urn:schemas-microsoft-com:vml" Requires="v">
                  <p:oleObj spid="_x0000_s3188" name="" r:id="rId7" imgW="444500" imgH="228600" progId="Equation.3">
                    <p:embed/>
                  </p:oleObj>
                </mc:Choice>
                <mc:Fallback>
                  <p:oleObj name="" r:id="rId7" imgW="444500" imgH="228600" progId="Equation.3">
                    <p:embed/>
                    <p:pic>
                      <p:nvPicPr>
                        <p:cNvPr id="0" name="图片 3187"/>
                        <p:cNvPicPr/>
                        <p:nvPr/>
                      </p:nvPicPr>
                      <p:blipFill>
                        <a:blip r:embed="rId8"/>
                        <a:stretch>
                          <a:fillRect/>
                        </a:stretch>
                      </p:blipFill>
                      <p:spPr>
                        <a:xfrm>
                          <a:off x="2275" y="2927"/>
                          <a:ext cx="1181" cy="610"/>
                        </a:xfrm>
                        <a:prstGeom prst="rect">
                          <a:avLst/>
                        </a:prstGeom>
                        <a:noFill/>
                        <a:ln w="38100">
                          <a:noFill/>
                          <a:miter/>
                        </a:ln>
                      </p:spPr>
                    </p:pic>
                  </p:oleObj>
                </mc:Fallback>
              </mc:AlternateContent>
            </a:graphicData>
          </a:graphic>
        </p:graphicFrame>
        <p:graphicFrame>
          <p:nvGraphicFramePr>
            <p:cNvPr id="39941" name="Object 73"/>
            <p:cNvGraphicFramePr/>
            <p:nvPr/>
          </p:nvGraphicFramePr>
          <p:xfrm>
            <a:off x="2719" y="2928"/>
            <a:ext cx="337" cy="528"/>
          </p:xfrm>
          <a:graphic>
            <a:graphicData uri="http://schemas.openxmlformats.org/presentationml/2006/ole">
              <mc:AlternateContent xmlns:mc="http://schemas.openxmlformats.org/markup-compatibility/2006">
                <mc:Choice xmlns:v="urn:schemas-microsoft-com:vml" Requires="v">
                  <p:oleObj spid="_x0000_s3189" name="" r:id="rId9" imgW="114300" imgH="177800" progId="Equation.3">
                    <p:embed/>
                  </p:oleObj>
                </mc:Choice>
                <mc:Fallback>
                  <p:oleObj name="" r:id="rId9" imgW="114300" imgH="177800" progId="Equation.3">
                    <p:embed/>
                    <p:pic>
                      <p:nvPicPr>
                        <p:cNvPr id="0" name="图片 3188"/>
                        <p:cNvPicPr/>
                        <p:nvPr/>
                      </p:nvPicPr>
                      <p:blipFill>
                        <a:blip r:embed="rId10">
                          <a:clrChange>
                            <a:clrFrom>
                              <a:srgbClr val="000000"/>
                            </a:clrFrom>
                            <a:clrTo>
                              <a:srgbClr val="FF3300"/>
                            </a:clrTo>
                          </a:clrChange>
                        </a:blip>
                        <a:stretch>
                          <a:fillRect/>
                        </a:stretch>
                      </p:blipFill>
                      <p:spPr>
                        <a:xfrm>
                          <a:off x="2719" y="2928"/>
                          <a:ext cx="337" cy="528"/>
                        </a:xfrm>
                        <a:prstGeom prst="rect">
                          <a:avLst/>
                        </a:prstGeom>
                        <a:noFill/>
                        <a:ln w="38100">
                          <a:noFill/>
                          <a:miter/>
                        </a:ln>
                      </p:spPr>
                    </p:pic>
                  </p:oleObj>
                </mc:Fallback>
              </mc:AlternateContent>
            </a:graphicData>
          </a:graphic>
        </p:graphicFrame>
      </p:grpSp>
      <p:grpSp>
        <p:nvGrpSpPr>
          <p:cNvPr id="39948" name="Group 74"/>
          <p:cNvGrpSpPr/>
          <p:nvPr/>
        </p:nvGrpSpPr>
        <p:grpSpPr>
          <a:xfrm>
            <a:off x="609600" y="838200"/>
            <a:ext cx="1295400" cy="1060450"/>
            <a:chOff x="288" y="432"/>
            <a:chExt cx="672" cy="480"/>
          </a:xfrm>
        </p:grpSpPr>
        <p:sp>
          <p:nvSpPr>
            <p:cNvPr id="360523" name="AutoShape 75"/>
            <p:cNvSpPr>
              <a:spLocks noChangeArrowheads="1"/>
            </p:cNvSpPr>
            <p:nvPr/>
          </p:nvSpPr>
          <p:spPr bwMode="auto">
            <a:xfrm>
              <a:off x="288" y="432"/>
              <a:ext cx="672" cy="480"/>
            </a:xfrm>
            <a:prstGeom prst="horizontalScroll">
              <a:avLst>
                <a:gd name="adj" fmla="val 12500"/>
              </a:avLst>
            </a:prstGeom>
            <a:solidFill>
              <a:schemeClr val="accent1"/>
            </a:solidFill>
            <a:ln w="9525">
              <a:solidFill>
                <a:schemeClr val="tx1"/>
              </a:solidFill>
              <a:round/>
            </a:ln>
            <a:effectLst>
              <a:outerShdw dist="107763" dir="13500000" algn="ctr" rotWithShape="0">
                <a:srgbClr val="3366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9950" name="Text Box 76"/>
            <p:cNvSpPr txBox="1"/>
            <p:nvPr/>
          </p:nvSpPr>
          <p:spPr>
            <a:xfrm>
              <a:off x="384" y="489"/>
              <a:ext cx="576" cy="306"/>
            </a:xfrm>
            <a:prstGeom prst="rect">
              <a:avLst/>
            </a:prstGeom>
            <a:noFill/>
            <a:ln w="9525">
              <a:noFill/>
            </a:ln>
          </p:spPr>
          <p:txBody>
            <a:bodyPr>
              <a:spAutoFit/>
            </a:bodyPr>
            <a:p>
              <a:pPr>
                <a:lnSpc>
                  <a:spcPct val="120000"/>
                </a:lnSpc>
              </a:pPr>
              <a:r>
                <a:rPr lang="zh-CN" altLang="en-US" sz="3200" dirty="0">
                  <a:latin typeface="宋体" panose="02010600030101010101" pitchFamily="2" charset="-122"/>
                </a:rPr>
                <a:t>讨论</a:t>
              </a:r>
              <a:endParaRPr lang="zh-CN" altLang="en-US" sz="3200" dirty="0">
                <a:latin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000000"/>
                                          </p:val>
                                        </p:tav>
                                        <p:tav tm="100000">
                                          <p:val>
                                            <p:strVal val="#ppt_w"/>
                                          </p:val>
                                        </p:tav>
                                      </p:tavLst>
                                    </p:anim>
                                    <p:anim calcmode="lin" valueType="num">
                                      <p:cBhvr>
                                        <p:cTn id="8" dur="500" fill="hold"/>
                                        <p:tgtEl>
                                          <p:spTgt spid="3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Text Box 2"/>
          <p:cNvSpPr txBox="1"/>
          <p:nvPr/>
        </p:nvSpPr>
        <p:spPr>
          <a:xfrm>
            <a:off x="611188" y="881063"/>
            <a:ext cx="8532812" cy="750887"/>
          </a:xfrm>
          <a:prstGeom prst="rect">
            <a:avLst/>
          </a:prstGeom>
          <a:noFill/>
          <a:ln w="9525">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一 波源不动</a:t>
            </a:r>
            <a:r>
              <a:rPr lang="en-US" altLang="zh-CN" sz="3600" dirty="0">
                <a:solidFill>
                  <a:srgbClr val="CC0000"/>
                </a:solidFill>
                <a:latin typeface="宋体" panose="02010600030101010101" pitchFamily="2" charset="-122"/>
              </a:rPr>
              <a:t>,</a:t>
            </a:r>
            <a:r>
              <a:rPr lang="zh-CN" altLang="en-US" sz="3600" dirty="0">
                <a:solidFill>
                  <a:srgbClr val="CC0000"/>
                </a:solidFill>
                <a:latin typeface="宋体" panose="02010600030101010101" pitchFamily="2" charset="-122"/>
              </a:rPr>
              <a:t>观察者相对介质以  运动</a:t>
            </a:r>
            <a:endParaRPr lang="zh-CN" altLang="en-US" sz="3600" dirty="0">
              <a:solidFill>
                <a:schemeClr val="tx1"/>
              </a:solidFill>
              <a:latin typeface="宋体" panose="02010600030101010101" pitchFamily="2" charset="-122"/>
            </a:endParaRPr>
          </a:p>
        </p:txBody>
      </p:sp>
      <p:graphicFrame>
        <p:nvGraphicFramePr>
          <p:cNvPr id="40962" name="Object 3"/>
          <p:cNvGraphicFramePr/>
          <p:nvPr/>
        </p:nvGraphicFramePr>
        <p:xfrm>
          <a:off x="7146925" y="990600"/>
          <a:ext cx="469900" cy="609600"/>
        </p:xfrm>
        <a:graphic>
          <a:graphicData uri="http://schemas.openxmlformats.org/presentationml/2006/ole">
            <mc:AlternateContent xmlns:mc="http://schemas.openxmlformats.org/markup-compatibility/2006">
              <mc:Choice xmlns:v="urn:schemas-microsoft-com:vml" Requires="v">
                <p:oleObj spid="_x0000_s3270" name="" r:id="rId1" imgW="177800" imgH="227965" progId="Equation.3">
                  <p:embed/>
                </p:oleObj>
              </mc:Choice>
              <mc:Fallback>
                <p:oleObj name="" r:id="rId1" imgW="177800" imgH="227965" progId="Equation.3">
                  <p:embed/>
                  <p:pic>
                    <p:nvPicPr>
                      <p:cNvPr id="0" name="图片 3269"/>
                      <p:cNvPicPr/>
                      <p:nvPr/>
                    </p:nvPicPr>
                    <p:blipFill>
                      <a:blip r:embed="rId2">
                        <a:clrChange>
                          <a:clrFrom>
                            <a:srgbClr val="000000"/>
                          </a:clrFrom>
                          <a:clrTo>
                            <a:srgbClr val="CC0000"/>
                          </a:clrTo>
                        </a:clrChange>
                      </a:blip>
                      <a:stretch>
                        <a:fillRect/>
                      </a:stretch>
                    </p:blipFill>
                    <p:spPr>
                      <a:xfrm>
                        <a:off x="7146925" y="990600"/>
                        <a:ext cx="469900" cy="609600"/>
                      </a:xfrm>
                      <a:prstGeom prst="rect">
                        <a:avLst/>
                      </a:prstGeom>
                      <a:noFill/>
                      <a:ln w="38100">
                        <a:noFill/>
                        <a:miter/>
                      </a:ln>
                    </p:spPr>
                  </p:pic>
                </p:oleObj>
              </mc:Fallback>
            </mc:AlternateContent>
          </a:graphicData>
        </a:graphic>
      </p:graphicFrame>
    </p:spTree>
    <p:controls>
      <mc:AlternateContent xmlns:mc="http://schemas.openxmlformats.org/markup-compatibility/2006">
        <mc:Choice xmlns:v="urn:schemas-microsoft-com:vml" Requires="v">
          <p:control spid="40963" name="" r:id="rId3" imgW="7543800" imgH="3276600"/>
        </mc:Choice>
        <mc:Fallback>
          <p:control name="" r:id="rId3" imgW="7543800" imgH="3276600">
            <p:pic>
              <p:nvPicPr>
                <p:cNvPr id="0" name="ShockwaveFlash1"/>
                <p:cNvPicPr/>
                <p:nvPr/>
              </p:nvPicPr>
              <p:blipFill>
                <a:blip r:embed="rId4"/>
                <a:stretch>
                  <a:fillRect/>
                </a:stretch>
              </p:blipFill>
              <p:spPr>
                <a:xfrm>
                  <a:off x="874713" y="2133600"/>
                  <a:ext cx="7543800" cy="3276600"/>
                </a:xfrm>
                <a:prstGeom prst="rect">
                  <a:avLst/>
                </a:prstGeom>
              </p:spPr>
            </p:pic>
          </p:control>
        </mc:Fallback>
      </mc:AlternateContent>
    </p:controls>
  </p:cSld>
  <p:clrMapOvr>
    <a:masterClrMapping/>
  </p:clrMapOvr>
  <p:transition>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Text Box 2"/>
          <p:cNvSpPr txBox="1"/>
          <p:nvPr/>
        </p:nvSpPr>
        <p:spPr>
          <a:xfrm>
            <a:off x="609600" y="990600"/>
            <a:ext cx="8077200" cy="12604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接收频率</a:t>
            </a:r>
            <a:r>
              <a:rPr lang="en-US" altLang="zh-CN" sz="3200" dirty="0">
                <a:solidFill>
                  <a:schemeClr val="tx1"/>
                </a:solidFill>
                <a:latin typeface="Times New Roman" panose="02020603050405020304" pitchFamily="18" charset="0"/>
              </a:rPr>
              <a:t>——</a:t>
            </a:r>
            <a:r>
              <a:rPr lang="zh-CN" altLang="en-US" sz="3200" dirty="0">
                <a:solidFill>
                  <a:schemeClr val="tx1"/>
                </a:solidFill>
                <a:latin typeface="宋体" panose="02010600030101010101" pitchFamily="2" charset="-122"/>
              </a:rPr>
              <a:t>单位时间内观测者接收到的振动次数或完整波数</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362499" name="Text Box 3"/>
          <p:cNvSpPr txBox="1"/>
          <p:nvPr/>
        </p:nvSpPr>
        <p:spPr>
          <a:xfrm>
            <a:off x="1219200" y="5257800"/>
            <a:ext cx="7086600" cy="676275"/>
          </a:xfrm>
          <a:prstGeom prst="rect">
            <a:avLst/>
          </a:prstGeom>
          <a:noFill/>
          <a:ln w="19050">
            <a:noFill/>
          </a:ln>
        </p:spPr>
        <p:txBody>
          <a:bodyPr>
            <a:spAutoFit/>
          </a:bodyPr>
          <a:p>
            <a:pPr>
              <a:lnSpc>
                <a:spcPct val="120000"/>
              </a:lnSpc>
            </a:pPr>
            <a:r>
              <a:rPr lang="zh-CN" altLang="en-US" sz="3200" dirty="0">
                <a:latin typeface="宋体" panose="02010600030101010101" pitchFamily="2" charset="-122"/>
              </a:rPr>
              <a:t>只有波源与观察者相对静止时才相等</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grpSp>
        <p:nvGrpSpPr>
          <p:cNvPr id="41993" name="Group 4"/>
          <p:cNvGrpSpPr/>
          <p:nvPr/>
        </p:nvGrpSpPr>
        <p:grpSpPr>
          <a:xfrm>
            <a:off x="1133475" y="2481263"/>
            <a:ext cx="7183438" cy="2624137"/>
            <a:chOff x="576" y="1392"/>
            <a:chExt cx="4525" cy="1653"/>
          </a:xfrm>
        </p:grpSpPr>
        <p:grpSp>
          <p:nvGrpSpPr>
            <p:cNvPr id="41994" name="Group 5"/>
            <p:cNvGrpSpPr/>
            <p:nvPr/>
          </p:nvGrpSpPr>
          <p:grpSpPr>
            <a:xfrm>
              <a:off x="576" y="1392"/>
              <a:ext cx="4472" cy="1632"/>
              <a:chOff x="432" y="1872"/>
              <a:chExt cx="4896" cy="1728"/>
            </a:xfrm>
          </p:grpSpPr>
          <p:grpSp>
            <p:nvGrpSpPr>
              <p:cNvPr id="41998" name="Group 6"/>
              <p:cNvGrpSpPr/>
              <p:nvPr/>
            </p:nvGrpSpPr>
            <p:grpSpPr>
              <a:xfrm>
                <a:off x="432" y="1872"/>
                <a:ext cx="4896" cy="1728"/>
                <a:chOff x="432" y="1872"/>
                <a:chExt cx="4896" cy="1728"/>
              </a:xfrm>
            </p:grpSpPr>
            <p:sp>
              <p:nvSpPr>
                <p:cNvPr id="42000" name="Rectangle 7"/>
                <p:cNvSpPr/>
                <p:nvPr/>
              </p:nvSpPr>
              <p:spPr>
                <a:xfrm>
                  <a:off x="432" y="1872"/>
                  <a:ext cx="4896" cy="172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1990" name="Object 8"/>
                <p:cNvGraphicFramePr/>
                <p:nvPr/>
              </p:nvGraphicFramePr>
              <p:xfrm>
                <a:off x="579" y="1920"/>
                <a:ext cx="717" cy="1296"/>
              </p:xfrm>
              <a:graphic>
                <a:graphicData uri="http://schemas.openxmlformats.org/presentationml/2006/ole">
                  <mc:AlternateContent xmlns:mc="http://schemas.openxmlformats.org/markup-compatibility/2006">
                    <mc:Choice xmlns:v="urn:schemas-microsoft-com:vml" Requires="v">
                      <p:oleObj spid="_x0000_s3196" name="" r:id="rId1" imgW="2440305" imgH="4413250" progId="MS_ClipArt_Gallery.5">
                        <p:embed/>
                      </p:oleObj>
                    </mc:Choice>
                    <mc:Fallback>
                      <p:oleObj name="" r:id="rId1" imgW="2440305" imgH="4413250" progId="MS_ClipArt_Gallery.5">
                        <p:embed/>
                        <p:pic>
                          <p:nvPicPr>
                            <p:cNvPr id="0" name="图片 3195"/>
                            <p:cNvPicPr/>
                            <p:nvPr/>
                          </p:nvPicPr>
                          <p:blipFill>
                            <a:blip r:embed="rId2"/>
                            <a:stretch>
                              <a:fillRect/>
                            </a:stretch>
                          </p:blipFill>
                          <p:spPr>
                            <a:xfrm>
                              <a:off x="579" y="1920"/>
                              <a:ext cx="717" cy="1296"/>
                            </a:xfrm>
                            <a:prstGeom prst="rect">
                              <a:avLst/>
                            </a:prstGeom>
                            <a:noFill/>
                            <a:ln w="38100">
                              <a:noFill/>
                              <a:miter/>
                            </a:ln>
                          </p:spPr>
                        </p:pic>
                      </p:oleObj>
                    </mc:Fallback>
                  </mc:AlternateContent>
                </a:graphicData>
              </a:graphic>
            </p:graphicFrame>
            <p:sp>
              <p:nvSpPr>
                <p:cNvPr id="42001" name="AutoShape 9"/>
                <p:cNvSpPr/>
                <p:nvPr/>
              </p:nvSpPr>
              <p:spPr>
                <a:xfrm>
                  <a:off x="1824" y="2203"/>
                  <a:ext cx="2208" cy="288"/>
                </a:xfrm>
                <a:prstGeom prst="rightArrow">
                  <a:avLst>
                    <a:gd name="adj1" fmla="val 55953"/>
                    <a:gd name="adj2" fmla="val 191666"/>
                  </a:avLst>
                </a:prstGeom>
                <a:solidFill>
                  <a:schemeClr val="accent1"/>
                </a:solidFill>
                <a:ln w="254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42002" name="Group 10"/>
                <p:cNvGrpSpPr/>
                <p:nvPr/>
              </p:nvGrpSpPr>
              <p:grpSpPr>
                <a:xfrm>
                  <a:off x="4128" y="1920"/>
                  <a:ext cx="882" cy="1358"/>
                  <a:chOff x="4128" y="2112"/>
                  <a:chExt cx="882" cy="1358"/>
                </a:xfrm>
              </p:grpSpPr>
              <p:grpSp>
                <p:nvGrpSpPr>
                  <p:cNvPr id="42003" name="Group 11"/>
                  <p:cNvGrpSpPr/>
                  <p:nvPr/>
                </p:nvGrpSpPr>
                <p:grpSpPr>
                  <a:xfrm>
                    <a:off x="4179" y="3024"/>
                    <a:ext cx="826" cy="446"/>
                    <a:chOff x="2603" y="2089"/>
                    <a:chExt cx="646" cy="446"/>
                  </a:xfrm>
                </p:grpSpPr>
                <p:sp>
                  <p:nvSpPr>
                    <p:cNvPr id="42056" name="Freeform 12"/>
                    <p:cNvSpPr/>
                    <p:nvPr/>
                  </p:nvSpPr>
                  <p:spPr>
                    <a:xfrm>
                      <a:off x="2603" y="2089"/>
                      <a:ext cx="646" cy="446"/>
                    </a:xfrm>
                    <a:custGeom>
                      <a:avLst/>
                      <a:gdLst>
                        <a:gd name="txL" fmla="*/ 0 w 1292"/>
                        <a:gd name="txT" fmla="*/ 0 h 894"/>
                        <a:gd name="txR" fmla="*/ 1292 w 1292"/>
                        <a:gd name="txB" fmla="*/ 894 h 894"/>
                      </a:gdLst>
                      <a:ahLst/>
                      <a:cxnLst>
                        <a:cxn ang="0">
                          <a:pos x="411" y="312"/>
                        </a:cxn>
                        <a:cxn ang="0">
                          <a:pos x="449" y="192"/>
                        </a:cxn>
                        <a:cxn ang="0">
                          <a:pos x="468" y="129"/>
                        </a:cxn>
                        <a:cxn ang="0">
                          <a:pos x="477" y="101"/>
                        </a:cxn>
                        <a:cxn ang="0">
                          <a:pos x="496" y="0"/>
                        </a:cxn>
                        <a:cxn ang="0">
                          <a:pos x="863" y="12"/>
                        </a:cxn>
                        <a:cxn ang="0">
                          <a:pos x="868" y="42"/>
                        </a:cxn>
                        <a:cxn ang="0">
                          <a:pos x="870" y="75"/>
                        </a:cxn>
                        <a:cxn ang="0">
                          <a:pos x="865" y="106"/>
                        </a:cxn>
                        <a:cxn ang="0">
                          <a:pos x="860" y="127"/>
                        </a:cxn>
                        <a:cxn ang="0">
                          <a:pos x="848" y="147"/>
                        </a:cxn>
                        <a:cxn ang="0">
                          <a:pos x="832" y="166"/>
                        </a:cxn>
                        <a:cxn ang="0">
                          <a:pos x="795" y="213"/>
                        </a:cxn>
                        <a:cxn ang="0">
                          <a:pos x="774" y="241"/>
                        </a:cxn>
                        <a:cxn ang="0">
                          <a:pos x="682" y="331"/>
                        </a:cxn>
                        <a:cxn ang="0">
                          <a:pos x="687" y="359"/>
                        </a:cxn>
                        <a:cxn ang="0">
                          <a:pos x="660" y="371"/>
                        </a:cxn>
                        <a:cxn ang="0">
                          <a:pos x="705" y="598"/>
                        </a:cxn>
                        <a:cxn ang="0">
                          <a:pos x="752" y="697"/>
                        </a:cxn>
                        <a:cxn ang="0">
                          <a:pos x="816" y="775"/>
                        </a:cxn>
                        <a:cxn ang="0">
                          <a:pos x="917" y="803"/>
                        </a:cxn>
                        <a:cxn ang="0">
                          <a:pos x="1034" y="796"/>
                        </a:cxn>
                        <a:cxn ang="0">
                          <a:pos x="1098" y="817"/>
                        </a:cxn>
                        <a:cxn ang="0">
                          <a:pos x="1248" y="817"/>
                        </a:cxn>
                        <a:cxn ang="0">
                          <a:pos x="1292" y="836"/>
                        </a:cxn>
                        <a:cxn ang="0">
                          <a:pos x="1278" y="864"/>
                        </a:cxn>
                        <a:cxn ang="0">
                          <a:pos x="1184" y="894"/>
                        </a:cxn>
                        <a:cxn ang="0">
                          <a:pos x="875" y="894"/>
                        </a:cxn>
                        <a:cxn ang="0">
                          <a:pos x="781" y="873"/>
                        </a:cxn>
                        <a:cxn ang="0">
                          <a:pos x="703" y="873"/>
                        </a:cxn>
                        <a:cxn ang="0">
                          <a:pos x="628" y="876"/>
                        </a:cxn>
                        <a:cxn ang="0">
                          <a:pos x="595" y="841"/>
                        </a:cxn>
                        <a:cxn ang="0">
                          <a:pos x="557" y="866"/>
                        </a:cxn>
                        <a:cxn ang="0">
                          <a:pos x="527" y="867"/>
                        </a:cxn>
                        <a:cxn ang="0">
                          <a:pos x="498" y="871"/>
                        </a:cxn>
                        <a:cxn ang="0">
                          <a:pos x="397" y="859"/>
                        </a:cxn>
                        <a:cxn ang="0">
                          <a:pos x="339" y="859"/>
                        </a:cxn>
                        <a:cxn ang="0">
                          <a:pos x="179" y="871"/>
                        </a:cxn>
                        <a:cxn ang="0">
                          <a:pos x="7" y="855"/>
                        </a:cxn>
                        <a:cxn ang="0">
                          <a:pos x="0" y="831"/>
                        </a:cxn>
                        <a:cxn ang="0">
                          <a:pos x="64" y="824"/>
                        </a:cxn>
                        <a:cxn ang="0">
                          <a:pos x="115" y="777"/>
                        </a:cxn>
                        <a:cxn ang="0">
                          <a:pos x="188" y="766"/>
                        </a:cxn>
                        <a:cxn ang="0">
                          <a:pos x="289" y="791"/>
                        </a:cxn>
                        <a:cxn ang="0">
                          <a:pos x="395" y="791"/>
                        </a:cxn>
                        <a:cxn ang="0">
                          <a:pos x="437" y="707"/>
                        </a:cxn>
                        <a:cxn ang="0">
                          <a:pos x="391" y="411"/>
                        </a:cxn>
                        <a:cxn ang="0">
                          <a:pos x="390" y="385"/>
                        </a:cxn>
                        <a:cxn ang="0">
                          <a:pos x="395" y="361"/>
                        </a:cxn>
                        <a:cxn ang="0">
                          <a:pos x="411" y="312"/>
                        </a:cxn>
                      </a:cxnLst>
                      <a:rect l="txL" t="txT" r="txR" b="txB"/>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42057" name="Group 13"/>
                    <p:cNvGrpSpPr/>
                    <p:nvPr/>
                  </p:nvGrpSpPr>
                  <p:grpSpPr>
                    <a:xfrm>
                      <a:off x="2866" y="2145"/>
                      <a:ext cx="66" cy="349"/>
                      <a:chOff x="2866" y="2145"/>
                      <a:chExt cx="66" cy="349"/>
                    </a:xfrm>
                  </p:grpSpPr>
                  <p:sp>
                    <p:nvSpPr>
                      <p:cNvPr id="42058" name="Freeform 14"/>
                      <p:cNvSpPr/>
                      <p:nvPr/>
                    </p:nvSpPr>
                    <p:spPr>
                      <a:xfrm>
                        <a:off x="2866" y="2148"/>
                        <a:ext cx="66" cy="346"/>
                      </a:xfrm>
                      <a:custGeom>
                        <a:avLst/>
                        <a:gdLst>
                          <a:gd name="txL" fmla="*/ 0 w 132"/>
                          <a:gd name="txT" fmla="*/ 0 h 691"/>
                          <a:gd name="txR" fmla="*/ 132 w 132"/>
                          <a:gd name="txB" fmla="*/ 691 h 691"/>
                        </a:gdLst>
                        <a:ahLst/>
                        <a:cxnLst>
                          <a:cxn ang="0">
                            <a:pos x="132" y="0"/>
                          </a:cxn>
                          <a:cxn ang="0">
                            <a:pos x="88" y="92"/>
                          </a:cxn>
                          <a:cxn ang="0">
                            <a:pos x="15" y="212"/>
                          </a:cxn>
                          <a:cxn ang="0">
                            <a:pos x="1" y="238"/>
                          </a:cxn>
                          <a:cxn ang="0">
                            <a:pos x="0" y="264"/>
                          </a:cxn>
                          <a:cxn ang="0">
                            <a:pos x="1" y="297"/>
                          </a:cxn>
                          <a:cxn ang="0">
                            <a:pos x="47" y="512"/>
                          </a:cxn>
                          <a:cxn ang="0">
                            <a:pos x="59" y="691"/>
                          </a:cxn>
                        </a:cxnLst>
                        <a:rect l="txL" t="txT" r="txR" b="txB"/>
                        <a:pathLst>
                          <a:path w="132" h="691">
                            <a:moveTo>
                              <a:pt x="132" y="0"/>
                            </a:moveTo>
                            <a:lnTo>
                              <a:pt x="88" y="92"/>
                            </a:lnTo>
                            <a:lnTo>
                              <a:pt x="15" y="212"/>
                            </a:lnTo>
                            <a:lnTo>
                              <a:pt x="1" y="238"/>
                            </a:lnTo>
                            <a:lnTo>
                              <a:pt x="0" y="264"/>
                            </a:lnTo>
                            <a:lnTo>
                              <a:pt x="1" y="297"/>
                            </a:lnTo>
                            <a:lnTo>
                              <a:pt x="47" y="512"/>
                            </a:lnTo>
                            <a:lnTo>
                              <a:pt x="59" y="691"/>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59" name="Line 15"/>
                      <p:cNvSpPr/>
                      <p:nvPr/>
                    </p:nvSpPr>
                    <p:spPr>
                      <a:xfrm>
                        <a:off x="2912" y="2145"/>
                        <a:ext cx="2" cy="41"/>
                      </a:xfrm>
                      <a:prstGeom prst="line">
                        <a:avLst/>
                      </a:prstGeom>
                      <a:ln w="9525" cap="flat" cmpd="sng">
                        <a:solidFill>
                          <a:srgbClr val="000000"/>
                        </a:solidFill>
                        <a:prstDash val="solid"/>
                        <a:headEnd type="none" w="med" len="med"/>
                        <a:tailEnd type="none" w="med" len="med"/>
                      </a:ln>
                    </p:spPr>
                  </p:sp>
                </p:grpSp>
              </p:grpSp>
              <p:grpSp>
                <p:nvGrpSpPr>
                  <p:cNvPr id="42004" name="Group 16"/>
                  <p:cNvGrpSpPr/>
                  <p:nvPr/>
                </p:nvGrpSpPr>
                <p:grpSpPr>
                  <a:xfrm>
                    <a:off x="4128" y="2686"/>
                    <a:ext cx="882" cy="434"/>
                    <a:chOff x="2563" y="1683"/>
                    <a:chExt cx="690" cy="434"/>
                  </a:xfrm>
                </p:grpSpPr>
                <p:grpSp>
                  <p:nvGrpSpPr>
                    <p:cNvPr id="42029" name="Group 17"/>
                    <p:cNvGrpSpPr/>
                    <p:nvPr/>
                  </p:nvGrpSpPr>
                  <p:grpSpPr>
                    <a:xfrm>
                      <a:off x="2670" y="1750"/>
                      <a:ext cx="482" cy="367"/>
                      <a:chOff x="2670" y="1750"/>
                      <a:chExt cx="482" cy="367"/>
                    </a:xfrm>
                  </p:grpSpPr>
                  <p:grpSp>
                    <p:nvGrpSpPr>
                      <p:cNvPr id="42033" name="Group 18"/>
                      <p:cNvGrpSpPr/>
                      <p:nvPr/>
                    </p:nvGrpSpPr>
                    <p:grpSpPr>
                      <a:xfrm>
                        <a:off x="2670" y="1760"/>
                        <a:ext cx="482" cy="357"/>
                        <a:chOff x="2670" y="1760"/>
                        <a:chExt cx="482" cy="357"/>
                      </a:xfrm>
                    </p:grpSpPr>
                    <p:grpSp>
                      <p:nvGrpSpPr>
                        <p:cNvPr id="42044" name="Group 19"/>
                        <p:cNvGrpSpPr/>
                        <p:nvPr/>
                      </p:nvGrpSpPr>
                      <p:grpSpPr>
                        <a:xfrm>
                          <a:off x="2670" y="1760"/>
                          <a:ext cx="482" cy="357"/>
                          <a:chOff x="2670" y="1760"/>
                          <a:chExt cx="482" cy="357"/>
                        </a:xfrm>
                      </p:grpSpPr>
                      <p:grpSp>
                        <p:nvGrpSpPr>
                          <p:cNvPr id="42052" name="Group 20"/>
                          <p:cNvGrpSpPr/>
                          <p:nvPr/>
                        </p:nvGrpSpPr>
                        <p:grpSpPr>
                          <a:xfrm>
                            <a:off x="2670" y="1761"/>
                            <a:ext cx="482" cy="161"/>
                            <a:chOff x="2670" y="1761"/>
                            <a:chExt cx="482" cy="161"/>
                          </a:xfrm>
                        </p:grpSpPr>
                        <p:sp>
                          <p:nvSpPr>
                            <p:cNvPr id="42054" name="Freeform 21"/>
                            <p:cNvSpPr/>
                            <p:nvPr/>
                          </p:nvSpPr>
                          <p:spPr>
                            <a:xfrm>
                              <a:off x="3044" y="1761"/>
                              <a:ext cx="108" cy="126"/>
                            </a:xfrm>
                            <a:custGeom>
                              <a:avLst/>
                              <a:gdLst>
                                <a:gd name="txL" fmla="*/ 0 w 216"/>
                                <a:gd name="txT" fmla="*/ 0 h 250"/>
                                <a:gd name="txR" fmla="*/ 216 w 216"/>
                                <a:gd name="txB" fmla="*/ 250 h 250"/>
                              </a:gdLst>
                              <a:ahLst/>
                              <a:cxnLst>
                                <a:cxn ang="0">
                                  <a:pos x="0" y="148"/>
                                </a:cxn>
                                <a:cxn ang="0">
                                  <a:pos x="14" y="90"/>
                                </a:cxn>
                                <a:cxn ang="0">
                                  <a:pos x="29" y="57"/>
                                </a:cxn>
                                <a:cxn ang="0">
                                  <a:pos x="52" y="26"/>
                                </a:cxn>
                                <a:cxn ang="0">
                                  <a:pos x="83" y="0"/>
                                </a:cxn>
                                <a:cxn ang="0">
                                  <a:pos x="90" y="45"/>
                                </a:cxn>
                                <a:cxn ang="0">
                                  <a:pos x="109" y="83"/>
                                </a:cxn>
                                <a:cxn ang="0">
                                  <a:pos x="148" y="132"/>
                                </a:cxn>
                                <a:cxn ang="0">
                                  <a:pos x="193" y="170"/>
                                </a:cxn>
                                <a:cxn ang="0">
                                  <a:pos x="216" y="174"/>
                                </a:cxn>
                                <a:cxn ang="0">
                                  <a:pos x="195" y="217"/>
                                </a:cxn>
                                <a:cxn ang="0">
                                  <a:pos x="170" y="250"/>
                                </a:cxn>
                                <a:cxn ang="0">
                                  <a:pos x="106" y="224"/>
                                </a:cxn>
                                <a:cxn ang="0">
                                  <a:pos x="0" y="148"/>
                                </a:cxn>
                              </a:cxnLst>
                              <a:rect l="txL" t="txT" r="txR" b="txB"/>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55" name="Freeform 22"/>
                            <p:cNvSpPr/>
                            <p:nvPr/>
                          </p:nvSpPr>
                          <p:spPr>
                            <a:xfrm>
                              <a:off x="2670" y="1822"/>
                              <a:ext cx="107" cy="100"/>
                            </a:xfrm>
                            <a:custGeom>
                              <a:avLst/>
                              <a:gdLst>
                                <a:gd name="txL" fmla="*/ 0 w 214"/>
                                <a:gd name="txT" fmla="*/ 0 h 201"/>
                                <a:gd name="txR" fmla="*/ 214 w 214"/>
                                <a:gd name="txB" fmla="*/ 201 h 201"/>
                              </a:gdLst>
                              <a:ahLst/>
                              <a:cxnLst>
                                <a:cxn ang="0">
                                  <a:pos x="0" y="124"/>
                                </a:cxn>
                                <a:cxn ang="0">
                                  <a:pos x="59" y="201"/>
                                </a:cxn>
                                <a:cxn ang="0">
                                  <a:pos x="113" y="190"/>
                                </a:cxn>
                                <a:cxn ang="0">
                                  <a:pos x="160" y="159"/>
                                </a:cxn>
                                <a:cxn ang="0">
                                  <a:pos x="207" y="124"/>
                                </a:cxn>
                                <a:cxn ang="0">
                                  <a:pos x="214" y="81"/>
                                </a:cxn>
                                <a:cxn ang="0">
                                  <a:pos x="122" y="0"/>
                                </a:cxn>
                                <a:cxn ang="0">
                                  <a:pos x="68" y="56"/>
                                </a:cxn>
                                <a:cxn ang="0">
                                  <a:pos x="0" y="124"/>
                                </a:cxn>
                              </a:cxnLst>
                              <a:rect l="txL" t="txT" r="txR" b="txB"/>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2053" name="Freeform 23"/>
                          <p:cNvSpPr/>
                          <p:nvPr/>
                        </p:nvSpPr>
                        <p:spPr>
                          <a:xfrm>
                            <a:off x="2690" y="1760"/>
                            <a:ext cx="449" cy="357"/>
                          </a:xfrm>
                          <a:custGeom>
                            <a:avLst/>
                            <a:gdLst>
                              <a:gd name="txL" fmla="*/ 0 w 896"/>
                              <a:gd name="txT" fmla="*/ 0 h 716"/>
                              <a:gd name="txR" fmla="*/ 896 w 896"/>
                              <a:gd name="txB" fmla="*/ 716 h 716"/>
                            </a:gdLst>
                            <a:ahLst/>
                            <a:cxnLst>
                              <a:cxn ang="0">
                                <a:pos x="520" y="33"/>
                              </a:cxn>
                              <a:cxn ang="0">
                                <a:pos x="604" y="54"/>
                              </a:cxn>
                              <a:cxn ang="0">
                                <a:pos x="639" y="71"/>
                              </a:cxn>
                              <a:cxn ang="0">
                                <a:pos x="665" y="96"/>
                              </a:cxn>
                              <a:cxn ang="0">
                                <a:pos x="712" y="117"/>
                              </a:cxn>
                              <a:cxn ang="0">
                                <a:pos x="761" y="174"/>
                              </a:cxn>
                              <a:cxn ang="0">
                                <a:pos x="816" y="218"/>
                              </a:cxn>
                              <a:cxn ang="0">
                                <a:pos x="896" y="237"/>
                              </a:cxn>
                              <a:cxn ang="0">
                                <a:pos x="893" y="329"/>
                              </a:cxn>
                              <a:cxn ang="0">
                                <a:pos x="862" y="414"/>
                              </a:cxn>
                              <a:cxn ang="0">
                                <a:pos x="794" y="439"/>
                              </a:cxn>
                              <a:cxn ang="0">
                                <a:pos x="735" y="460"/>
                              </a:cxn>
                              <a:cxn ang="0">
                                <a:pos x="747" y="543"/>
                              </a:cxn>
                              <a:cxn ang="0">
                                <a:pos x="748" y="657"/>
                              </a:cxn>
                              <a:cxn ang="0">
                                <a:pos x="696" y="686"/>
                              </a:cxn>
                              <a:cxn ang="0">
                                <a:pos x="578" y="702"/>
                              </a:cxn>
                              <a:cxn ang="0">
                                <a:pos x="470" y="697"/>
                              </a:cxn>
                              <a:cxn ang="0">
                                <a:pos x="383" y="716"/>
                              </a:cxn>
                              <a:cxn ang="0">
                                <a:pos x="257" y="688"/>
                              </a:cxn>
                              <a:cxn ang="0">
                                <a:pos x="188" y="653"/>
                              </a:cxn>
                              <a:cxn ang="0">
                                <a:pos x="181" y="562"/>
                              </a:cxn>
                              <a:cxn ang="0">
                                <a:pos x="165" y="486"/>
                              </a:cxn>
                              <a:cxn ang="0">
                                <a:pos x="123" y="442"/>
                              </a:cxn>
                              <a:cxn ang="0">
                                <a:pos x="97" y="374"/>
                              </a:cxn>
                              <a:cxn ang="0">
                                <a:pos x="42" y="348"/>
                              </a:cxn>
                              <a:cxn ang="0">
                                <a:pos x="0" y="313"/>
                              </a:cxn>
                              <a:cxn ang="0">
                                <a:pos x="68" y="287"/>
                              </a:cxn>
                              <a:cxn ang="0">
                                <a:pos x="141" y="214"/>
                              </a:cxn>
                              <a:cxn ang="0">
                                <a:pos x="165" y="153"/>
                              </a:cxn>
                              <a:cxn ang="0">
                                <a:pos x="195" y="98"/>
                              </a:cxn>
                              <a:cxn ang="0">
                                <a:pos x="240" y="61"/>
                              </a:cxn>
                              <a:cxn ang="0">
                                <a:pos x="308" y="23"/>
                              </a:cxn>
                            </a:cxnLst>
                            <a:rect l="txL" t="txT" r="txR" b="txB"/>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2045" name="Group 24"/>
                        <p:cNvGrpSpPr/>
                        <p:nvPr/>
                      </p:nvGrpSpPr>
                      <p:grpSpPr>
                        <a:xfrm>
                          <a:off x="2762" y="1805"/>
                          <a:ext cx="298" cy="242"/>
                          <a:chOff x="2762" y="1805"/>
                          <a:chExt cx="298" cy="242"/>
                        </a:xfrm>
                      </p:grpSpPr>
                      <p:grpSp>
                        <p:nvGrpSpPr>
                          <p:cNvPr id="42046" name="Group 25"/>
                          <p:cNvGrpSpPr/>
                          <p:nvPr/>
                        </p:nvGrpSpPr>
                        <p:grpSpPr>
                          <a:xfrm>
                            <a:off x="2762" y="1805"/>
                            <a:ext cx="298" cy="242"/>
                            <a:chOff x="2762" y="1805"/>
                            <a:chExt cx="298" cy="242"/>
                          </a:xfrm>
                        </p:grpSpPr>
                        <p:sp>
                          <p:nvSpPr>
                            <p:cNvPr id="42048" name="Freeform 26"/>
                            <p:cNvSpPr/>
                            <p:nvPr/>
                          </p:nvSpPr>
                          <p:spPr>
                            <a:xfrm>
                              <a:off x="2762" y="1832"/>
                              <a:ext cx="56" cy="64"/>
                            </a:xfrm>
                            <a:custGeom>
                              <a:avLst/>
                              <a:gdLst>
                                <a:gd name="txL" fmla="*/ 0 w 113"/>
                                <a:gd name="txT" fmla="*/ 0 h 128"/>
                                <a:gd name="txR" fmla="*/ 113 w 113"/>
                                <a:gd name="txB" fmla="*/ 128 h 128"/>
                              </a:gdLst>
                              <a:ahLst/>
                              <a:cxnLst>
                                <a:cxn ang="0">
                                  <a:pos x="0" y="31"/>
                                </a:cxn>
                                <a:cxn ang="0">
                                  <a:pos x="20" y="52"/>
                                </a:cxn>
                                <a:cxn ang="0">
                                  <a:pos x="22" y="64"/>
                                </a:cxn>
                                <a:cxn ang="0">
                                  <a:pos x="33" y="78"/>
                                </a:cxn>
                                <a:cxn ang="0">
                                  <a:pos x="48" y="85"/>
                                </a:cxn>
                                <a:cxn ang="0">
                                  <a:pos x="62" y="99"/>
                                </a:cxn>
                                <a:cxn ang="0">
                                  <a:pos x="71" y="115"/>
                                </a:cxn>
                                <a:cxn ang="0">
                                  <a:pos x="97" y="121"/>
                                </a:cxn>
                                <a:cxn ang="0">
                                  <a:pos x="113" y="128"/>
                                </a:cxn>
                                <a:cxn ang="0">
                                  <a:pos x="83" y="108"/>
                                </a:cxn>
                                <a:cxn ang="0">
                                  <a:pos x="67" y="90"/>
                                </a:cxn>
                                <a:cxn ang="0">
                                  <a:pos x="55" y="78"/>
                                </a:cxn>
                                <a:cxn ang="0">
                                  <a:pos x="54" y="54"/>
                                </a:cxn>
                                <a:cxn ang="0">
                                  <a:pos x="45" y="59"/>
                                </a:cxn>
                                <a:cxn ang="0">
                                  <a:pos x="33" y="52"/>
                                </a:cxn>
                                <a:cxn ang="0">
                                  <a:pos x="24" y="33"/>
                                </a:cxn>
                                <a:cxn ang="0">
                                  <a:pos x="20" y="19"/>
                                </a:cxn>
                                <a:cxn ang="0">
                                  <a:pos x="22" y="0"/>
                                </a:cxn>
                                <a:cxn ang="0">
                                  <a:pos x="10" y="10"/>
                                </a:cxn>
                                <a:cxn ang="0">
                                  <a:pos x="0" y="31"/>
                                </a:cxn>
                              </a:cxnLst>
                              <a:rect l="txL" t="txT" r="txR" b="txB"/>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49" name="Freeform 27"/>
                            <p:cNvSpPr/>
                            <p:nvPr/>
                          </p:nvSpPr>
                          <p:spPr>
                            <a:xfrm>
                              <a:off x="2762" y="1995"/>
                              <a:ext cx="60" cy="52"/>
                            </a:xfrm>
                            <a:custGeom>
                              <a:avLst/>
                              <a:gdLst>
                                <a:gd name="txL" fmla="*/ 0 w 120"/>
                                <a:gd name="txT" fmla="*/ 0 h 105"/>
                                <a:gd name="txR" fmla="*/ 120 w 120"/>
                                <a:gd name="txB" fmla="*/ 105 h 105"/>
                              </a:gdLst>
                              <a:ahLst/>
                              <a:cxnLst>
                                <a:cxn ang="0">
                                  <a:pos x="0" y="0"/>
                                </a:cxn>
                                <a:cxn ang="0">
                                  <a:pos x="14" y="16"/>
                                </a:cxn>
                                <a:cxn ang="0">
                                  <a:pos x="26" y="26"/>
                                </a:cxn>
                                <a:cxn ang="0">
                                  <a:pos x="40" y="40"/>
                                </a:cxn>
                                <a:cxn ang="0">
                                  <a:pos x="54" y="54"/>
                                </a:cxn>
                                <a:cxn ang="0">
                                  <a:pos x="71" y="68"/>
                                </a:cxn>
                                <a:cxn ang="0">
                                  <a:pos x="81" y="105"/>
                                </a:cxn>
                                <a:cxn ang="0">
                                  <a:pos x="80" y="70"/>
                                </a:cxn>
                                <a:cxn ang="0">
                                  <a:pos x="73" y="54"/>
                                </a:cxn>
                                <a:cxn ang="0">
                                  <a:pos x="57" y="44"/>
                                </a:cxn>
                                <a:cxn ang="0">
                                  <a:pos x="54" y="37"/>
                                </a:cxn>
                                <a:cxn ang="0">
                                  <a:pos x="69" y="40"/>
                                </a:cxn>
                                <a:cxn ang="0">
                                  <a:pos x="95" y="42"/>
                                </a:cxn>
                                <a:cxn ang="0">
                                  <a:pos x="120" y="37"/>
                                </a:cxn>
                                <a:cxn ang="0">
                                  <a:pos x="92" y="33"/>
                                </a:cxn>
                                <a:cxn ang="0">
                                  <a:pos x="55" y="28"/>
                                </a:cxn>
                                <a:cxn ang="0">
                                  <a:pos x="29" y="19"/>
                                </a:cxn>
                                <a:cxn ang="0">
                                  <a:pos x="0" y="0"/>
                                </a:cxn>
                              </a:cxnLst>
                              <a:rect l="txL" t="txT" r="txR" b="txB"/>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50" name="Freeform 28"/>
                            <p:cNvSpPr/>
                            <p:nvPr/>
                          </p:nvSpPr>
                          <p:spPr>
                            <a:xfrm>
                              <a:off x="2998" y="1805"/>
                              <a:ext cx="42" cy="83"/>
                            </a:xfrm>
                            <a:custGeom>
                              <a:avLst/>
                              <a:gdLst>
                                <a:gd name="txL" fmla="*/ 0 w 86"/>
                                <a:gd name="txT" fmla="*/ 0 h 165"/>
                                <a:gd name="txR" fmla="*/ 86 w 86"/>
                                <a:gd name="txB" fmla="*/ 165 h 165"/>
                              </a:gdLst>
                              <a:ahLst/>
                              <a:cxnLst>
                                <a:cxn ang="0">
                                  <a:pos x="46" y="0"/>
                                </a:cxn>
                                <a:cxn ang="0">
                                  <a:pos x="54" y="10"/>
                                </a:cxn>
                                <a:cxn ang="0">
                                  <a:pos x="60" y="20"/>
                                </a:cxn>
                                <a:cxn ang="0">
                                  <a:pos x="70" y="20"/>
                                </a:cxn>
                                <a:cxn ang="0">
                                  <a:pos x="79" y="20"/>
                                </a:cxn>
                                <a:cxn ang="0">
                                  <a:pos x="86" y="22"/>
                                </a:cxn>
                                <a:cxn ang="0">
                                  <a:pos x="72" y="27"/>
                                </a:cxn>
                                <a:cxn ang="0">
                                  <a:pos x="61" y="40"/>
                                </a:cxn>
                                <a:cxn ang="0">
                                  <a:pos x="54" y="52"/>
                                </a:cxn>
                                <a:cxn ang="0">
                                  <a:pos x="54" y="62"/>
                                </a:cxn>
                                <a:cxn ang="0">
                                  <a:pos x="56" y="76"/>
                                </a:cxn>
                                <a:cxn ang="0">
                                  <a:pos x="54" y="92"/>
                                </a:cxn>
                                <a:cxn ang="0">
                                  <a:pos x="40" y="109"/>
                                </a:cxn>
                                <a:cxn ang="0">
                                  <a:pos x="21" y="116"/>
                                </a:cxn>
                                <a:cxn ang="0">
                                  <a:pos x="28" y="109"/>
                                </a:cxn>
                                <a:cxn ang="0">
                                  <a:pos x="39" y="102"/>
                                </a:cxn>
                                <a:cxn ang="0">
                                  <a:pos x="47" y="76"/>
                                </a:cxn>
                                <a:cxn ang="0">
                                  <a:pos x="49" y="69"/>
                                </a:cxn>
                                <a:cxn ang="0">
                                  <a:pos x="35" y="76"/>
                                </a:cxn>
                                <a:cxn ang="0">
                                  <a:pos x="21" y="95"/>
                                </a:cxn>
                                <a:cxn ang="0">
                                  <a:pos x="14" y="113"/>
                                </a:cxn>
                                <a:cxn ang="0">
                                  <a:pos x="13" y="130"/>
                                </a:cxn>
                                <a:cxn ang="0">
                                  <a:pos x="18" y="151"/>
                                </a:cxn>
                                <a:cxn ang="0">
                                  <a:pos x="27" y="165"/>
                                </a:cxn>
                                <a:cxn ang="0">
                                  <a:pos x="11" y="149"/>
                                </a:cxn>
                                <a:cxn ang="0">
                                  <a:pos x="7" y="130"/>
                                </a:cxn>
                                <a:cxn ang="0">
                                  <a:pos x="7" y="113"/>
                                </a:cxn>
                                <a:cxn ang="0">
                                  <a:pos x="11" y="95"/>
                                </a:cxn>
                                <a:cxn ang="0">
                                  <a:pos x="20" y="80"/>
                                </a:cxn>
                                <a:cxn ang="0">
                                  <a:pos x="33" y="62"/>
                                </a:cxn>
                                <a:cxn ang="0">
                                  <a:pos x="39" y="47"/>
                                </a:cxn>
                                <a:cxn ang="0">
                                  <a:pos x="20" y="59"/>
                                </a:cxn>
                                <a:cxn ang="0">
                                  <a:pos x="0" y="57"/>
                                </a:cxn>
                                <a:cxn ang="0">
                                  <a:pos x="18" y="54"/>
                                </a:cxn>
                                <a:cxn ang="0">
                                  <a:pos x="25" y="47"/>
                                </a:cxn>
                                <a:cxn ang="0">
                                  <a:pos x="35" y="41"/>
                                </a:cxn>
                                <a:cxn ang="0">
                                  <a:pos x="42" y="27"/>
                                </a:cxn>
                                <a:cxn ang="0">
                                  <a:pos x="47" y="15"/>
                                </a:cxn>
                                <a:cxn ang="0">
                                  <a:pos x="46" y="0"/>
                                </a:cxn>
                              </a:cxnLst>
                              <a:rect l="txL" t="txT" r="txR" b="txB"/>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51" name="Freeform 29"/>
                            <p:cNvSpPr/>
                            <p:nvPr/>
                          </p:nvSpPr>
                          <p:spPr>
                            <a:xfrm>
                              <a:off x="3015" y="1928"/>
                              <a:ext cx="45" cy="74"/>
                            </a:xfrm>
                            <a:custGeom>
                              <a:avLst/>
                              <a:gdLst>
                                <a:gd name="txL" fmla="*/ 0 w 89"/>
                                <a:gd name="txT" fmla="*/ 0 h 150"/>
                                <a:gd name="txR" fmla="*/ 89 w 89"/>
                                <a:gd name="txB" fmla="*/ 150 h 150"/>
                              </a:gdLst>
                              <a:ahLst/>
                              <a:cxnLst>
                                <a:cxn ang="0">
                                  <a:pos x="89" y="89"/>
                                </a:cxn>
                                <a:cxn ang="0">
                                  <a:pos x="79" y="82"/>
                                </a:cxn>
                                <a:cxn ang="0">
                                  <a:pos x="66" y="66"/>
                                </a:cxn>
                                <a:cxn ang="0">
                                  <a:pos x="63" y="42"/>
                                </a:cxn>
                                <a:cxn ang="0">
                                  <a:pos x="61" y="23"/>
                                </a:cxn>
                                <a:cxn ang="0">
                                  <a:pos x="65" y="0"/>
                                </a:cxn>
                                <a:cxn ang="0">
                                  <a:pos x="58" y="12"/>
                                </a:cxn>
                                <a:cxn ang="0">
                                  <a:pos x="52" y="37"/>
                                </a:cxn>
                                <a:cxn ang="0">
                                  <a:pos x="52" y="51"/>
                                </a:cxn>
                                <a:cxn ang="0">
                                  <a:pos x="56" y="63"/>
                                </a:cxn>
                                <a:cxn ang="0">
                                  <a:pos x="37" y="63"/>
                                </a:cxn>
                                <a:cxn ang="0">
                                  <a:pos x="18" y="75"/>
                                </a:cxn>
                                <a:cxn ang="0">
                                  <a:pos x="0" y="89"/>
                                </a:cxn>
                                <a:cxn ang="0">
                                  <a:pos x="19" y="82"/>
                                </a:cxn>
                                <a:cxn ang="0">
                                  <a:pos x="40" y="75"/>
                                </a:cxn>
                                <a:cxn ang="0">
                                  <a:pos x="58" y="75"/>
                                </a:cxn>
                                <a:cxn ang="0">
                                  <a:pos x="40" y="84"/>
                                </a:cxn>
                                <a:cxn ang="0">
                                  <a:pos x="33" y="98"/>
                                </a:cxn>
                                <a:cxn ang="0">
                                  <a:pos x="25" y="112"/>
                                </a:cxn>
                                <a:cxn ang="0">
                                  <a:pos x="21" y="125"/>
                                </a:cxn>
                                <a:cxn ang="0">
                                  <a:pos x="30" y="115"/>
                                </a:cxn>
                                <a:cxn ang="0">
                                  <a:pos x="42" y="99"/>
                                </a:cxn>
                                <a:cxn ang="0">
                                  <a:pos x="61" y="89"/>
                                </a:cxn>
                                <a:cxn ang="0">
                                  <a:pos x="66" y="87"/>
                                </a:cxn>
                                <a:cxn ang="0">
                                  <a:pos x="66" y="99"/>
                                </a:cxn>
                                <a:cxn ang="0">
                                  <a:pos x="70" y="113"/>
                                </a:cxn>
                                <a:cxn ang="0">
                                  <a:pos x="73" y="125"/>
                                </a:cxn>
                                <a:cxn ang="0">
                                  <a:pos x="77" y="139"/>
                                </a:cxn>
                                <a:cxn ang="0">
                                  <a:pos x="84" y="150"/>
                                </a:cxn>
                                <a:cxn ang="0">
                                  <a:pos x="82" y="136"/>
                                </a:cxn>
                                <a:cxn ang="0">
                                  <a:pos x="82" y="125"/>
                                </a:cxn>
                                <a:cxn ang="0">
                                  <a:pos x="80" y="115"/>
                                </a:cxn>
                                <a:cxn ang="0">
                                  <a:pos x="84" y="106"/>
                                </a:cxn>
                                <a:cxn ang="0">
                                  <a:pos x="89" y="89"/>
                                </a:cxn>
                              </a:cxnLst>
                              <a:rect l="txL" t="txT" r="txR" b="txB"/>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2047" name="Line 30"/>
                          <p:cNvSpPr/>
                          <p:nvPr/>
                        </p:nvSpPr>
                        <p:spPr>
                          <a:xfrm flipV="1">
                            <a:off x="2941" y="2022"/>
                            <a:ext cx="105" cy="21"/>
                          </a:xfrm>
                          <a:prstGeom prst="line">
                            <a:avLst/>
                          </a:prstGeom>
                          <a:ln w="9525" cap="flat" cmpd="sng">
                            <a:solidFill>
                              <a:srgbClr val="000000"/>
                            </a:solidFill>
                            <a:prstDash val="solid"/>
                            <a:headEnd type="none" w="med" len="med"/>
                            <a:tailEnd type="none" w="med" len="med"/>
                          </a:ln>
                        </p:spPr>
                      </p:sp>
                    </p:grpSp>
                  </p:grpSp>
                  <p:grpSp>
                    <p:nvGrpSpPr>
                      <p:cNvPr id="42034" name="Group 31"/>
                      <p:cNvGrpSpPr/>
                      <p:nvPr/>
                    </p:nvGrpSpPr>
                    <p:grpSpPr>
                      <a:xfrm>
                        <a:off x="2802" y="1750"/>
                        <a:ext cx="151" cy="173"/>
                        <a:chOff x="2802" y="1750"/>
                        <a:chExt cx="151" cy="173"/>
                      </a:xfrm>
                    </p:grpSpPr>
                    <p:grpSp>
                      <p:nvGrpSpPr>
                        <p:cNvPr id="42035" name="Group 32"/>
                        <p:cNvGrpSpPr/>
                        <p:nvPr/>
                      </p:nvGrpSpPr>
                      <p:grpSpPr>
                        <a:xfrm>
                          <a:off x="2811" y="1750"/>
                          <a:ext cx="134" cy="161"/>
                          <a:chOff x="2811" y="1750"/>
                          <a:chExt cx="134" cy="161"/>
                        </a:xfrm>
                      </p:grpSpPr>
                      <p:grpSp>
                        <p:nvGrpSpPr>
                          <p:cNvPr id="42037" name="Group 33"/>
                          <p:cNvGrpSpPr/>
                          <p:nvPr/>
                        </p:nvGrpSpPr>
                        <p:grpSpPr>
                          <a:xfrm>
                            <a:off x="2811" y="1750"/>
                            <a:ext cx="134" cy="160"/>
                            <a:chOff x="2811" y="1750"/>
                            <a:chExt cx="134" cy="160"/>
                          </a:xfrm>
                        </p:grpSpPr>
                        <p:sp>
                          <p:nvSpPr>
                            <p:cNvPr id="42041" name="Freeform 34"/>
                            <p:cNvSpPr/>
                            <p:nvPr/>
                          </p:nvSpPr>
                          <p:spPr>
                            <a:xfrm>
                              <a:off x="2811" y="1750"/>
                              <a:ext cx="134" cy="160"/>
                            </a:xfrm>
                            <a:custGeom>
                              <a:avLst/>
                              <a:gdLst>
                                <a:gd name="txL" fmla="*/ 0 w 268"/>
                                <a:gd name="txT" fmla="*/ 0 h 320"/>
                                <a:gd name="txR" fmla="*/ 268 w 268"/>
                                <a:gd name="txB" fmla="*/ 320 h 320"/>
                              </a:gdLst>
                              <a:ahLst/>
                              <a:cxnLst>
                                <a:cxn ang="0">
                                  <a:pos x="77" y="26"/>
                                </a:cxn>
                                <a:cxn ang="0">
                                  <a:pos x="0" y="75"/>
                                </a:cxn>
                                <a:cxn ang="0">
                                  <a:pos x="33" y="186"/>
                                </a:cxn>
                                <a:cxn ang="0">
                                  <a:pos x="71" y="249"/>
                                </a:cxn>
                                <a:cxn ang="0">
                                  <a:pos x="131" y="320"/>
                                </a:cxn>
                                <a:cxn ang="0">
                                  <a:pos x="171" y="272"/>
                                </a:cxn>
                                <a:cxn ang="0">
                                  <a:pos x="268" y="43"/>
                                </a:cxn>
                                <a:cxn ang="0">
                                  <a:pos x="223" y="0"/>
                                </a:cxn>
                                <a:cxn ang="0">
                                  <a:pos x="146" y="56"/>
                                </a:cxn>
                                <a:cxn ang="0">
                                  <a:pos x="77" y="26"/>
                                </a:cxn>
                              </a:cxnLst>
                              <a:rect l="txL" t="txT" r="txR" b="txB"/>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42" name="Freeform 35"/>
                            <p:cNvSpPr/>
                            <p:nvPr/>
                          </p:nvSpPr>
                          <p:spPr>
                            <a:xfrm>
                              <a:off x="2884" y="1814"/>
                              <a:ext cx="37" cy="16"/>
                            </a:xfrm>
                            <a:custGeom>
                              <a:avLst/>
                              <a:gdLst>
                                <a:gd name="txL" fmla="*/ 0 w 75"/>
                                <a:gd name="txT" fmla="*/ 0 h 33"/>
                                <a:gd name="txR" fmla="*/ 75 w 75"/>
                                <a:gd name="txB" fmla="*/ 33 h 33"/>
                              </a:gdLst>
                              <a:ahLst/>
                              <a:cxnLst>
                                <a:cxn ang="0">
                                  <a:pos x="0" y="0"/>
                                </a:cxn>
                                <a:cxn ang="0">
                                  <a:pos x="75" y="33"/>
                                </a:cxn>
                                <a:cxn ang="0">
                                  <a:pos x="33" y="28"/>
                                </a:cxn>
                                <a:cxn ang="0">
                                  <a:pos x="0" y="0"/>
                                </a:cxn>
                              </a:cxnLst>
                              <a:rect l="txL" t="txT" r="txR" b="txB"/>
                              <a:pathLst>
                                <a:path w="75" h="33">
                                  <a:moveTo>
                                    <a:pt x="0" y="0"/>
                                  </a:moveTo>
                                  <a:lnTo>
                                    <a:pt x="75" y="33"/>
                                  </a:lnTo>
                                  <a:lnTo>
                                    <a:pt x="33" y="28"/>
                                  </a:lnTo>
                                  <a:lnTo>
                                    <a:pt x="0" y="0"/>
                                  </a:lnTo>
                                  <a:close/>
                                </a:path>
                              </a:pathLst>
                            </a:custGeom>
                            <a:solidFill>
                              <a:srgbClr val="C0C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43" name="Freeform 36"/>
                            <p:cNvSpPr/>
                            <p:nvPr/>
                          </p:nvSpPr>
                          <p:spPr>
                            <a:xfrm>
                              <a:off x="2823" y="1819"/>
                              <a:ext cx="15" cy="8"/>
                            </a:xfrm>
                            <a:custGeom>
                              <a:avLst/>
                              <a:gdLst>
                                <a:gd name="txL" fmla="*/ 0 w 30"/>
                                <a:gd name="txT" fmla="*/ 0 h 18"/>
                                <a:gd name="txR" fmla="*/ 30 w 30"/>
                                <a:gd name="txB" fmla="*/ 18 h 18"/>
                              </a:gdLst>
                              <a:ahLst/>
                              <a:cxnLst>
                                <a:cxn ang="0">
                                  <a:pos x="30" y="0"/>
                                </a:cxn>
                                <a:cxn ang="0">
                                  <a:pos x="0" y="18"/>
                                </a:cxn>
                                <a:cxn ang="0">
                                  <a:pos x="21" y="13"/>
                                </a:cxn>
                                <a:cxn ang="0">
                                  <a:pos x="30" y="0"/>
                                </a:cxn>
                              </a:cxnLst>
                              <a:rect l="txL" t="txT" r="txR" b="txB"/>
                              <a:pathLst>
                                <a:path w="30" h="18">
                                  <a:moveTo>
                                    <a:pt x="30" y="0"/>
                                  </a:moveTo>
                                  <a:lnTo>
                                    <a:pt x="0" y="18"/>
                                  </a:lnTo>
                                  <a:lnTo>
                                    <a:pt x="21" y="13"/>
                                  </a:lnTo>
                                  <a:lnTo>
                                    <a:pt x="30" y="0"/>
                                  </a:lnTo>
                                  <a:close/>
                                </a:path>
                              </a:pathLst>
                            </a:custGeom>
                            <a:solidFill>
                              <a:srgbClr val="C0C0E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2038" name="Group 37"/>
                          <p:cNvGrpSpPr/>
                          <p:nvPr/>
                        </p:nvGrpSpPr>
                        <p:grpSpPr>
                          <a:xfrm>
                            <a:off x="2844" y="1796"/>
                            <a:ext cx="50" cy="115"/>
                            <a:chOff x="2844" y="1796"/>
                            <a:chExt cx="50" cy="115"/>
                          </a:xfrm>
                        </p:grpSpPr>
                        <p:sp>
                          <p:nvSpPr>
                            <p:cNvPr id="42039" name="Freeform 38"/>
                            <p:cNvSpPr/>
                            <p:nvPr/>
                          </p:nvSpPr>
                          <p:spPr>
                            <a:xfrm>
                              <a:off x="2844" y="1796"/>
                              <a:ext cx="50" cy="115"/>
                            </a:xfrm>
                            <a:custGeom>
                              <a:avLst/>
                              <a:gdLst>
                                <a:gd name="txL" fmla="*/ 0 w 101"/>
                                <a:gd name="txT" fmla="*/ 0 h 230"/>
                                <a:gd name="txR" fmla="*/ 101 w 101"/>
                                <a:gd name="txB" fmla="*/ 230 h 230"/>
                              </a:gdLst>
                              <a:ahLst/>
                              <a:cxnLst>
                                <a:cxn ang="0">
                                  <a:pos x="25" y="0"/>
                                </a:cxn>
                                <a:cxn ang="0">
                                  <a:pos x="68" y="35"/>
                                </a:cxn>
                                <a:cxn ang="0">
                                  <a:pos x="58" y="96"/>
                                </a:cxn>
                                <a:cxn ang="0">
                                  <a:pos x="101" y="180"/>
                                </a:cxn>
                                <a:cxn ang="0">
                                  <a:pos x="63" y="230"/>
                                </a:cxn>
                                <a:cxn ang="0">
                                  <a:pos x="9" y="159"/>
                                </a:cxn>
                                <a:cxn ang="0">
                                  <a:pos x="19" y="96"/>
                                </a:cxn>
                                <a:cxn ang="0">
                                  <a:pos x="0" y="51"/>
                                </a:cxn>
                                <a:cxn ang="0">
                                  <a:pos x="25" y="0"/>
                                </a:cxn>
                              </a:cxnLst>
                              <a:rect l="txL" t="txT" r="txR" b="txB"/>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40" name="Freeform 39"/>
                            <p:cNvSpPr/>
                            <p:nvPr/>
                          </p:nvSpPr>
                          <p:spPr>
                            <a:xfrm>
                              <a:off x="2852" y="1844"/>
                              <a:ext cx="19" cy="4"/>
                            </a:xfrm>
                            <a:custGeom>
                              <a:avLst/>
                              <a:gdLst>
                                <a:gd name="txL" fmla="*/ 0 w 38"/>
                                <a:gd name="txT" fmla="*/ 0 h 9"/>
                                <a:gd name="txR" fmla="*/ 38 w 38"/>
                                <a:gd name="txB" fmla="*/ 9 h 9"/>
                              </a:gdLst>
                              <a:ahLst/>
                              <a:cxnLst>
                                <a:cxn ang="0">
                                  <a:pos x="0" y="2"/>
                                </a:cxn>
                                <a:cxn ang="0">
                                  <a:pos x="22" y="5"/>
                                </a:cxn>
                                <a:cxn ang="0">
                                  <a:pos x="38" y="0"/>
                                </a:cxn>
                                <a:cxn ang="0">
                                  <a:pos x="22" y="9"/>
                                </a:cxn>
                                <a:cxn ang="0">
                                  <a:pos x="0" y="2"/>
                                </a:cxn>
                              </a:cxnLst>
                              <a:rect l="txL" t="txT" r="txR" b="txB"/>
                              <a:pathLst>
                                <a:path w="38" h="9">
                                  <a:moveTo>
                                    <a:pt x="0" y="2"/>
                                  </a:moveTo>
                                  <a:lnTo>
                                    <a:pt x="22" y="5"/>
                                  </a:lnTo>
                                  <a:lnTo>
                                    <a:pt x="38" y="0"/>
                                  </a:lnTo>
                                  <a:lnTo>
                                    <a:pt x="22" y="9"/>
                                  </a:lnTo>
                                  <a:lnTo>
                                    <a:pt x="0" y="2"/>
                                  </a:lnTo>
                                  <a:close/>
                                </a:path>
                              </a:pathLst>
                            </a:custGeom>
                            <a:solidFill>
                              <a:srgbClr val="E04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42036" name="Freeform 40"/>
                        <p:cNvSpPr/>
                        <p:nvPr/>
                      </p:nvSpPr>
                      <p:spPr>
                        <a:xfrm>
                          <a:off x="2802" y="1772"/>
                          <a:ext cx="151" cy="151"/>
                        </a:xfrm>
                        <a:custGeom>
                          <a:avLst/>
                          <a:gdLst>
                            <a:gd name="txL" fmla="*/ 0 w 303"/>
                            <a:gd name="txT" fmla="*/ 0 h 303"/>
                            <a:gd name="txR" fmla="*/ 303 w 303"/>
                            <a:gd name="txB" fmla="*/ 303 h 303"/>
                          </a:gdLst>
                          <a:ahLst/>
                          <a:cxnLst>
                            <a:cxn ang="0">
                              <a:pos x="17" y="28"/>
                            </a:cxn>
                            <a:cxn ang="0">
                              <a:pos x="50" y="141"/>
                            </a:cxn>
                            <a:cxn ang="0">
                              <a:pos x="90" y="208"/>
                            </a:cxn>
                            <a:cxn ang="0">
                              <a:pos x="148" y="279"/>
                            </a:cxn>
                            <a:cxn ang="0">
                              <a:pos x="186" y="229"/>
                            </a:cxn>
                            <a:cxn ang="0">
                              <a:pos x="236" y="112"/>
                            </a:cxn>
                            <a:cxn ang="0">
                              <a:pos x="283" y="0"/>
                            </a:cxn>
                            <a:cxn ang="0">
                              <a:pos x="303" y="4"/>
                            </a:cxn>
                            <a:cxn ang="0">
                              <a:pos x="202" y="232"/>
                            </a:cxn>
                            <a:cxn ang="0">
                              <a:pos x="148" y="303"/>
                            </a:cxn>
                            <a:cxn ang="0">
                              <a:pos x="76" y="216"/>
                            </a:cxn>
                            <a:cxn ang="0">
                              <a:pos x="34" y="148"/>
                            </a:cxn>
                            <a:cxn ang="0">
                              <a:pos x="0" y="35"/>
                            </a:cxn>
                            <a:cxn ang="0">
                              <a:pos x="17" y="28"/>
                            </a:cxn>
                          </a:cxnLst>
                          <a:rect l="txL" t="txT" r="txR" b="txB"/>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2030" name="Group 41"/>
                    <p:cNvGrpSpPr/>
                    <p:nvPr/>
                  </p:nvGrpSpPr>
                  <p:grpSpPr>
                    <a:xfrm>
                      <a:off x="2563" y="1683"/>
                      <a:ext cx="690" cy="203"/>
                      <a:chOff x="2563" y="1683"/>
                      <a:chExt cx="690" cy="203"/>
                    </a:xfrm>
                  </p:grpSpPr>
                  <p:sp>
                    <p:nvSpPr>
                      <p:cNvPr id="42031" name="Freeform 42"/>
                      <p:cNvSpPr/>
                      <p:nvPr/>
                    </p:nvSpPr>
                    <p:spPr>
                      <a:xfrm>
                        <a:off x="2563" y="1723"/>
                        <a:ext cx="167" cy="163"/>
                      </a:xfrm>
                      <a:custGeom>
                        <a:avLst/>
                        <a:gdLst>
                          <a:gd name="txL" fmla="*/ 0 w 334"/>
                          <a:gd name="txT" fmla="*/ 0 h 326"/>
                          <a:gd name="txR" fmla="*/ 334 w 334"/>
                          <a:gd name="txB" fmla="*/ 326 h 326"/>
                        </a:gdLst>
                        <a:ahLst/>
                        <a:cxnLst>
                          <a:cxn ang="0">
                            <a:pos x="306" y="101"/>
                          </a:cxn>
                          <a:cxn ang="0">
                            <a:pos x="323" y="125"/>
                          </a:cxn>
                          <a:cxn ang="0">
                            <a:pos x="334" y="167"/>
                          </a:cxn>
                          <a:cxn ang="0">
                            <a:pos x="325" y="212"/>
                          </a:cxn>
                          <a:cxn ang="0">
                            <a:pos x="306" y="245"/>
                          </a:cxn>
                          <a:cxn ang="0">
                            <a:pos x="271" y="289"/>
                          </a:cxn>
                          <a:cxn ang="0">
                            <a:pos x="242" y="312"/>
                          </a:cxn>
                          <a:cxn ang="0">
                            <a:pos x="205" y="326"/>
                          </a:cxn>
                          <a:cxn ang="0">
                            <a:pos x="163" y="326"/>
                          </a:cxn>
                          <a:cxn ang="0">
                            <a:pos x="137" y="312"/>
                          </a:cxn>
                          <a:cxn ang="0">
                            <a:pos x="109" y="292"/>
                          </a:cxn>
                          <a:cxn ang="0">
                            <a:pos x="59" y="289"/>
                          </a:cxn>
                          <a:cxn ang="0">
                            <a:pos x="12" y="284"/>
                          </a:cxn>
                          <a:cxn ang="0">
                            <a:pos x="0" y="273"/>
                          </a:cxn>
                          <a:cxn ang="0">
                            <a:pos x="0" y="254"/>
                          </a:cxn>
                          <a:cxn ang="0">
                            <a:pos x="12" y="244"/>
                          </a:cxn>
                          <a:cxn ang="0">
                            <a:pos x="47" y="237"/>
                          </a:cxn>
                          <a:cxn ang="0">
                            <a:pos x="85" y="242"/>
                          </a:cxn>
                          <a:cxn ang="0">
                            <a:pos x="3" y="179"/>
                          </a:cxn>
                          <a:cxn ang="0">
                            <a:pos x="0" y="160"/>
                          </a:cxn>
                          <a:cxn ang="0">
                            <a:pos x="7" y="144"/>
                          </a:cxn>
                          <a:cxn ang="0">
                            <a:pos x="26" y="136"/>
                          </a:cxn>
                          <a:cxn ang="0">
                            <a:pos x="116" y="191"/>
                          </a:cxn>
                          <a:cxn ang="0">
                            <a:pos x="62" y="148"/>
                          </a:cxn>
                          <a:cxn ang="0">
                            <a:pos x="21" y="106"/>
                          </a:cxn>
                          <a:cxn ang="0">
                            <a:pos x="22" y="89"/>
                          </a:cxn>
                          <a:cxn ang="0">
                            <a:pos x="33" y="78"/>
                          </a:cxn>
                          <a:cxn ang="0">
                            <a:pos x="52" y="77"/>
                          </a:cxn>
                          <a:cxn ang="0">
                            <a:pos x="155" y="148"/>
                          </a:cxn>
                          <a:cxn ang="0">
                            <a:pos x="116" y="113"/>
                          </a:cxn>
                          <a:cxn ang="0">
                            <a:pos x="80" y="61"/>
                          </a:cxn>
                          <a:cxn ang="0">
                            <a:pos x="80" y="47"/>
                          </a:cxn>
                          <a:cxn ang="0">
                            <a:pos x="88" y="36"/>
                          </a:cxn>
                          <a:cxn ang="0">
                            <a:pos x="106" y="33"/>
                          </a:cxn>
                          <a:cxn ang="0">
                            <a:pos x="146" y="59"/>
                          </a:cxn>
                          <a:cxn ang="0">
                            <a:pos x="188" y="96"/>
                          </a:cxn>
                          <a:cxn ang="0">
                            <a:pos x="221" y="115"/>
                          </a:cxn>
                          <a:cxn ang="0">
                            <a:pos x="235" y="111"/>
                          </a:cxn>
                          <a:cxn ang="0">
                            <a:pos x="221" y="83"/>
                          </a:cxn>
                          <a:cxn ang="0">
                            <a:pos x="222" y="49"/>
                          </a:cxn>
                          <a:cxn ang="0">
                            <a:pos x="242" y="19"/>
                          </a:cxn>
                          <a:cxn ang="0">
                            <a:pos x="259" y="3"/>
                          </a:cxn>
                          <a:cxn ang="0">
                            <a:pos x="271" y="0"/>
                          </a:cxn>
                          <a:cxn ang="0">
                            <a:pos x="282" y="7"/>
                          </a:cxn>
                          <a:cxn ang="0">
                            <a:pos x="290" y="23"/>
                          </a:cxn>
                          <a:cxn ang="0">
                            <a:pos x="282" y="45"/>
                          </a:cxn>
                          <a:cxn ang="0">
                            <a:pos x="278" y="71"/>
                          </a:cxn>
                          <a:cxn ang="0">
                            <a:pos x="287" y="90"/>
                          </a:cxn>
                          <a:cxn ang="0">
                            <a:pos x="306" y="101"/>
                          </a:cxn>
                        </a:cxnLst>
                        <a:rect l="txL" t="txT" r="txR" b="txB"/>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32" name="Freeform 43"/>
                      <p:cNvSpPr/>
                      <p:nvPr/>
                    </p:nvSpPr>
                    <p:spPr>
                      <a:xfrm>
                        <a:off x="3084" y="1683"/>
                        <a:ext cx="169" cy="163"/>
                      </a:xfrm>
                      <a:custGeom>
                        <a:avLst/>
                        <a:gdLst>
                          <a:gd name="txL" fmla="*/ 0 w 338"/>
                          <a:gd name="txT" fmla="*/ 0 h 325"/>
                          <a:gd name="txR" fmla="*/ 338 w 338"/>
                          <a:gd name="txB" fmla="*/ 325 h 325"/>
                        </a:gdLst>
                        <a:ahLst/>
                        <a:cxnLst>
                          <a:cxn ang="0">
                            <a:pos x="28" y="101"/>
                          </a:cxn>
                          <a:cxn ang="0">
                            <a:pos x="10" y="125"/>
                          </a:cxn>
                          <a:cxn ang="0">
                            <a:pos x="0" y="167"/>
                          </a:cxn>
                          <a:cxn ang="0">
                            <a:pos x="8" y="212"/>
                          </a:cxn>
                          <a:cxn ang="0">
                            <a:pos x="28" y="245"/>
                          </a:cxn>
                          <a:cxn ang="0">
                            <a:pos x="62" y="289"/>
                          </a:cxn>
                          <a:cxn ang="0">
                            <a:pos x="92" y="313"/>
                          </a:cxn>
                          <a:cxn ang="0">
                            <a:pos x="129" y="325"/>
                          </a:cxn>
                          <a:cxn ang="0">
                            <a:pos x="172" y="324"/>
                          </a:cxn>
                          <a:cxn ang="0">
                            <a:pos x="198" y="313"/>
                          </a:cxn>
                          <a:cxn ang="0">
                            <a:pos x="226" y="292"/>
                          </a:cxn>
                          <a:cxn ang="0">
                            <a:pos x="278" y="289"/>
                          </a:cxn>
                          <a:cxn ang="0">
                            <a:pos x="325" y="284"/>
                          </a:cxn>
                          <a:cxn ang="0">
                            <a:pos x="338" y="273"/>
                          </a:cxn>
                          <a:cxn ang="0">
                            <a:pos x="338" y="254"/>
                          </a:cxn>
                          <a:cxn ang="0">
                            <a:pos x="325" y="244"/>
                          </a:cxn>
                          <a:cxn ang="0">
                            <a:pos x="291" y="237"/>
                          </a:cxn>
                          <a:cxn ang="0">
                            <a:pos x="250" y="242"/>
                          </a:cxn>
                          <a:cxn ang="0">
                            <a:pos x="334" y="179"/>
                          </a:cxn>
                          <a:cxn ang="0">
                            <a:pos x="338" y="160"/>
                          </a:cxn>
                          <a:cxn ang="0">
                            <a:pos x="331" y="144"/>
                          </a:cxn>
                          <a:cxn ang="0">
                            <a:pos x="315" y="137"/>
                          </a:cxn>
                          <a:cxn ang="0">
                            <a:pos x="219" y="191"/>
                          </a:cxn>
                          <a:cxn ang="0">
                            <a:pos x="308" y="120"/>
                          </a:cxn>
                          <a:cxn ang="0">
                            <a:pos x="313" y="108"/>
                          </a:cxn>
                          <a:cxn ang="0">
                            <a:pos x="313" y="92"/>
                          </a:cxn>
                          <a:cxn ang="0">
                            <a:pos x="304" y="82"/>
                          </a:cxn>
                          <a:cxn ang="0">
                            <a:pos x="289" y="78"/>
                          </a:cxn>
                          <a:cxn ang="0">
                            <a:pos x="181" y="150"/>
                          </a:cxn>
                          <a:cxn ang="0">
                            <a:pos x="242" y="83"/>
                          </a:cxn>
                          <a:cxn ang="0">
                            <a:pos x="259" y="64"/>
                          </a:cxn>
                          <a:cxn ang="0">
                            <a:pos x="256" y="45"/>
                          </a:cxn>
                          <a:cxn ang="0">
                            <a:pos x="244" y="35"/>
                          </a:cxn>
                          <a:cxn ang="0">
                            <a:pos x="230" y="33"/>
                          </a:cxn>
                          <a:cxn ang="0">
                            <a:pos x="190" y="61"/>
                          </a:cxn>
                          <a:cxn ang="0">
                            <a:pos x="148" y="96"/>
                          </a:cxn>
                          <a:cxn ang="0">
                            <a:pos x="113" y="115"/>
                          </a:cxn>
                          <a:cxn ang="0">
                            <a:pos x="99" y="111"/>
                          </a:cxn>
                          <a:cxn ang="0">
                            <a:pos x="113" y="83"/>
                          </a:cxn>
                          <a:cxn ang="0">
                            <a:pos x="111" y="49"/>
                          </a:cxn>
                          <a:cxn ang="0">
                            <a:pos x="92" y="19"/>
                          </a:cxn>
                          <a:cxn ang="0">
                            <a:pos x="75" y="3"/>
                          </a:cxn>
                          <a:cxn ang="0">
                            <a:pos x="62" y="0"/>
                          </a:cxn>
                          <a:cxn ang="0">
                            <a:pos x="52" y="7"/>
                          </a:cxn>
                          <a:cxn ang="0">
                            <a:pos x="43" y="24"/>
                          </a:cxn>
                          <a:cxn ang="0">
                            <a:pos x="52" y="45"/>
                          </a:cxn>
                          <a:cxn ang="0">
                            <a:pos x="55" y="71"/>
                          </a:cxn>
                          <a:cxn ang="0">
                            <a:pos x="47" y="89"/>
                          </a:cxn>
                          <a:cxn ang="0">
                            <a:pos x="28" y="101"/>
                          </a:cxn>
                        </a:cxnLst>
                        <a:rect l="txL" t="txT" r="txR" b="txB"/>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2005" name="Group 44"/>
                  <p:cNvGrpSpPr/>
                  <p:nvPr/>
                </p:nvGrpSpPr>
                <p:grpSpPr>
                  <a:xfrm>
                    <a:off x="4224" y="2112"/>
                    <a:ext cx="561" cy="653"/>
                    <a:chOff x="2621" y="1156"/>
                    <a:chExt cx="439" cy="653"/>
                  </a:xfrm>
                </p:grpSpPr>
                <p:grpSp>
                  <p:nvGrpSpPr>
                    <p:cNvPr id="42006" name="Group 45"/>
                    <p:cNvGrpSpPr/>
                    <p:nvPr/>
                  </p:nvGrpSpPr>
                  <p:grpSpPr>
                    <a:xfrm>
                      <a:off x="2621" y="1156"/>
                      <a:ext cx="439" cy="653"/>
                      <a:chOff x="2621" y="1156"/>
                      <a:chExt cx="439" cy="653"/>
                    </a:xfrm>
                  </p:grpSpPr>
                  <p:grpSp>
                    <p:nvGrpSpPr>
                      <p:cNvPr id="42018" name="Group 46"/>
                      <p:cNvGrpSpPr/>
                      <p:nvPr/>
                    </p:nvGrpSpPr>
                    <p:grpSpPr>
                      <a:xfrm>
                        <a:off x="2621" y="1187"/>
                        <a:ext cx="402" cy="622"/>
                        <a:chOff x="2621" y="1187"/>
                        <a:chExt cx="402" cy="622"/>
                      </a:xfrm>
                    </p:grpSpPr>
                    <p:sp>
                      <p:nvSpPr>
                        <p:cNvPr id="42027" name="Freeform 47"/>
                        <p:cNvSpPr/>
                        <p:nvPr/>
                      </p:nvSpPr>
                      <p:spPr>
                        <a:xfrm>
                          <a:off x="2621" y="1187"/>
                          <a:ext cx="402" cy="622"/>
                        </a:xfrm>
                        <a:custGeom>
                          <a:avLst/>
                          <a:gdLst>
                            <a:gd name="txL" fmla="*/ 0 w 804"/>
                            <a:gd name="txT" fmla="*/ 0 h 1245"/>
                            <a:gd name="txR" fmla="*/ 804 w 804"/>
                            <a:gd name="txB" fmla="*/ 1245 h 1245"/>
                          </a:gdLst>
                          <a:ahLst/>
                          <a:cxnLst>
                            <a:cxn ang="0">
                              <a:pos x="393" y="127"/>
                            </a:cxn>
                            <a:cxn ang="0">
                              <a:pos x="356" y="194"/>
                            </a:cxn>
                            <a:cxn ang="0">
                              <a:pos x="327" y="298"/>
                            </a:cxn>
                            <a:cxn ang="0">
                              <a:pos x="308" y="375"/>
                            </a:cxn>
                            <a:cxn ang="0">
                              <a:pos x="249" y="415"/>
                            </a:cxn>
                            <a:cxn ang="0">
                              <a:pos x="141" y="453"/>
                            </a:cxn>
                            <a:cxn ang="0">
                              <a:pos x="50" y="495"/>
                            </a:cxn>
                            <a:cxn ang="0">
                              <a:pos x="5" y="547"/>
                            </a:cxn>
                            <a:cxn ang="0">
                              <a:pos x="0" y="613"/>
                            </a:cxn>
                            <a:cxn ang="0">
                              <a:pos x="29" y="667"/>
                            </a:cxn>
                            <a:cxn ang="0">
                              <a:pos x="95" y="699"/>
                            </a:cxn>
                            <a:cxn ang="0">
                              <a:pos x="201" y="707"/>
                            </a:cxn>
                            <a:cxn ang="0">
                              <a:pos x="299" y="692"/>
                            </a:cxn>
                            <a:cxn ang="0">
                              <a:pos x="287" y="822"/>
                            </a:cxn>
                            <a:cxn ang="0">
                              <a:pos x="304" y="1002"/>
                            </a:cxn>
                            <a:cxn ang="0">
                              <a:pos x="337" y="1122"/>
                            </a:cxn>
                            <a:cxn ang="0">
                              <a:pos x="381" y="1190"/>
                            </a:cxn>
                            <a:cxn ang="0">
                              <a:pos x="440" y="1237"/>
                            </a:cxn>
                            <a:cxn ang="0">
                              <a:pos x="506" y="1237"/>
                            </a:cxn>
                            <a:cxn ang="0">
                              <a:pos x="585" y="1181"/>
                            </a:cxn>
                            <a:cxn ang="0">
                              <a:pos x="635" y="1075"/>
                            </a:cxn>
                            <a:cxn ang="0">
                              <a:pos x="682" y="913"/>
                            </a:cxn>
                            <a:cxn ang="0">
                              <a:pos x="710" y="789"/>
                            </a:cxn>
                            <a:cxn ang="0">
                              <a:pos x="727" y="632"/>
                            </a:cxn>
                            <a:cxn ang="0">
                              <a:pos x="727" y="561"/>
                            </a:cxn>
                            <a:cxn ang="0">
                              <a:pos x="769" y="556"/>
                            </a:cxn>
                            <a:cxn ang="0">
                              <a:pos x="800" y="509"/>
                            </a:cxn>
                            <a:cxn ang="0">
                              <a:pos x="799" y="460"/>
                            </a:cxn>
                            <a:cxn ang="0">
                              <a:pos x="764" y="439"/>
                            </a:cxn>
                            <a:cxn ang="0">
                              <a:pos x="766" y="385"/>
                            </a:cxn>
                            <a:cxn ang="0">
                              <a:pos x="783" y="213"/>
                            </a:cxn>
                            <a:cxn ang="0">
                              <a:pos x="717" y="40"/>
                            </a:cxn>
                            <a:cxn ang="0">
                              <a:pos x="578" y="0"/>
                            </a:cxn>
                            <a:cxn ang="0">
                              <a:pos x="445" y="63"/>
                            </a:cxn>
                          </a:cxnLst>
                          <a:rect l="txL" t="txT" r="txR" b="txB"/>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28" name="Freeform 48"/>
                        <p:cNvSpPr/>
                        <p:nvPr/>
                      </p:nvSpPr>
                      <p:spPr>
                        <a:xfrm>
                          <a:off x="2768" y="1497"/>
                          <a:ext cx="76" cy="39"/>
                        </a:xfrm>
                        <a:custGeom>
                          <a:avLst/>
                          <a:gdLst>
                            <a:gd name="txL" fmla="*/ 0 w 151"/>
                            <a:gd name="txT" fmla="*/ 0 h 79"/>
                            <a:gd name="txR" fmla="*/ 151 w 151"/>
                            <a:gd name="txB" fmla="*/ 79 h 79"/>
                          </a:gdLst>
                          <a:ahLst/>
                          <a:cxnLst>
                            <a:cxn ang="0">
                              <a:pos x="0" y="79"/>
                            </a:cxn>
                            <a:cxn ang="0">
                              <a:pos x="33" y="72"/>
                            </a:cxn>
                            <a:cxn ang="0">
                              <a:pos x="73" y="56"/>
                            </a:cxn>
                            <a:cxn ang="0">
                              <a:pos x="104" y="42"/>
                            </a:cxn>
                            <a:cxn ang="0">
                              <a:pos x="132" y="23"/>
                            </a:cxn>
                            <a:cxn ang="0">
                              <a:pos x="151" y="0"/>
                            </a:cxn>
                          </a:cxnLst>
                          <a:rect l="txL" t="txT" r="txR" b="txB"/>
                          <a:pathLst>
                            <a:path w="151" h="79">
                              <a:moveTo>
                                <a:pt x="0" y="79"/>
                              </a:moveTo>
                              <a:lnTo>
                                <a:pt x="33" y="72"/>
                              </a:lnTo>
                              <a:lnTo>
                                <a:pt x="73" y="56"/>
                              </a:lnTo>
                              <a:lnTo>
                                <a:pt x="104" y="42"/>
                              </a:lnTo>
                              <a:lnTo>
                                <a:pt x="132" y="23"/>
                              </a:lnTo>
                              <a:lnTo>
                                <a:pt x="151"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2019" name="Group 49"/>
                      <p:cNvGrpSpPr/>
                      <p:nvPr/>
                    </p:nvGrpSpPr>
                    <p:grpSpPr>
                      <a:xfrm>
                        <a:off x="2770" y="1156"/>
                        <a:ext cx="290" cy="258"/>
                        <a:chOff x="2770" y="1156"/>
                        <a:chExt cx="290" cy="258"/>
                      </a:xfrm>
                    </p:grpSpPr>
                    <p:sp>
                      <p:nvSpPr>
                        <p:cNvPr id="42020" name="Freeform 50"/>
                        <p:cNvSpPr/>
                        <p:nvPr/>
                      </p:nvSpPr>
                      <p:spPr>
                        <a:xfrm>
                          <a:off x="2770" y="1156"/>
                          <a:ext cx="290" cy="258"/>
                        </a:xfrm>
                        <a:custGeom>
                          <a:avLst/>
                          <a:gdLst>
                            <a:gd name="txL" fmla="*/ 0 w 580"/>
                            <a:gd name="txT" fmla="*/ 0 h 516"/>
                            <a:gd name="txR" fmla="*/ 580 w 580"/>
                            <a:gd name="txB" fmla="*/ 516 h 516"/>
                          </a:gdLst>
                          <a:ahLst/>
                          <a:cxnLst>
                            <a:cxn ang="0">
                              <a:pos x="3" y="124"/>
                            </a:cxn>
                            <a:cxn ang="0">
                              <a:pos x="26" y="87"/>
                            </a:cxn>
                            <a:cxn ang="0">
                              <a:pos x="80" y="54"/>
                            </a:cxn>
                            <a:cxn ang="0">
                              <a:pos x="157" y="30"/>
                            </a:cxn>
                            <a:cxn ang="0">
                              <a:pos x="219" y="9"/>
                            </a:cxn>
                            <a:cxn ang="0">
                              <a:pos x="284" y="9"/>
                            </a:cxn>
                            <a:cxn ang="0">
                              <a:pos x="350" y="30"/>
                            </a:cxn>
                            <a:cxn ang="0">
                              <a:pos x="406" y="58"/>
                            </a:cxn>
                            <a:cxn ang="0">
                              <a:pos x="460" y="94"/>
                            </a:cxn>
                            <a:cxn ang="0">
                              <a:pos x="507" y="136"/>
                            </a:cxn>
                            <a:cxn ang="0">
                              <a:pos x="536" y="176"/>
                            </a:cxn>
                            <a:cxn ang="0">
                              <a:pos x="561" y="221"/>
                            </a:cxn>
                            <a:cxn ang="0">
                              <a:pos x="575" y="272"/>
                            </a:cxn>
                            <a:cxn ang="0">
                              <a:pos x="576" y="319"/>
                            </a:cxn>
                            <a:cxn ang="0">
                              <a:pos x="580" y="376"/>
                            </a:cxn>
                            <a:cxn ang="0">
                              <a:pos x="548" y="436"/>
                            </a:cxn>
                            <a:cxn ang="0">
                              <a:pos x="514" y="474"/>
                            </a:cxn>
                            <a:cxn ang="0">
                              <a:pos x="467" y="504"/>
                            </a:cxn>
                            <a:cxn ang="0">
                              <a:pos x="416" y="509"/>
                            </a:cxn>
                            <a:cxn ang="0">
                              <a:pos x="404" y="472"/>
                            </a:cxn>
                            <a:cxn ang="0">
                              <a:pos x="397" y="425"/>
                            </a:cxn>
                            <a:cxn ang="0">
                              <a:pos x="367" y="390"/>
                            </a:cxn>
                            <a:cxn ang="0">
                              <a:pos x="343" y="343"/>
                            </a:cxn>
                            <a:cxn ang="0">
                              <a:pos x="343" y="279"/>
                            </a:cxn>
                            <a:cxn ang="0">
                              <a:pos x="360" y="225"/>
                            </a:cxn>
                            <a:cxn ang="0">
                              <a:pos x="380" y="185"/>
                            </a:cxn>
                            <a:cxn ang="0">
                              <a:pos x="329" y="201"/>
                            </a:cxn>
                            <a:cxn ang="0">
                              <a:pos x="287" y="201"/>
                            </a:cxn>
                            <a:cxn ang="0">
                              <a:pos x="256" y="181"/>
                            </a:cxn>
                            <a:cxn ang="0">
                              <a:pos x="209" y="174"/>
                            </a:cxn>
                            <a:cxn ang="0">
                              <a:pos x="176" y="171"/>
                            </a:cxn>
                            <a:cxn ang="0">
                              <a:pos x="113" y="181"/>
                            </a:cxn>
                            <a:cxn ang="0">
                              <a:pos x="54" y="180"/>
                            </a:cxn>
                            <a:cxn ang="0">
                              <a:pos x="9" y="162"/>
                            </a:cxn>
                          </a:cxnLst>
                          <a:rect l="txL" t="txT" r="txR" b="txB"/>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42021" name="Group 51"/>
                        <p:cNvGrpSpPr/>
                        <p:nvPr/>
                      </p:nvGrpSpPr>
                      <p:grpSpPr>
                        <a:xfrm>
                          <a:off x="2866" y="1217"/>
                          <a:ext cx="119" cy="162"/>
                          <a:chOff x="2866" y="1217"/>
                          <a:chExt cx="119" cy="162"/>
                        </a:xfrm>
                      </p:grpSpPr>
                      <p:grpSp>
                        <p:nvGrpSpPr>
                          <p:cNvPr id="42022" name="Group 52"/>
                          <p:cNvGrpSpPr/>
                          <p:nvPr/>
                        </p:nvGrpSpPr>
                        <p:grpSpPr>
                          <a:xfrm>
                            <a:off x="2867" y="1223"/>
                            <a:ext cx="118" cy="156"/>
                            <a:chOff x="2867" y="1223"/>
                            <a:chExt cx="118" cy="156"/>
                          </a:xfrm>
                        </p:grpSpPr>
                        <p:sp>
                          <p:nvSpPr>
                            <p:cNvPr id="42024" name="Freeform 53"/>
                            <p:cNvSpPr/>
                            <p:nvPr/>
                          </p:nvSpPr>
                          <p:spPr>
                            <a:xfrm>
                              <a:off x="2942" y="1223"/>
                              <a:ext cx="43" cy="45"/>
                            </a:xfrm>
                            <a:custGeom>
                              <a:avLst/>
                              <a:gdLst>
                                <a:gd name="txL" fmla="*/ 0 w 85"/>
                                <a:gd name="txT" fmla="*/ 0 h 91"/>
                                <a:gd name="txR" fmla="*/ 85 w 85"/>
                                <a:gd name="txB" fmla="*/ 91 h 91"/>
                              </a:gdLst>
                              <a:ahLst/>
                              <a:cxnLst>
                                <a:cxn ang="0">
                                  <a:pos x="0" y="60"/>
                                </a:cxn>
                                <a:cxn ang="0">
                                  <a:pos x="31" y="42"/>
                                </a:cxn>
                                <a:cxn ang="0">
                                  <a:pos x="45" y="26"/>
                                </a:cxn>
                                <a:cxn ang="0">
                                  <a:pos x="42" y="14"/>
                                </a:cxn>
                                <a:cxn ang="0">
                                  <a:pos x="37" y="0"/>
                                </a:cxn>
                                <a:cxn ang="0">
                                  <a:pos x="50" y="7"/>
                                </a:cxn>
                                <a:cxn ang="0">
                                  <a:pos x="56" y="18"/>
                                </a:cxn>
                                <a:cxn ang="0">
                                  <a:pos x="54" y="30"/>
                                </a:cxn>
                                <a:cxn ang="0">
                                  <a:pos x="47" y="46"/>
                                </a:cxn>
                                <a:cxn ang="0">
                                  <a:pos x="68" y="46"/>
                                </a:cxn>
                                <a:cxn ang="0">
                                  <a:pos x="85" y="67"/>
                                </a:cxn>
                                <a:cxn ang="0">
                                  <a:pos x="75" y="60"/>
                                </a:cxn>
                                <a:cxn ang="0">
                                  <a:pos x="64" y="56"/>
                                </a:cxn>
                                <a:cxn ang="0">
                                  <a:pos x="56" y="60"/>
                                </a:cxn>
                                <a:cxn ang="0">
                                  <a:pos x="59" y="72"/>
                                </a:cxn>
                                <a:cxn ang="0">
                                  <a:pos x="50" y="84"/>
                                </a:cxn>
                                <a:cxn ang="0">
                                  <a:pos x="38" y="91"/>
                                </a:cxn>
                                <a:cxn ang="0">
                                  <a:pos x="50" y="72"/>
                                </a:cxn>
                                <a:cxn ang="0">
                                  <a:pos x="49" y="58"/>
                                </a:cxn>
                                <a:cxn ang="0">
                                  <a:pos x="40" y="53"/>
                                </a:cxn>
                                <a:cxn ang="0">
                                  <a:pos x="31" y="56"/>
                                </a:cxn>
                                <a:cxn ang="0">
                                  <a:pos x="10" y="80"/>
                                </a:cxn>
                                <a:cxn ang="0">
                                  <a:pos x="23" y="54"/>
                                </a:cxn>
                                <a:cxn ang="0">
                                  <a:pos x="0" y="60"/>
                                </a:cxn>
                              </a:cxnLst>
                              <a:rect l="txL" t="txT" r="txR" b="txB"/>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25" name="Freeform 54"/>
                            <p:cNvSpPr/>
                            <p:nvPr/>
                          </p:nvSpPr>
                          <p:spPr>
                            <a:xfrm>
                              <a:off x="2963" y="1335"/>
                              <a:ext cx="17" cy="44"/>
                            </a:xfrm>
                            <a:custGeom>
                              <a:avLst/>
                              <a:gdLst>
                                <a:gd name="txL" fmla="*/ 0 w 35"/>
                                <a:gd name="txT" fmla="*/ 0 h 87"/>
                                <a:gd name="txR" fmla="*/ 35 w 35"/>
                                <a:gd name="txB" fmla="*/ 87 h 87"/>
                              </a:gdLst>
                              <a:ahLst/>
                              <a:cxnLst>
                                <a:cxn ang="0">
                                  <a:pos x="0" y="42"/>
                                </a:cxn>
                                <a:cxn ang="0">
                                  <a:pos x="12" y="42"/>
                                </a:cxn>
                                <a:cxn ang="0">
                                  <a:pos x="24" y="35"/>
                                </a:cxn>
                                <a:cxn ang="0">
                                  <a:pos x="29" y="17"/>
                                </a:cxn>
                                <a:cxn ang="0">
                                  <a:pos x="35" y="0"/>
                                </a:cxn>
                                <a:cxn ang="0">
                                  <a:pos x="33" y="21"/>
                                </a:cxn>
                                <a:cxn ang="0">
                                  <a:pos x="29" y="38"/>
                                </a:cxn>
                                <a:cxn ang="0">
                                  <a:pos x="24" y="49"/>
                                </a:cxn>
                                <a:cxn ang="0">
                                  <a:pos x="15" y="56"/>
                                </a:cxn>
                                <a:cxn ang="0">
                                  <a:pos x="14" y="66"/>
                                </a:cxn>
                                <a:cxn ang="0">
                                  <a:pos x="14" y="78"/>
                                </a:cxn>
                                <a:cxn ang="0">
                                  <a:pos x="33" y="78"/>
                                </a:cxn>
                                <a:cxn ang="0">
                                  <a:pos x="10" y="87"/>
                                </a:cxn>
                                <a:cxn ang="0">
                                  <a:pos x="8" y="68"/>
                                </a:cxn>
                                <a:cxn ang="0">
                                  <a:pos x="0" y="42"/>
                                </a:cxn>
                              </a:cxnLst>
                              <a:rect l="txL" t="txT" r="txR" b="txB"/>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26" name="Freeform 55"/>
                            <p:cNvSpPr/>
                            <p:nvPr/>
                          </p:nvSpPr>
                          <p:spPr>
                            <a:xfrm>
                              <a:off x="2867" y="1238"/>
                              <a:ext cx="28" cy="3"/>
                            </a:xfrm>
                            <a:custGeom>
                              <a:avLst/>
                              <a:gdLst>
                                <a:gd name="txL" fmla="*/ 0 w 56"/>
                                <a:gd name="txT" fmla="*/ 0 h 5"/>
                                <a:gd name="txR" fmla="*/ 56 w 56"/>
                                <a:gd name="txB" fmla="*/ 5 h 5"/>
                              </a:gdLst>
                              <a:ahLst/>
                              <a:cxnLst>
                                <a:cxn ang="0">
                                  <a:pos x="19" y="2"/>
                                </a:cxn>
                                <a:cxn ang="0">
                                  <a:pos x="32" y="2"/>
                                </a:cxn>
                                <a:cxn ang="0">
                                  <a:pos x="56" y="0"/>
                                </a:cxn>
                                <a:cxn ang="0">
                                  <a:pos x="39" y="5"/>
                                </a:cxn>
                                <a:cxn ang="0">
                                  <a:pos x="23" y="5"/>
                                </a:cxn>
                                <a:cxn ang="0">
                                  <a:pos x="12" y="5"/>
                                </a:cxn>
                                <a:cxn ang="0">
                                  <a:pos x="0" y="2"/>
                                </a:cxn>
                                <a:cxn ang="0">
                                  <a:pos x="19" y="2"/>
                                </a:cxn>
                              </a:cxnLst>
                              <a:rect l="txL" t="txT" r="txR" b="txB"/>
                              <a:pathLst>
                                <a:path w="56" h="5">
                                  <a:moveTo>
                                    <a:pt x="19" y="2"/>
                                  </a:moveTo>
                                  <a:lnTo>
                                    <a:pt x="32" y="2"/>
                                  </a:lnTo>
                                  <a:lnTo>
                                    <a:pt x="56" y="0"/>
                                  </a:lnTo>
                                  <a:lnTo>
                                    <a:pt x="39" y="5"/>
                                  </a:lnTo>
                                  <a:lnTo>
                                    <a:pt x="23" y="5"/>
                                  </a:lnTo>
                                  <a:lnTo>
                                    <a:pt x="12" y="5"/>
                                  </a:lnTo>
                                  <a:lnTo>
                                    <a:pt x="0" y="2"/>
                                  </a:lnTo>
                                  <a:lnTo>
                                    <a:pt x="19" y="2"/>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2023" name="Freeform 56"/>
                          <p:cNvSpPr/>
                          <p:nvPr/>
                        </p:nvSpPr>
                        <p:spPr>
                          <a:xfrm>
                            <a:off x="2866" y="1217"/>
                            <a:ext cx="18" cy="19"/>
                          </a:xfrm>
                          <a:custGeom>
                            <a:avLst/>
                            <a:gdLst>
                              <a:gd name="txL" fmla="*/ 0 w 34"/>
                              <a:gd name="txT" fmla="*/ 0 h 38"/>
                              <a:gd name="txR" fmla="*/ 34 w 34"/>
                              <a:gd name="txB" fmla="*/ 38 h 38"/>
                            </a:gdLst>
                            <a:ahLst/>
                            <a:cxnLst>
                              <a:cxn ang="0">
                                <a:pos x="0" y="38"/>
                              </a:cxn>
                              <a:cxn ang="0">
                                <a:pos x="10" y="38"/>
                              </a:cxn>
                              <a:cxn ang="0">
                                <a:pos x="20" y="32"/>
                              </a:cxn>
                              <a:cxn ang="0">
                                <a:pos x="26" y="19"/>
                              </a:cxn>
                              <a:cxn ang="0">
                                <a:pos x="34" y="0"/>
                              </a:cxn>
                              <a:cxn ang="0">
                                <a:pos x="13" y="30"/>
                              </a:cxn>
                              <a:cxn ang="0">
                                <a:pos x="0" y="38"/>
                              </a:cxn>
                            </a:cxnLst>
                            <a:rect l="txL" t="txT" r="txR" b="txB"/>
                            <a:pathLst>
                              <a:path w="34" h="38">
                                <a:moveTo>
                                  <a:pt x="0" y="38"/>
                                </a:moveTo>
                                <a:lnTo>
                                  <a:pt x="10" y="38"/>
                                </a:lnTo>
                                <a:lnTo>
                                  <a:pt x="20" y="32"/>
                                </a:lnTo>
                                <a:lnTo>
                                  <a:pt x="26" y="19"/>
                                </a:lnTo>
                                <a:lnTo>
                                  <a:pt x="34" y="0"/>
                                </a:lnTo>
                                <a:lnTo>
                                  <a:pt x="13" y="30"/>
                                </a:lnTo>
                                <a:lnTo>
                                  <a:pt x="0" y="38"/>
                                </a:lnTo>
                                <a:close/>
                              </a:path>
                            </a:pathLst>
                          </a:custGeom>
                          <a:solidFill>
                            <a:srgbClr val="60402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42007" name="Group 57"/>
                    <p:cNvGrpSpPr/>
                    <p:nvPr/>
                  </p:nvGrpSpPr>
                  <p:grpSpPr>
                    <a:xfrm>
                      <a:off x="2803" y="1282"/>
                      <a:ext cx="109" cy="338"/>
                      <a:chOff x="2803" y="1282"/>
                      <a:chExt cx="109" cy="338"/>
                    </a:xfrm>
                  </p:grpSpPr>
                  <p:grpSp>
                    <p:nvGrpSpPr>
                      <p:cNvPr id="42008" name="Group 58"/>
                      <p:cNvGrpSpPr/>
                      <p:nvPr/>
                    </p:nvGrpSpPr>
                    <p:grpSpPr>
                      <a:xfrm>
                        <a:off x="2803" y="1282"/>
                        <a:ext cx="96" cy="130"/>
                        <a:chOff x="2803" y="1282"/>
                        <a:chExt cx="96" cy="130"/>
                      </a:xfrm>
                    </p:grpSpPr>
                    <p:grpSp>
                      <p:nvGrpSpPr>
                        <p:cNvPr id="42012" name="Group 59"/>
                        <p:cNvGrpSpPr/>
                        <p:nvPr/>
                      </p:nvGrpSpPr>
                      <p:grpSpPr>
                        <a:xfrm>
                          <a:off x="2803" y="1282"/>
                          <a:ext cx="96" cy="18"/>
                          <a:chOff x="2803" y="1282"/>
                          <a:chExt cx="96" cy="18"/>
                        </a:xfrm>
                      </p:grpSpPr>
                      <p:sp>
                        <p:nvSpPr>
                          <p:cNvPr id="42016" name="Freeform 60"/>
                          <p:cNvSpPr/>
                          <p:nvPr/>
                        </p:nvSpPr>
                        <p:spPr>
                          <a:xfrm>
                            <a:off x="2856" y="1282"/>
                            <a:ext cx="43" cy="18"/>
                          </a:xfrm>
                          <a:custGeom>
                            <a:avLst/>
                            <a:gdLst>
                              <a:gd name="txL" fmla="*/ 0 w 87"/>
                              <a:gd name="txT" fmla="*/ 0 h 37"/>
                              <a:gd name="txR" fmla="*/ 87 w 87"/>
                              <a:gd name="txB" fmla="*/ 37 h 37"/>
                            </a:gdLst>
                            <a:ahLst/>
                            <a:cxnLst>
                              <a:cxn ang="0">
                                <a:pos x="0" y="7"/>
                              </a:cxn>
                              <a:cxn ang="0">
                                <a:pos x="21" y="0"/>
                              </a:cxn>
                              <a:cxn ang="0">
                                <a:pos x="40" y="2"/>
                              </a:cxn>
                              <a:cxn ang="0">
                                <a:pos x="59" y="9"/>
                              </a:cxn>
                              <a:cxn ang="0">
                                <a:pos x="76" y="19"/>
                              </a:cxn>
                              <a:cxn ang="0">
                                <a:pos x="87" y="37"/>
                              </a:cxn>
                            </a:cxnLst>
                            <a:rect l="txL" t="txT" r="txR" b="txB"/>
                            <a:pathLst>
                              <a:path w="87" h="37">
                                <a:moveTo>
                                  <a:pt x="0" y="7"/>
                                </a:moveTo>
                                <a:lnTo>
                                  <a:pt x="21" y="0"/>
                                </a:lnTo>
                                <a:lnTo>
                                  <a:pt x="40" y="2"/>
                                </a:lnTo>
                                <a:lnTo>
                                  <a:pt x="59" y="9"/>
                                </a:lnTo>
                                <a:lnTo>
                                  <a:pt x="76" y="19"/>
                                </a:lnTo>
                                <a:lnTo>
                                  <a:pt x="87" y="37"/>
                                </a:lnTo>
                              </a:path>
                            </a:pathLst>
                          </a:custGeom>
                          <a:noFill/>
                          <a:ln w="9525" cap="flat" cmpd="sng">
                            <a:solidFill>
                              <a:srgbClr val="604020">
                                <a:alpha val="100000"/>
                              </a:srgbClr>
                            </a:solidFill>
                            <a:prstDash val="solid"/>
                            <a:round/>
                            <a:headEnd type="none" w="med" len="med"/>
                            <a:tailEnd type="none" w="med" len="med"/>
                          </a:ln>
                        </p:spPr>
                        <p:txBody>
                          <a:bodyPr/>
                          <a:p>
                            <a:endParaRPr lang="zh-CN" altLang="en-US"/>
                          </a:p>
                        </p:txBody>
                      </p:sp>
                      <p:sp>
                        <p:nvSpPr>
                          <p:cNvPr id="42017" name="Freeform 61"/>
                          <p:cNvSpPr/>
                          <p:nvPr/>
                        </p:nvSpPr>
                        <p:spPr>
                          <a:xfrm>
                            <a:off x="2803" y="1282"/>
                            <a:ext cx="35" cy="13"/>
                          </a:xfrm>
                          <a:custGeom>
                            <a:avLst/>
                            <a:gdLst>
                              <a:gd name="txL" fmla="*/ 0 w 70"/>
                              <a:gd name="txT" fmla="*/ 0 h 26"/>
                              <a:gd name="txR" fmla="*/ 70 w 70"/>
                              <a:gd name="txB" fmla="*/ 26 h 26"/>
                            </a:gdLst>
                            <a:ahLst/>
                            <a:cxnLst>
                              <a:cxn ang="0">
                                <a:pos x="0" y="26"/>
                              </a:cxn>
                              <a:cxn ang="0">
                                <a:pos x="13" y="12"/>
                              </a:cxn>
                              <a:cxn ang="0">
                                <a:pos x="30" y="5"/>
                              </a:cxn>
                              <a:cxn ang="0">
                                <a:pos x="51" y="0"/>
                              </a:cxn>
                              <a:cxn ang="0">
                                <a:pos x="70" y="4"/>
                              </a:cxn>
                            </a:cxnLst>
                            <a:rect l="txL" t="txT" r="txR" b="txB"/>
                            <a:pathLst>
                              <a:path w="70" h="26">
                                <a:moveTo>
                                  <a:pt x="0" y="26"/>
                                </a:moveTo>
                                <a:lnTo>
                                  <a:pt x="13" y="12"/>
                                </a:lnTo>
                                <a:lnTo>
                                  <a:pt x="30" y="5"/>
                                </a:lnTo>
                                <a:lnTo>
                                  <a:pt x="51" y="0"/>
                                </a:lnTo>
                                <a:lnTo>
                                  <a:pt x="70" y="4"/>
                                </a:lnTo>
                              </a:path>
                            </a:pathLst>
                          </a:custGeom>
                          <a:noFill/>
                          <a:ln w="9525" cap="flat" cmpd="sng">
                            <a:solidFill>
                              <a:srgbClr val="604020">
                                <a:alpha val="100000"/>
                              </a:srgbClr>
                            </a:solidFill>
                            <a:prstDash val="solid"/>
                            <a:round/>
                            <a:headEnd type="none" w="med" len="med"/>
                            <a:tailEnd type="none" w="med" len="med"/>
                          </a:ln>
                        </p:spPr>
                        <p:txBody>
                          <a:bodyPr/>
                          <a:p>
                            <a:endParaRPr lang="zh-CN" altLang="en-US"/>
                          </a:p>
                        </p:txBody>
                      </p:sp>
                    </p:grpSp>
                    <p:grpSp>
                      <p:nvGrpSpPr>
                        <p:cNvPr id="42013" name="Group 62"/>
                        <p:cNvGrpSpPr/>
                        <p:nvPr/>
                      </p:nvGrpSpPr>
                      <p:grpSpPr>
                        <a:xfrm>
                          <a:off x="2804" y="1296"/>
                          <a:ext cx="88" cy="116"/>
                          <a:chOff x="2804" y="1296"/>
                          <a:chExt cx="88" cy="116"/>
                        </a:xfrm>
                      </p:grpSpPr>
                      <p:sp>
                        <p:nvSpPr>
                          <p:cNvPr id="42014" name="Oval 63"/>
                          <p:cNvSpPr/>
                          <p:nvPr/>
                        </p:nvSpPr>
                        <p:spPr>
                          <a:xfrm>
                            <a:off x="2804" y="1296"/>
                            <a:ext cx="33" cy="116"/>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sp>
                        <p:nvSpPr>
                          <p:cNvPr id="42015" name="Oval 64"/>
                          <p:cNvSpPr/>
                          <p:nvPr/>
                        </p:nvSpPr>
                        <p:spPr>
                          <a:xfrm>
                            <a:off x="2860" y="1296"/>
                            <a:ext cx="32" cy="116"/>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grpSp>
                  </p:grpSp>
                  <p:grpSp>
                    <p:nvGrpSpPr>
                      <p:cNvPr id="42009" name="Group 65"/>
                      <p:cNvGrpSpPr/>
                      <p:nvPr/>
                    </p:nvGrpSpPr>
                    <p:grpSpPr>
                      <a:xfrm>
                        <a:off x="2811" y="1500"/>
                        <a:ext cx="101" cy="120"/>
                        <a:chOff x="2811" y="1500"/>
                        <a:chExt cx="101" cy="120"/>
                      </a:xfrm>
                    </p:grpSpPr>
                    <p:sp>
                      <p:nvSpPr>
                        <p:cNvPr id="42010" name="Freeform 66"/>
                        <p:cNvSpPr/>
                        <p:nvPr/>
                      </p:nvSpPr>
                      <p:spPr>
                        <a:xfrm>
                          <a:off x="2886" y="1500"/>
                          <a:ext cx="26" cy="120"/>
                        </a:xfrm>
                        <a:custGeom>
                          <a:avLst/>
                          <a:gdLst>
                            <a:gd name="txL" fmla="*/ 0 w 50"/>
                            <a:gd name="txT" fmla="*/ 0 h 240"/>
                            <a:gd name="txR" fmla="*/ 50 w 50"/>
                            <a:gd name="txB" fmla="*/ 240 h 240"/>
                          </a:gdLst>
                          <a:ahLst/>
                          <a:cxnLst>
                            <a:cxn ang="0">
                              <a:pos x="38" y="0"/>
                            </a:cxn>
                            <a:cxn ang="0">
                              <a:pos x="26" y="21"/>
                            </a:cxn>
                            <a:cxn ang="0">
                              <a:pos x="10" y="56"/>
                            </a:cxn>
                            <a:cxn ang="0">
                              <a:pos x="3" y="87"/>
                            </a:cxn>
                            <a:cxn ang="0">
                              <a:pos x="0" y="129"/>
                            </a:cxn>
                            <a:cxn ang="0">
                              <a:pos x="1" y="167"/>
                            </a:cxn>
                            <a:cxn ang="0">
                              <a:pos x="15" y="193"/>
                            </a:cxn>
                            <a:cxn ang="0">
                              <a:pos x="31" y="218"/>
                            </a:cxn>
                            <a:cxn ang="0">
                              <a:pos x="50" y="240"/>
                            </a:cxn>
                          </a:cxnLst>
                          <a:rect l="txL" t="txT" r="txR" b="txB"/>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2011" name="Freeform 67"/>
                        <p:cNvSpPr/>
                        <p:nvPr/>
                      </p:nvSpPr>
                      <p:spPr>
                        <a:xfrm>
                          <a:off x="2811" y="1544"/>
                          <a:ext cx="80" cy="51"/>
                        </a:xfrm>
                        <a:custGeom>
                          <a:avLst/>
                          <a:gdLst>
                            <a:gd name="txL" fmla="*/ 0 w 160"/>
                            <a:gd name="txT" fmla="*/ 0 h 103"/>
                            <a:gd name="txR" fmla="*/ 160 w 160"/>
                            <a:gd name="txB" fmla="*/ 103 h 103"/>
                          </a:gdLst>
                          <a:ahLst/>
                          <a:cxnLst>
                            <a:cxn ang="0">
                              <a:pos x="0" y="5"/>
                            </a:cxn>
                            <a:cxn ang="0">
                              <a:pos x="19" y="54"/>
                            </a:cxn>
                            <a:cxn ang="0">
                              <a:pos x="16" y="103"/>
                            </a:cxn>
                            <a:cxn ang="0">
                              <a:pos x="59" y="91"/>
                            </a:cxn>
                            <a:cxn ang="0">
                              <a:pos x="82" y="86"/>
                            </a:cxn>
                            <a:cxn ang="0">
                              <a:pos x="112" y="89"/>
                            </a:cxn>
                            <a:cxn ang="0">
                              <a:pos x="160" y="99"/>
                            </a:cxn>
                            <a:cxn ang="0">
                              <a:pos x="150" y="75"/>
                            </a:cxn>
                            <a:cxn ang="0">
                              <a:pos x="150" y="47"/>
                            </a:cxn>
                            <a:cxn ang="0">
                              <a:pos x="152" y="21"/>
                            </a:cxn>
                            <a:cxn ang="0">
                              <a:pos x="153" y="0"/>
                            </a:cxn>
                            <a:cxn ang="0">
                              <a:pos x="127" y="12"/>
                            </a:cxn>
                            <a:cxn ang="0">
                              <a:pos x="98" y="21"/>
                            </a:cxn>
                            <a:cxn ang="0">
                              <a:pos x="68" y="23"/>
                            </a:cxn>
                            <a:cxn ang="0">
                              <a:pos x="38" y="18"/>
                            </a:cxn>
                            <a:cxn ang="0">
                              <a:pos x="0" y="5"/>
                            </a:cxn>
                          </a:cxnLst>
                          <a:rect l="txL" t="txT" r="txR" b="txB"/>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sp>
            <p:nvSpPr>
              <p:cNvPr id="41999" name="Freeform 68"/>
              <p:cNvSpPr/>
              <p:nvPr/>
            </p:nvSpPr>
            <p:spPr>
              <a:xfrm>
                <a:off x="1872" y="2026"/>
                <a:ext cx="1645" cy="662"/>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sp>
          <p:nvSpPr>
            <p:cNvPr id="41995" name="Text Box 69"/>
            <p:cNvSpPr txBox="1"/>
            <p:nvPr/>
          </p:nvSpPr>
          <p:spPr>
            <a:xfrm>
              <a:off x="864" y="2595"/>
              <a:ext cx="1315" cy="42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发射频率</a:t>
              </a:r>
              <a:endParaRPr lang="zh-CN" altLang="en-US" sz="3200" b="0" i="1" dirty="0">
                <a:solidFill>
                  <a:schemeClr val="tx1"/>
                </a:solidFill>
                <a:latin typeface="宋体" panose="02010600030101010101" pitchFamily="2" charset="-122"/>
              </a:endParaRPr>
            </a:p>
          </p:txBody>
        </p:sp>
        <p:graphicFrame>
          <p:nvGraphicFramePr>
            <p:cNvPr id="41986" name="Object 70"/>
            <p:cNvGraphicFramePr/>
            <p:nvPr/>
          </p:nvGraphicFramePr>
          <p:xfrm>
            <a:off x="2016" y="2640"/>
            <a:ext cx="317" cy="405"/>
          </p:xfrm>
          <a:graphic>
            <a:graphicData uri="http://schemas.openxmlformats.org/presentationml/2006/ole">
              <mc:AlternateContent xmlns:mc="http://schemas.openxmlformats.org/markup-compatibility/2006">
                <mc:Choice xmlns:v="urn:schemas-microsoft-com:vml" Requires="v">
                  <p:oleObj spid="_x0000_s3195" name="" r:id="rId3" imgW="165100" imgH="228600" progId="Equation.3">
                    <p:embed/>
                  </p:oleObj>
                </mc:Choice>
                <mc:Fallback>
                  <p:oleObj name="" r:id="rId3" imgW="165100" imgH="228600" progId="Equation.3">
                    <p:embed/>
                    <p:pic>
                      <p:nvPicPr>
                        <p:cNvPr id="0" name="图片 3194"/>
                        <p:cNvPicPr/>
                        <p:nvPr/>
                      </p:nvPicPr>
                      <p:blipFill>
                        <a:blip r:embed="rId4"/>
                        <a:stretch>
                          <a:fillRect/>
                        </a:stretch>
                      </p:blipFill>
                      <p:spPr>
                        <a:xfrm>
                          <a:off x="2016" y="2640"/>
                          <a:ext cx="317" cy="405"/>
                        </a:xfrm>
                        <a:prstGeom prst="rect">
                          <a:avLst/>
                        </a:prstGeom>
                        <a:noFill/>
                        <a:ln w="38100">
                          <a:noFill/>
                          <a:miter/>
                        </a:ln>
                      </p:spPr>
                    </p:pic>
                  </p:oleObj>
                </mc:Fallback>
              </mc:AlternateContent>
            </a:graphicData>
          </a:graphic>
        </p:graphicFrame>
        <p:sp>
          <p:nvSpPr>
            <p:cNvPr id="41996" name="Text Box 71"/>
            <p:cNvSpPr txBox="1"/>
            <p:nvPr/>
          </p:nvSpPr>
          <p:spPr>
            <a:xfrm>
              <a:off x="3600" y="2592"/>
              <a:ext cx="1315" cy="426"/>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接收频率</a:t>
              </a:r>
              <a:endParaRPr lang="zh-CN" altLang="en-US" sz="3200" b="0" i="1" baseline="-25000" dirty="0">
                <a:solidFill>
                  <a:schemeClr val="tx1"/>
                </a:solidFill>
                <a:latin typeface="宋体" panose="02010600030101010101" pitchFamily="2" charset="-122"/>
                <a:sym typeface="Symbol" panose="05050102010706020507" pitchFamily="18" charset="2"/>
              </a:endParaRPr>
            </a:p>
          </p:txBody>
        </p:sp>
        <p:graphicFrame>
          <p:nvGraphicFramePr>
            <p:cNvPr id="41987" name="Object 72"/>
            <p:cNvGraphicFramePr/>
            <p:nvPr/>
          </p:nvGraphicFramePr>
          <p:xfrm>
            <a:off x="4809" y="2656"/>
            <a:ext cx="292" cy="290"/>
          </p:xfrm>
          <a:graphic>
            <a:graphicData uri="http://schemas.openxmlformats.org/presentationml/2006/ole">
              <mc:AlternateContent xmlns:mc="http://schemas.openxmlformats.org/markup-compatibility/2006">
                <mc:Choice xmlns:v="urn:schemas-microsoft-com:vml" Requires="v">
                  <p:oleObj spid="_x0000_s3192" name="" r:id="rId5" imgW="165100" imgH="177800" progId="Equation.3">
                    <p:embed/>
                  </p:oleObj>
                </mc:Choice>
                <mc:Fallback>
                  <p:oleObj name="" r:id="rId5" imgW="165100" imgH="177800" progId="Equation.3">
                    <p:embed/>
                    <p:pic>
                      <p:nvPicPr>
                        <p:cNvPr id="0" name="图片 3191"/>
                        <p:cNvPicPr/>
                        <p:nvPr/>
                      </p:nvPicPr>
                      <p:blipFill>
                        <a:blip r:embed="rId6"/>
                        <a:stretch>
                          <a:fillRect/>
                        </a:stretch>
                      </p:blipFill>
                      <p:spPr>
                        <a:xfrm>
                          <a:off x="4809" y="2656"/>
                          <a:ext cx="292" cy="290"/>
                        </a:xfrm>
                        <a:prstGeom prst="rect">
                          <a:avLst/>
                        </a:prstGeom>
                        <a:noFill/>
                        <a:ln w="38100">
                          <a:noFill/>
                          <a:miter/>
                        </a:ln>
                      </p:spPr>
                    </p:pic>
                  </p:oleObj>
                </mc:Fallback>
              </mc:AlternateContent>
            </a:graphicData>
          </a:graphic>
        </p:graphicFrame>
        <p:grpSp>
          <p:nvGrpSpPr>
            <p:cNvPr id="41997" name="Group 73"/>
            <p:cNvGrpSpPr/>
            <p:nvPr/>
          </p:nvGrpSpPr>
          <p:grpSpPr>
            <a:xfrm>
              <a:off x="2352" y="2112"/>
              <a:ext cx="1181" cy="610"/>
              <a:chOff x="2275" y="2927"/>
              <a:chExt cx="1181" cy="610"/>
            </a:xfrm>
          </p:grpSpPr>
          <p:graphicFrame>
            <p:nvGraphicFramePr>
              <p:cNvPr id="41988" name="Object 74"/>
              <p:cNvGraphicFramePr/>
              <p:nvPr/>
            </p:nvGraphicFramePr>
            <p:xfrm>
              <a:off x="2275" y="2927"/>
              <a:ext cx="1181" cy="610"/>
            </p:xfrm>
            <a:graphic>
              <a:graphicData uri="http://schemas.openxmlformats.org/presentationml/2006/ole">
                <mc:AlternateContent xmlns:mc="http://schemas.openxmlformats.org/markup-compatibility/2006">
                  <mc:Choice xmlns:v="urn:schemas-microsoft-com:vml" Requires="v">
                    <p:oleObj spid="_x0000_s3193" name="" r:id="rId7" imgW="444500" imgH="228600" progId="Equation.3">
                      <p:embed/>
                    </p:oleObj>
                  </mc:Choice>
                  <mc:Fallback>
                    <p:oleObj name="" r:id="rId7" imgW="444500" imgH="228600" progId="Equation.3">
                      <p:embed/>
                      <p:pic>
                        <p:nvPicPr>
                          <p:cNvPr id="0" name="图片 3192"/>
                          <p:cNvPicPr/>
                          <p:nvPr/>
                        </p:nvPicPr>
                        <p:blipFill>
                          <a:blip r:embed="rId8"/>
                          <a:stretch>
                            <a:fillRect/>
                          </a:stretch>
                        </p:blipFill>
                        <p:spPr>
                          <a:xfrm>
                            <a:off x="2275" y="2927"/>
                            <a:ext cx="1181" cy="610"/>
                          </a:xfrm>
                          <a:prstGeom prst="rect">
                            <a:avLst/>
                          </a:prstGeom>
                          <a:noFill/>
                          <a:ln w="38100">
                            <a:noFill/>
                            <a:miter/>
                          </a:ln>
                        </p:spPr>
                      </p:pic>
                    </p:oleObj>
                  </mc:Fallback>
                </mc:AlternateContent>
              </a:graphicData>
            </a:graphic>
          </p:graphicFrame>
          <p:graphicFrame>
            <p:nvGraphicFramePr>
              <p:cNvPr id="41989" name="Object 75"/>
              <p:cNvGraphicFramePr/>
              <p:nvPr/>
            </p:nvGraphicFramePr>
            <p:xfrm>
              <a:off x="2719" y="2928"/>
              <a:ext cx="337" cy="528"/>
            </p:xfrm>
            <a:graphic>
              <a:graphicData uri="http://schemas.openxmlformats.org/presentationml/2006/ole">
                <mc:AlternateContent xmlns:mc="http://schemas.openxmlformats.org/markup-compatibility/2006">
                  <mc:Choice xmlns:v="urn:schemas-microsoft-com:vml" Requires="v">
                    <p:oleObj spid="_x0000_s3194" name="" r:id="rId9" imgW="114300" imgH="177800" progId="Equation.3">
                      <p:embed/>
                    </p:oleObj>
                  </mc:Choice>
                  <mc:Fallback>
                    <p:oleObj name="" r:id="rId9" imgW="114300" imgH="177800" progId="Equation.3">
                      <p:embed/>
                      <p:pic>
                        <p:nvPicPr>
                          <p:cNvPr id="0" name="图片 3193"/>
                          <p:cNvPicPr/>
                          <p:nvPr/>
                        </p:nvPicPr>
                        <p:blipFill>
                          <a:blip r:embed="rId10">
                            <a:clrChange>
                              <a:clrFrom>
                                <a:srgbClr val="000000"/>
                              </a:clrFrom>
                              <a:clrTo>
                                <a:srgbClr val="FF3300"/>
                              </a:clrTo>
                            </a:clrChange>
                          </a:blip>
                          <a:stretch>
                            <a:fillRect/>
                          </a:stretch>
                        </p:blipFill>
                        <p:spPr>
                          <a:xfrm>
                            <a:off x="2719" y="2928"/>
                            <a:ext cx="337" cy="528"/>
                          </a:xfrm>
                          <a:prstGeom prst="rect">
                            <a:avLst/>
                          </a:prstGeom>
                          <a:noFill/>
                          <a:ln w="38100">
                            <a:noFill/>
                            <a:miter/>
                          </a:ln>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animEffect transition="in" filter="wipe(left)">
                                      <p:cBhvr>
                                        <p:cTn id="7" dur="500"/>
                                        <p:tgtEl>
                                          <p:spTgt spid="3624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2499"/>
                                        </p:tgtEl>
                                        <p:attrNameLst>
                                          <p:attrName>style.visibility</p:attrName>
                                        </p:attrNameLst>
                                      </p:cBhvr>
                                      <p:to>
                                        <p:strVal val="visible"/>
                                      </p:to>
                                    </p:set>
                                    <p:animEffect transition="in" filter="box(in)">
                                      <p:cBhvr>
                                        <p:cTn id="12" dur="500"/>
                                        <p:tgtEl>
                                          <p:spTgt spid="362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p:bldP spid="36249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Text Box 2"/>
          <p:cNvSpPr txBox="1">
            <a:spLocks noChangeArrowheads="1"/>
          </p:cNvSpPr>
          <p:nvPr/>
        </p:nvSpPr>
        <p:spPr bwMode="auto">
          <a:xfrm>
            <a:off x="685800" y="990600"/>
            <a:ext cx="3733800" cy="68580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ln>
          <a:effectLst/>
        </p:spPr>
        <p:txBody>
          <a:bodyPr>
            <a:spAutoFit/>
          </a:bodyPr>
          <a:lstStyle/>
          <a:p>
            <a:pPr marR="0" defTabSz="914400">
              <a:lnSpc>
                <a:spcPct val="120000"/>
              </a:lnSpc>
              <a:spcBef>
                <a:spcPct val="50000"/>
              </a:spcBef>
              <a:buClrTx/>
              <a:buSzTx/>
              <a:buFontTx/>
              <a:defRPr/>
            </a:pPr>
            <a:r>
              <a:rPr kumimoji="0" lang="zh-CN" altLang="en-US" sz="3200" kern="1200" cap="none" spc="0" normalizeH="0" baseline="0" noProof="0" smtClean="0">
                <a:solidFill>
                  <a:srgbClr val="CC0000"/>
                </a:solidFill>
                <a:latin typeface="宋体" panose="02010600030101010101" pitchFamily="2" charset="-122"/>
                <a:ea typeface="宋体" panose="02010600030101010101" pitchFamily="2" charset="-122"/>
                <a:cs typeface="+mn-cs"/>
              </a:rPr>
              <a:t>观察者接收的频率   </a:t>
            </a:r>
            <a:endParaRPr kumimoji="0" lang="zh-CN" altLang="en-US" sz="3200" kern="1200" cap="none" spc="0" normalizeH="0" baseline="0" noProof="0" smtClean="0">
              <a:solidFill>
                <a:schemeClr val="tx1"/>
              </a:solidFill>
              <a:latin typeface="宋体" panose="02010600030101010101" pitchFamily="2" charset="-122"/>
              <a:ea typeface="宋体" panose="02010600030101010101" pitchFamily="2" charset="-122"/>
              <a:cs typeface="+mn-cs"/>
            </a:endParaRPr>
          </a:p>
        </p:txBody>
      </p:sp>
      <p:graphicFrame>
        <p:nvGraphicFramePr>
          <p:cNvPr id="363523" name="Object 3"/>
          <p:cNvGraphicFramePr/>
          <p:nvPr/>
        </p:nvGraphicFramePr>
        <p:xfrm>
          <a:off x="5334000" y="1676400"/>
          <a:ext cx="2057400" cy="1038225"/>
        </p:xfrm>
        <a:graphic>
          <a:graphicData uri="http://schemas.openxmlformats.org/presentationml/2006/ole">
            <mc:AlternateContent xmlns:mc="http://schemas.openxmlformats.org/markup-compatibility/2006">
              <mc:Choice xmlns:v="urn:schemas-microsoft-com:vml" Requires="v">
                <p:oleObj spid="_x0000_s3197" name="" r:id="rId1" imgW="774065" imgH="393700" progId="Equation.3">
                  <p:embed/>
                </p:oleObj>
              </mc:Choice>
              <mc:Fallback>
                <p:oleObj name="" r:id="rId1" imgW="774065" imgH="393700" progId="Equation.3">
                  <p:embed/>
                  <p:pic>
                    <p:nvPicPr>
                      <p:cNvPr id="0" name="图片 3196"/>
                      <p:cNvPicPr/>
                      <p:nvPr/>
                    </p:nvPicPr>
                    <p:blipFill>
                      <a:blip r:embed="rId2"/>
                      <a:stretch>
                        <a:fillRect/>
                      </a:stretch>
                    </p:blipFill>
                    <p:spPr>
                      <a:xfrm>
                        <a:off x="5334000" y="1676400"/>
                        <a:ext cx="2057400" cy="1038225"/>
                      </a:xfrm>
                      <a:prstGeom prst="rect">
                        <a:avLst/>
                      </a:prstGeom>
                      <a:noFill/>
                      <a:ln w="38100">
                        <a:noFill/>
                        <a:miter/>
                      </a:ln>
                    </p:spPr>
                  </p:pic>
                </p:oleObj>
              </mc:Fallback>
            </mc:AlternateContent>
          </a:graphicData>
        </a:graphic>
      </p:graphicFrame>
      <p:sp>
        <p:nvSpPr>
          <p:cNvPr id="363524" name="Text Box 4"/>
          <p:cNvSpPr txBox="1"/>
          <p:nvPr/>
        </p:nvSpPr>
        <p:spPr>
          <a:xfrm>
            <a:off x="1295400" y="1905000"/>
            <a:ext cx="613410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观察者</a:t>
            </a:r>
            <a:r>
              <a:rPr lang="zh-CN" altLang="en-US" sz="3200" dirty="0">
                <a:solidFill>
                  <a:srgbClr val="CC0000"/>
                </a:solidFill>
                <a:latin typeface="宋体" panose="02010600030101010101" pitchFamily="2" charset="-122"/>
              </a:rPr>
              <a:t>向</a:t>
            </a:r>
            <a:r>
              <a:rPr lang="zh-CN" altLang="en-US" sz="3200" dirty="0">
                <a:solidFill>
                  <a:schemeClr val="tx1"/>
                </a:solidFill>
                <a:latin typeface="宋体" panose="02010600030101010101" pitchFamily="2" charset="-122"/>
              </a:rPr>
              <a:t>波源运动</a:t>
            </a:r>
            <a:endParaRPr lang="zh-CN" altLang="en-US" sz="3200" dirty="0">
              <a:solidFill>
                <a:schemeClr val="tx1"/>
              </a:solidFill>
              <a:latin typeface="宋体" panose="02010600030101010101" pitchFamily="2" charset="-122"/>
            </a:endParaRPr>
          </a:p>
        </p:txBody>
      </p:sp>
      <p:sp>
        <p:nvSpPr>
          <p:cNvPr id="363525" name="Rectangle 5"/>
          <p:cNvSpPr/>
          <p:nvPr/>
        </p:nvSpPr>
        <p:spPr>
          <a:xfrm>
            <a:off x="1219200" y="2971800"/>
            <a:ext cx="546735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观察者</a:t>
            </a:r>
            <a:r>
              <a:rPr lang="zh-CN" altLang="en-US" sz="3200" dirty="0">
                <a:solidFill>
                  <a:srgbClr val="CC0000"/>
                </a:solidFill>
                <a:latin typeface="宋体" panose="02010600030101010101" pitchFamily="2" charset="-122"/>
              </a:rPr>
              <a:t>远离</a:t>
            </a:r>
            <a:r>
              <a:rPr lang="zh-CN" altLang="en-US" sz="3200" dirty="0">
                <a:solidFill>
                  <a:schemeClr val="tx1"/>
                </a:solidFill>
                <a:latin typeface="宋体" panose="02010600030101010101" pitchFamily="2" charset="-122"/>
              </a:rPr>
              <a:t>波源运动</a:t>
            </a:r>
            <a:endParaRPr lang="zh-CN" altLang="en-US" sz="3200" dirty="0">
              <a:solidFill>
                <a:schemeClr val="tx1"/>
              </a:solidFill>
              <a:latin typeface="宋体" panose="02010600030101010101" pitchFamily="2" charset="-122"/>
            </a:endParaRPr>
          </a:p>
        </p:txBody>
      </p:sp>
      <p:graphicFrame>
        <p:nvGraphicFramePr>
          <p:cNvPr id="363526" name="Object 6"/>
          <p:cNvGraphicFramePr/>
          <p:nvPr/>
        </p:nvGraphicFramePr>
        <p:xfrm>
          <a:off x="5334000" y="2819400"/>
          <a:ext cx="2133600" cy="1060450"/>
        </p:xfrm>
        <a:graphic>
          <a:graphicData uri="http://schemas.openxmlformats.org/presentationml/2006/ole">
            <mc:AlternateContent xmlns:mc="http://schemas.openxmlformats.org/markup-compatibility/2006">
              <mc:Choice xmlns:v="urn:schemas-microsoft-com:vml" Requires="v">
                <p:oleObj spid="_x0000_s3206" name="" r:id="rId3" imgW="774065" imgH="393700" progId="Equation.3">
                  <p:embed/>
                </p:oleObj>
              </mc:Choice>
              <mc:Fallback>
                <p:oleObj name="" r:id="rId3" imgW="774065" imgH="393700" progId="Equation.3">
                  <p:embed/>
                  <p:pic>
                    <p:nvPicPr>
                      <p:cNvPr id="0" name="图片 3205"/>
                      <p:cNvPicPr/>
                      <p:nvPr/>
                    </p:nvPicPr>
                    <p:blipFill>
                      <a:blip r:embed="rId4"/>
                      <a:stretch>
                        <a:fillRect/>
                      </a:stretch>
                    </p:blipFill>
                    <p:spPr>
                      <a:xfrm>
                        <a:off x="5334000" y="2819400"/>
                        <a:ext cx="2133600" cy="1060450"/>
                      </a:xfrm>
                      <a:prstGeom prst="rect">
                        <a:avLst/>
                      </a:prstGeom>
                      <a:noFill/>
                      <a:ln w="38100">
                        <a:noFill/>
                        <a:miter/>
                      </a:ln>
                    </p:spPr>
                  </p:pic>
                </p:oleObj>
              </mc:Fallback>
            </mc:AlternateContent>
          </a:graphicData>
        </a:graphic>
      </p:graphicFrame>
    </p:spTree>
    <p:controls>
      <mc:AlternateContent xmlns:mc="http://schemas.openxmlformats.org/markup-compatibility/2006">
        <mc:Choice xmlns:v="urn:schemas-microsoft-com:vml" Requires="v">
          <p:control spid="43012" name="" r:id="rId5" imgW="5715000" imgH="2122488"/>
        </mc:Choice>
        <mc:Fallback>
          <p:control name="" r:id="rId5" imgW="5715000" imgH="2122488">
            <p:pic>
              <p:nvPicPr>
                <p:cNvPr id="0" name="ShockwaveFlash1"/>
                <p:cNvPicPr/>
                <p:nvPr/>
              </p:nvPicPr>
              <p:blipFill>
                <a:blip r:embed="rId6"/>
                <a:stretch>
                  <a:fillRect/>
                </a:stretch>
              </p:blipFill>
              <p:spPr>
                <a:xfrm>
                  <a:off x="1676400" y="3962400"/>
                  <a:ext cx="5715000" cy="2122488"/>
                </a:xfrm>
                <a:prstGeom prst="rect">
                  <a:avLst/>
                </a:prstGeom>
              </p:spPr>
            </p:pic>
          </p:control>
        </mc:Fallback>
      </mc:AlternateContent>
    </p:controls>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blinds(horizontal)">
                                      <p:cBhvr>
                                        <p:cTn id="7" dur="500"/>
                                        <p:tgtEl>
                                          <p:spTgt spid="36352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63523"/>
                                        </p:tgtEl>
                                        <p:attrNameLst>
                                          <p:attrName>style.visibility</p:attrName>
                                        </p:attrNameLst>
                                      </p:cBhvr>
                                      <p:to>
                                        <p:strVal val="visible"/>
                                      </p:to>
                                    </p:set>
                                    <p:anim calcmode="lin" valueType="num">
                                      <p:cBhvr>
                                        <p:cTn id="12" dur="500" fill="hold"/>
                                        <p:tgtEl>
                                          <p:spTgt spid="363523"/>
                                        </p:tgtEl>
                                        <p:attrNameLst>
                                          <p:attrName>ppt_w</p:attrName>
                                        </p:attrNameLst>
                                      </p:cBhvr>
                                      <p:tavLst>
                                        <p:tav tm="0">
                                          <p:val>
                                            <p:fltVal val="0.000000"/>
                                          </p:val>
                                        </p:tav>
                                        <p:tav tm="100000">
                                          <p:val>
                                            <p:strVal val="#ppt_w"/>
                                          </p:val>
                                        </p:tav>
                                      </p:tavLst>
                                    </p:anim>
                                    <p:anim calcmode="lin" valueType="num">
                                      <p:cBhvr>
                                        <p:cTn id="13" dur="500" fill="hold"/>
                                        <p:tgtEl>
                                          <p:spTgt spid="36352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3525"/>
                                        </p:tgtEl>
                                        <p:attrNameLst>
                                          <p:attrName>style.visibility</p:attrName>
                                        </p:attrNameLst>
                                      </p:cBhvr>
                                      <p:to>
                                        <p:strVal val="visible"/>
                                      </p:to>
                                    </p:set>
                                    <p:animEffect transition="in" filter="blinds(horizontal)">
                                      <p:cBhvr>
                                        <p:cTn id="18" dur="500"/>
                                        <p:tgtEl>
                                          <p:spTgt spid="363525"/>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63526"/>
                                        </p:tgtEl>
                                        <p:attrNameLst>
                                          <p:attrName>style.visibility</p:attrName>
                                        </p:attrNameLst>
                                      </p:cBhvr>
                                      <p:to>
                                        <p:strVal val="visible"/>
                                      </p:to>
                                    </p:set>
                                    <p:anim calcmode="lin" valueType="num">
                                      <p:cBhvr>
                                        <p:cTn id="23" dur="500" fill="hold"/>
                                        <p:tgtEl>
                                          <p:spTgt spid="363526"/>
                                        </p:tgtEl>
                                        <p:attrNameLst>
                                          <p:attrName>ppt_w</p:attrName>
                                        </p:attrNameLst>
                                      </p:cBhvr>
                                      <p:tavLst>
                                        <p:tav tm="0">
                                          <p:val>
                                            <p:fltVal val="0.000000"/>
                                          </p:val>
                                        </p:tav>
                                        <p:tav tm="100000">
                                          <p:val>
                                            <p:strVal val="#ppt_w"/>
                                          </p:val>
                                        </p:tav>
                                      </p:tavLst>
                                    </p:anim>
                                    <p:anim calcmode="lin" valueType="num">
                                      <p:cBhvr>
                                        <p:cTn id="24" dur="500" fill="hold"/>
                                        <p:tgtEl>
                                          <p:spTgt spid="3635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6" name="Text Box 3"/>
          <p:cNvSpPr txBox="1"/>
          <p:nvPr/>
        </p:nvSpPr>
        <p:spPr>
          <a:xfrm>
            <a:off x="611188" y="908050"/>
            <a:ext cx="8532812" cy="641350"/>
          </a:xfrm>
          <a:prstGeom prst="rect">
            <a:avLst/>
          </a:prstGeom>
          <a:noFill/>
          <a:ln w="19050">
            <a:noFill/>
          </a:ln>
        </p:spPr>
        <p:txBody>
          <a:bodyPr>
            <a:spAutoFit/>
          </a:bodyPr>
          <a:p>
            <a:r>
              <a:rPr lang="zh-CN" altLang="en-US" sz="3600" dirty="0">
                <a:solidFill>
                  <a:srgbClr val="CC0000"/>
                </a:solidFill>
                <a:latin typeface="宋体" panose="02010600030101010101" pitchFamily="2" charset="-122"/>
              </a:rPr>
              <a:t>二 观察者不动</a:t>
            </a:r>
            <a:r>
              <a:rPr lang="en-US" altLang="zh-CN" sz="3600" dirty="0">
                <a:solidFill>
                  <a:srgbClr val="CC0000"/>
                </a:solidFill>
                <a:latin typeface="宋体" panose="02010600030101010101" pitchFamily="2" charset="-122"/>
              </a:rPr>
              <a:t>,</a:t>
            </a:r>
            <a:r>
              <a:rPr lang="zh-CN" altLang="en-US" sz="3600" dirty="0">
                <a:solidFill>
                  <a:srgbClr val="CC0000"/>
                </a:solidFill>
                <a:latin typeface="宋体" panose="02010600030101010101" pitchFamily="2" charset="-122"/>
              </a:rPr>
              <a:t>波源相对介质以  运动</a:t>
            </a:r>
            <a:endParaRPr lang="zh-CN" altLang="en-US" sz="3600" dirty="0">
              <a:solidFill>
                <a:srgbClr val="CC0000"/>
              </a:solidFill>
              <a:latin typeface="宋体" panose="02010600030101010101" pitchFamily="2" charset="-122"/>
            </a:endParaRPr>
          </a:p>
        </p:txBody>
      </p:sp>
      <p:graphicFrame>
        <p:nvGraphicFramePr>
          <p:cNvPr id="44035" name="Object 4"/>
          <p:cNvGraphicFramePr/>
          <p:nvPr/>
        </p:nvGraphicFramePr>
        <p:xfrm>
          <a:off x="7092950" y="836613"/>
          <a:ext cx="520700" cy="766762"/>
        </p:xfrm>
        <a:graphic>
          <a:graphicData uri="http://schemas.openxmlformats.org/presentationml/2006/ole">
            <mc:AlternateContent xmlns:mc="http://schemas.openxmlformats.org/markup-compatibility/2006">
              <mc:Choice xmlns:v="urn:schemas-microsoft-com:vml" Requires="v">
                <p:oleObj spid="_x0000_s3198" name="" r:id="rId1" imgW="190500" imgH="279400" progId="Equation.3">
                  <p:embed/>
                </p:oleObj>
              </mc:Choice>
              <mc:Fallback>
                <p:oleObj name="" r:id="rId1" imgW="190500" imgH="279400" progId="Equation.3">
                  <p:embed/>
                  <p:pic>
                    <p:nvPicPr>
                      <p:cNvPr id="0" name="图片 3197"/>
                      <p:cNvPicPr/>
                      <p:nvPr/>
                    </p:nvPicPr>
                    <p:blipFill>
                      <a:blip r:embed="rId2">
                        <a:clrChange>
                          <a:clrFrom>
                            <a:srgbClr val="000000"/>
                          </a:clrFrom>
                          <a:clrTo>
                            <a:srgbClr val="CC0000"/>
                          </a:clrTo>
                        </a:clrChange>
                      </a:blip>
                      <a:stretch>
                        <a:fillRect/>
                      </a:stretch>
                    </p:blipFill>
                    <p:spPr>
                      <a:xfrm>
                        <a:off x="7092950" y="836613"/>
                        <a:ext cx="520700" cy="766762"/>
                      </a:xfrm>
                      <a:prstGeom prst="rect">
                        <a:avLst/>
                      </a:prstGeom>
                      <a:noFill/>
                      <a:ln w="38100">
                        <a:noFill/>
                        <a:miter/>
                      </a:ln>
                    </p:spPr>
                  </p:pic>
                </p:oleObj>
              </mc:Fallback>
            </mc:AlternateContent>
          </a:graphicData>
        </a:graphic>
      </p:graphicFrame>
    </p:spTree>
    <p:controls>
      <mc:AlternateContent xmlns:mc="http://schemas.openxmlformats.org/markup-compatibility/2006">
        <mc:Choice xmlns:v="urn:schemas-microsoft-com:vml" Requires="v">
          <p:control spid="44034" name="" r:id="rId3" imgW="6705600" imgH="3505200"/>
        </mc:Choice>
        <mc:Fallback>
          <p:control name="" r:id="rId3" imgW="6705600" imgH="3505200">
            <p:pic>
              <p:nvPicPr>
                <p:cNvPr id="0" name="ShockwaveFlash1"/>
                <p:cNvPicPr/>
                <p:nvPr/>
              </p:nvPicPr>
              <p:blipFill>
                <a:blip r:embed="rId4"/>
                <a:stretch>
                  <a:fillRect/>
                </a:stretch>
              </p:blipFill>
              <p:spPr>
                <a:xfrm>
                  <a:off x="1295400" y="2133600"/>
                  <a:ext cx="6705600" cy="3505200"/>
                </a:xfrm>
                <a:prstGeom prst="rect">
                  <a:avLst/>
                </a:prstGeom>
              </p:spPr>
            </p:pic>
          </p:control>
        </mc:Fallback>
      </mc:AlternateContent>
    </p:controls>
  </p:cSld>
  <p:clrMapOvr>
    <a:masterClrMapping/>
  </p:clrMapOvr>
  <p:transition>
    <p:strips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67" name="Group 2"/>
          <p:cNvGrpSpPr/>
          <p:nvPr/>
        </p:nvGrpSpPr>
        <p:grpSpPr>
          <a:xfrm>
            <a:off x="4800600" y="914400"/>
            <a:ext cx="3886200" cy="2743200"/>
            <a:chOff x="2927" y="597"/>
            <a:chExt cx="2448" cy="1728"/>
          </a:xfrm>
        </p:grpSpPr>
        <p:sp>
          <p:nvSpPr>
            <p:cNvPr id="45068" name="Rectangle 3"/>
            <p:cNvSpPr/>
            <p:nvPr/>
          </p:nvSpPr>
          <p:spPr>
            <a:xfrm>
              <a:off x="2927" y="597"/>
              <a:ext cx="2448" cy="172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45069" name="Freeform 4"/>
            <p:cNvSpPr/>
            <p:nvPr/>
          </p:nvSpPr>
          <p:spPr>
            <a:xfrm>
              <a:off x="3152" y="1123"/>
              <a:ext cx="1978" cy="836"/>
            </a:xfrm>
            <a:custGeom>
              <a:avLst/>
              <a:gdLst>
                <a:gd name="txL" fmla="*/ 0 w 1152"/>
                <a:gd name="txT" fmla="*/ 0 h 864"/>
                <a:gd name="txR" fmla="*/ 1152 w 1152"/>
                <a:gd name="txB" fmla="*/ 864 h 864"/>
              </a:gdLst>
              <a:ahLst/>
              <a:cxnLst>
                <a:cxn ang="0">
                  <a:pos x="0" y="432"/>
                </a:cxn>
                <a:cxn ang="0">
                  <a:pos x="288" y="0"/>
                </a:cxn>
                <a:cxn ang="0">
                  <a:pos x="576" y="432"/>
                </a:cxn>
                <a:cxn ang="0">
                  <a:pos x="864" y="864"/>
                </a:cxn>
                <a:cxn ang="0">
                  <a:pos x="1152" y="432"/>
                </a:cxn>
              </a:cxnLst>
              <a:rect l="txL" t="txT" r="txR" b="tx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ap="flat" cmpd="sng">
              <a:solidFill>
                <a:srgbClr val="0000FF">
                  <a:alpha val="100000"/>
                </a:srgbClr>
              </a:solidFill>
              <a:prstDash val="dash"/>
              <a:round/>
              <a:headEnd type="none" w="med" len="med"/>
              <a:tailEnd type="none" w="med" len="med"/>
            </a:ln>
          </p:spPr>
          <p:txBody>
            <a:bodyPr/>
            <a:p>
              <a:endParaRPr lang="zh-CN" altLang="en-US"/>
            </a:p>
          </p:txBody>
        </p:sp>
        <p:sp>
          <p:nvSpPr>
            <p:cNvPr id="45070" name="Line 5"/>
            <p:cNvSpPr/>
            <p:nvPr/>
          </p:nvSpPr>
          <p:spPr>
            <a:xfrm flipV="1">
              <a:off x="3167" y="1541"/>
              <a:ext cx="1963" cy="4"/>
            </a:xfrm>
            <a:prstGeom prst="line">
              <a:avLst/>
            </a:prstGeom>
            <a:ln w="12700" cap="flat" cmpd="sng">
              <a:solidFill>
                <a:schemeClr val="tx1"/>
              </a:solidFill>
              <a:prstDash val="solid"/>
              <a:headEnd type="none" w="med" len="med"/>
              <a:tailEnd type="none" w="med" len="med"/>
            </a:ln>
          </p:spPr>
        </p:sp>
        <p:sp>
          <p:nvSpPr>
            <p:cNvPr id="45071" name="Freeform 6"/>
            <p:cNvSpPr/>
            <p:nvPr/>
          </p:nvSpPr>
          <p:spPr>
            <a:xfrm>
              <a:off x="3695" y="1123"/>
              <a:ext cx="1435" cy="836"/>
            </a:xfrm>
            <a:custGeom>
              <a:avLst/>
              <a:gdLst>
                <a:gd name="txL" fmla="*/ 0 w 1152"/>
                <a:gd name="txT" fmla="*/ 0 h 864"/>
                <a:gd name="txR" fmla="*/ 1152 w 1152"/>
                <a:gd name="txB" fmla="*/ 864 h 864"/>
              </a:gdLst>
              <a:ahLst/>
              <a:cxnLst>
                <a:cxn ang="0">
                  <a:pos x="0" y="432"/>
                </a:cxn>
                <a:cxn ang="0">
                  <a:pos x="288" y="0"/>
                </a:cxn>
                <a:cxn ang="0">
                  <a:pos x="576" y="432"/>
                </a:cxn>
                <a:cxn ang="0">
                  <a:pos x="864" y="864"/>
                </a:cxn>
                <a:cxn ang="0">
                  <a:pos x="1152" y="432"/>
                </a:cxn>
              </a:cxnLst>
              <a:rect l="txL" t="txT" r="txR" b="tx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45072" name="Line 7"/>
            <p:cNvSpPr/>
            <p:nvPr/>
          </p:nvSpPr>
          <p:spPr>
            <a:xfrm>
              <a:off x="5130" y="705"/>
              <a:ext cx="0" cy="1620"/>
            </a:xfrm>
            <a:prstGeom prst="line">
              <a:avLst/>
            </a:prstGeom>
            <a:ln w="12700" cap="flat" cmpd="sng">
              <a:solidFill>
                <a:schemeClr val="tx1"/>
              </a:solidFill>
              <a:prstDash val="solid"/>
              <a:headEnd type="none" w="med" len="med"/>
              <a:tailEnd type="none" w="med" len="med"/>
            </a:ln>
          </p:spPr>
        </p:sp>
        <p:sp>
          <p:nvSpPr>
            <p:cNvPr id="45073" name="Line 8"/>
            <p:cNvSpPr/>
            <p:nvPr/>
          </p:nvSpPr>
          <p:spPr>
            <a:xfrm>
              <a:off x="3167" y="705"/>
              <a:ext cx="0" cy="1620"/>
            </a:xfrm>
            <a:prstGeom prst="line">
              <a:avLst/>
            </a:prstGeom>
            <a:ln w="12700" cap="flat" cmpd="sng">
              <a:solidFill>
                <a:schemeClr val="tx1"/>
              </a:solidFill>
              <a:prstDash val="solid"/>
              <a:headEnd type="none" w="med" len="med"/>
              <a:tailEnd type="none" w="med" len="med"/>
            </a:ln>
          </p:spPr>
        </p:sp>
        <p:sp>
          <p:nvSpPr>
            <p:cNvPr id="45074" name="Line 9"/>
            <p:cNvSpPr/>
            <p:nvPr/>
          </p:nvSpPr>
          <p:spPr>
            <a:xfrm>
              <a:off x="3152" y="799"/>
              <a:ext cx="1978" cy="11"/>
            </a:xfrm>
            <a:prstGeom prst="line">
              <a:avLst/>
            </a:prstGeom>
            <a:ln w="22225" cap="flat" cmpd="sng">
              <a:solidFill>
                <a:srgbClr val="0000FF"/>
              </a:solidFill>
              <a:prstDash val="dash"/>
              <a:headEnd type="triangle" w="sm" len="lg"/>
              <a:tailEnd type="triangle" w="sm" len="lg"/>
            </a:ln>
          </p:spPr>
        </p:sp>
        <p:sp>
          <p:nvSpPr>
            <p:cNvPr id="45075" name="Line 10"/>
            <p:cNvSpPr/>
            <p:nvPr/>
          </p:nvSpPr>
          <p:spPr>
            <a:xfrm>
              <a:off x="3695" y="1541"/>
              <a:ext cx="0" cy="732"/>
            </a:xfrm>
            <a:prstGeom prst="line">
              <a:avLst/>
            </a:prstGeom>
            <a:ln w="9525" cap="flat" cmpd="sng">
              <a:solidFill>
                <a:schemeClr val="tx1"/>
              </a:solidFill>
              <a:prstDash val="solid"/>
              <a:headEnd type="none" w="med" len="med"/>
              <a:tailEnd type="none" w="med" len="med"/>
            </a:ln>
          </p:spPr>
        </p:sp>
        <p:sp>
          <p:nvSpPr>
            <p:cNvPr id="45076" name="Line 11"/>
            <p:cNvSpPr/>
            <p:nvPr/>
          </p:nvSpPr>
          <p:spPr>
            <a:xfrm>
              <a:off x="3119" y="2214"/>
              <a:ext cx="576" cy="0"/>
            </a:xfrm>
            <a:prstGeom prst="line">
              <a:avLst/>
            </a:prstGeom>
            <a:ln w="25400" cap="flat" cmpd="sng">
              <a:solidFill>
                <a:schemeClr val="tx1"/>
              </a:solidFill>
              <a:prstDash val="solid"/>
              <a:headEnd type="triangle" w="sm" len="lg"/>
              <a:tailEnd type="triangle" w="sm" len="lg"/>
            </a:ln>
          </p:spPr>
        </p:sp>
        <p:sp>
          <p:nvSpPr>
            <p:cNvPr id="45077" name="Line 12"/>
            <p:cNvSpPr/>
            <p:nvPr/>
          </p:nvSpPr>
          <p:spPr>
            <a:xfrm>
              <a:off x="3695" y="2116"/>
              <a:ext cx="1435" cy="0"/>
            </a:xfrm>
            <a:prstGeom prst="line">
              <a:avLst/>
            </a:prstGeom>
            <a:ln w="22225" cap="flat" cmpd="sng">
              <a:solidFill>
                <a:srgbClr val="FF0000"/>
              </a:solidFill>
              <a:prstDash val="dash"/>
              <a:headEnd type="triangle" w="sm" len="lg"/>
              <a:tailEnd type="triangle" w="sm" len="lg"/>
            </a:ln>
          </p:spPr>
        </p:sp>
        <p:graphicFrame>
          <p:nvGraphicFramePr>
            <p:cNvPr id="45061" name="Object 13"/>
            <p:cNvGraphicFramePr/>
            <p:nvPr/>
          </p:nvGraphicFramePr>
          <p:xfrm>
            <a:off x="4198" y="1888"/>
            <a:ext cx="343" cy="408"/>
          </p:xfrm>
          <a:graphic>
            <a:graphicData uri="http://schemas.openxmlformats.org/presentationml/2006/ole">
              <mc:AlternateContent xmlns:mc="http://schemas.openxmlformats.org/markup-compatibility/2006">
                <mc:Choice xmlns:v="urn:schemas-microsoft-com:vml" Requires="v">
                  <p:oleObj spid="_x0000_s3207" name="" r:id="rId1" imgW="177800" imgH="227965" progId="Equation.3">
                    <p:embed/>
                  </p:oleObj>
                </mc:Choice>
                <mc:Fallback>
                  <p:oleObj name="" r:id="rId1" imgW="177800" imgH="227965" progId="Equation.3">
                    <p:embed/>
                    <p:pic>
                      <p:nvPicPr>
                        <p:cNvPr id="0" name="图片 3206"/>
                        <p:cNvPicPr/>
                        <p:nvPr/>
                      </p:nvPicPr>
                      <p:blipFill>
                        <a:blip r:embed="rId2"/>
                        <a:stretch>
                          <a:fillRect/>
                        </a:stretch>
                      </p:blipFill>
                      <p:spPr>
                        <a:xfrm>
                          <a:off x="4198" y="1888"/>
                          <a:ext cx="343" cy="408"/>
                        </a:xfrm>
                        <a:prstGeom prst="rect">
                          <a:avLst/>
                        </a:prstGeom>
                        <a:solidFill>
                          <a:schemeClr val="bg1"/>
                        </a:solidFill>
                        <a:ln w="38100">
                          <a:noFill/>
                          <a:miter/>
                        </a:ln>
                      </p:spPr>
                    </p:pic>
                  </p:oleObj>
                </mc:Fallback>
              </mc:AlternateContent>
            </a:graphicData>
          </a:graphic>
        </p:graphicFrame>
        <p:graphicFrame>
          <p:nvGraphicFramePr>
            <p:cNvPr id="45062" name="Object 14"/>
            <p:cNvGraphicFramePr/>
            <p:nvPr/>
          </p:nvGraphicFramePr>
          <p:xfrm>
            <a:off x="4014" y="663"/>
            <a:ext cx="239" cy="278"/>
          </p:xfrm>
          <a:graphic>
            <a:graphicData uri="http://schemas.openxmlformats.org/presentationml/2006/ole">
              <mc:AlternateContent xmlns:mc="http://schemas.openxmlformats.org/markup-compatibility/2006">
                <mc:Choice xmlns:v="urn:schemas-microsoft-com:vml" Requires="v">
                  <p:oleObj spid="_x0000_s3208" name="" r:id="rId3" imgW="190500" imgH="241300" progId="Equation.3">
                    <p:embed/>
                  </p:oleObj>
                </mc:Choice>
                <mc:Fallback>
                  <p:oleObj name="" r:id="rId3" imgW="190500" imgH="241300" progId="Equation.3">
                    <p:embed/>
                    <p:pic>
                      <p:nvPicPr>
                        <p:cNvPr id="0" name="图片 3207"/>
                        <p:cNvPicPr/>
                        <p:nvPr/>
                      </p:nvPicPr>
                      <p:blipFill>
                        <a:blip r:embed="rId4"/>
                        <a:stretch>
                          <a:fillRect/>
                        </a:stretch>
                      </p:blipFill>
                      <p:spPr>
                        <a:xfrm>
                          <a:off x="4014" y="663"/>
                          <a:ext cx="239" cy="278"/>
                        </a:xfrm>
                        <a:prstGeom prst="rect">
                          <a:avLst/>
                        </a:prstGeom>
                        <a:solidFill>
                          <a:schemeClr val="bg1"/>
                        </a:solidFill>
                        <a:ln w="38100">
                          <a:noFill/>
                          <a:miter/>
                        </a:ln>
                      </p:spPr>
                    </p:pic>
                  </p:oleObj>
                </mc:Fallback>
              </mc:AlternateContent>
            </a:graphicData>
          </a:graphic>
        </p:graphicFrame>
        <p:sp>
          <p:nvSpPr>
            <p:cNvPr id="45078" name="Text Box 15"/>
            <p:cNvSpPr txBox="1"/>
            <p:nvPr/>
          </p:nvSpPr>
          <p:spPr>
            <a:xfrm>
              <a:off x="5131" y="1229"/>
              <a:ext cx="244" cy="288"/>
            </a:xfrm>
            <a:prstGeom prst="rect">
              <a:avLst/>
            </a:prstGeom>
            <a:noFill/>
            <a:ln w="9525">
              <a:noFill/>
            </a:ln>
          </p:spPr>
          <p:txBody>
            <a:bodyPr wrap="none">
              <a:spAutoFit/>
            </a:bodyPr>
            <a:p>
              <a:r>
                <a:rPr lang="en-US" altLang="zh-CN" i="1" dirty="0">
                  <a:solidFill>
                    <a:srgbClr val="CC0000"/>
                  </a:solidFill>
                  <a:latin typeface="Times New Roman" panose="02020603050405020304" pitchFamily="18" charset="0"/>
                </a:rPr>
                <a:t>A</a:t>
              </a:r>
              <a:endParaRPr lang="en-US" altLang="zh-CN" i="1" dirty="0">
                <a:solidFill>
                  <a:srgbClr val="CC0000"/>
                </a:solidFill>
                <a:latin typeface="Times New Roman" panose="02020603050405020304" pitchFamily="18" charset="0"/>
              </a:endParaRPr>
            </a:p>
          </p:txBody>
        </p:sp>
        <p:graphicFrame>
          <p:nvGraphicFramePr>
            <p:cNvPr id="45063" name="Object 16"/>
            <p:cNvGraphicFramePr/>
            <p:nvPr/>
          </p:nvGraphicFramePr>
          <p:xfrm>
            <a:off x="2971" y="1343"/>
            <a:ext cx="155" cy="227"/>
          </p:xfrm>
          <a:graphic>
            <a:graphicData uri="http://schemas.openxmlformats.org/presentationml/2006/ole">
              <mc:AlternateContent xmlns:mc="http://schemas.openxmlformats.org/markup-compatibility/2006">
                <mc:Choice xmlns:v="urn:schemas-microsoft-com:vml" Requires="v">
                  <p:oleObj spid="_x0000_s3209" name="" r:id="rId5" imgW="152400" imgH="190500" progId="Equation.3">
                    <p:embed/>
                  </p:oleObj>
                </mc:Choice>
                <mc:Fallback>
                  <p:oleObj name="" r:id="rId5" imgW="152400" imgH="190500" progId="Equation.3">
                    <p:embed/>
                    <p:pic>
                      <p:nvPicPr>
                        <p:cNvPr id="0" name="图片 3208"/>
                        <p:cNvPicPr/>
                        <p:nvPr/>
                      </p:nvPicPr>
                      <p:blipFill>
                        <a:blip r:embed="rId6"/>
                        <a:stretch>
                          <a:fillRect/>
                        </a:stretch>
                      </p:blipFill>
                      <p:spPr>
                        <a:xfrm>
                          <a:off x="2971" y="1343"/>
                          <a:ext cx="155" cy="227"/>
                        </a:xfrm>
                        <a:prstGeom prst="rect">
                          <a:avLst/>
                        </a:prstGeom>
                        <a:noFill/>
                        <a:ln w="38100">
                          <a:noFill/>
                          <a:miter/>
                        </a:ln>
                      </p:spPr>
                    </p:pic>
                  </p:oleObj>
                </mc:Fallback>
              </mc:AlternateContent>
            </a:graphicData>
          </a:graphic>
        </p:graphicFrame>
        <p:graphicFrame>
          <p:nvGraphicFramePr>
            <p:cNvPr id="45064" name="Object 17"/>
            <p:cNvGraphicFramePr/>
            <p:nvPr/>
          </p:nvGraphicFramePr>
          <p:xfrm>
            <a:off x="3473" y="1572"/>
            <a:ext cx="178" cy="270"/>
          </p:xfrm>
          <a:graphic>
            <a:graphicData uri="http://schemas.openxmlformats.org/presentationml/2006/ole">
              <mc:AlternateContent xmlns:mc="http://schemas.openxmlformats.org/markup-compatibility/2006">
                <mc:Choice xmlns:v="urn:schemas-microsoft-com:vml" Requires="v">
                  <p:oleObj spid="_x0000_s3204" name="" r:id="rId7" imgW="215900" imgH="278765" progId="Equation.3">
                    <p:embed/>
                  </p:oleObj>
                </mc:Choice>
                <mc:Fallback>
                  <p:oleObj name="" r:id="rId7" imgW="215900" imgH="278765" progId="Equation.3">
                    <p:embed/>
                    <p:pic>
                      <p:nvPicPr>
                        <p:cNvPr id="0" name="图片 3203"/>
                        <p:cNvPicPr/>
                        <p:nvPr/>
                      </p:nvPicPr>
                      <p:blipFill>
                        <a:blip r:embed="rId8"/>
                        <a:stretch>
                          <a:fillRect/>
                        </a:stretch>
                      </p:blipFill>
                      <p:spPr>
                        <a:xfrm>
                          <a:off x="3473" y="1572"/>
                          <a:ext cx="178" cy="270"/>
                        </a:xfrm>
                        <a:prstGeom prst="rect">
                          <a:avLst/>
                        </a:prstGeom>
                        <a:noFill/>
                        <a:ln w="38100">
                          <a:noFill/>
                          <a:miter/>
                        </a:ln>
                      </p:spPr>
                    </p:pic>
                  </p:oleObj>
                </mc:Fallback>
              </mc:AlternateContent>
            </a:graphicData>
          </a:graphic>
        </p:graphicFrame>
        <p:graphicFrame>
          <p:nvGraphicFramePr>
            <p:cNvPr id="45065" name="Object 18"/>
            <p:cNvGraphicFramePr/>
            <p:nvPr/>
          </p:nvGraphicFramePr>
          <p:xfrm>
            <a:off x="3292" y="1888"/>
            <a:ext cx="293" cy="363"/>
          </p:xfrm>
          <a:graphic>
            <a:graphicData uri="http://schemas.openxmlformats.org/presentationml/2006/ole">
              <mc:AlternateContent xmlns:mc="http://schemas.openxmlformats.org/markup-compatibility/2006">
                <mc:Choice xmlns:v="urn:schemas-microsoft-com:vml" Requires="v">
                  <p:oleObj spid="_x0000_s3205" name="" r:id="rId9" imgW="266065" imgH="228600" progId="Equation.3">
                    <p:embed/>
                  </p:oleObj>
                </mc:Choice>
                <mc:Fallback>
                  <p:oleObj name="" r:id="rId9" imgW="266065" imgH="228600" progId="Equation.3">
                    <p:embed/>
                    <p:pic>
                      <p:nvPicPr>
                        <p:cNvPr id="0" name="图片 3204"/>
                        <p:cNvPicPr/>
                        <p:nvPr/>
                      </p:nvPicPr>
                      <p:blipFill>
                        <a:blip r:embed="rId10"/>
                        <a:stretch>
                          <a:fillRect/>
                        </a:stretch>
                      </p:blipFill>
                      <p:spPr>
                        <a:xfrm>
                          <a:off x="3292" y="1888"/>
                          <a:ext cx="293" cy="363"/>
                        </a:xfrm>
                        <a:prstGeom prst="rect">
                          <a:avLst/>
                        </a:prstGeom>
                        <a:noFill/>
                        <a:ln w="38100">
                          <a:noFill/>
                          <a:miter/>
                        </a:ln>
                      </p:spPr>
                    </p:pic>
                  </p:oleObj>
                </mc:Fallback>
              </mc:AlternateContent>
            </a:graphicData>
          </a:graphic>
        </p:graphicFrame>
        <p:graphicFrame>
          <p:nvGraphicFramePr>
            <p:cNvPr id="45066" name="Object 19"/>
            <p:cNvGraphicFramePr/>
            <p:nvPr/>
          </p:nvGraphicFramePr>
          <p:xfrm>
            <a:off x="4416" y="867"/>
            <a:ext cx="528" cy="522"/>
          </p:xfrm>
          <a:graphic>
            <a:graphicData uri="http://schemas.openxmlformats.org/presentationml/2006/ole">
              <mc:AlternateContent xmlns:mc="http://schemas.openxmlformats.org/markup-compatibility/2006">
                <mc:Choice xmlns:v="urn:schemas-microsoft-com:vml" Requires="v">
                  <p:oleObj spid="_x0000_s3210" name="" r:id="rId11" imgW="635000" imgH="609600" progId="Equation.3">
                    <p:embed/>
                  </p:oleObj>
                </mc:Choice>
                <mc:Fallback>
                  <p:oleObj name="" r:id="rId11" imgW="635000" imgH="609600" progId="Equation.3">
                    <p:embed/>
                    <p:pic>
                      <p:nvPicPr>
                        <p:cNvPr id="0" name="图片 3209"/>
                        <p:cNvPicPr/>
                        <p:nvPr/>
                      </p:nvPicPr>
                      <p:blipFill>
                        <a:blip r:embed="rId12"/>
                        <a:stretch>
                          <a:fillRect/>
                        </a:stretch>
                      </p:blipFill>
                      <p:spPr>
                        <a:xfrm>
                          <a:off x="4416" y="867"/>
                          <a:ext cx="528" cy="522"/>
                        </a:xfrm>
                        <a:prstGeom prst="rect">
                          <a:avLst/>
                        </a:prstGeom>
                        <a:solidFill>
                          <a:schemeClr val="accent1"/>
                        </a:solidFill>
                        <a:ln w="9525" cap="flat" cmpd="sng">
                          <a:solidFill>
                            <a:schemeClr val="tx2"/>
                          </a:solidFill>
                          <a:prstDash val="solid"/>
                          <a:miter/>
                          <a:headEnd type="none" w="med" len="med"/>
                          <a:tailEnd type="none" w="med" len="med"/>
                        </a:ln>
                      </p:spPr>
                    </p:pic>
                  </p:oleObj>
                </mc:Fallback>
              </mc:AlternateContent>
            </a:graphicData>
          </a:graphic>
        </p:graphicFrame>
      </p:grpSp>
      <p:graphicFrame>
        <p:nvGraphicFramePr>
          <p:cNvPr id="365588" name="Object 20"/>
          <p:cNvGraphicFramePr/>
          <p:nvPr/>
        </p:nvGraphicFramePr>
        <p:xfrm>
          <a:off x="685800" y="4159250"/>
          <a:ext cx="3200400" cy="1063625"/>
        </p:xfrm>
        <a:graphic>
          <a:graphicData uri="http://schemas.openxmlformats.org/presentationml/2006/ole">
            <mc:AlternateContent xmlns:mc="http://schemas.openxmlformats.org/markup-compatibility/2006">
              <mc:Choice xmlns:v="urn:schemas-microsoft-com:vml" Requires="v">
                <p:oleObj spid="_x0000_s3211" name="" r:id="rId13" imgW="1091565" imgH="393700" progId="Equation.3">
                  <p:embed/>
                </p:oleObj>
              </mc:Choice>
              <mc:Fallback>
                <p:oleObj name="" r:id="rId13" imgW="1091565" imgH="393700" progId="Equation.3">
                  <p:embed/>
                  <p:pic>
                    <p:nvPicPr>
                      <p:cNvPr id="0" name="图片 3210"/>
                      <p:cNvPicPr/>
                      <p:nvPr/>
                    </p:nvPicPr>
                    <p:blipFill>
                      <a:blip r:embed="rId14"/>
                      <a:stretch>
                        <a:fillRect/>
                      </a:stretch>
                    </p:blipFill>
                    <p:spPr>
                      <a:xfrm>
                        <a:off x="685800" y="4159250"/>
                        <a:ext cx="3200400" cy="1063625"/>
                      </a:xfrm>
                      <a:prstGeom prst="rect">
                        <a:avLst/>
                      </a:prstGeom>
                      <a:noFill/>
                      <a:ln w="38100">
                        <a:noFill/>
                        <a:miter/>
                      </a:ln>
                    </p:spPr>
                  </p:pic>
                </p:oleObj>
              </mc:Fallback>
            </mc:AlternateContent>
          </a:graphicData>
        </a:graphic>
      </p:graphicFrame>
      <p:graphicFrame>
        <p:nvGraphicFramePr>
          <p:cNvPr id="365589" name="Object 21"/>
          <p:cNvGraphicFramePr/>
          <p:nvPr/>
        </p:nvGraphicFramePr>
        <p:xfrm>
          <a:off x="4586288" y="4135438"/>
          <a:ext cx="4252912" cy="1143000"/>
        </p:xfrm>
        <a:graphic>
          <a:graphicData uri="http://schemas.openxmlformats.org/presentationml/2006/ole">
            <mc:AlternateContent xmlns:mc="http://schemas.openxmlformats.org/markup-compatibility/2006">
              <mc:Choice xmlns:v="urn:schemas-microsoft-com:vml" Requires="v">
                <p:oleObj spid="_x0000_s3212" name="" r:id="rId15" imgW="1688465" imgH="431800" progId="Equation.3">
                  <p:embed/>
                </p:oleObj>
              </mc:Choice>
              <mc:Fallback>
                <p:oleObj name="" r:id="rId15" imgW="1688465" imgH="431800" progId="Equation.3">
                  <p:embed/>
                  <p:pic>
                    <p:nvPicPr>
                      <p:cNvPr id="0" name="图片 3211"/>
                      <p:cNvPicPr/>
                      <p:nvPr/>
                    </p:nvPicPr>
                    <p:blipFill>
                      <a:blip r:embed="rId16"/>
                      <a:stretch>
                        <a:fillRect/>
                      </a:stretch>
                    </p:blipFill>
                    <p:spPr>
                      <a:xfrm>
                        <a:off x="4586288" y="4135438"/>
                        <a:ext cx="4252912" cy="1143000"/>
                      </a:xfrm>
                      <a:prstGeom prst="rect">
                        <a:avLst/>
                      </a:prstGeom>
                      <a:noFill/>
                      <a:ln w="38100">
                        <a:noFill/>
                        <a:miter/>
                      </a:ln>
                    </p:spPr>
                  </p:pic>
                </p:oleObj>
              </mc:Fallback>
            </mc:AlternateContent>
          </a:graphicData>
        </a:graphic>
      </p:graphicFrame>
    </p:spTree>
    <p:controls>
      <mc:AlternateContent xmlns:mc="http://schemas.openxmlformats.org/markup-compatibility/2006">
        <mc:Choice xmlns:v="urn:schemas-microsoft-com:vml" Requires="v">
          <p:control spid="45060" name="" r:id="rId17" imgW="3887788" imgH="3095625"/>
        </mc:Choice>
        <mc:Fallback>
          <p:control name="" r:id="rId17" imgW="3887788" imgH="3095625">
            <p:pic>
              <p:nvPicPr>
                <p:cNvPr id="0" name="ShockwaveFlash1"/>
                <p:cNvPicPr/>
                <p:nvPr/>
              </p:nvPicPr>
              <p:blipFill>
                <a:blip r:embed="rId18"/>
                <a:stretch>
                  <a:fillRect/>
                </a:stretch>
              </p:blipFill>
              <p:spPr>
                <a:xfrm>
                  <a:off x="685800" y="942975"/>
                  <a:ext cx="3887788" cy="3095625"/>
                </a:xfrm>
                <a:prstGeom prst="rect">
                  <a:avLst/>
                </a:prstGeom>
              </p:spPr>
            </p:pic>
          </p:control>
        </mc:Fallback>
      </mc:AlternateContent>
    </p:controls>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65588"/>
                                        </p:tgtEl>
                                        <p:attrNameLst>
                                          <p:attrName>style.visibility</p:attrName>
                                        </p:attrNameLst>
                                      </p:cBhvr>
                                      <p:to>
                                        <p:strVal val="visible"/>
                                      </p:to>
                                    </p:set>
                                    <p:anim calcmode="lin" valueType="num">
                                      <p:cBhvr>
                                        <p:cTn id="7" dur="500" fill="hold"/>
                                        <p:tgtEl>
                                          <p:spTgt spid="365588"/>
                                        </p:tgtEl>
                                        <p:attrNameLst>
                                          <p:attrName>ppt_w</p:attrName>
                                        </p:attrNameLst>
                                      </p:cBhvr>
                                      <p:tavLst>
                                        <p:tav tm="0">
                                          <p:val>
                                            <p:fltVal val="0.000000"/>
                                          </p:val>
                                        </p:tav>
                                        <p:tav tm="100000">
                                          <p:val>
                                            <p:strVal val="#ppt_w"/>
                                          </p:val>
                                        </p:tav>
                                      </p:tavLst>
                                    </p:anim>
                                    <p:anim calcmode="lin" valueType="num">
                                      <p:cBhvr>
                                        <p:cTn id="8" dur="500" fill="hold"/>
                                        <p:tgtEl>
                                          <p:spTgt spid="36558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65589"/>
                                        </p:tgtEl>
                                        <p:attrNameLst>
                                          <p:attrName>style.visibility</p:attrName>
                                        </p:attrNameLst>
                                      </p:cBhvr>
                                      <p:to>
                                        <p:strVal val="visible"/>
                                      </p:to>
                                    </p:set>
                                    <p:anim calcmode="lin" valueType="num">
                                      <p:cBhvr>
                                        <p:cTn id="13" dur="500" fill="hold"/>
                                        <p:tgtEl>
                                          <p:spTgt spid="365589"/>
                                        </p:tgtEl>
                                        <p:attrNameLst>
                                          <p:attrName>ppt_w</p:attrName>
                                        </p:attrNameLst>
                                      </p:cBhvr>
                                      <p:tavLst>
                                        <p:tav tm="0">
                                          <p:val>
                                            <p:fltVal val="0.000000"/>
                                          </p:val>
                                        </p:tav>
                                        <p:tav tm="100000">
                                          <p:val>
                                            <p:strVal val="#ppt_w"/>
                                          </p:val>
                                        </p:tav>
                                      </p:tavLst>
                                    </p:anim>
                                    <p:anim calcmode="lin" valueType="num">
                                      <p:cBhvr>
                                        <p:cTn id="14" dur="500" fill="hold"/>
                                        <p:tgtEl>
                                          <p:spTgt spid="3655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082" name="Object 2"/>
          <p:cNvGraphicFramePr/>
          <p:nvPr/>
        </p:nvGraphicFramePr>
        <p:xfrm>
          <a:off x="5029200" y="1600200"/>
          <a:ext cx="1893888" cy="1082675"/>
        </p:xfrm>
        <a:graphic>
          <a:graphicData uri="http://schemas.openxmlformats.org/presentationml/2006/ole">
            <mc:AlternateContent xmlns:mc="http://schemas.openxmlformats.org/markup-compatibility/2006">
              <mc:Choice xmlns:v="urn:schemas-microsoft-com:vml" Requires="v">
                <p:oleObj spid="_x0000_s3218" name="" r:id="rId1" imgW="1434465" imgH="799465" progId="Equation.3">
                  <p:embed/>
                </p:oleObj>
              </mc:Choice>
              <mc:Fallback>
                <p:oleObj name="" r:id="rId1" imgW="1434465" imgH="799465" progId="Equation.3">
                  <p:embed/>
                  <p:pic>
                    <p:nvPicPr>
                      <p:cNvPr id="0" name="图片 3217"/>
                      <p:cNvPicPr/>
                      <p:nvPr/>
                    </p:nvPicPr>
                    <p:blipFill>
                      <a:blip r:embed="rId2"/>
                      <a:stretch>
                        <a:fillRect/>
                      </a:stretch>
                    </p:blipFill>
                    <p:spPr>
                      <a:xfrm>
                        <a:off x="5029200" y="1600200"/>
                        <a:ext cx="1893888" cy="1082675"/>
                      </a:xfrm>
                      <a:prstGeom prst="rect">
                        <a:avLst/>
                      </a:prstGeom>
                      <a:noFill/>
                      <a:ln w="38100">
                        <a:noFill/>
                        <a:miter/>
                      </a:ln>
                    </p:spPr>
                  </p:pic>
                </p:oleObj>
              </mc:Fallback>
            </mc:AlternateContent>
          </a:graphicData>
        </a:graphic>
      </p:graphicFrame>
      <p:sp>
        <p:nvSpPr>
          <p:cNvPr id="46089" name="Text Box 3"/>
          <p:cNvSpPr txBox="1"/>
          <p:nvPr/>
        </p:nvSpPr>
        <p:spPr>
          <a:xfrm>
            <a:off x="1066800" y="1752600"/>
            <a:ext cx="3679825"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波源</a:t>
            </a:r>
            <a:r>
              <a:rPr lang="zh-CN" altLang="en-US" sz="3200" dirty="0">
                <a:solidFill>
                  <a:srgbClr val="CC0000"/>
                </a:solidFill>
                <a:latin typeface="宋体" panose="02010600030101010101" pitchFamily="2" charset="-122"/>
              </a:rPr>
              <a:t>向</a:t>
            </a:r>
            <a:r>
              <a:rPr lang="zh-CN" altLang="en-US" sz="3200" dirty="0">
                <a:solidFill>
                  <a:schemeClr val="tx1"/>
                </a:solidFill>
                <a:latin typeface="宋体" panose="02010600030101010101" pitchFamily="2" charset="-122"/>
              </a:rPr>
              <a:t>观察者运动</a:t>
            </a:r>
            <a:endParaRPr lang="zh-CN" altLang="en-US" sz="3200" dirty="0">
              <a:solidFill>
                <a:schemeClr val="tx1"/>
              </a:solidFill>
              <a:latin typeface="宋体" panose="02010600030101010101" pitchFamily="2" charset="-122"/>
            </a:endParaRPr>
          </a:p>
        </p:txBody>
      </p:sp>
      <p:sp>
        <p:nvSpPr>
          <p:cNvPr id="366596" name="Text Box 4"/>
          <p:cNvSpPr txBox="1">
            <a:spLocks noChangeArrowheads="1"/>
          </p:cNvSpPr>
          <p:nvPr/>
        </p:nvSpPr>
        <p:spPr bwMode="auto">
          <a:xfrm>
            <a:off x="762000" y="990600"/>
            <a:ext cx="3722688" cy="68580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ln>
          <a:effectLst/>
        </p:spPr>
        <p:txBody>
          <a:bodyPr>
            <a:spAutoFit/>
          </a:bodyPr>
          <a:lstStyle/>
          <a:p>
            <a:pPr marR="0" defTabSz="914400">
              <a:lnSpc>
                <a:spcPct val="120000"/>
              </a:lnSpc>
              <a:spcBef>
                <a:spcPct val="50000"/>
              </a:spcBef>
              <a:buClrTx/>
              <a:buSzTx/>
              <a:buFontTx/>
              <a:defRPr/>
            </a:pPr>
            <a:r>
              <a:rPr kumimoji="0" lang="zh-CN" altLang="en-US" sz="3200" kern="1200" cap="none" spc="0" normalizeH="0" baseline="0" noProof="0" smtClean="0">
                <a:solidFill>
                  <a:srgbClr val="CC0000"/>
                </a:solidFill>
                <a:latin typeface="宋体" panose="02010600030101010101" pitchFamily="2" charset="-122"/>
                <a:ea typeface="宋体" panose="02010600030101010101" pitchFamily="2" charset="-122"/>
                <a:cs typeface="+mn-cs"/>
              </a:rPr>
              <a:t>观察者接收的频率   </a:t>
            </a:r>
            <a:endParaRPr kumimoji="0" lang="zh-CN" altLang="en-US" sz="3200" kern="1200" cap="none" spc="0" normalizeH="0" baseline="0" noProof="0" smtClean="0">
              <a:solidFill>
                <a:schemeClr val="tx1"/>
              </a:solidFill>
              <a:latin typeface="宋体" panose="02010600030101010101" pitchFamily="2" charset="-122"/>
              <a:ea typeface="宋体" panose="02010600030101010101" pitchFamily="2" charset="-122"/>
              <a:cs typeface="+mn-cs"/>
            </a:endParaRPr>
          </a:p>
        </p:txBody>
      </p:sp>
      <p:sp>
        <p:nvSpPr>
          <p:cNvPr id="46091" name="Rectangle 5"/>
          <p:cNvSpPr/>
          <p:nvPr/>
        </p:nvSpPr>
        <p:spPr>
          <a:xfrm>
            <a:off x="1066800" y="2590800"/>
            <a:ext cx="3908425"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波源</a:t>
            </a:r>
            <a:r>
              <a:rPr lang="zh-CN" altLang="en-US" sz="3200" dirty="0">
                <a:solidFill>
                  <a:srgbClr val="CC0000"/>
                </a:solidFill>
                <a:latin typeface="宋体" panose="02010600030101010101" pitchFamily="2" charset="-122"/>
              </a:rPr>
              <a:t>远离</a:t>
            </a:r>
            <a:r>
              <a:rPr lang="zh-CN" altLang="en-US" sz="3200" dirty="0">
                <a:solidFill>
                  <a:schemeClr val="tx1"/>
                </a:solidFill>
                <a:latin typeface="宋体" panose="02010600030101010101" pitchFamily="2" charset="-122"/>
              </a:rPr>
              <a:t>观察者运动</a:t>
            </a:r>
            <a:endParaRPr lang="zh-CN" altLang="en-US" sz="3200" dirty="0">
              <a:solidFill>
                <a:schemeClr val="tx1"/>
              </a:solidFill>
              <a:latin typeface="宋体" panose="02010600030101010101" pitchFamily="2" charset="-122"/>
            </a:endParaRPr>
          </a:p>
        </p:txBody>
      </p:sp>
      <p:graphicFrame>
        <p:nvGraphicFramePr>
          <p:cNvPr id="46083" name="Object 6"/>
          <p:cNvGraphicFramePr/>
          <p:nvPr/>
        </p:nvGraphicFramePr>
        <p:xfrm>
          <a:off x="5029200" y="2590800"/>
          <a:ext cx="1887538" cy="1084263"/>
        </p:xfrm>
        <a:graphic>
          <a:graphicData uri="http://schemas.openxmlformats.org/presentationml/2006/ole">
            <mc:AlternateContent xmlns:mc="http://schemas.openxmlformats.org/markup-compatibility/2006">
              <mc:Choice xmlns:v="urn:schemas-microsoft-com:vml" Requires="v">
                <p:oleObj spid="_x0000_s3203" name="" r:id="rId3" imgW="1434465" imgH="799465" progId="Equation.3">
                  <p:embed/>
                </p:oleObj>
              </mc:Choice>
              <mc:Fallback>
                <p:oleObj name="" r:id="rId3" imgW="1434465" imgH="799465" progId="Equation.3">
                  <p:embed/>
                  <p:pic>
                    <p:nvPicPr>
                      <p:cNvPr id="0" name="图片 3202"/>
                      <p:cNvPicPr/>
                      <p:nvPr/>
                    </p:nvPicPr>
                    <p:blipFill>
                      <a:blip r:embed="rId4"/>
                      <a:stretch>
                        <a:fillRect/>
                      </a:stretch>
                    </p:blipFill>
                    <p:spPr>
                      <a:xfrm>
                        <a:off x="5029200" y="2590800"/>
                        <a:ext cx="1887538" cy="1084263"/>
                      </a:xfrm>
                      <a:prstGeom prst="rect">
                        <a:avLst/>
                      </a:prstGeom>
                      <a:noFill/>
                      <a:ln w="38100">
                        <a:noFill/>
                        <a:miter/>
                      </a:ln>
                    </p:spPr>
                  </p:pic>
                </p:oleObj>
              </mc:Fallback>
            </mc:AlternateContent>
          </a:graphicData>
        </a:graphic>
      </p:graphicFrame>
      <p:grpSp>
        <p:nvGrpSpPr>
          <p:cNvPr id="46092" name="Group 7"/>
          <p:cNvGrpSpPr/>
          <p:nvPr/>
        </p:nvGrpSpPr>
        <p:grpSpPr>
          <a:xfrm>
            <a:off x="2819400" y="3733800"/>
            <a:ext cx="3844925" cy="2362200"/>
            <a:chOff x="1776" y="2169"/>
            <a:chExt cx="2422" cy="1488"/>
          </a:xfrm>
        </p:grpSpPr>
        <p:sp>
          <p:nvSpPr>
            <p:cNvPr id="46093" name="Rectangle 8"/>
            <p:cNvSpPr/>
            <p:nvPr/>
          </p:nvSpPr>
          <p:spPr>
            <a:xfrm>
              <a:off x="1776" y="2169"/>
              <a:ext cx="2419" cy="1488"/>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46094" name="Freeform 9"/>
            <p:cNvSpPr/>
            <p:nvPr/>
          </p:nvSpPr>
          <p:spPr>
            <a:xfrm>
              <a:off x="2016" y="2622"/>
              <a:ext cx="1937" cy="720"/>
            </a:xfrm>
            <a:custGeom>
              <a:avLst/>
              <a:gdLst>
                <a:gd name="txL" fmla="*/ 0 w 1152"/>
                <a:gd name="txT" fmla="*/ 0 h 864"/>
                <a:gd name="txR" fmla="*/ 1152 w 1152"/>
                <a:gd name="txB" fmla="*/ 864 h 864"/>
              </a:gdLst>
              <a:ahLst/>
              <a:cxnLst>
                <a:cxn ang="0">
                  <a:pos x="0" y="432"/>
                </a:cxn>
                <a:cxn ang="0">
                  <a:pos x="288" y="0"/>
                </a:cxn>
                <a:cxn ang="0">
                  <a:pos x="576" y="432"/>
                </a:cxn>
                <a:cxn ang="0">
                  <a:pos x="864" y="864"/>
                </a:cxn>
                <a:cxn ang="0">
                  <a:pos x="1152" y="432"/>
                </a:cxn>
              </a:cxnLst>
              <a:rect l="txL" t="txT" r="txR" b="tx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ap="flat" cmpd="sng">
              <a:solidFill>
                <a:srgbClr val="0000FF">
                  <a:alpha val="100000"/>
                </a:srgbClr>
              </a:solidFill>
              <a:prstDash val="dash"/>
              <a:round/>
              <a:headEnd type="none" w="med" len="med"/>
              <a:tailEnd type="none" w="med" len="med"/>
            </a:ln>
          </p:spPr>
          <p:txBody>
            <a:bodyPr/>
            <a:p>
              <a:endParaRPr lang="zh-CN" altLang="en-US"/>
            </a:p>
          </p:txBody>
        </p:sp>
        <p:sp>
          <p:nvSpPr>
            <p:cNvPr id="46095" name="Line 10"/>
            <p:cNvSpPr/>
            <p:nvPr/>
          </p:nvSpPr>
          <p:spPr>
            <a:xfrm flipV="1">
              <a:off x="2013" y="2982"/>
              <a:ext cx="1940" cy="3"/>
            </a:xfrm>
            <a:prstGeom prst="line">
              <a:avLst/>
            </a:prstGeom>
            <a:ln w="12700" cap="flat" cmpd="sng">
              <a:solidFill>
                <a:schemeClr val="tx1"/>
              </a:solidFill>
              <a:prstDash val="solid"/>
              <a:headEnd type="none" w="med" len="med"/>
              <a:tailEnd type="none" w="med" len="med"/>
            </a:ln>
          </p:spPr>
        </p:sp>
        <p:sp>
          <p:nvSpPr>
            <p:cNvPr id="46096" name="Freeform 11"/>
            <p:cNvSpPr/>
            <p:nvPr/>
          </p:nvSpPr>
          <p:spPr>
            <a:xfrm>
              <a:off x="2535" y="2622"/>
              <a:ext cx="1418" cy="720"/>
            </a:xfrm>
            <a:custGeom>
              <a:avLst/>
              <a:gdLst>
                <a:gd name="txL" fmla="*/ 0 w 1152"/>
                <a:gd name="txT" fmla="*/ 0 h 864"/>
                <a:gd name="txR" fmla="*/ 1152 w 1152"/>
                <a:gd name="txB" fmla="*/ 864 h 864"/>
              </a:gdLst>
              <a:ahLst/>
              <a:cxnLst>
                <a:cxn ang="0">
                  <a:pos x="0" y="432"/>
                </a:cxn>
                <a:cxn ang="0">
                  <a:pos x="288" y="0"/>
                </a:cxn>
                <a:cxn ang="0">
                  <a:pos x="576" y="432"/>
                </a:cxn>
                <a:cxn ang="0">
                  <a:pos x="864" y="864"/>
                </a:cxn>
                <a:cxn ang="0">
                  <a:pos x="1152" y="432"/>
                </a:cxn>
              </a:cxnLst>
              <a:rect l="txL" t="txT" r="txR" b="tx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46097" name="Line 12"/>
            <p:cNvSpPr/>
            <p:nvPr/>
          </p:nvSpPr>
          <p:spPr>
            <a:xfrm>
              <a:off x="3953" y="2262"/>
              <a:ext cx="1" cy="1395"/>
            </a:xfrm>
            <a:prstGeom prst="line">
              <a:avLst/>
            </a:prstGeom>
            <a:ln w="12700" cap="flat" cmpd="sng">
              <a:solidFill>
                <a:schemeClr val="tx1"/>
              </a:solidFill>
              <a:prstDash val="solid"/>
              <a:headEnd type="none" w="med" len="med"/>
              <a:tailEnd type="none" w="med" len="med"/>
            </a:ln>
          </p:spPr>
        </p:sp>
        <p:sp>
          <p:nvSpPr>
            <p:cNvPr id="46098" name="Line 13"/>
            <p:cNvSpPr/>
            <p:nvPr/>
          </p:nvSpPr>
          <p:spPr>
            <a:xfrm>
              <a:off x="2013" y="2262"/>
              <a:ext cx="1" cy="1395"/>
            </a:xfrm>
            <a:prstGeom prst="line">
              <a:avLst/>
            </a:prstGeom>
            <a:ln w="12700" cap="flat" cmpd="sng">
              <a:solidFill>
                <a:schemeClr val="tx1"/>
              </a:solidFill>
              <a:prstDash val="solid"/>
              <a:headEnd type="none" w="med" len="med"/>
              <a:tailEnd type="none" w="med" len="med"/>
            </a:ln>
          </p:spPr>
        </p:sp>
        <p:sp>
          <p:nvSpPr>
            <p:cNvPr id="46099" name="Line 14"/>
            <p:cNvSpPr/>
            <p:nvPr/>
          </p:nvSpPr>
          <p:spPr>
            <a:xfrm>
              <a:off x="2016" y="2352"/>
              <a:ext cx="1937" cy="1"/>
            </a:xfrm>
            <a:prstGeom prst="line">
              <a:avLst/>
            </a:prstGeom>
            <a:ln w="22225" cap="flat" cmpd="sng">
              <a:solidFill>
                <a:srgbClr val="0000FF"/>
              </a:solidFill>
              <a:prstDash val="dash"/>
              <a:headEnd type="triangle" w="sm" len="lg"/>
              <a:tailEnd type="triangle" w="sm" len="lg"/>
            </a:ln>
          </p:spPr>
        </p:sp>
        <p:sp>
          <p:nvSpPr>
            <p:cNvPr id="46100" name="Line 15"/>
            <p:cNvSpPr/>
            <p:nvPr/>
          </p:nvSpPr>
          <p:spPr>
            <a:xfrm>
              <a:off x="2535" y="2982"/>
              <a:ext cx="1" cy="630"/>
            </a:xfrm>
            <a:prstGeom prst="line">
              <a:avLst/>
            </a:prstGeom>
            <a:ln w="9525" cap="flat" cmpd="sng">
              <a:solidFill>
                <a:schemeClr val="tx1"/>
              </a:solidFill>
              <a:prstDash val="solid"/>
              <a:headEnd type="none" w="med" len="med"/>
              <a:tailEnd type="none" w="med" len="med"/>
            </a:ln>
          </p:spPr>
        </p:sp>
        <p:sp>
          <p:nvSpPr>
            <p:cNvPr id="46101" name="Line 16"/>
            <p:cNvSpPr/>
            <p:nvPr/>
          </p:nvSpPr>
          <p:spPr>
            <a:xfrm>
              <a:off x="2016" y="3552"/>
              <a:ext cx="519" cy="9"/>
            </a:xfrm>
            <a:prstGeom prst="line">
              <a:avLst/>
            </a:prstGeom>
            <a:ln w="25400" cap="flat" cmpd="sng">
              <a:solidFill>
                <a:schemeClr val="tx1"/>
              </a:solidFill>
              <a:prstDash val="solid"/>
              <a:headEnd type="triangle" w="sm" len="lg"/>
              <a:tailEnd type="triangle" w="sm" len="lg"/>
            </a:ln>
          </p:spPr>
        </p:sp>
        <p:sp>
          <p:nvSpPr>
            <p:cNvPr id="46102" name="Line 17"/>
            <p:cNvSpPr/>
            <p:nvPr/>
          </p:nvSpPr>
          <p:spPr>
            <a:xfrm>
              <a:off x="2535" y="3477"/>
              <a:ext cx="1418" cy="1"/>
            </a:xfrm>
            <a:prstGeom prst="line">
              <a:avLst/>
            </a:prstGeom>
            <a:ln w="22225" cap="flat" cmpd="sng">
              <a:solidFill>
                <a:srgbClr val="FF0000"/>
              </a:solidFill>
              <a:prstDash val="dash"/>
              <a:headEnd type="triangle" w="sm" len="lg"/>
              <a:tailEnd type="triangle" w="sm" len="lg"/>
            </a:ln>
          </p:spPr>
        </p:sp>
        <p:graphicFrame>
          <p:nvGraphicFramePr>
            <p:cNvPr id="46084" name="Object 18"/>
            <p:cNvGraphicFramePr/>
            <p:nvPr/>
          </p:nvGraphicFramePr>
          <p:xfrm>
            <a:off x="3032" y="3287"/>
            <a:ext cx="357" cy="370"/>
          </p:xfrm>
          <a:graphic>
            <a:graphicData uri="http://schemas.openxmlformats.org/presentationml/2006/ole">
              <mc:AlternateContent xmlns:mc="http://schemas.openxmlformats.org/markup-compatibility/2006">
                <mc:Choice xmlns:v="urn:schemas-microsoft-com:vml" Requires="v">
                  <p:oleObj spid="_x0000_s3213" name="" r:id="rId5" imgW="177800" imgH="227965" progId="Equation.3">
                    <p:embed/>
                  </p:oleObj>
                </mc:Choice>
                <mc:Fallback>
                  <p:oleObj name="" r:id="rId5" imgW="177800" imgH="227965" progId="Equation.3">
                    <p:embed/>
                    <p:pic>
                      <p:nvPicPr>
                        <p:cNvPr id="0" name="图片 3212"/>
                        <p:cNvPicPr/>
                        <p:nvPr/>
                      </p:nvPicPr>
                      <p:blipFill>
                        <a:blip r:embed="rId6"/>
                        <a:stretch>
                          <a:fillRect/>
                        </a:stretch>
                      </p:blipFill>
                      <p:spPr>
                        <a:xfrm>
                          <a:off x="3032" y="3287"/>
                          <a:ext cx="357" cy="370"/>
                        </a:xfrm>
                        <a:prstGeom prst="rect">
                          <a:avLst/>
                        </a:prstGeom>
                        <a:solidFill>
                          <a:schemeClr val="bg1"/>
                        </a:solidFill>
                        <a:ln w="38100">
                          <a:noFill/>
                          <a:miter/>
                        </a:ln>
                      </p:spPr>
                    </p:pic>
                  </p:oleObj>
                </mc:Fallback>
              </mc:AlternateContent>
            </a:graphicData>
          </a:graphic>
        </p:graphicFrame>
        <p:graphicFrame>
          <p:nvGraphicFramePr>
            <p:cNvPr id="46085" name="Object 19"/>
            <p:cNvGraphicFramePr/>
            <p:nvPr/>
          </p:nvGraphicFramePr>
          <p:xfrm>
            <a:off x="2867" y="2243"/>
            <a:ext cx="258" cy="262"/>
          </p:xfrm>
          <a:graphic>
            <a:graphicData uri="http://schemas.openxmlformats.org/presentationml/2006/ole">
              <mc:AlternateContent xmlns:mc="http://schemas.openxmlformats.org/markup-compatibility/2006">
                <mc:Choice xmlns:v="urn:schemas-microsoft-com:vml" Requires="v">
                  <p:oleObj spid="_x0000_s3214" name="" r:id="rId7" imgW="190500" imgH="241300" progId="Equation.3">
                    <p:embed/>
                  </p:oleObj>
                </mc:Choice>
                <mc:Fallback>
                  <p:oleObj name="" r:id="rId7" imgW="190500" imgH="241300" progId="Equation.3">
                    <p:embed/>
                    <p:pic>
                      <p:nvPicPr>
                        <p:cNvPr id="0" name="图片 3213"/>
                        <p:cNvPicPr/>
                        <p:nvPr/>
                      </p:nvPicPr>
                      <p:blipFill>
                        <a:blip r:embed="rId8"/>
                        <a:stretch>
                          <a:fillRect/>
                        </a:stretch>
                      </p:blipFill>
                      <p:spPr>
                        <a:xfrm>
                          <a:off x="2867" y="2243"/>
                          <a:ext cx="258" cy="262"/>
                        </a:xfrm>
                        <a:prstGeom prst="rect">
                          <a:avLst/>
                        </a:prstGeom>
                        <a:solidFill>
                          <a:schemeClr val="bg1"/>
                        </a:solidFill>
                        <a:ln w="38100">
                          <a:noFill/>
                          <a:miter/>
                        </a:ln>
                      </p:spPr>
                    </p:pic>
                  </p:oleObj>
                </mc:Fallback>
              </mc:AlternateContent>
            </a:graphicData>
          </a:graphic>
        </p:graphicFrame>
        <p:sp>
          <p:nvSpPr>
            <p:cNvPr id="46103" name="Text Box 20"/>
            <p:cNvSpPr txBox="1"/>
            <p:nvPr/>
          </p:nvSpPr>
          <p:spPr>
            <a:xfrm>
              <a:off x="3954" y="2713"/>
              <a:ext cx="244" cy="288"/>
            </a:xfrm>
            <a:prstGeom prst="rect">
              <a:avLst/>
            </a:prstGeom>
            <a:noFill/>
            <a:ln w="9525">
              <a:noFill/>
            </a:ln>
          </p:spPr>
          <p:txBody>
            <a:bodyPr wrap="none">
              <a:spAutoFit/>
            </a:bodyPr>
            <a:p>
              <a:r>
                <a:rPr lang="en-US" altLang="zh-CN" i="1" dirty="0">
                  <a:solidFill>
                    <a:srgbClr val="CC0000"/>
                  </a:solidFill>
                  <a:latin typeface="Times New Roman" panose="02020603050405020304" pitchFamily="18" charset="0"/>
                </a:rPr>
                <a:t>A</a:t>
              </a:r>
              <a:endParaRPr lang="en-US" altLang="zh-CN" i="1" dirty="0">
                <a:solidFill>
                  <a:srgbClr val="CC0000"/>
                </a:solidFill>
                <a:latin typeface="Times New Roman" panose="02020603050405020304" pitchFamily="18" charset="0"/>
              </a:endParaRPr>
            </a:p>
          </p:txBody>
        </p:sp>
        <p:graphicFrame>
          <p:nvGraphicFramePr>
            <p:cNvPr id="46086" name="Object 21"/>
            <p:cNvGraphicFramePr/>
            <p:nvPr/>
          </p:nvGraphicFramePr>
          <p:xfrm>
            <a:off x="1824" y="2784"/>
            <a:ext cx="185" cy="236"/>
          </p:xfrm>
          <a:graphic>
            <a:graphicData uri="http://schemas.openxmlformats.org/presentationml/2006/ole">
              <mc:AlternateContent xmlns:mc="http://schemas.openxmlformats.org/markup-compatibility/2006">
                <mc:Choice xmlns:v="urn:schemas-microsoft-com:vml" Requires="v">
                  <p:oleObj spid="_x0000_s3200" name="" r:id="rId9" imgW="152400" imgH="190500" progId="Equation.3">
                    <p:embed/>
                  </p:oleObj>
                </mc:Choice>
                <mc:Fallback>
                  <p:oleObj name="" r:id="rId9" imgW="152400" imgH="190500" progId="Equation.3">
                    <p:embed/>
                    <p:pic>
                      <p:nvPicPr>
                        <p:cNvPr id="0" name="图片 3199"/>
                        <p:cNvPicPr/>
                        <p:nvPr/>
                      </p:nvPicPr>
                      <p:blipFill>
                        <a:blip r:embed="rId10"/>
                        <a:stretch>
                          <a:fillRect/>
                        </a:stretch>
                      </p:blipFill>
                      <p:spPr>
                        <a:xfrm>
                          <a:off x="1824" y="2784"/>
                          <a:ext cx="185" cy="236"/>
                        </a:xfrm>
                        <a:prstGeom prst="rect">
                          <a:avLst/>
                        </a:prstGeom>
                        <a:noFill/>
                        <a:ln w="38100">
                          <a:noFill/>
                          <a:miter/>
                        </a:ln>
                      </p:spPr>
                    </p:pic>
                  </p:oleObj>
                </mc:Fallback>
              </mc:AlternateContent>
            </a:graphicData>
          </a:graphic>
        </p:graphicFrame>
        <p:graphicFrame>
          <p:nvGraphicFramePr>
            <p:cNvPr id="46087" name="Object 22"/>
            <p:cNvGraphicFramePr/>
            <p:nvPr/>
          </p:nvGraphicFramePr>
          <p:xfrm>
            <a:off x="2357" y="2688"/>
            <a:ext cx="235" cy="311"/>
          </p:xfrm>
          <a:graphic>
            <a:graphicData uri="http://schemas.openxmlformats.org/presentationml/2006/ole">
              <mc:AlternateContent xmlns:mc="http://schemas.openxmlformats.org/markup-compatibility/2006">
                <mc:Choice xmlns:v="urn:schemas-microsoft-com:vml" Requires="v">
                  <p:oleObj spid="_x0000_s3201" name="" r:id="rId11" imgW="215900" imgH="278765" progId="Equation.3">
                    <p:embed/>
                  </p:oleObj>
                </mc:Choice>
                <mc:Fallback>
                  <p:oleObj name="" r:id="rId11" imgW="215900" imgH="278765" progId="Equation.3">
                    <p:embed/>
                    <p:pic>
                      <p:nvPicPr>
                        <p:cNvPr id="0" name="图片 3200"/>
                        <p:cNvPicPr/>
                        <p:nvPr/>
                      </p:nvPicPr>
                      <p:blipFill>
                        <a:blip r:embed="rId12"/>
                        <a:stretch>
                          <a:fillRect/>
                        </a:stretch>
                      </p:blipFill>
                      <p:spPr>
                        <a:xfrm>
                          <a:off x="2357" y="2688"/>
                          <a:ext cx="235" cy="311"/>
                        </a:xfrm>
                        <a:prstGeom prst="rect">
                          <a:avLst/>
                        </a:prstGeom>
                        <a:noFill/>
                        <a:ln w="38100">
                          <a:noFill/>
                          <a:miter/>
                        </a:ln>
                      </p:spPr>
                    </p:pic>
                  </p:oleObj>
                </mc:Fallback>
              </mc:AlternateContent>
            </a:graphicData>
          </a:graphic>
        </p:graphicFrame>
        <p:graphicFrame>
          <p:nvGraphicFramePr>
            <p:cNvPr id="46088" name="Object 23"/>
            <p:cNvGraphicFramePr/>
            <p:nvPr/>
          </p:nvGraphicFramePr>
          <p:xfrm>
            <a:off x="2097" y="3238"/>
            <a:ext cx="343" cy="371"/>
          </p:xfrm>
          <a:graphic>
            <a:graphicData uri="http://schemas.openxmlformats.org/presentationml/2006/ole">
              <mc:AlternateContent xmlns:mc="http://schemas.openxmlformats.org/markup-compatibility/2006">
                <mc:Choice xmlns:v="urn:schemas-microsoft-com:vml" Requires="v">
                  <p:oleObj spid="_x0000_s3202" name="" r:id="rId13" imgW="266065" imgH="228600" progId="Equation.3">
                    <p:embed/>
                  </p:oleObj>
                </mc:Choice>
                <mc:Fallback>
                  <p:oleObj name="" r:id="rId13" imgW="266065" imgH="228600" progId="Equation.3">
                    <p:embed/>
                    <p:pic>
                      <p:nvPicPr>
                        <p:cNvPr id="0" name="图片 3201"/>
                        <p:cNvPicPr/>
                        <p:nvPr/>
                      </p:nvPicPr>
                      <p:blipFill>
                        <a:blip r:embed="rId14"/>
                        <a:stretch>
                          <a:fillRect/>
                        </a:stretch>
                      </p:blipFill>
                      <p:spPr>
                        <a:xfrm>
                          <a:off x="2097" y="3238"/>
                          <a:ext cx="343" cy="371"/>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blinds(horizontal)">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0" name="Rectangle 2"/>
          <p:cNvSpPr/>
          <p:nvPr/>
        </p:nvSpPr>
        <p:spPr>
          <a:xfrm>
            <a:off x="533400" y="838200"/>
            <a:ext cx="7431088" cy="750888"/>
          </a:xfrm>
          <a:prstGeom prst="rect">
            <a:avLst/>
          </a:prstGeom>
          <a:noFill/>
          <a:ln w="9525">
            <a:noFill/>
          </a:ln>
        </p:spPr>
        <p:txBody>
          <a:bodyPr>
            <a:spAutoFit/>
          </a:bodyPr>
          <a:p>
            <a:pPr>
              <a:lnSpc>
                <a:spcPct val="120000"/>
              </a:lnSpc>
              <a:spcBef>
                <a:spcPct val="50000"/>
              </a:spcBef>
            </a:pPr>
            <a:r>
              <a:rPr lang="zh-CN" altLang="en-US" sz="3600" dirty="0">
                <a:solidFill>
                  <a:srgbClr val="CC0000"/>
                </a:solidFill>
                <a:latin typeface="宋体" panose="02010600030101010101" pitchFamily="2" charset="-122"/>
              </a:rPr>
              <a:t>三 波源与观察者同时相对介质运动</a:t>
            </a:r>
            <a:endParaRPr lang="zh-CN" altLang="en-US" sz="3600" dirty="0">
              <a:solidFill>
                <a:srgbClr val="CC0000"/>
              </a:solidFill>
              <a:latin typeface="宋体" panose="02010600030101010101" pitchFamily="2" charset="-122"/>
            </a:endParaRPr>
          </a:p>
        </p:txBody>
      </p:sp>
      <p:graphicFrame>
        <p:nvGraphicFramePr>
          <p:cNvPr id="47106" name="Object 3"/>
          <p:cNvGraphicFramePr/>
          <p:nvPr/>
        </p:nvGraphicFramePr>
        <p:xfrm>
          <a:off x="7772400" y="990600"/>
          <a:ext cx="1371600" cy="631825"/>
        </p:xfrm>
        <a:graphic>
          <a:graphicData uri="http://schemas.openxmlformats.org/presentationml/2006/ole">
            <mc:AlternateContent xmlns:mc="http://schemas.openxmlformats.org/markup-compatibility/2006">
              <mc:Choice xmlns:v="urn:schemas-microsoft-com:vml" Requires="v">
                <p:oleObj spid="_x0000_s3271" name="" r:id="rId1" imgW="482600" imgH="228600" progId="Equation.3">
                  <p:embed/>
                </p:oleObj>
              </mc:Choice>
              <mc:Fallback>
                <p:oleObj name="" r:id="rId1" imgW="482600" imgH="228600" progId="Equation.3">
                  <p:embed/>
                  <p:pic>
                    <p:nvPicPr>
                      <p:cNvPr id="0" name="图片 3270"/>
                      <p:cNvPicPr/>
                      <p:nvPr/>
                    </p:nvPicPr>
                    <p:blipFill>
                      <a:blip r:embed="rId2"/>
                      <a:stretch>
                        <a:fillRect/>
                      </a:stretch>
                    </p:blipFill>
                    <p:spPr>
                      <a:xfrm>
                        <a:off x="7772400" y="990600"/>
                        <a:ext cx="1371600" cy="631825"/>
                      </a:xfrm>
                      <a:prstGeom prst="rect">
                        <a:avLst/>
                      </a:prstGeom>
                      <a:noFill/>
                      <a:ln w="38100">
                        <a:noFill/>
                        <a:miter/>
                      </a:ln>
                    </p:spPr>
                  </p:pic>
                </p:oleObj>
              </mc:Fallback>
            </mc:AlternateContent>
          </a:graphicData>
        </a:graphic>
      </p:graphicFrame>
      <p:graphicFrame>
        <p:nvGraphicFramePr>
          <p:cNvPr id="47107" name="Object 4"/>
          <p:cNvGraphicFramePr/>
          <p:nvPr/>
        </p:nvGraphicFramePr>
        <p:xfrm>
          <a:off x="3429000" y="1828800"/>
          <a:ext cx="2225675" cy="1238250"/>
        </p:xfrm>
        <a:graphic>
          <a:graphicData uri="http://schemas.openxmlformats.org/presentationml/2006/ole">
            <mc:AlternateContent xmlns:mc="http://schemas.openxmlformats.org/markup-compatibility/2006">
              <mc:Choice xmlns:v="urn:schemas-microsoft-com:vml" Requires="v">
                <p:oleObj spid="_x0000_s3272" name="" r:id="rId3" imgW="774065" imgH="431800" progId="Equation.3">
                  <p:embed/>
                </p:oleObj>
              </mc:Choice>
              <mc:Fallback>
                <p:oleObj name="" r:id="rId3" imgW="774065" imgH="431800" progId="Equation.3">
                  <p:embed/>
                  <p:pic>
                    <p:nvPicPr>
                      <p:cNvPr id="0" name="图片 3271"/>
                      <p:cNvPicPr/>
                      <p:nvPr/>
                    </p:nvPicPr>
                    <p:blipFill>
                      <a:blip r:embed="rId4"/>
                      <a:stretch>
                        <a:fillRect/>
                      </a:stretch>
                    </p:blipFill>
                    <p:spPr>
                      <a:xfrm>
                        <a:off x="3429000" y="1828800"/>
                        <a:ext cx="2225675" cy="1238250"/>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graphicFrame>
        <p:nvGraphicFramePr>
          <p:cNvPr id="47108" name="Object 5"/>
          <p:cNvGraphicFramePr/>
          <p:nvPr/>
        </p:nvGraphicFramePr>
        <p:xfrm>
          <a:off x="1066800" y="3484563"/>
          <a:ext cx="528638" cy="685800"/>
        </p:xfrm>
        <a:graphic>
          <a:graphicData uri="http://schemas.openxmlformats.org/presentationml/2006/ole">
            <mc:AlternateContent xmlns:mc="http://schemas.openxmlformats.org/markup-compatibility/2006">
              <mc:Choice xmlns:v="urn:schemas-microsoft-com:vml" Requires="v">
                <p:oleObj spid="_x0000_s3273" name="" r:id="rId5" imgW="177800" imgH="227965" progId="Equation.3">
                  <p:embed/>
                </p:oleObj>
              </mc:Choice>
              <mc:Fallback>
                <p:oleObj name="" r:id="rId5" imgW="177800" imgH="227965" progId="Equation.3">
                  <p:embed/>
                  <p:pic>
                    <p:nvPicPr>
                      <p:cNvPr id="0" name="图片 3272"/>
                      <p:cNvPicPr/>
                      <p:nvPr/>
                    </p:nvPicPr>
                    <p:blipFill>
                      <a:blip r:embed="rId6"/>
                      <a:stretch>
                        <a:fillRect/>
                      </a:stretch>
                    </p:blipFill>
                    <p:spPr>
                      <a:xfrm>
                        <a:off x="1066800" y="3484563"/>
                        <a:ext cx="528638" cy="685800"/>
                      </a:xfrm>
                      <a:prstGeom prst="rect">
                        <a:avLst/>
                      </a:prstGeom>
                      <a:noFill/>
                      <a:ln w="38100">
                        <a:noFill/>
                        <a:miter/>
                      </a:ln>
                    </p:spPr>
                  </p:pic>
                </p:oleObj>
              </mc:Fallback>
            </mc:AlternateContent>
          </a:graphicData>
        </a:graphic>
      </p:graphicFrame>
      <p:sp>
        <p:nvSpPr>
          <p:cNvPr id="367622" name="Rectangle 6"/>
          <p:cNvSpPr/>
          <p:nvPr/>
        </p:nvSpPr>
        <p:spPr>
          <a:xfrm>
            <a:off x="1752600" y="3429000"/>
            <a:ext cx="6684963"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观察者</a:t>
            </a:r>
            <a:r>
              <a:rPr lang="zh-CN" altLang="en-US" sz="3200" dirty="0">
                <a:solidFill>
                  <a:srgbClr val="CC0000"/>
                </a:solidFill>
                <a:latin typeface="宋体" panose="02010600030101010101" pitchFamily="2" charset="-122"/>
              </a:rPr>
              <a:t>向</a:t>
            </a:r>
            <a:r>
              <a:rPr lang="zh-CN" altLang="en-US" sz="3200" dirty="0">
                <a:solidFill>
                  <a:schemeClr val="tx1"/>
                </a:solidFill>
                <a:latin typeface="宋体" panose="02010600030101010101" pitchFamily="2" charset="-122"/>
              </a:rPr>
              <a:t>波源运动 </a:t>
            </a:r>
            <a:r>
              <a:rPr lang="en-US" altLang="zh-CN" sz="3200" dirty="0">
                <a:solidFill>
                  <a:srgbClr val="CC0000"/>
                </a:solidFill>
                <a:latin typeface="宋体" panose="02010600030101010101" pitchFamily="2" charset="-122"/>
              </a:rPr>
              <a:t>+ </a:t>
            </a:r>
            <a:r>
              <a:rPr lang="zh-CN" altLang="en-US" sz="3200" b="0" dirty="0">
                <a:solidFill>
                  <a:schemeClr val="tx1"/>
                </a:solidFill>
                <a:latin typeface="宋体" panose="02010600030101010101" pitchFamily="2" charset="-122"/>
              </a:rPr>
              <a:t>，</a:t>
            </a:r>
            <a:r>
              <a:rPr lang="zh-CN" altLang="en-US" sz="3200" dirty="0">
                <a:solidFill>
                  <a:srgbClr val="000066"/>
                </a:solidFill>
                <a:latin typeface="宋体" panose="02010600030101010101" pitchFamily="2" charset="-122"/>
              </a:rPr>
              <a:t>远离 </a:t>
            </a:r>
            <a:r>
              <a:rPr lang="en-US" altLang="zh-CN" sz="3200" dirty="0">
                <a:solidFill>
                  <a:srgbClr val="000066"/>
                </a:solidFill>
                <a:latin typeface="宋体" panose="02010600030101010101" pitchFamily="2" charset="-122"/>
              </a:rPr>
              <a:t>-</a:t>
            </a:r>
            <a:r>
              <a:rPr lang="en-US" altLang="zh-CN" sz="3200" dirty="0">
                <a:solidFill>
                  <a:srgbClr val="0000FF"/>
                </a:solidFill>
                <a:latin typeface="宋体" panose="02010600030101010101" pitchFamily="2" charset="-122"/>
              </a:rPr>
              <a:t>    </a:t>
            </a:r>
            <a:endParaRPr lang="en-US" altLang="zh-CN" sz="3200" dirty="0">
              <a:solidFill>
                <a:schemeClr val="tx1"/>
              </a:solidFill>
              <a:latin typeface="宋体" panose="02010600030101010101" pitchFamily="2" charset="-122"/>
            </a:endParaRPr>
          </a:p>
        </p:txBody>
      </p:sp>
      <p:sp>
        <p:nvSpPr>
          <p:cNvPr id="367623" name="Rectangle 7"/>
          <p:cNvSpPr/>
          <p:nvPr/>
        </p:nvSpPr>
        <p:spPr>
          <a:xfrm>
            <a:off x="1752600" y="4267200"/>
            <a:ext cx="662940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波源</a:t>
            </a:r>
            <a:r>
              <a:rPr lang="zh-CN" altLang="en-US" sz="3200" dirty="0">
                <a:solidFill>
                  <a:srgbClr val="CC0000"/>
                </a:solidFill>
                <a:latin typeface="宋体" panose="02010600030101010101" pitchFamily="2" charset="-122"/>
              </a:rPr>
              <a:t>向</a:t>
            </a:r>
            <a:r>
              <a:rPr lang="zh-CN" altLang="en-US" sz="3200" dirty="0">
                <a:solidFill>
                  <a:schemeClr val="tx1"/>
                </a:solidFill>
                <a:latin typeface="宋体" panose="02010600030101010101" pitchFamily="2" charset="-122"/>
              </a:rPr>
              <a:t>观察者运动 </a:t>
            </a:r>
            <a:r>
              <a:rPr lang="en-US" altLang="zh-CN" sz="3200" dirty="0">
                <a:solidFill>
                  <a:srgbClr val="CC0000"/>
                </a:solidFill>
                <a:latin typeface="宋体" panose="02010600030101010101" pitchFamily="2" charset="-122"/>
              </a:rPr>
              <a:t>- </a:t>
            </a:r>
            <a:r>
              <a:rPr lang="zh-CN" altLang="en-US" sz="3200" b="0" dirty="0">
                <a:solidFill>
                  <a:schemeClr val="tx1"/>
                </a:solidFill>
                <a:latin typeface="宋体" panose="02010600030101010101" pitchFamily="2" charset="-122"/>
              </a:rPr>
              <a:t>，</a:t>
            </a:r>
            <a:r>
              <a:rPr lang="zh-CN" altLang="en-US" sz="3200" dirty="0">
                <a:solidFill>
                  <a:srgbClr val="000066"/>
                </a:solidFill>
                <a:latin typeface="宋体" panose="02010600030101010101" pitchFamily="2" charset="-122"/>
              </a:rPr>
              <a:t>远离 </a:t>
            </a:r>
            <a:r>
              <a:rPr lang="en-US" altLang="zh-CN" sz="3200" dirty="0">
                <a:solidFill>
                  <a:srgbClr val="000066"/>
                </a:solidFill>
                <a:latin typeface="宋体" panose="02010600030101010101" pitchFamily="2" charset="-122"/>
              </a:rPr>
              <a:t>+</a:t>
            </a:r>
            <a:r>
              <a:rPr lang="en-US" altLang="zh-CN" sz="3200" dirty="0">
                <a:solidFill>
                  <a:srgbClr val="FF0000"/>
                </a:solidFill>
                <a:latin typeface="宋体" panose="02010600030101010101" pitchFamily="2" charset="-122"/>
              </a:rPr>
              <a:t> </a:t>
            </a:r>
            <a:endParaRPr lang="en-US" altLang="zh-CN" sz="3200" dirty="0">
              <a:solidFill>
                <a:schemeClr val="tx1"/>
              </a:solidFill>
              <a:latin typeface="宋体" panose="02010600030101010101" pitchFamily="2" charset="-122"/>
            </a:endParaRPr>
          </a:p>
        </p:txBody>
      </p:sp>
      <p:graphicFrame>
        <p:nvGraphicFramePr>
          <p:cNvPr id="47109" name="Object 8"/>
          <p:cNvGraphicFramePr/>
          <p:nvPr/>
        </p:nvGraphicFramePr>
        <p:xfrm>
          <a:off x="1077913" y="4305300"/>
          <a:ext cx="674687" cy="690563"/>
        </p:xfrm>
        <a:graphic>
          <a:graphicData uri="http://schemas.openxmlformats.org/presentationml/2006/ole">
            <mc:AlternateContent xmlns:mc="http://schemas.openxmlformats.org/markup-compatibility/2006">
              <mc:Choice xmlns:v="urn:schemas-microsoft-com:vml" Requires="v">
                <p:oleObj spid="_x0000_s3215" name="" r:id="rId7" imgW="165100" imgH="228600" progId="Equation.3">
                  <p:embed/>
                </p:oleObj>
              </mc:Choice>
              <mc:Fallback>
                <p:oleObj name="" r:id="rId7" imgW="165100" imgH="228600" progId="Equation.3">
                  <p:embed/>
                  <p:pic>
                    <p:nvPicPr>
                      <p:cNvPr id="0" name="图片 3214"/>
                      <p:cNvPicPr/>
                      <p:nvPr/>
                    </p:nvPicPr>
                    <p:blipFill>
                      <a:blip r:embed="rId8"/>
                      <a:stretch>
                        <a:fillRect/>
                      </a:stretch>
                    </p:blipFill>
                    <p:spPr>
                      <a:xfrm>
                        <a:off x="1077913" y="4305300"/>
                        <a:ext cx="674687" cy="69056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22"/>
                                        </p:tgtEl>
                                        <p:attrNameLst>
                                          <p:attrName>style.visibility</p:attrName>
                                        </p:attrNameLst>
                                      </p:cBhvr>
                                      <p:to>
                                        <p:strVal val="visible"/>
                                      </p:to>
                                    </p:set>
                                    <p:animEffect transition="in" filter="blinds(horizontal)">
                                      <p:cBhvr>
                                        <p:cTn id="7" dur="500"/>
                                        <p:tgtEl>
                                          <p:spTgt spid="3676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23"/>
                                        </p:tgtEl>
                                        <p:attrNameLst>
                                          <p:attrName>style.visibility</p:attrName>
                                        </p:attrNameLst>
                                      </p:cBhvr>
                                      <p:to>
                                        <p:strVal val="visible"/>
                                      </p:to>
                                    </p:set>
                                    <p:animEffect transition="in" filter="blinds(horizontal)">
                                      <p:cBhvr>
                                        <p:cTn id="12" dur="500"/>
                                        <p:tgtEl>
                                          <p:spTgt spid="3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2" grpId="0"/>
      <p:bldP spid="3676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3" name="Text Box 2"/>
          <p:cNvSpPr txBox="1"/>
          <p:nvPr/>
        </p:nvSpPr>
        <p:spPr>
          <a:xfrm>
            <a:off x="261938" y="685800"/>
            <a:ext cx="2938462" cy="519113"/>
          </a:xfrm>
          <a:prstGeom prst="rect">
            <a:avLst/>
          </a:prstGeom>
          <a:noFill/>
          <a:ln w="9525">
            <a:noFill/>
          </a:ln>
        </p:spPr>
        <p:txBody>
          <a:bodyPr wrap="none">
            <a:spAutoFit/>
          </a:bodyPr>
          <a:p>
            <a:pPr>
              <a:spcBef>
                <a:spcPct val="50000"/>
              </a:spcBef>
            </a:pPr>
            <a:r>
              <a:rPr lang="zh-CN" altLang="en-US" sz="2800" dirty="0">
                <a:solidFill>
                  <a:srgbClr val="CC0000"/>
                </a:solidFill>
                <a:latin typeface="Times New Roman" panose="02020603050405020304" pitchFamily="18" charset="0"/>
              </a:rPr>
              <a:t>三   电磁波的能量</a:t>
            </a:r>
            <a:endParaRPr lang="zh-CN" altLang="en-US" dirty="0">
              <a:solidFill>
                <a:schemeClr val="tx1"/>
              </a:solidFill>
              <a:latin typeface="Times New Roman" panose="02020603050405020304" pitchFamily="18" charset="0"/>
            </a:endParaRPr>
          </a:p>
        </p:txBody>
      </p:sp>
      <p:sp>
        <p:nvSpPr>
          <p:cNvPr id="446467" name="Text Box 3"/>
          <p:cNvSpPr txBox="1"/>
          <p:nvPr/>
        </p:nvSpPr>
        <p:spPr>
          <a:xfrm>
            <a:off x="755650" y="1309688"/>
            <a:ext cx="7867650" cy="519112"/>
          </a:xfrm>
          <a:prstGeom prst="rect">
            <a:avLst/>
          </a:prstGeom>
          <a:noFill/>
          <a:ln w="9525">
            <a:noFill/>
          </a:ln>
        </p:spPr>
        <p:txBody>
          <a:bodyPr>
            <a:spAutoFit/>
          </a:bodyPr>
          <a:p>
            <a:pPr>
              <a:spcBef>
                <a:spcPct val="50000"/>
              </a:spcBef>
            </a:pPr>
            <a:r>
              <a:rPr lang="zh-CN" altLang="en-US" sz="2800" dirty="0">
                <a:solidFill>
                  <a:schemeClr val="tx1"/>
                </a:solidFill>
                <a:latin typeface="Times New Roman" panose="02020603050405020304" pitchFamily="18" charset="0"/>
              </a:rPr>
              <a:t>辐射能 ： 以电磁波的形式传播出去的能量</a:t>
            </a:r>
            <a:r>
              <a:rPr lang="en-US" altLang="zh-CN" sz="2800" dirty="0">
                <a:solidFill>
                  <a:schemeClr val="tx1"/>
                </a:solidFill>
                <a:latin typeface="Times New Roman" panose="02020603050405020304" pitchFamily="18" charset="0"/>
              </a:rPr>
              <a:t>. </a:t>
            </a:r>
            <a:endParaRPr lang="en-US" altLang="zh-CN" sz="2800" dirty="0">
              <a:solidFill>
                <a:schemeClr val="tx1"/>
              </a:solidFill>
              <a:latin typeface="Times New Roman" panose="02020603050405020304" pitchFamily="18" charset="0"/>
            </a:endParaRPr>
          </a:p>
        </p:txBody>
      </p:sp>
      <p:grpSp>
        <p:nvGrpSpPr>
          <p:cNvPr id="2" name="Group 4"/>
          <p:cNvGrpSpPr/>
          <p:nvPr/>
        </p:nvGrpSpPr>
        <p:grpSpPr>
          <a:xfrm>
            <a:off x="709613" y="1971675"/>
            <a:ext cx="4648200" cy="519113"/>
            <a:chOff x="480" y="1161"/>
            <a:chExt cx="2928" cy="327"/>
          </a:xfrm>
        </p:grpSpPr>
        <p:sp>
          <p:nvSpPr>
            <p:cNvPr id="6162" name="Text Box 5"/>
            <p:cNvSpPr txBox="1"/>
            <p:nvPr/>
          </p:nvSpPr>
          <p:spPr>
            <a:xfrm>
              <a:off x="480" y="1161"/>
              <a:ext cx="1964" cy="327"/>
            </a:xfrm>
            <a:prstGeom prst="rect">
              <a:avLst/>
            </a:prstGeom>
            <a:noFill/>
            <a:ln w="9525">
              <a:noFill/>
            </a:ln>
          </p:spPr>
          <p:txBody>
            <a:bodyPr wrap="none">
              <a:spAutoFit/>
            </a:bodyPr>
            <a:p>
              <a:pPr>
                <a:spcBef>
                  <a:spcPct val="50000"/>
                </a:spcBef>
              </a:pPr>
              <a:r>
                <a:rPr lang="zh-CN" altLang="en-US" sz="2800" dirty="0">
                  <a:solidFill>
                    <a:schemeClr val="tx1"/>
                  </a:solidFill>
                  <a:latin typeface="Times New Roman" panose="02020603050405020304" pitchFamily="18" charset="0"/>
                </a:rPr>
                <a:t>电磁波的能流密度</a:t>
              </a:r>
              <a:r>
                <a:rPr lang="zh-CN" altLang="en-US" dirty="0">
                  <a:solidFill>
                    <a:srgbClr val="CC0000"/>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graphicFrame>
          <p:nvGraphicFramePr>
            <p:cNvPr id="6152" name="Object 6"/>
            <p:cNvGraphicFramePr/>
            <p:nvPr/>
          </p:nvGraphicFramePr>
          <p:xfrm>
            <a:off x="2448" y="1186"/>
            <a:ext cx="960" cy="302"/>
          </p:xfrm>
          <a:graphic>
            <a:graphicData uri="http://schemas.openxmlformats.org/presentationml/2006/ole">
              <mc:AlternateContent xmlns:mc="http://schemas.openxmlformats.org/markup-compatibility/2006">
                <mc:Choice xmlns:v="urn:schemas-microsoft-com:vml" Requires="v">
                  <p:oleObj spid="_x0000_s3116" name="" r:id="rId1" imgW="761365" imgH="241300" progId="Equation.3">
                    <p:embed/>
                  </p:oleObj>
                </mc:Choice>
                <mc:Fallback>
                  <p:oleObj name="" r:id="rId1" imgW="761365" imgH="241300" progId="Equation.3">
                    <p:embed/>
                    <p:pic>
                      <p:nvPicPr>
                        <p:cNvPr id="0" name="图片 3115"/>
                        <p:cNvPicPr/>
                        <p:nvPr/>
                      </p:nvPicPr>
                      <p:blipFill>
                        <a:blip r:embed="rId2"/>
                        <a:stretch>
                          <a:fillRect/>
                        </a:stretch>
                      </p:blipFill>
                      <p:spPr>
                        <a:xfrm>
                          <a:off x="2448" y="1186"/>
                          <a:ext cx="960" cy="302"/>
                        </a:xfrm>
                        <a:prstGeom prst="rect">
                          <a:avLst/>
                        </a:prstGeom>
                        <a:noFill/>
                        <a:ln w="38100">
                          <a:noFill/>
                          <a:miter/>
                        </a:ln>
                      </p:spPr>
                    </p:pic>
                  </p:oleObj>
                </mc:Fallback>
              </mc:AlternateContent>
            </a:graphicData>
          </a:graphic>
        </p:graphicFrame>
      </p:grpSp>
      <p:grpSp>
        <p:nvGrpSpPr>
          <p:cNvPr id="3" name="Group 7"/>
          <p:cNvGrpSpPr/>
          <p:nvPr/>
        </p:nvGrpSpPr>
        <p:grpSpPr>
          <a:xfrm>
            <a:off x="236538" y="2508250"/>
            <a:ext cx="8483600" cy="1200150"/>
            <a:chOff x="149" y="1580"/>
            <a:chExt cx="5344" cy="756"/>
          </a:xfrm>
        </p:grpSpPr>
        <p:graphicFrame>
          <p:nvGraphicFramePr>
            <p:cNvPr id="6151" name="Object 8"/>
            <p:cNvGraphicFramePr/>
            <p:nvPr/>
          </p:nvGraphicFramePr>
          <p:xfrm>
            <a:off x="2138" y="1580"/>
            <a:ext cx="3355" cy="756"/>
          </p:xfrm>
          <a:graphic>
            <a:graphicData uri="http://schemas.openxmlformats.org/presentationml/2006/ole">
              <mc:AlternateContent xmlns:mc="http://schemas.openxmlformats.org/markup-compatibility/2006">
                <mc:Choice xmlns:v="urn:schemas-microsoft-com:vml" Requires="v">
                  <p:oleObj spid="_x0000_s3112" name="" r:id="rId3" imgW="1815465" imgH="393700" progId="Equation.3">
                    <p:embed/>
                  </p:oleObj>
                </mc:Choice>
                <mc:Fallback>
                  <p:oleObj name="" r:id="rId3" imgW="1815465" imgH="393700" progId="Equation.3">
                    <p:embed/>
                    <p:pic>
                      <p:nvPicPr>
                        <p:cNvPr id="0" name="图片 3111"/>
                        <p:cNvPicPr/>
                        <p:nvPr/>
                      </p:nvPicPr>
                      <p:blipFill>
                        <a:blip r:embed="rId4"/>
                        <a:stretch>
                          <a:fillRect/>
                        </a:stretch>
                      </p:blipFill>
                      <p:spPr>
                        <a:xfrm>
                          <a:off x="2138" y="1580"/>
                          <a:ext cx="3355" cy="756"/>
                        </a:xfrm>
                        <a:prstGeom prst="rect">
                          <a:avLst/>
                        </a:prstGeom>
                        <a:noFill/>
                        <a:ln w="38100">
                          <a:noFill/>
                          <a:miter/>
                        </a:ln>
                      </p:spPr>
                    </p:pic>
                  </p:oleObj>
                </mc:Fallback>
              </mc:AlternateContent>
            </a:graphicData>
          </a:graphic>
        </p:graphicFrame>
        <p:sp>
          <p:nvSpPr>
            <p:cNvPr id="6161" name="Text Box 9"/>
            <p:cNvSpPr txBox="1"/>
            <p:nvPr/>
          </p:nvSpPr>
          <p:spPr>
            <a:xfrm>
              <a:off x="149" y="1786"/>
              <a:ext cx="2474" cy="327"/>
            </a:xfrm>
            <a:prstGeom prst="rect">
              <a:avLst/>
            </a:prstGeom>
            <a:noFill/>
            <a:ln w="9525">
              <a:noFill/>
            </a:ln>
          </p:spPr>
          <p:txBody>
            <a:bodyPr>
              <a:spAutoFit/>
            </a:bodyPr>
            <a:p>
              <a:pPr>
                <a:spcBef>
                  <a:spcPct val="50000"/>
                </a:spcBef>
                <a:buClr>
                  <a:srgbClr val="3366FF"/>
                </a:buClr>
                <a:buFont typeface="Wingdings" panose="05000000000000000000" pitchFamily="2" charset="2"/>
                <a:buChar char="Ø"/>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电磁场能量密度</a:t>
              </a:r>
              <a:r>
                <a:rPr lang="zh-CN" altLang="en-US" dirty="0">
                  <a:solidFill>
                    <a:srgbClr val="FF0000"/>
                  </a:solidFill>
                  <a:latin typeface="Times New Roman" panose="02020603050405020304" pitchFamily="18" charset="0"/>
                </a:rPr>
                <a:t> </a:t>
              </a:r>
              <a:endParaRPr lang="zh-CN" altLang="en-US" dirty="0">
                <a:solidFill>
                  <a:srgbClr val="FF0000"/>
                </a:solidFill>
                <a:latin typeface="Times New Roman" panose="02020603050405020304" pitchFamily="18" charset="0"/>
              </a:endParaRPr>
            </a:p>
          </p:txBody>
        </p:sp>
      </p:grpSp>
      <p:graphicFrame>
        <p:nvGraphicFramePr>
          <p:cNvPr id="446474" name="Object 10"/>
          <p:cNvGraphicFramePr/>
          <p:nvPr/>
        </p:nvGraphicFramePr>
        <p:xfrm>
          <a:off x="1639888" y="3552825"/>
          <a:ext cx="4124325" cy="1149350"/>
        </p:xfrm>
        <a:graphic>
          <a:graphicData uri="http://schemas.openxmlformats.org/presentationml/2006/ole">
            <mc:AlternateContent xmlns:mc="http://schemas.openxmlformats.org/markup-compatibility/2006">
              <mc:Choice xmlns:v="urn:schemas-microsoft-com:vml" Requires="v">
                <p:oleObj spid="_x0000_s3115" name="" r:id="rId5" imgW="1879600" imgH="609600" progId="Equation.3">
                  <p:embed/>
                </p:oleObj>
              </mc:Choice>
              <mc:Fallback>
                <p:oleObj name="" r:id="rId5" imgW="1879600" imgH="609600" progId="Equation.3">
                  <p:embed/>
                  <p:pic>
                    <p:nvPicPr>
                      <p:cNvPr id="0" name="图片 3114"/>
                      <p:cNvPicPr/>
                      <p:nvPr/>
                    </p:nvPicPr>
                    <p:blipFill>
                      <a:blip r:embed="rId6"/>
                      <a:stretch>
                        <a:fillRect/>
                      </a:stretch>
                    </p:blipFill>
                    <p:spPr>
                      <a:xfrm>
                        <a:off x="1639888" y="3552825"/>
                        <a:ext cx="4124325" cy="1149350"/>
                      </a:xfrm>
                      <a:prstGeom prst="rect">
                        <a:avLst/>
                      </a:prstGeom>
                      <a:noFill/>
                      <a:ln w="38100">
                        <a:noFill/>
                        <a:miter/>
                      </a:ln>
                    </p:spPr>
                  </p:pic>
                </p:oleObj>
              </mc:Fallback>
            </mc:AlternateContent>
          </a:graphicData>
        </a:graphic>
      </p:graphicFrame>
      <p:graphicFrame>
        <p:nvGraphicFramePr>
          <p:cNvPr id="446475" name="Object 11"/>
          <p:cNvGraphicFramePr/>
          <p:nvPr/>
        </p:nvGraphicFramePr>
        <p:xfrm>
          <a:off x="5827713" y="3900488"/>
          <a:ext cx="1262062" cy="422275"/>
        </p:xfrm>
        <a:graphic>
          <a:graphicData uri="http://schemas.openxmlformats.org/presentationml/2006/ole">
            <mc:AlternateContent xmlns:mc="http://schemas.openxmlformats.org/markup-compatibility/2006">
              <mc:Choice xmlns:v="urn:schemas-microsoft-com:vml" Requires="v">
                <p:oleObj spid="_x0000_s3114" name="" r:id="rId7" imgW="735330" imgH="266065" progId="Equation.3">
                  <p:embed/>
                </p:oleObj>
              </mc:Choice>
              <mc:Fallback>
                <p:oleObj name="" r:id="rId7" imgW="735330" imgH="266065" progId="Equation.3">
                  <p:embed/>
                  <p:pic>
                    <p:nvPicPr>
                      <p:cNvPr id="0" name="图片 3113"/>
                      <p:cNvPicPr/>
                      <p:nvPr/>
                    </p:nvPicPr>
                    <p:blipFill>
                      <a:blip r:embed="rId8"/>
                      <a:stretch>
                        <a:fillRect/>
                      </a:stretch>
                    </p:blipFill>
                    <p:spPr>
                      <a:xfrm>
                        <a:off x="5827713" y="3900488"/>
                        <a:ext cx="1262062" cy="422275"/>
                      </a:xfrm>
                      <a:prstGeom prst="rect">
                        <a:avLst/>
                      </a:prstGeom>
                      <a:noFill/>
                      <a:ln w="38100">
                        <a:noFill/>
                        <a:miter/>
                      </a:ln>
                    </p:spPr>
                  </p:pic>
                </p:oleObj>
              </mc:Fallback>
            </mc:AlternateContent>
          </a:graphicData>
        </a:graphic>
      </p:graphicFrame>
      <p:grpSp>
        <p:nvGrpSpPr>
          <p:cNvPr id="4" name="Group 16"/>
          <p:cNvGrpSpPr/>
          <p:nvPr/>
        </p:nvGrpSpPr>
        <p:grpSpPr>
          <a:xfrm>
            <a:off x="320675" y="5805488"/>
            <a:ext cx="8201025" cy="519112"/>
            <a:chOff x="202" y="3737"/>
            <a:chExt cx="5166" cy="327"/>
          </a:xfrm>
        </p:grpSpPr>
        <p:sp>
          <p:nvSpPr>
            <p:cNvPr id="6160" name="Text Box 17"/>
            <p:cNvSpPr txBox="1"/>
            <p:nvPr/>
          </p:nvSpPr>
          <p:spPr>
            <a:xfrm>
              <a:off x="202" y="3737"/>
              <a:ext cx="4373" cy="327"/>
            </a:xfrm>
            <a:prstGeom prst="rect">
              <a:avLst/>
            </a:prstGeom>
            <a:noFill/>
            <a:ln w="9525">
              <a:noFill/>
            </a:ln>
          </p:spPr>
          <p:txBody>
            <a:bodyPr>
              <a:spAutoFit/>
            </a:bodyPr>
            <a:p>
              <a:pPr>
                <a:spcBef>
                  <a:spcPct val="50000"/>
                </a:spcBef>
                <a:buClr>
                  <a:srgbClr val="3366FF"/>
                </a:buClr>
                <a:buFont typeface="Wingdings" panose="05000000000000000000" pitchFamily="2" charset="2"/>
                <a:buChar char="Ø"/>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电磁波的能流密度（坡印廷）矢量</a:t>
              </a:r>
              <a:r>
                <a:rPr lang="zh-CN" altLang="en-US" sz="2800" dirty="0">
                  <a:solidFill>
                    <a:srgbClr val="CC0000"/>
                  </a:solidFill>
                  <a:latin typeface="Times New Roman" panose="02020603050405020304" pitchFamily="18" charset="0"/>
                </a:rPr>
                <a:t> </a:t>
              </a:r>
              <a:endParaRPr lang="zh-CN" altLang="en-US" sz="2800" dirty="0">
                <a:solidFill>
                  <a:srgbClr val="FF0000"/>
                </a:solidFill>
                <a:latin typeface="Times New Roman" panose="02020603050405020304" pitchFamily="18" charset="0"/>
              </a:endParaRPr>
            </a:p>
          </p:txBody>
        </p:sp>
        <p:graphicFrame>
          <p:nvGraphicFramePr>
            <p:cNvPr id="6150" name="Object 18"/>
            <p:cNvGraphicFramePr/>
            <p:nvPr/>
          </p:nvGraphicFramePr>
          <p:xfrm>
            <a:off x="4168" y="3744"/>
            <a:ext cx="1200" cy="315"/>
          </p:xfrm>
          <a:graphic>
            <a:graphicData uri="http://schemas.openxmlformats.org/presentationml/2006/ole">
              <mc:AlternateContent xmlns:mc="http://schemas.openxmlformats.org/markup-compatibility/2006">
                <mc:Choice xmlns:v="urn:schemas-microsoft-com:vml" Requires="v">
                  <p:oleObj spid="_x0000_s3111" name="" r:id="rId9" imgW="1066800" imgH="279400" progId="Equation.3">
                    <p:embed/>
                  </p:oleObj>
                </mc:Choice>
                <mc:Fallback>
                  <p:oleObj name="" r:id="rId9" imgW="1066800" imgH="279400" progId="Equation.3">
                    <p:embed/>
                    <p:pic>
                      <p:nvPicPr>
                        <p:cNvPr id="0" name="图片 3110"/>
                        <p:cNvPicPr/>
                        <p:nvPr/>
                      </p:nvPicPr>
                      <p:blipFill>
                        <a:blip r:embed="rId10"/>
                        <a:stretch>
                          <a:fillRect/>
                        </a:stretch>
                      </p:blipFill>
                      <p:spPr>
                        <a:xfrm>
                          <a:off x="4168" y="3744"/>
                          <a:ext cx="1200" cy="315"/>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grpSp>
      <p:grpSp>
        <p:nvGrpSpPr>
          <p:cNvPr id="5" name="Group 21"/>
          <p:cNvGrpSpPr/>
          <p:nvPr/>
        </p:nvGrpSpPr>
        <p:grpSpPr>
          <a:xfrm>
            <a:off x="928688" y="4865688"/>
            <a:ext cx="5730875" cy="722312"/>
            <a:chOff x="585" y="3065"/>
            <a:chExt cx="3610" cy="455"/>
          </a:xfrm>
        </p:grpSpPr>
        <p:sp>
          <p:nvSpPr>
            <p:cNvPr id="6159" name="Text Box 15"/>
            <p:cNvSpPr txBox="1"/>
            <p:nvPr/>
          </p:nvSpPr>
          <p:spPr>
            <a:xfrm>
              <a:off x="585" y="3065"/>
              <a:ext cx="479" cy="327"/>
            </a:xfrm>
            <a:prstGeom prst="rect">
              <a:avLst/>
            </a:prstGeom>
            <a:noFill/>
            <a:ln w="9525">
              <a:noFill/>
            </a:ln>
          </p:spPr>
          <p:txBody>
            <a:bodyPr>
              <a:spAutoFit/>
            </a:bodyPr>
            <a:p>
              <a:r>
                <a:rPr lang="zh-CN" altLang="en-US" sz="2800" dirty="0">
                  <a:latin typeface="Times New Roman" panose="02020603050405020304" pitchFamily="18" charset="0"/>
                </a:rPr>
                <a:t>又</a:t>
              </a:r>
              <a:endParaRPr lang="zh-CN" altLang="en-US" sz="2800" dirty="0">
                <a:latin typeface="Times New Roman" panose="02020603050405020304" pitchFamily="18" charset="0"/>
              </a:endParaRPr>
            </a:p>
          </p:txBody>
        </p:sp>
        <p:graphicFrame>
          <p:nvGraphicFramePr>
            <p:cNvPr id="6148" name="Object 19"/>
            <p:cNvGraphicFramePr/>
            <p:nvPr/>
          </p:nvGraphicFramePr>
          <p:xfrm>
            <a:off x="1156" y="3067"/>
            <a:ext cx="1165" cy="440"/>
          </p:xfrm>
          <a:graphic>
            <a:graphicData uri="http://schemas.openxmlformats.org/presentationml/2006/ole">
              <mc:AlternateContent xmlns:mc="http://schemas.openxmlformats.org/markup-compatibility/2006">
                <mc:Choice xmlns:v="urn:schemas-microsoft-com:vml" Requires="v">
                  <p:oleObj spid="_x0000_s3161" name="" r:id="rId11" imgW="672465" imgH="254000" progId="Equation.DSMT4">
                    <p:embed/>
                  </p:oleObj>
                </mc:Choice>
                <mc:Fallback>
                  <p:oleObj name="" r:id="rId11" imgW="672465" imgH="254000" progId="Equation.DSMT4">
                    <p:embed/>
                    <p:pic>
                      <p:nvPicPr>
                        <p:cNvPr id="0" name="图片 3160"/>
                        <p:cNvPicPr/>
                        <p:nvPr/>
                      </p:nvPicPr>
                      <p:blipFill>
                        <a:blip r:embed="rId12"/>
                        <a:stretch>
                          <a:fillRect/>
                        </a:stretch>
                      </p:blipFill>
                      <p:spPr>
                        <a:xfrm>
                          <a:off x="1156" y="3067"/>
                          <a:ext cx="1165" cy="440"/>
                        </a:xfrm>
                        <a:prstGeom prst="rect">
                          <a:avLst/>
                        </a:prstGeom>
                        <a:noFill/>
                        <a:ln w="38100">
                          <a:noFill/>
                          <a:miter/>
                        </a:ln>
                      </p:spPr>
                    </p:pic>
                  </p:oleObj>
                </mc:Fallback>
              </mc:AlternateContent>
            </a:graphicData>
          </a:graphic>
        </p:graphicFrame>
        <p:graphicFrame>
          <p:nvGraphicFramePr>
            <p:cNvPr id="6149" name="Object 20"/>
            <p:cNvGraphicFramePr/>
            <p:nvPr/>
          </p:nvGraphicFramePr>
          <p:xfrm>
            <a:off x="2699" y="3067"/>
            <a:ext cx="1496" cy="453"/>
          </p:xfrm>
          <a:graphic>
            <a:graphicData uri="http://schemas.openxmlformats.org/presentationml/2006/ole">
              <mc:AlternateContent xmlns:mc="http://schemas.openxmlformats.org/markup-compatibility/2006">
                <mc:Choice xmlns:v="urn:schemas-microsoft-com:vml" Requires="v">
                  <p:oleObj spid="_x0000_s3163" name="" r:id="rId13" imgW="837565" imgH="254000" progId="Equation.DSMT4">
                    <p:embed/>
                  </p:oleObj>
                </mc:Choice>
                <mc:Fallback>
                  <p:oleObj name="" r:id="rId13" imgW="837565" imgH="254000" progId="Equation.DSMT4">
                    <p:embed/>
                    <p:pic>
                      <p:nvPicPr>
                        <p:cNvPr id="0" name="图片 3162"/>
                        <p:cNvPicPr/>
                        <p:nvPr/>
                      </p:nvPicPr>
                      <p:blipFill>
                        <a:blip r:embed="rId14"/>
                        <a:stretch>
                          <a:fillRect/>
                        </a:stretch>
                      </p:blipFill>
                      <p:spPr>
                        <a:xfrm>
                          <a:off x="2699" y="3067"/>
                          <a:ext cx="1496" cy="453"/>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6467"/>
                                        </p:tgtEl>
                                        <p:attrNameLst>
                                          <p:attrName>style.visibility</p:attrName>
                                        </p:attrNameLst>
                                      </p:cBhvr>
                                      <p:to>
                                        <p:strVal val="visible"/>
                                      </p:to>
                                    </p:set>
                                    <p:animEffect transition="in" filter="wipe(left)">
                                      <p:cBhvr>
                                        <p:cTn id="7" dur="500"/>
                                        <p:tgtEl>
                                          <p:spTgt spid="446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46474"/>
                                        </p:tgtEl>
                                        <p:attrNameLst>
                                          <p:attrName>style.visibility</p:attrName>
                                        </p:attrNameLst>
                                      </p:cBhvr>
                                      <p:to>
                                        <p:strVal val="visible"/>
                                      </p:to>
                                    </p:set>
                                    <p:animEffect transition="in" filter="blinds(vertical)">
                                      <p:cBhvr>
                                        <p:cTn id="22" dur="500"/>
                                        <p:tgtEl>
                                          <p:spTgt spid="44647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446475"/>
                                        </p:tgtEl>
                                        <p:attrNameLst>
                                          <p:attrName>style.visibility</p:attrName>
                                        </p:attrNameLst>
                                      </p:cBhvr>
                                      <p:to>
                                        <p:strVal val="visible"/>
                                      </p:to>
                                    </p:set>
                                    <p:anim calcmode="lin" valueType="num">
                                      <p:cBhvr>
                                        <p:cTn id="32" dur="500" fill="hold"/>
                                        <p:tgtEl>
                                          <p:spTgt spid="446475"/>
                                        </p:tgtEl>
                                        <p:attrNameLst>
                                          <p:attrName>ppt_w</p:attrName>
                                        </p:attrNameLst>
                                      </p:cBhvr>
                                      <p:tavLst>
                                        <p:tav tm="0">
                                          <p:val>
                                            <p:fltVal val="0.000000"/>
                                          </p:val>
                                        </p:tav>
                                        <p:tav tm="100000">
                                          <p:val>
                                            <p:strVal val="#ppt_w"/>
                                          </p:val>
                                        </p:tav>
                                      </p:tavLst>
                                    </p:anim>
                                    <p:anim calcmode="lin" valueType="num">
                                      <p:cBhvr>
                                        <p:cTn id="33" dur="500" fill="hold"/>
                                        <p:tgtEl>
                                          <p:spTgt spid="446475"/>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Text Box 2"/>
          <p:cNvSpPr txBox="1"/>
          <p:nvPr/>
        </p:nvSpPr>
        <p:spPr>
          <a:xfrm>
            <a:off x="1552575" y="836613"/>
            <a:ext cx="7772400" cy="676275"/>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Arial" panose="020B0604020202020204" pitchFamily="34" charset="0"/>
              </a:rPr>
              <a:t>若波源与观察者不沿二者连线运动</a:t>
            </a:r>
            <a:endParaRPr lang="zh-CN" altLang="en-US" sz="3200" dirty="0">
              <a:solidFill>
                <a:schemeClr val="tx1"/>
              </a:solidFill>
              <a:latin typeface="Arial" panose="020B0604020202020204" pitchFamily="34" charset="0"/>
            </a:endParaRPr>
          </a:p>
        </p:txBody>
      </p:sp>
      <p:grpSp>
        <p:nvGrpSpPr>
          <p:cNvPr id="2" name="Group 3"/>
          <p:cNvGrpSpPr/>
          <p:nvPr/>
        </p:nvGrpSpPr>
        <p:grpSpPr>
          <a:xfrm>
            <a:off x="2206625" y="3359150"/>
            <a:ext cx="5029200" cy="2590800"/>
            <a:chOff x="2208" y="2400"/>
            <a:chExt cx="3168" cy="1632"/>
          </a:xfrm>
        </p:grpSpPr>
        <p:sp>
          <p:nvSpPr>
            <p:cNvPr id="48138" name="Rectangle 4"/>
            <p:cNvSpPr/>
            <p:nvPr/>
          </p:nvSpPr>
          <p:spPr>
            <a:xfrm>
              <a:off x="2208" y="2400"/>
              <a:ext cx="3168" cy="158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48139" name="Group 5"/>
            <p:cNvGrpSpPr/>
            <p:nvPr/>
          </p:nvGrpSpPr>
          <p:grpSpPr>
            <a:xfrm>
              <a:off x="4752" y="2448"/>
              <a:ext cx="524" cy="885"/>
              <a:chOff x="2850" y="2909"/>
              <a:chExt cx="294" cy="554"/>
            </a:xfrm>
          </p:grpSpPr>
          <p:grpSp>
            <p:nvGrpSpPr>
              <p:cNvPr id="48149" name="Group 6"/>
              <p:cNvGrpSpPr/>
              <p:nvPr/>
            </p:nvGrpSpPr>
            <p:grpSpPr>
              <a:xfrm>
                <a:off x="2867" y="3283"/>
                <a:ext cx="276" cy="180"/>
                <a:chOff x="2867" y="3283"/>
                <a:chExt cx="276" cy="180"/>
              </a:xfrm>
            </p:grpSpPr>
            <p:sp>
              <p:nvSpPr>
                <p:cNvPr id="48202" name="Freeform 7"/>
                <p:cNvSpPr/>
                <p:nvPr/>
              </p:nvSpPr>
              <p:spPr>
                <a:xfrm>
                  <a:off x="2867" y="3283"/>
                  <a:ext cx="276" cy="180"/>
                </a:xfrm>
                <a:custGeom>
                  <a:avLst/>
                  <a:gdLst>
                    <a:gd name="txL" fmla="*/ 0 w 826"/>
                    <a:gd name="txT" fmla="*/ 0 h 538"/>
                    <a:gd name="txR" fmla="*/ 826 w 826"/>
                    <a:gd name="txB" fmla="*/ 538 h 538"/>
                  </a:gdLst>
                  <a:ahLst/>
                  <a:cxnLst>
                    <a:cxn ang="0">
                      <a:pos x="263" y="187"/>
                    </a:cxn>
                    <a:cxn ang="0">
                      <a:pos x="287" y="115"/>
                    </a:cxn>
                    <a:cxn ang="0">
                      <a:pos x="300" y="77"/>
                    </a:cxn>
                    <a:cxn ang="0">
                      <a:pos x="305" y="61"/>
                    </a:cxn>
                    <a:cxn ang="0">
                      <a:pos x="317" y="0"/>
                    </a:cxn>
                    <a:cxn ang="0">
                      <a:pos x="552" y="7"/>
                    </a:cxn>
                    <a:cxn ang="0">
                      <a:pos x="556" y="25"/>
                    </a:cxn>
                    <a:cxn ang="0">
                      <a:pos x="557" y="45"/>
                    </a:cxn>
                    <a:cxn ang="0">
                      <a:pos x="553" y="64"/>
                    </a:cxn>
                    <a:cxn ang="0">
                      <a:pos x="550" y="76"/>
                    </a:cxn>
                    <a:cxn ang="0">
                      <a:pos x="542" y="88"/>
                    </a:cxn>
                    <a:cxn ang="0">
                      <a:pos x="532" y="99"/>
                    </a:cxn>
                    <a:cxn ang="0">
                      <a:pos x="509" y="128"/>
                    </a:cxn>
                    <a:cxn ang="0">
                      <a:pos x="496" y="145"/>
                    </a:cxn>
                    <a:cxn ang="0">
                      <a:pos x="437" y="199"/>
                    </a:cxn>
                    <a:cxn ang="0">
                      <a:pos x="440" y="216"/>
                    </a:cxn>
                    <a:cxn ang="0">
                      <a:pos x="422" y="223"/>
                    </a:cxn>
                    <a:cxn ang="0">
                      <a:pos x="451" y="359"/>
                    </a:cxn>
                    <a:cxn ang="0">
                      <a:pos x="481" y="419"/>
                    </a:cxn>
                    <a:cxn ang="0">
                      <a:pos x="522" y="466"/>
                    </a:cxn>
                    <a:cxn ang="0">
                      <a:pos x="587" y="483"/>
                    </a:cxn>
                    <a:cxn ang="0">
                      <a:pos x="661" y="479"/>
                    </a:cxn>
                    <a:cxn ang="0">
                      <a:pos x="703" y="491"/>
                    </a:cxn>
                    <a:cxn ang="0">
                      <a:pos x="798" y="491"/>
                    </a:cxn>
                    <a:cxn ang="0">
                      <a:pos x="826" y="503"/>
                    </a:cxn>
                    <a:cxn ang="0">
                      <a:pos x="817" y="520"/>
                    </a:cxn>
                    <a:cxn ang="0">
                      <a:pos x="757" y="538"/>
                    </a:cxn>
                    <a:cxn ang="0">
                      <a:pos x="560" y="538"/>
                    </a:cxn>
                    <a:cxn ang="0">
                      <a:pos x="500" y="525"/>
                    </a:cxn>
                    <a:cxn ang="0">
                      <a:pos x="450" y="525"/>
                    </a:cxn>
                    <a:cxn ang="0">
                      <a:pos x="402" y="527"/>
                    </a:cxn>
                    <a:cxn ang="0">
                      <a:pos x="381" y="506"/>
                    </a:cxn>
                    <a:cxn ang="0">
                      <a:pos x="356" y="521"/>
                    </a:cxn>
                    <a:cxn ang="0">
                      <a:pos x="337" y="522"/>
                    </a:cxn>
                    <a:cxn ang="0">
                      <a:pos x="319" y="524"/>
                    </a:cxn>
                    <a:cxn ang="0">
                      <a:pos x="254" y="517"/>
                    </a:cxn>
                    <a:cxn ang="0">
                      <a:pos x="217" y="517"/>
                    </a:cxn>
                    <a:cxn ang="0">
                      <a:pos x="115" y="524"/>
                    </a:cxn>
                    <a:cxn ang="0">
                      <a:pos x="5" y="514"/>
                    </a:cxn>
                    <a:cxn ang="0">
                      <a:pos x="0" y="500"/>
                    </a:cxn>
                    <a:cxn ang="0">
                      <a:pos x="41" y="496"/>
                    </a:cxn>
                    <a:cxn ang="0">
                      <a:pos x="74" y="467"/>
                    </a:cxn>
                    <a:cxn ang="0">
                      <a:pos x="120" y="461"/>
                    </a:cxn>
                    <a:cxn ang="0">
                      <a:pos x="185" y="476"/>
                    </a:cxn>
                    <a:cxn ang="0">
                      <a:pos x="253" y="476"/>
                    </a:cxn>
                    <a:cxn ang="0">
                      <a:pos x="280" y="425"/>
                    </a:cxn>
                    <a:cxn ang="0">
                      <a:pos x="251" y="247"/>
                    </a:cxn>
                    <a:cxn ang="0">
                      <a:pos x="249" y="231"/>
                    </a:cxn>
                    <a:cxn ang="0">
                      <a:pos x="253" y="217"/>
                    </a:cxn>
                    <a:cxn ang="0">
                      <a:pos x="263" y="187"/>
                    </a:cxn>
                  </a:cxnLst>
                  <a:rect l="txL" t="txT" r="txR" b="txB"/>
                  <a:pathLst>
                    <a:path w="826" h="538">
                      <a:moveTo>
                        <a:pt x="263" y="187"/>
                      </a:moveTo>
                      <a:lnTo>
                        <a:pt x="287" y="115"/>
                      </a:lnTo>
                      <a:lnTo>
                        <a:pt x="300" y="77"/>
                      </a:lnTo>
                      <a:lnTo>
                        <a:pt x="305" y="61"/>
                      </a:lnTo>
                      <a:lnTo>
                        <a:pt x="317" y="0"/>
                      </a:lnTo>
                      <a:lnTo>
                        <a:pt x="552" y="7"/>
                      </a:lnTo>
                      <a:lnTo>
                        <a:pt x="556" y="25"/>
                      </a:lnTo>
                      <a:lnTo>
                        <a:pt x="557" y="45"/>
                      </a:lnTo>
                      <a:lnTo>
                        <a:pt x="553" y="64"/>
                      </a:lnTo>
                      <a:lnTo>
                        <a:pt x="550" y="76"/>
                      </a:lnTo>
                      <a:lnTo>
                        <a:pt x="542" y="88"/>
                      </a:lnTo>
                      <a:lnTo>
                        <a:pt x="532" y="99"/>
                      </a:lnTo>
                      <a:lnTo>
                        <a:pt x="509" y="128"/>
                      </a:lnTo>
                      <a:lnTo>
                        <a:pt x="496" y="145"/>
                      </a:lnTo>
                      <a:lnTo>
                        <a:pt x="437" y="199"/>
                      </a:lnTo>
                      <a:lnTo>
                        <a:pt x="440" y="216"/>
                      </a:lnTo>
                      <a:lnTo>
                        <a:pt x="422" y="223"/>
                      </a:lnTo>
                      <a:lnTo>
                        <a:pt x="451" y="359"/>
                      </a:lnTo>
                      <a:lnTo>
                        <a:pt x="481" y="419"/>
                      </a:lnTo>
                      <a:lnTo>
                        <a:pt x="522" y="466"/>
                      </a:lnTo>
                      <a:lnTo>
                        <a:pt x="587" y="483"/>
                      </a:lnTo>
                      <a:lnTo>
                        <a:pt x="661" y="479"/>
                      </a:lnTo>
                      <a:lnTo>
                        <a:pt x="703" y="491"/>
                      </a:lnTo>
                      <a:lnTo>
                        <a:pt x="798" y="491"/>
                      </a:lnTo>
                      <a:lnTo>
                        <a:pt x="826" y="503"/>
                      </a:lnTo>
                      <a:lnTo>
                        <a:pt x="817" y="520"/>
                      </a:lnTo>
                      <a:lnTo>
                        <a:pt x="757" y="538"/>
                      </a:lnTo>
                      <a:lnTo>
                        <a:pt x="560" y="538"/>
                      </a:lnTo>
                      <a:lnTo>
                        <a:pt x="500" y="525"/>
                      </a:lnTo>
                      <a:lnTo>
                        <a:pt x="450" y="525"/>
                      </a:lnTo>
                      <a:lnTo>
                        <a:pt x="402" y="527"/>
                      </a:lnTo>
                      <a:lnTo>
                        <a:pt x="381" y="506"/>
                      </a:lnTo>
                      <a:lnTo>
                        <a:pt x="356" y="521"/>
                      </a:lnTo>
                      <a:lnTo>
                        <a:pt x="337" y="522"/>
                      </a:lnTo>
                      <a:lnTo>
                        <a:pt x="319" y="524"/>
                      </a:lnTo>
                      <a:lnTo>
                        <a:pt x="254" y="517"/>
                      </a:lnTo>
                      <a:lnTo>
                        <a:pt x="217" y="517"/>
                      </a:lnTo>
                      <a:lnTo>
                        <a:pt x="115" y="524"/>
                      </a:lnTo>
                      <a:lnTo>
                        <a:pt x="5" y="514"/>
                      </a:lnTo>
                      <a:lnTo>
                        <a:pt x="0" y="500"/>
                      </a:lnTo>
                      <a:lnTo>
                        <a:pt x="41" y="496"/>
                      </a:lnTo>
                      <a:lnTo>
                        <a:pt x="74" y="467"/>
                      </a:lnTo>
                      <a:lnTo>
                        <a:pt x="120" y="461"/>
                      </a:lnTo>
                      <a:lnTo>
                        <a:pt x="185" y="476"/>
                      </a:lnTo>
                      <a:lnTo>
                        <a:pt x="253" y="476"/>
                      </a:lnTo>
                      <a:lnTo>
                        <a:pt x="280" y="425"/>
                      </a:lnTo>
                      <a:lnTo>
                        <a:pt x="251" y="247"/>
                      </a:lnTo>
                      <a:lnTo>
                        <a:pt x="249" y="231"/>
                      </a:lnTo>
                      <a:lnTo>
                        <a:pt x="253" y="217"/>
                      </a:lnTo>
                      <a:lnTo>
                        <a:pt x="263" y="187"/>
                      </a:lnTo>
                      <a:close/>
                    </a:path>
                  </a:pathLst>
                </a:custGeom>
                <a:solidFill>
                  <a:srgbClr val="002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nvGrpSpPr>
                <p:cNvPr id="48203" name="Group 8"/>
                <p:cNvGrpSpPr/>
                <p:nvPr/>
              </p:nvGrpSpPr>
              <p:grpSpPr>
                <a:xfrm>
                  <a:off x="2979" y="3306"/>
                  <a:ext cx="29" cy="140"/>
                  <a:chOff x="2979" y="3306"/>
                  <a:chExt cx="29" cy="140"/>
                </a:xfrm>
              </p:grpSpPr>
              <p:sp>
                <p:nvSpPr>
                  <p:cNvPr id="48204" name="Freeform 9"/>
                  <p:cNvSpPr/>
                  <p:nvPr/>
                </p:nvSpPr>
                <p:spPr>
                  <a:xfrm>
                    <a:off x="2979" y="3307"/>
                    <a:ext cx="29" cy="139"/>
                  </a:xfrm>
                  <a:custGeom>
                    <a:avLst/>
                    <a:gdLst>
                      <a:gd name="txL" fmla="*/ 0 w 85"/>
                      <a:gd name="txT" fmla="*/ 0 h 416"/>
                      <a:gd name="txR" fmla="*/ 85 w 85"/>
                      <a:gd name="txB" fmla="*/ 416 h 416"/>
                    </a:gdLst>
                    <a:ahLst/>
                    <a:cxnLst>
                      <a:cxn ang="0">
                        <a:pos x="85" y="0"/>
                      </a:cxn>
                      <a:cxn ang="0">
                        <a:pos x="57" y="56"/>
                      </a:cxn>
                      <a:cxn ang="0">
                        <a:pos x="10" y="128"/>
                      </a:cxn>
                      <a:cxn ang="0">
                        <a:pos x="1" y="144"/>
                      </a:cxn>
                      <a:cxn ang="0">
                        <a:pos x="0" y="159"/>
                      </a:cxn>
                      <a:cxn ang="0">
                        <a:pos x="1" y="179"/>
                      </a:cxn>
                      <a:cxn ang="0">
                        <a:pos x="30" y="308"/>
                      </a:cxn>
                      <a:cxn ang="0">
                        <a:pos x="38" y="416"/>
                      </a:cxn>
                    </a:cxnLst>
                    <a:rect l="txL" t="txT" r="txR" b="txB"/>
                    <a:pathLst>
                      <a:path w="85" h="416">
                        <a:moveTo>
                          <a:pt x="85" y="0"/>
                        </a:moveTo>
                        <a:lnTo>
                          <a:pt x="57" y="56"/>
                        </a:lnTo>
                        <a:lnTo>
                          <a:pt x="10" y="128"/>
                        </a:lnTo>
                        <a:lnTo>
                          <a:pt x="1" y="144"/>
                        </a:lnTo>
                        <a:lnTo>
                          <a:pt x="0" y="159"/>
                        </a:lnTo>
                        <a:lnTo>
                          <a:pt x="1" y="179"/>
                        </a:lnTo>
                        <a:lnTo>
                          <a:pt x="30" y="308"/>
                        </a:lnTo>
                        <a:lnTo>
                          <a:pt x="38" y="416"/>
                        </a:lnTo>
                      </a:path>
                    </a:pathLst>
                  </a:custGeom>
                  <a:no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205" name="Line 10"/>
                  <p:cNvSpPr/>
                  <p:nvPr/>
                </p:nvSpPr>
                <p:spPr>
                  <a:xfrm>
                    <a:off x="2999" y="3306"/>
                    <a:ext cx="1" cy="16"/>
                  </a:xfrm>
                  <a:prstGeom prst="line">
                    <a:avLst/>
                  </a:prstGeom>
                  <a:ln w="4763" cap="flat" cmpd="sng">
                    <a:solidFill>
                      <a:srgbClr val="000000"/>
                    </a:solidFill>
                    <a:prstDash val="solid"/>
                    <a:headEnd type="none" w="med" len="med"/>
                    <a:tailEnd type="none" w="med" len="med"/>
                  </a:ln>
                </p:spPr>
              </p:sp>
            </p:grpSp>
          </p:grpSp>
          <p:grpSp>
            <p:nvGrpSpPr>
              <p:cNvPr id="48150" name="Group 11"/>
              <p:cNvGrpSpPr/>
              <p:nvPr/>
            </p:nvGrpSpPr>
            <p:grpSpPr>
              <a:xfrm>
                <a:off x="2850" y="3120"/>
                <a:ext cx="294" cy="175"/>
                <a:chOff x="2850" y="3120"/>
                <a:chExt cx="294" cy="175"/>
              </a:xfrm>
            </p:grpSpPr>
            <p:grpSp>
              <p:nvGrpSpPr>
                <p:cNvPr id="48175" name="Group 12"/>
                <p:cNvGrpSpPr/>
                <p:nvPr/>
              </p:nvGrpSpPr>
              <p:grpSpPr>
                <a:xfrm>
                  <a:off x="2896" y="3147"/>
                  <a:ext cx="205" cy="148"/>
                  <a:chOff x="2896" y="3147"/>
                  <a:chExt cx="205" cy="148"/>
                </a:xfrm>
              </p:grpSpPr>
              <p:grpSp>
                <p:nvGrpSpPr>
                  <p:cNvPr id="48179" name="Group 13"/>
                  <p:cNvGrpSpPr/>
                  <p:nvPr/>
                </p:nvGrpSpPr>
                <p:grpSpPr>
                  <a:xfrm>
                    <a:off x="2896" y="3151"/>
                    <a:ext cx="205" cy="144"/>
                    <a:chOff x="2896" y="3151"/>
                    <a:chExt cx="205" cy="144"/>
                  </a:xfrm>
                </p:grpSpPr>
                <p:grpSp>
                  <p:nvGrpSpPr>
                    <p:cNvPr id="48190" name="Group 14"/>
                    <p:cNvGrpSpPr/>
                    <p:nvPr/>
                  </p:nvGrpSpPr>
                  <p:grpSpPr>
                    <a:xfrm>
                      <a:off x="2896" y="3151"/>
                      <a:ext cx="205" cy="144"/>
                      <a:chOff x="2896" y="3151"/>
                      <a:chExt cx="205" cy="144"/>
                    </a:xfrm>
                  </p:grpSpPr>
                  <p:grpSp>
                    <p:nvGrpSpPr>
                      <p:cNvPr id="48198" name="Group 15"/>
                      <p:cNvGrpSpPr/>
                      <p:nvPr/>
                    </p:nvGrpSpPr>
                    <p:grpSpPr>
                      <a:xfrm>
                        <a:off x="2896" y="3152"/>
                        <a:ext cx="205" cy="65"/>
                        <a:chOff x="2896" y="3152"/>
                        <a:chExt cx="205" cy="65"/>
                      </a:xfrm>
                    </p:grpSpPr>
                    <p:sp>
                      <p:nvSpPr>
                        <p:cNvPr id="48200" name="Freeform 16"/>
                        <p:cNvSpPr/>
                        <p:nvPr/>
                      </p:nvSpPr>
                      <p:spPr>
                        <a:xfrm>
                          <a:off x="3055" y="3152"/>
                          <a:ext cx="46" cy="50"/>
                        </a:xfrm>
                        <a:custGeom>
                          <a:avLst/>
                          <a:gdLst>
                            <a:gd name="txL" fmla="*/ 0 w 139"/>
                            <a:gd name="txT" fmla="*/ 0 h 151"/>
                            <a:gd name="txR" fmla="*/ 139 w 139"/>
                            <a:gd name="txB" fmla="*/ 151 h 151"/>
                          </a:gdLst>
                          <a:ahLst/>
                          <a:cxnLst>
                            <a:cxn ang="0">
                              <a:pos x="0" y="89"/>
                            </a:cxn>
                            <a:cxn ang="0">
                              <a:pos x="9" y="54"/>
                            </a:cxn>
                            <a:cxn ang="0">
                              <a:pos x="19" y="34"/>
                            </a:cxn>
                            <a:cxn ang="0">
                              <a:pos x="34" y="16"/>
                            </a:cxn>
                            <a:cxn ang="0">
                              <a:pos x="54" y="0"/>
                            </a:cxn>
                            <a:cxn ang="0">
                              <a:pos x="58" y="27"/>
                            </a:cxn>
                            <a:cxn ang="0">
                              <a:pos x="71" y="50"/>
                            </a:cxn>
                            <a:cxn ang="0">
                              <a:pos x="95" y="79"/>
                            </a:cxn>
                            <a:cxn ang="0">
                              <a:pos x="124" y="103"/>
                            </a:cxn>
                            <a:cxn ang="0">
                              <a:pos x="139" y="105"/>
                            </a:cxn>
                            <a:cxn ang="0">
                              <a:pos x="125" y="131"/>
                            </a:cxn>
                            <a:cxn ang="0">
                              <a:pos x="110" y="151"/>
                            </a:cxn>
                            <a:cxn ang="0">
                              <a:pos x="68" y="135"/>
                            </a:cxn>
                            <a:cxn ang="0">
                              <a:pos x="0" y="89"/>
                            </a:cxn>
                          </a:cxnLst>
                          <a:rect l="txL" t="txT" r="txR" b="txB"/>
                          <a:pathLst>
                            <a:path w="139" h="151">
                              <a:moveTo>
                                <a:pt x="0" y="89"/>
                              </a:moveTo>
                              <a:lnTo>
                                <a:pt x="9" y="54"/>
                              </a:lnTo>
                              <a:lnTo>
                                <a:pt x="19" y="34"/>
                              </a:lnTo>
                              <a:lnTo>
                                <a:pt x="34" y="16"/>
                              </a:lnTo>
                              <a:lnTo>
                                <a:pt x="54" y="0"/>
                              </a:lnTo>
                              <a:lnTo>
                                <a:pt x="58" y="27"/>
                              </a:lnTo>
                              <a:lnTo>
                                <a:pt x="71" y="50"/>
                              </a:lnTo>
                              <a:lnTo>
                                <a:pt x="95" y="79"/>
                              </a:lnTo>
                              <a:lnTo>
                                <a:pt x="124" y="103"/>
                              </a:lnTo>
                              <a:lnTo>
                                <a:pt x="139" y="105"/>
                              </a:lnTo>
                              <a:lnTo>
                                <a:pt x="125" y="131"/>
                              </a:lnTo>
                              <a:lnTo>
                                <a:pt x="110" y="151"/>
                              </a:lnTo>
                              <a:lnTo>
                                <a:pt x="68" y="135"/>
                              </a:lnTo>
                              <a:lnTo>
                                <a:pt x="0" y="89"/>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201" name="Freeform 17"/>
                        <p:cNvSpPr/>
                        <p:nvPr/>
                      </p:nvSpPr>
                      <p:spPr>
                        <a:xfrm>
                          <a:off x="2896" y="3176"/>
                          <a:ext cx="45" cy="41"/>
                        </a:xfrm>
                        <a:custGeom>
                          <a:avLst/>
                          <a:gdLst>
                            <a:gd name="txL" fmla="*/ 0 w 137"/>
                            <a:gd name="txT" fmla="*/ 0 h 121"/>
                            <a:gd name="txR" fmla="*/ 137 w 137"/>
                            <a:gd name="txB" fmla="*/ 121 h 121"/>
                          </a:gdLst>
                          <a:ahLst/>
                          <a:cxnLst>
                            <a:cxn ang="0">
                              <a:pos x="0" y="75"/>
                            </a:cxn>
                            <a:cxn ang="0">
                              <a:pos x="38" y="121"/>
                            </a:cxn>
                            <a:cxn ang="0">
                              <a:pos x="72" y="114"/>
                            </a:cxn>
                            <a:cxn ang="0">
                              <a:pos x="102" y="96"/>
                            </a:cxn>
                            <a:cxn ang="0">
                              <a:pos x="132" y="75"/>
                            </a:cxn>
                            <a:cxn ang="0">
                              <a:pos x="137" y="48"/>
                            </a:cxn>
                            <a:cxn ang="0">
                              <a:pos x="78" y="0"/>
                            </a:cxn>
                            <a:cxn ang="0">
                              <a:pos x="43" y="34"/>
                            </a:cxn>
                            <a:cxn ang="0">
                              <a:pos x="0" y="75"/>
                            </a:cxn>
                          </a:cxnLst>
                          <a:rect l="txL" t="txT" r="txR" b="txB"/>
                          <a:pathLst>
                            <a:path w="137" h="121">
                              <a:moveTo>
                                <a:pt x="0" y="75"/>
                              </a:moveTo>
                              <a:lnTo>
                                <a:pt x="38" y="121"/>
                              </a:lnTo>
                              <a:lnTo>
                                <a:pt x="72" y="114"/>
                              </a:lnTo>
                              <a:lnTo>
                                <a:pt x="102" y="96"/>
                              </a:lnTo>
                              <a:lnTo>
                                <a:pt x="132" y="75"/>
                              </a:lnTo>
                              <a:lnTo>
                                <a:pt x="137" y="48"/>
                              </a:lnTo>
                              <a:lnTo>
                                <a:pt x="78" y="0"/>
                              </a:lnTo>
                              <a:lnTo>
                                <a:pt x="43" y="34"/>
                              </a:lnTo>
                              <a:lnTo>
                                <a:pt x="0" y="75"/>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sp>
                    <p:nvSpPr>
                      <p:cNvPr id="48199" name="Freeform 18"/>
                      <p:cNvSpPr/>
                      <p:nvPr/>
                    </p:nvSpPr>
                    <p:spPr>
                      <a:xfrm>
                        <a:off x="2904" y="3151"/>
                        <a:ext cx="192" cy="144"/>
                      </a:xfrm>
                      <a:custGeom>
                        <a:avLst/>
                        <a:gdLst>
                          <a:gd name="txL" fmla="*/ 0 w 574"/>
                          <a:gd name="txT" fmla="*/ 0 h 430"/>
                          <a:gd name="txR" fmla="*/ 574 w 574"/>
                          <a:gd name="txB" fmla="*/ 430 h 430"/>
                        </a:gdLst>
                        <a:ahLst/>
                        <a:cxnLst>
                          <a:cxn ang="0">
                            <a:pos x="333" y="20"/>
                          </a:cxn>
                          <a:cxn ang="0">
                            <a:pos x="387" y="32"/>
                          </a:cxn>
                          <a:cxn ang="0">
                            <a:pos x="409" y="43"/>
                          </a:cxn>
                          <a:cxn ang="0">
                            <a:pos x="426" y="57"/>
                          </a:cxn>
                          <a:cxn ang="0">
                            <a:pos x="456" y="70"/>
                          </a:cxn>
                          <a:cxn ang="0">
                            <a:pos x="487" y="105"/>
                          </a:cxn>
                          <a:cxn ang="0">
                            <a:pos x="523" y="131"/>
                          </a:cxn>
                          <a:cxn ang="0">
                            <a:pos x="574" y="142"/>
                          </a:cxn>
                          <a:cxn ang="0">
                            <a:pos x="572" y="198"/>
                          </a:cxn>
                          <a:cxn ang="0">
                            <a:pos x="552" y="249"/>
                          </a:cxn>
                          <a:cxn ang="0">
                            <a:pos x="508" y="264"/>
                          </a:cxn>
                          <a:cxn ang="0">
                            <a:pos x="470" y="276"/>
                          </a:cxn>
                          <a:cxn ang="0">
                            <a:pos x="478" y="327"/>
                          </a:cxn>
                          <a:cxn ang="0">
                            <a:pos x="479" y="395"/>
                          </a:cxn>
                          <a:cxn ang="0">
                            <a:pos x="446" y="413"/>
                          </a:cxn>
                          <a:cxn ang="0">
                            <a:pos x="370" y="422"/>
                          </a:cxn>
                          <a:cxn ang="0">
                            <a:pos x="301" y="419"/>
                          </a:cxn>
                          <a:cxn ang="0">
                            <a:pos x="245" y="430"/>
                          </a:cxn>
                          <a:cxn ang="0">
                            <a:pos x="165" y="414"/>
                          </a:cxn>
                          <a:cxn ang="0">
                            <a:pos x="121" y="393"/>
                          </a:cxn>
                          <a:cxn ang="0">
                            <a:pos x="116" y="338"/>
                          </a:cxn>
                          <a:cxn ang="0">
                            <a:pos x="106" y="292"/>
                          </a:cxn>
                          <a:cxn ang="0">
                            <a:pos x="79" y="266"/>
                          </a:cxn>
                          <a:cxn ang="0">
                            <a:pos x="63" y="225"/>
                          </a:cxn>
                          <a:cxn ang="0">
                            <a:pos x="27" y="209"/>
                          </a:cxn>
                          <a:cxn ang="0">
                            <a:pos x="0" y="188"/>
                          </a:cxn>
                          <a:cxn ang="0">
                            <a:pos x="44" y="173"/>
                          </a:cxn>
                          <a:cxn ang="0">
                            <a:pos x="91" y="129"/>
                          </a:cxn>
                          <a:cxn ang="0">
                            <a:pos x="106" y="92"/>
                          </a:cxn>
                          <a:cxn ang="0">
                            <a:pos x="125" y="58"/>
                          </a:cxn>
                          <a:cxn ang="0">
                            <a:pos x="154" y="36"/>
                          </a:cxn>
                          <a:cxn ang="0">
                            <a:pos x="197" y="13"/>
                          </a:cxn>
                        </a:cxnLst>
                        <a:rect l="txL" t="txT" r="txR" b="txB"/>
                        <a:pathLst>
                          <a:path w="574" h="430">
                            <a:moveTo>
                              <a:pt x="253" y="0"/>
                            </a:moveTo>
                            <a:lnTo>
                              <a:pt x="333" y="20"/>
                            </a:lnTo>
                            <a:lnTo>
                              <a:pt x="366" y="26"/>
                            </a:lnTo>
                            <a:lnTo>
                              <a:pt x="387" y="32"/>
                            </a:lnTo>
                            <a:lnTo>
                              <a:pt x="398" y="36"/>
                            </a:lnTo>
                            <a:lnTo>
                              <a:pt x="409" y="43"/>
                            </a:lnTo>
                            <a:lnTo>
                              <a:pt x="418" y="49"/>
                            </a:lnTo>
                            <a:lnTo>
                              <a:pt x="426" y="57"/>
                            </a:lnTo>
                            <a:lnTo>
                              <a:pt x="434" y="71"/>
                            </a:lnTo>
                            <a:lnTo>
                              <a:pt x="456" y="70"/>
                            </a:lnTo>
                            <a:lnTo>
                              <a:pt x="470" y="88"/>
                            </a:lnTo>
                            <a:lnTo>
                              <a:pt x="487" y="105"/>
                            </a:lnTo>
                            <a:lnTo>
                              <a:pt x="503" y="117"/>
                            </a:lnTo>
                            <a:lnTo>
                              <a:pt x="523" y="131"/>
                            </a:lnTo>
                            <a:lnTo>
                              <a:pt x="547" y="139"/>
                            </a:lnTo>
                            <a:lnTo>
                              <a:pt x="574" y="142"/>
                            </a:lnTo>
                            <a:lnTo>
                              <a:pt x="574" y="164"/>
                            </a:lnTo>
                            <a:lnTo>
                              <a:pt x="572" y="198"/>
                            </a:lnTo>
                            <a:lnTo>
                              <a:pt x="563" y="228"/>
                            </a:lnTo>
                            <a:lnTo>
                              <a:pt x="552" y="249"/>
                            </a:lnTo>
                            <a:lnTo>
                              <a:pt x="534" y="262"/>
                            </a:lnTo>
                            <a:lnTo>
                              <a:pt x="508" y="264"/>
                            </a:lnTo>
                            <a:lnTo>
                              <a:pt x="477" y="255"/>
                            </a:lnTo>
                            <a:lnTo>
                              <a:pt x="470" y="276"/>
                            </a:lnTo>
                            <a:lnTo>
                              <a:pt x="471" y="299"/>
                            </a:lnTo>
                            <a:lnTo>
                              <a:pt x="478" y="327"/>
                            </a:lnTo>
                            <a:lnTo>
                              <a:pt x="480" y="362"/>
                            </a:lnTo>
                            <a:lnTo>
                              <a:pt x="479" y="395"/>
                            </a:lnTo>
                            <a:lnTo>
                              <a:pt x="479" y="416"/>
                            </a:lnTo>
                            <a:lnTo>
                              <a:pt x="446" y="413"/>
                            </a:lnTo>
                            <a:lnTo>
                              <a:pt x="421" y="415"/>
                            </a:lnTo>
                            <a:lnTo>
                              <a:pt x="370" y="422"/>
                            </a:lnTo>
                            <a:lnTo>
                              <a:pt x="328" y="423"/>
                            </a:lnTo>
                            <a:lnTo>
                              <a:pt x="301" y="419"/>
                            </a:lnTo>
                            <a:lnTo>
                              <a:pt x="280" y="427"/>
                            </a:lnTo>
                            <a:lnTo>
                              <a:pt x="245" y="430"/>
                            </a:lnTo>
                            <a:lnTo>
                              <a:pt x="201" y="425"/>
                            </a:lnTo>
                            <a:lnTo>
                              <a:pt x="165" y="414"/>
                            </a:lnTo>
                            <a:lnTo>
                              <a:pt x="142" y="404"/>
                            </a:lnTo>
                            <a:lnTo>
                              <a:pt x="121" y="393"/>
                            </a:lnTo>
                            <a:lnTo>
                              <a:pt x="100" y="378"/>
                            </a:lnTo>
                            <a:lnTo>
                              <a:pt x="116" y="338"/>
                            </a:lnTo>
                            <a:lnTo>
                              <a:pt x="125" y="307"/>
                            </a:lnTo>
                            <a:lnTo>
                              <a:pt x="106" y="292"/>
                            </a:lnTo>
                            <a:lnTo>
                              <a:pt x="89" y="278"/>
                            </a:lnTo>
                            <a:lnTo>
                              <a:pt x="79" y="266"/>
                            </a:lnTo>
                            <a:lnTo>
                              <a:pt x="73" y="249"/>
                            </a:lnTo>
                            <a:lnTo>
                              <a:pt x="63" y="225"/>
                            </a:lnTo>
                            <a:lnTo>
                              <a:pt x="46" y="216"/>
                            </a:lnTo>
                            <a:lnTo>
                              <a:pt x="27" y="209"/>
                            </a:lnTo>
                            <a:lnTo>
                              <a:pt x="12" y="200"/>
                            </a:lnTo>
                            <a:lnTo>
                              <a:pt x="0" y="188"/>
                            </a:lnTo>
                            <a:lnTo>
                              <a:pt x="17" y="184"/>
                            </a:lnTo>
                            <a:lnTo>
                              <a:pt x="44" y="173"/>
                            </a:lnTo>
                            <a:lnTo>
                              <a:pt x="66" y="158"/>
                            </a:lnTo>
                            <a:lnTo>
                              <a:pt x="91" y="129"/>
                            </a:lnTo>
                            <a:lnTo>
                              <a:pt x="94" y="107"/>
                            </a:lnTo>
                            <a:lnTo>
                              <a:pt x="106" y="92"/>
                            </a:lnTo>
                            <a:lnTo>
                              <a:pt x="117" y="78"/>
                            </a:lnTo>
                            <a:lnTo>
                              <a:pt x="125" y="58"/>
                            </a:lnTo>
                            <a:lnTo>
                              <a:pt x="135" y="45"/>
                            </a:lnTo>
                            <a:lnTo>
                              <a:pt x="154" y="36"/>
                            </a:lnTo>
                            <a:lnTo>
                              <a:pt x="173" y="36"/>
                            </a:lnTo>
                            <a:lnTo>
                              <a:pt x="197" y="13"/>
                            </a:lnTo>
                            <a:lnTo>
                              <a:pt x="253" y="0"/>
                            </a:lnTo>
                            <a:close/>
                          </a:path>
                        </a:pathLst>
                      </a:custGeom>
                      <a:solidFill>
                        <a:srgbClr val="C060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8191" name="Group 19"/>
                    <p:cNvGrpSpPr/>
                    <p:nvPr/>
                  </p:nvGrpSpPr>
                  <p:grpSpPr>
                    <a:xfrm>
                      <a:off x="2935" y="3169"/>
                      <a:ext cx="127" cy="98"/>
                      <a:chOff x="2935" y="3169"/>
                      <a:chExt cx="127" cy="98"/>
                    </a:xfrm>
                  </p:grpSpPr>
                  <p:grpSp>
                    <p:nvGrpSpPr>
                      <p:cNvPr id="48192" name="Group 20"/>
                      <p:cNvGrpSpPr/>
                      <p:nvPr/>
                    </p:nvGrpSpPr>
                    <p:grpSpPr>
                      <a:xfrm>
                        <a:off x="2935" y="3169"/>
                        <a:ext cx="127" cy="98"/>
                        <a:chOff x="2935" y="3169"/>
                        <a:chExt cx="127" cy="98"/>
                      </a:xfrm>
                    </p:grpSpPr>
                    <p:sp>
                      <p:nvSpPr>
                        <p:cNvPr id="48194" name="Freeform 21"/>
                        <p:cNvSpPr/>
                        <p:nvPr/>
                      </p:nvSpPr>
                      <p:spPr>
                        <a:xfrm>
                          <a:off x="2935" y="3180"/>
                          <a:ext cx="24" cy="26"/>
                        </a:xfrm>
                        <a:custGeom>
                          <a:avLst/>
                          <a:gdLst>
                            <a:gd name="txL" fmla="*/ 0 w 72"/>
                            <a:gd name="txT" fmla="*/ 0 h 77"/>
                            <a:gd name="txR" fmla="*/ 72 w 72"/>
                            <a:gd name="txB" fmla="*/ 77 h 77"/>
                          </a:gdLst>
                          <a:ahLst/>
                          <a:cxnLst>
                            <a:cxn ang="0">
                              <a:pos x="0" y="19"/>
                            </a:cxn>
                            <a:cxn ang="0">
                              <a:pos x="13" y="31"/>
                            </a:cxn>
                            <a:cxn ang="0">
                              <a:pos x="14" y="38"/>
                            </a:cxn>
                            <a:cxn ang="0">
                              <a:pos x="21" y="47"/>
                            </a:cxn>
                            <a:cxn ang="0">
                              <a:pos x="31" y="51"/>
                            </a:cxn>
                            <a:cxn ang="0">
                              <a:pos x="40" y="59"/>
                            </a:cxn>
                            <a:cxn ang="0">
                              <a:pos x="45" y="69"/>
                            </a:cxn>
                            <a:cxn ang="0">
                              <a:pos x="62" y="73"/>
                            </a:cxn>
                            <a:cxn ang="0">
                              <a:pos x="72" y="77"/>
                            </a:cxn>
                            <a:cxn ang="0">
                              <a:pos x="53" y="65"/>
                            </a:cxn>
                            <a:cxn ang="0">
                              <a:pos x="43" y="54"/>
                            </a:cxn>
                            <a:cxn ang="0">
                              <a:pos x="35" y="47"/>
                            </a:cxn>
                            <a:cxn ang="0">
                              <a:pos x="34" y="32"/>
                            </a:cxn>
                            <a:cxn ang="0">
                              <a:pos x="29" y="35"/>
                            </a:cxn>
                            <a:cxn ang="0">
                              <a:pos x="21" y="31"/>
                            </a:cxn>
                            <a:cxn ang="0">
                              <a:pos x="15" y="20"/>
                            </a:cxn>
                            <a:cxn ang="0">
                              <a:pos x="13" y="11"/>
                            </a:cxn>
                            <a:cxn ang="0">
                              <a:pos x="14" y="0"/>
                            </a:cxn>
                            <a:cxn ang="0">
                              <a:pos x="6" y="6"/>
                            </a:cxn>
                            <a:cxn ang="0">
                              <a:pos x="0" y="19"/>
                            </a:cxn>
                          </a:cxnLst>
                          <a:rect l="txL" t="txT" r="txR" b="txB"/>
                          <a:pathLst>
                            <a:path w="72" h="77">
                              <a:moveTo>
                                <a:pt x="0" y="19"/>
                              </a:moveTo>
                              <a:lnTo>
                                <a:pt x="13" y="31"/>
                              </a:lnTo>
                              <a:lnTo>
                                <a:pt x="14" y="38"/>
                              </a:lnTo>
                              <a:lnTo>
                                <a:pt x="21" y="47"/>
                              </a:lnTo>
                              <a:lnTo>
                                <a:pt x="31" y="51"/>
                              </a:lnTo>
                              <a:lnTo>
                                <a:pt x="40" y="59"/>
                              </a:lnTo>
                              <a:lnTo>
                                <a:pt x="45" y="69"/>
                              </a:lnTo>
                              <a:lnTo>
                                <a:pt x="62" y="73"/>
                              </a:lnTo>
                              <a:lnTo>
                                <a:pt x="72" y="77"/>
                              </a:lnTo>
                              <a:lnTo>
                                <a:pt x="53" y="65"/>
                              </a:lnTo>
                              <a:lnTo>
                                <a:pt x="43" y="54"/>
                              </a:lnTo>
                              <a:lnTo>
                                <a:pt x="35" y="47"/>
                              </a:lnTo>
                              <a:lnTo>
                                <a:pt x="34" y="32"/>
                              </a:lnTo>
                              <a:lnTo>
                                <a:pt x="29" y="35"/>
                              </a:lnTo>
                              <a:lnTo>
                                <a:pt x="21" y="31"/>
                              </a:lnTo>
                              <a:lnTo>
                                <a:pt x="15" y="20"/>
                              </a:lnTo>
                              <a:lnTo>
                                <a:pt x="13" y="11"/>
                              </a:lnTo>
                              <a:lnTo>
                                <a:pt x="14" y="0"/>
                              </a:lnTo>
                              <a:lnTo>
                                <a:pt x="6" y="6"/>
                              </a:lnTo>
                              <a:lnTo>
                                <a:pt x="0" y="19"/>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95" name="Freeform 22"/>
                        <p:cNvSpPr/>
                        <p:nvPr/>
                      </p:nvSpPr>
                      <p:spPr>
                        <a:xfrm>
                          <a:off x="2935" y="3246"/>
                          <a:ext cx="26" cy="21"/>
                        </a:xfrm>
                        <a:custGeom>
                          <a:avLst/>
                          <a:gdLst>
                            <a:gd name="txL" fmla="*/ 0 w 77"/>
                            <a:gd name="txT" fmla="*/ 0 h 63"/>
                            <a:gd name="txR" fmla="*/ 77 w 77"/>
                            <a:gd name="txB" fmla="*/ 63 h 63"/>
                          </a:gdLst>
                          <a:ahLst/>
                          <a:cxnLst>
                            <a:cxn ang="0">
                              <a:pos x="0" y="0"/>
                            </a:cxn>
                            <a:cxn ang="0">
                              <a:pos x="9" y="9"/>
                            </a:cxn>
                            <a:cxn ang="0">
                              <a:pos x="16" y="15"/>
                            </a:cxn>
                            <a:cxn ang="0">
                              <a:pos x="25" y="24"/>
                            </a:cxn>
                            <a:cxn ang="0">
                              <a:pos x="34" y="32"/>
                            </a:cxn>
                            <a:cxn ang="0">
                              <a:pos x="45" y="41"/>
                            </a:cxn>
                            <a:cxn ang="0">
                              <a:pos x="52" y="63"/>
                            </a:cxn>
                            <a:cxn ang="0">
                              <a:pos x="51" y="42"/>
                            </a:cxn>
                            <a:cxn ang="0">
                              <a:pos x="46" y="32"/>
                            </a:cxn>
                            <a:cxn ang="0">
                              <a:pos x="36" y="26"/>
                            </a:cxn>
                            <a:cxn ang="0">
                              <a:pos x="34" y="22"/>
                            </a:cxn>
                            <a:cxn ang="0">
                              <a:pos x="44" y="24"/>
                            </a:cxn>
                            <a:cxn ang="0">
                              <a:pos x="61" y="25"/>
                            </a:cxn>
                            <a:cxn ang="0">
                              <a:pos x="77" y="22"/>
                            </a:cxn>
                            <a:cxn ang="0">
                              <a:pos x="59" y="20"/>
                            </a:cxn>
                            <a:cxn ang="0">
                              <a:pos x="35" y="16"/>
                            </a:cxn>
                            <a:cxn ang="0">
                              <a:pos x="19" y="11"/>
                            </a:cxn>
                            <a:cxn ang="0">
                              <a:pos x="0" y="0"/>
                            </a:cxn>
                          </a:cxnLst>
                          <a:rect l="txL" t="txT" r="txR" b="txB"/>
                          <a:pathLst>
                            <a:path w="77" h="63">
                              <a:moveTo>
                                <a:pt x="0" y="0"/>
                              </a:moveTo>
                              <a:lnTo>
                                <a:pt x="9" y="9"/>
                              </a:lnTo>
                              <a:lnTo>
                                <a:pt x="16" y="15"/>
                              </a:lnTo>
                              <a:lnTo>
                                <a:pt x="25" y="24"/>
                              </a:lnTo>
                              <a:lnTo>
                                <a:pt x="34" y="32"/>
                              </a:lnTo>
                              <a:lnTo>
                                <a:pt x="45" y="41"/>
                              </a:lnTo>
                              <a:lnTo>
                                <a:pt x="52" y="63"/>
                              </a:lnTo>
                              <a:lnTo>
                                <a:pt x="51" y="42"/>
                              </a:lnTo>
                              <a:lnTo>
                                <a:pt x="46" y="32"/>
                              </a:lnTo>
                              <a:lnTo>
                                <a:pt x="36" y="26"/>
                              </a:lnTo>
                              <a:lnTo>
                                <a:pt x="34" y="22"/>
                              </a:lnTo>
                              <a:lnTo>
                                <a:pt x="44" y="24"/>
                              </a:lnTo>
                              <a:lnTo>
                                <a:pt x="61" y="25"/>
                              </a:lnTo>
                              <a:lnTo>
                                <a:pt x="77" y="22"/>
                              </a:lnTo>
                              <a:lnTo>
                                <a:pt x="59" y="20"/>
                              </a:lnTo>
                              <a:lnTo>
                                <a:pt x="35" y="16"/>
                              </a:lnTo>
                              <a:lnTo>
                                <a:pt x="19" y="11"/>
                              </a:lnTo>
                              <a:lnTo>
                                <a:pt x="0" y="0"/>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96" name="Freeform 23"/>
                        <p:cNvSpPr/>
                        <p:nvPr/>
                      </p:nvSpPr>
                      <p:spPr>
                        <a:xfrm>
                          <a:off x="3035" y="3169"/>
                          <a:ext cx="19" cy="34"/>
                        </a:xfrm>
                        <a:custGeom>
                          <a:avLst/>
                          <a:gdLst>
                            <a:gd name="txL" fmla="*/ 0 w 55"/>
                            <a:gd name="txT" fmla="*/ 0 h 100"/>
                            <a:gd name="txR" fmla="*/ 55 w 55"/>
                            <a:gd name="txB" fmla="*/ 100 h 100"/>
                          </a:gdLst>
                          <a:ahLst/>
                          <a:cxnLst>
                            <a:cxn ang="0">
                              <a:pos x="29" y="0"/>
                            </a:cxn>
                            <a:cxn ang="0">
                              <a:pos x="35" y="6"/>
                            </a:cxn>
                            <a:cxn ang="0">
                              <a:pos x="38" y="13"/>
                            </a:cxn>
                            <a:cxn ang="0">
                              <a:pos x="45" y="13"/>
                            </a:cxn>
                            <a:cxn ang="0">
                              <a:pos x="51" y="13"/>
                            </a:cxn>
                            <a:cxn ang="0">
                              <a:pos x="55" y="14"/>
                            </a:cxn>
                            <a:cxn ang="0">
                              <a:pos x="46" y="17"/>
                            </a:cxn>
                            <a:cxn ang="0">
                              <a:pos x="39" y="24"/>
                            </a:cxn>
                            <a:cxn ang="0">
                              <a:pos x="35" y="32"/>
                            </a:cxn>
                            <a:cxn ang="0">
                              <a:pos x="35" y="38"/>
                            </a:cxn>
                            <a:cxn ang="0">
                              <a:pos x="36" y="46"/>
                            </a:cxn>
                            <a:cxn ang="0">
                              <a:pos x="35" y="56"/>
                            </a:cxn>
                            <a:cxn ang="0">
                              <a:pos x="26" y="66"/>
                            </a:cxn>
                            <a:cxn ang="0">
                              <a:pos x="14" y="70"/>
                            </a:cxn>
                            <a:cxn ang="0">
                              <a:pos x="18" y="66"/>
                            </a:cxn>
                            <a:cxn ang="0">
                              <a:pos x="25" y="62"/>
                            </a:cxn>
                            <a:cxn ang="0">
                              <a:pos x="31" y="46"/>
                            </a:cxn>
                            <a:cxn ang="0">
                              <a:pos x="32" y="42"/>
                            </a:cxn>
                            <a:cxn ang="0">
                              <a:pos x="23" y="46"/>
                            </a:cxn>
                            <a:cxn ang="0">
                              <a:pos x="14" y="58"/>
                            </a:cxn>
                            <a:cxn ang="0">
                              <a:pos x="9" y="68"/>
                            </a:cxn>
                            <a:cxn ang="0">
                              <a:pos x="8" y="79"/>
                            </a:cxn>
                            <a:cxn ang="0">
                              <a:pos x="12" y="91"/>
                            </a:cxn>
                            <a:cxn ang="0">
                              <a:pos x="17" y="100"/>
                            </a:cxn>
                            <a:cxn ang="0">
                              <a:pos x="7" y="90"/>
                            </a:cxn>
                            <a:cxn ang="0">
                              <a:pos x="5" y="79"/>
                            </a:cxn>
                            <a:cxn ang="0">
                              <a:pos x="5" y="68"/>
                            </a:cxn>
                            <a:cxn ang="0">
                              <a:pos x="7" y="58"/>
                            </a:cxn>
                            <a:cxn ang="0">
                              <a:pos x="13" y="48"/>
                            </a:cxn>
                            <a:cxn ang="0">
                              <a:pos x="22" y="38"/>
                            </a:cxn>
                            <a:cxn ang="0">
                              <a:pos x="25" y="29"/>
                            </a:cxn>
                            <a:cxn ang="0">
                              <a:pos x="13" y="36"/>
                            </a:cxn>
                            <a:cxn ang="0">
                              <a:pos x="0" y="35"/>
                            </a:cxn>
                            <a:cxn ang="0">
                              <a:pos x="12" y="33"/>
                            </a:cxn>
                            <a:cxn ang="0">
                              <a:pos x="16" y="29"/>
                            </a:cxn>
                            <a:cxn ang="0">
                              <a:pos x="23" y="25"/>
                            </a:cxn>
                            <a:cxn ang="0">
                              <a:pos x="27" y="17"/>
                            </a:cxn>
                            <a:cxn ang="0">
                              <a:pos x="31" y="10"/>
                            </a:cxn>
                            <a:cxn ang="0">
                              <a:pos x="29" y="0"/>
                            </a:cxn>
                          </a:cxnLst>
                          <a:rect l="txL" t="txT" r="txR" b="txB"/>
                          <a:pathLst>
                            <a:path w="55" h="100">
                              <a:moveTo>
                                <a:pt x="29" y="0"/>
                              </a:moveTo>
                              <a:lnTo>
                                <a:pt x="35" y="6"/>
                              </a:lnTo>
                              <a:lnTo>
                                <a:pt x="38" y="13"/>
                              </a:lnTo>
                              <a:lnTo>
                                <a:pt x="45" y="13"/>
                              </a:lnTo>
                              <a:lnTo>
                                <a:pt x="51" y="13"/>
                              </a:lnTo>
                              <a:lnTo>
                                <a:pt x="55" y="14"/>
                              </a:lnTo>
                              <a:lnTo>
                                <a:pt x="46" y="17"/>
                              </a:lnTo>
                              <a:lnTo>
                                <a:pt x="39" y="24"/>
                              </a:lnTo>
                              <a:lnTo>
                                <a:pt x="35" y="32"/>
                              </a:lnTo>
                              <a:lnTo>
                                <a:pt x="35" y="38"/>
                              </a:lnTo>
                              <a:lnTo>
                                <a:pt x="36" y="46"/>
                              </a:lnTo>
                              <a:lnTo>
                                <a:pt x="35" y="56"/>
                              </a:lnTo>
                              <a:lnTo>
                                <a:pt x="26" y="66"/>
                              </a:lnTo>
                              <a:lnTo>
                                <a:pt x="14" y="70"/>
                              </a:lnTo>
                              <a:lnTo>
                                <a:pt x="18" y="66"/>
                              </a:lnTo>
                              <a:lnTo>
                                <a:pt x="25" y="62"/>
                              </a:lnTo>
                              <a:lnTo>
                                <a:pt x="31" y="46"/>
                              </a:lnTo>
                              <a:lnTo>
                                <a:pt x="32" y="42"/>
                              </a:lnTo>
                              <a:lnTo>
                                <a:pt x="23" y="46"/>
                              </a:lnTo>
                              <a:lnTo>
                                <a:pt x="14" y="58"/>
                              </a:lnTo>
                              <a:lnTo>
                                <a:pt x="9" y="68"/>
                              </a:lnTo>
                              <a:lnTo>
                                <a:pt x="8" y="79"/>
                              </a:lnTo>
                              <a:lnTo>
                                <a:pt x="12" y="91"/>
                              </a:lnTo>
                              <a:lnTo>
                                <a:pt x="17" y="100"/>
                              </a:lnTo>
                              <a:lnTo>
                                <a:pt x="7" y="90"/>
                              </a:lnTo>
                              <a:lnTo>
                                <a:pt x="5" y="79"/>
                              </a:lnTo>
                              <a:lnTo>
                                <a:pt x="5" y="68"/>
                              </a:lnTo>
                              <a:lnTo>
                                <a:pt x="7" y="58"/>
                              </a:lnTo>
                              <a:lnTo>
                                <a:pt x="13" y="48"/>
                              </a:lnTo>
                              <a:lnTo>
                                <a:pt x="22" y="38"/>
                              </a:lnTo>
                              <a:lnTo>
                                <a:pt x="25" y="29"/>
                              </a:lnTo>
                              <a:lnTo>
                                <a:pt x="13" y="36"/>
                              </a:lnTo>
                              <a:lnTo>
                                <a:pt x="0" y="35"/>
                              </a:lnTo>
                              <a:lnTo>
                                <a:pt x="12" y="33"/>
                              </a:lnTo>
                              <a:lnTo>
                                <a:pt x="16" y="29"/>
                              </a:lnTo>
                              <a:lnTo>
                                <a:pt x="23" y="25"/>
                              </a:lnTo>
                              <a:lnTo>
                                <a:pt x="27" y="17"/>
                              </a:lnTo>
                              <a:lnTo>
                                <a:pt x="31" y="10"/>
                              </a:lnTo>
                              <a:lnTo>
                                <a:pt x="29" y="0"/>
                              </a:lnTo>
                              <a:close/>
                            </a:path>
                          </a:pathLst>
                        </a:custGeom>
                        <a:solidFill>
                          <a:srgbClr val="8000E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97" name="Freeform 24"/>
                        <p:cNvSpPr/>
                        <p:nvPr/>
                      </p:nvSpPr>
                      <p:spPr>
                        <a:xfrm>
                          <a:off x="3043" y="3219"/>
                          <a:ext cx="19" cy="30"/>
                        </a:xfrm>
                        <a:custGeom>
                          <a:avLst/>
                          <a:gdLst>
                            <a:gd name="txL" fmla="*/ 0 w 57"/>
                            <a:gd name="txT" fmla="*/ 0 h 90"/>
                            <a:gd name="txR" fmla="*/ 57 w 57"/>
                            <a:gd name="txB" fmla="*/ 90 h 90"/>
                          </a:gdLst>
                          <a:ahLst/>
                          <a:cxnLst>
                            <a:cxn ang="0">
                              <a:pos x="57" y="53"/>
                            </a:cxn>
                            <a:cxn ang="0">
                              <a:pos x="50" y="49"/>
                            </a:cxn>
                            <a:cxn ang="0">
                              <a:pos x="42" y="40"/>
                            </a:cxn>
                            <a:cxn ang="0">
                              <a:pos x="40" y="25"/>
                            </a:cxn>
                            <a:cxn ang="0">
                              <a:pos x="39" y="14"/>
                            </a:cxn>
                            <a:cxn ang="0">
                              <a:pos x="41" y="0"/>
                            </a:cxn>
                            <a:cxn ang="0">
                              <a:pos x="36" y="7"/>
                            </a:cxn>
                            <a:cxn ang="0">
                              <a:pos x="33" y="22"/>
                            </a:cxn>
                            <a:cxn ang="0">
                              <a:pos x="33" y="30"/>
                            </a:cxn>
                            <a:cxn ang="0">
                              <a:pos x="35" y="38"/>
                            </a:cxn>
                            <a:cxn ang="0">
                              <a:pos x="23" y="38"/>
                            </a:cxn>
                            <a:cxn ang="0">
                              <a:pos x="11" y="45"/>
                            </a:cxn>
                            <a:cxn ang="0">
                              <a:pos x="0" y="53"/>
                            </a:cxn>
                            <a:cxn ang="0">
                              <a:pos x="12" y="49"/>
                            </a:cxn>
                            <a:cxn ang="0">
                              <a:pos x="25" y="45"/>
                            </a:cxn>
                            <a:cxn ang="0">
                              <a:pos x="36" y="45"/>
                            </a:cxn>
                            <a:cxn ang="0">
                              <a:pos x="25" y="50"/>
                            </a:cxn>
                            <a:cxn ang="0">
                              <a:pos x="21" y="59"/>
                            </a:cxn>
                            <a:cxn ang="0">
                              <a:pos x="15" y="67"/>
                            </a:cxn>
                            <a:cxn ang="0">
                              <a:pos x="13" y="75"/>
                            </a:cxn>
                            <a:cxn ang="0">
                              <a:pos x="19" y="69"/>
                            </a:cxn>
                            <a:cxn ang="0">
                              <a:pos x="26" y="60"/>
                            </a:cxn>
                            <a:cxn ang="0">
                              <a:pos x="39" y="53"/>
                            </a:cxn>
                            <a:cxn ang="0">
                              <a:pos x="42" y="52"/>
                            </a:cxn>
                            <a:cxn ang="0">
                              <a:pos x="42" y="60"/>
                            </a:cxn>
                            <a:cxn ang="0">
                              <a:pos x="44" y="68"/>
                            </a:cxn>
                            <a:cxn ang="0">
                              <a:pos x="46" y="75"/>
                            </a:cxn>
                            <a:cxn ang="0">
                              <a:pos x="49" y="84"/>
                            </a:cxn>
                            <a:cxn ang="0">
                              <a:pos x="53" y="90"/>
                            </a:cxn>
                            <a:cxn ang="0">
                              <a:pos x="52" y="82"/>
                            </a:cxn>
                            <a:cxn ang="0">
                              <a:pos x="52" y="75"/>
                            </a:cxn>
                            <a:cxn ang="0">
                              <a:pos x="51" y="69"/>
                            </a:cxn>
                            <a:cxn ang="0">
                              <a:pos x="53" y="64"/>
                            </a:cxn>
                            <a:cxn ang="0">
                              <a:pos x="57" y="53"/>
                            </a:cxn>
                          </a:cxnLst>
                          <a:rect l="txL" t="txT" r="txR" b="txB"/>
                          <a:pathLst>
                            <a:path w="57" h="90">
                              <a:moveTo>
                                <a:pt x="57" y="53"/>
                              </a:moveTo>
                              <a:lnTo>
                                <a:pt x="50" y="49"/>
                              </a:lnTo>
                              <a:lnTo>
                                <a:pt x="42" y="40"/>
                              </a:lnTo>
                              <a:lnTo>
                                <a:pt x="40" y="25"/>
                              </a:lnTo>
                              <a:lnTo>
                                <a:pt x="39" y="14"/>
                              </a:lnTo>
                              <a:lnTo>
                                <a:pt x="41" y="0"/>
                              </a:lnTo>
                              <a:lnTo>
                                <a:pt x="36" y="7"/>
                              </a:lnTo>
                              <a:lnTo>
                                <a:pt x="33" y="22"/>
                              </a:lnTo>
                              <a:lnTo>
                                <a:pt x="33" y="30"/>
                              </a:lnTo>
                              <a:lnTo>
                                <a:pt x="35" y="38"/>
                              </a:lnTo>
                              <a:lnTo>
                                <a:pt x="23" y="38"/>
                              </a:lnTo>
                              <a:lnTo>
                                <a:pt x="11" y="45"/>
                              </a:lnTo>
                              <a:lnTo>
                                <a:pt x="0" y="53"/>
                              </a:lnTo>
                              <a:lnTo>
                                <a:pt x="12" y="49"/>
                              </a:lnTo>
                              <a:lnTo>
                                <a:pt x="25" y="45"/>
                              </a:lnTo>
                              <a:lnTo>
                                <a:pt x="36" y="45"/>
                              </a:lnTo>
                              <a:lnTo>
                                <a:pt x="25" y="50"/>
                              </a:lnTo>
                              <a:lnTo>
                                <a:pt x="21" y="59"/>
                              </a:lnTo>
                              <a:lnTo>
                                <a:pt x="15" y="67"/>
                              </a:lnTo>
                              <a:lnTo>
                                <a:pt x="13" y="75"/>
                              </a:lnTo>
                              <a:lnTo>
                                <a:pt x="19" y="69"/>
                              </a:lnTo>
                              <a:lnTo>
                                <a:pt x="26" y="60"/>
                              </a:lnTo>
                              <a:lnTo>
                                <a:pt x="39" y="53"/>
                              </a:lnTo>
                              <a:lnTo>
                                <a:pt x="42" y="52"/>
                              </a:lnTo>
                              <a:lnTo>
                                <a:pt x="42" y="60"/>
                              </a:lnTo>
                              <a:lnTo>
                                <a:pt x="44" y="68"/>
                              </a:lnTo>
                              <a:lnTo>
                                <a:pt x="46" y="75"/>
                              </a:lnTo>
                              <a:lnTo>
                                <a:pt x="49" y="84"/>
                              </a:lnTo>
                              <a:lnTo>
                                <a:pt x="53" y="90"/>
                              </a:lnTo>
                              <a:lnTo>
                                <a:pt x="52" y="82"/>
                              </a:lnTo>
                              <a:lnTo>
                                <a:pt x="52" y="75"/>
                              </a:lnTo>
                              <a:lnTo>
                                <a:pt x="51" y="69"/>
                              </a:lnTo>
                              <a:lnTo>
                                <a:pt x="53" y="64"/>
                              </a:lnTo>
                              <a:lnTo>
                                <a:pt x="57" y="53"/>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sp>
                    <p:nvSpPr>
                      <p:cNvPr id="48193" name="Line 25"/>
                      <p:cNvSpPr/>
                      <p:nvPr/>
                    </p:nvSpPr>
                    <p:spPr>
                      <a:xfrm flipV="1">
                        <a:off x="3011" y="3257"/>
                        <a:ext cx="45" cy="8"/>
                      </a:xfrm>
                      <a:prstGeom prst="line">
                        <a:avLst/>
                      </a:prstGeom>
                      <a:ln w="4763" cap="flat" cmpd="sng">
                        <a:solidFill>
                          <a:srgbClr val="000000"/>
                        </a:solidFill>
                        <a:prstDash val="solid"/>
                        <a:headEnd type="none" w="med" len="med"/>
                        <a:tailEnd type="none" w="med" len="med"/>
                      </a:ln>
                    </p:spPr>
                  </p:sp>
                </p:grpSp>
              </p:grpSp>
              <p:grpSp>
                <p:nvGrpSpPr>
                  <p:cNvPr id="48180" name="Group 26"/>
                  <p:cNvGrpSpPr/>
                  <p:nvPr/>
                </p:nvGrpSpPr>
                <p:grpSpPr>
                  <a:xfrm>
                    <a:off x="2952" y="3147"/>
                    <a:ext cx="65" cy="70"/>
                    <a:chOff x="2952" y="3147"/>
                    <a:chExt cx="65" cy="70"/>
                  </a:xfrm>
                </p:grpSpPr>
                <p:grpSp>
                  <p:nvGrpSpPr>
                    <p:cNvPr id="48181" name="Group 27"/>
                    <p:cNvGrpSpPr/>
                    <p:nvPr/>
                  </p:nvGrpSpPr>
                  <p:grpSpPr>
                    <a:xfrm>
                      <a:off x="2956" y="3147"/>
                      <a:ext cx="57" cy="65"/>
                      <a:chOff x="2956" y="3147"/>
                      <a:chExt cx="57" cy="65"/>
                    </a:xfrm>
                  </p:grpSpPr>
                  <p:grpSp>
                    <p:nvGrpSpPr>
                      <p:cNvPr id="48183" name="Group 28"/>
                      <p:cNvGrpSpPr/>
                      <p:nvPr/>
                    </p:nvGrpSpPr>
                    <p:grpSpPr>
                      <a:xfrm>
                        <a:off x="2956" y="3147"/>
                        <a:ext cx="57" cy="65"/>
                        <a:chOff x="2956" y="3147"/>
                        <a:chExt cx="57" cy="65"/>
                      </a:xfrm>
                    </p:grpSpPr>
                    <p:sp>
                      <p:nvSpPr>
                        <p:cNvPr id="48187" name="Freeform 29"/>
                        <p:cNvSpPr/>
                        <p:nvPr/>
                      </p:nvSpPr>
                      <p:spPr>
                        <a:xfrm>
                          <a:off x="2956" y="3147"/>
                          <a:ext cx="57" cy="65"/>
                        </a:xfrm>
                        <a:custGeom>
                          <a:avLst/>
                          <a:gdLst>
                            <a:gd name="txL" fmla="*/ 0 w 172"/>
                            <a:gd name="txT" fmla="*/ 0 h 193"/>
                            <a:gd name="txR" fmla="*/ 172 w 172"/>
                            <a:gd name="txB" fmla="*/ 193 h 193"/>
                          </a:gdLst>
                          <a:ahLst/>
                          <a:cxnLst>
                            <a:cxn ang="0">
                              <a:pos x="49" y="16"/>
                            </a:cxn>
                            <a:cxn ang="0">
                              <a:pos x="0" y="45"/>
                            </a:cxn>
                            <a:cxn ang="0">
                              <a:pos x="21" y="112"/>
                            </a:cxn>
                            <a:cxn ang="0">
                              <a:pos x="46" y="150"/>
                            </a:cxn>
                            <a:cxn ang="0">
                              <a:pos x="84" y="193"/>
                            </a:cxn>
                            <a:cxn ang="0">
                              <a:pos x="109" y="164"/>
                            </a:cxn>
                            <a:cxn ang="0">
                              <a:pos x="172" y="26"/>
                            </a:cxn>
                            <a:cxn ang="0">
                              <a:pos x="143" y="0"/>
                            </a:cxn>
                            <a:cxn ang="0">
                              <a:pos x="94" y="34"/>
                            </a:cxn>
                            <a:cxn ang="0">
                              <a:pos x="49" y="16"/>
                            </a:cxn>
                          </a:cxnLst>
                          <a:rect l="txL" t="txT" r="txR" b="txB"/>
                          <a:pathLst>
                            <a:path w="172" h="193">
                              <a:moveTo>
                                <a:pt x="49" y="16"/>
                              </a:moveTo>
                              <a:lnTo>
                                <a:pt x="0" y="45"/>
                              </a:lnTo>
                              <a:lnTo>
                                <a:pt x="21" y="112"/>
                              </a:lnTo>
                              <a:lnTo>
                                <a:pt x="46" y="150"/>
                              </a:lnTo>
                              <a:lnTo>
                                <a:pt x="84" y="193"/>
                              </a:lnTo>
                              <a:lnTo>
                                <a:pt x="109" y="164"/>
                              </a:lnTo>
                              <a:lnTo>
                                <a:pt x="172" y="26"/>
                              </a:lnTo>
                              <a:lnTo>
                                <a:pt x="143" y="0"/>
                              </a:lnTo>
                              <a:lnTo>
                                <a:pt x="94" y="34"/>
                              </a:lnTo>
                              <a:lnTo>
                                <a:pt x="49" y="16"/>
                              </a:lnTo>
                              <a:close/>
                            </a:path>
                          </a:pathLst>
                        </a:custGeom>
                        <a:solidFill>
                          <a:srgbClr val="E0E0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88" name="Freeform 30"/>
                        <p:cNvSpPr/>
                        <p:nvPr/>
                      </p:nvSpPr>
                      <p:spPr>
                        <a:xfrm>
                          <a:off x="2987" y="3173"/>
                          <a:ext cx="16" cy="7"/>
                        </a:xfrm>
                        <a:custGeom>
                          <a:avLst/>
                          <a:gdLst>
                            <a:gd name="txL" fmla="*/ 0 w 47"/>
                            <a:gd name="txT" fmla="*/ 0 h 20"/>
                            <a:gd name="txR" fmla="*/ 47 w 47"/>
                            <a:gd name="txB" fmla="*/ 20 h 20"/>
                          </a:gdLst>
                          <a:ahLst/>
                          <a:cxnLst>
                            <a:cxn ang="0">
                              <a:pos x="0" y="0"/>
                            </a:cxn>
                            <a:cxn ang="0">
                              <a:pos x="47" y="20"/>
                            </a:cxn>
                            <a:cxn ang="0">
                              <a:pos x="21" y="16"/>
                            </a:cxn>
                            <a:cxn ang="0">
                              <a:pos x="0" y="0"/>
                            </a:cxn>
                          </a:cxnLst>
                          <a:rect l="txL" t="txT" r="txR" b="txB"/>
                          <a:pathLst>
                            <a:path w="47" h="20">
                              <a:moveTo>
                                <a:pt x="0" y="0"/>
                              </a:moveTo>
                              <a:lnTo>
                                <a:pt x="47" y="20"/>
                              </a:lnTo>
                              <a:lnTo>
                                <a:pt x="21" y="16"/>
                              </a:lnTo>
                              <a:lnTo>
                                <a:pt x="0" y="0"/>
                              </a:lnTo>
                              <a:close/>
                            </a:path>
                          </a:pathLst>
                        </a:custGeom>
                        <a:solidFill>
                          <a:srgbClr val="C0C0E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89" name="Freeform 31"/>
                        <p:cNvSpPr/>
                        <p:nvPr/>
                      </p:nvSpPr>
                      <p:spPr>
                        <a:xfrm>
                          <a:off x="2961" y="3175"/>
                          <a:ext cx="6" cy="3"/>
                        </a:xfrm>
                        <a:custGeom>
                          <a:avLst/>
                          <a:gdLst>
                            <a:gd name="txL" fmla="*/ 0 w 19"/>
                            <a:gd name="txT" fmla="*/ 0 h 10"/>
                            <a:gd name="txR" fmla="*/ 19 w 19"/>
                            <a:gd name="txB" fmla="*/ 10 h 10"/>
                          </a:gdLst>
                          <a:ahLst/>
                          <a:cxnLst>
                            <a:cxn ang="0">
                              <a:pos x="19" y="0"/>
                            </a:cxn>
                            <a:cxn ang="0">
                              <a:pos x="0" y="10"/>
                            </a:cxn>
                            <a:cxn ang="0">
                              <a:pos x="13" y="7"/>
                            </a:cxn>
                            <a:cxn ang="0">
                              <a:pos x="19" y="0"/>
                            </a:cxn>
                          </a:cxnLst>
                          <a:rect l="txL" t="txT" r="txR" b="txB"/>
                          <a:pathLst>
                            <a:path w="19" h="10">
                              <a:moveTo>
                                <a:pt x="19" y="0"/>
                              </a:moveTo>
                              <a:lnTo>
                                <a:pt x="0" y="10"/>
                              </a:lnTo>
                              <a:lnTo>
                                <a:pt x="13" y="7"/>
                              </a:lnTo>
                              <a:lnTo>
                                <a:pt x="19" y="0"/>
                              </a:lnTo>
                              <a:close/>
                            </a:path>
                          </a:pathLst>
                        </a:custGeom>
                        <a:solidFill>
                          <a:srgbClr val="C0C0E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8184" name="Group 32"/>
                      <p:cNvGrpSpPr/>
                      <p:nvPr/>
                    </p:nvGrpSpPr>
                    <p:grpSpPr>
                      <a:xfrm>
                        <a:off x="2970" y="3166"/>
                        <a:ext cx="21" cy="46"/>
                        <a:chOff x="2970" y="3166"/>
                        <a:chExt cx="21" cy="46"/>
                      </a:xfrm>
                    </p:grpSpPr>
                    <p:sp>
                      <p:nvSpPr>
                        <p:cNvPr id="48185" name="Freeform 33"/>
                        <p:cNvSpPr/>
                        <p:nvPr/>
                      </p:nvSpPr>
                      <p:spPr>
                        <a:xfrm>
                          <a:off x="2970" y="3166"/>
                          <a:ext cx="21" cy="46"/>
                        </a:xfrm>
                        <a:custGeom>
                          <a:avLst/>
                          <a:gdLst>
                            <a:gd name="txL" fmla="*/ 0 w 65"/>
                            <a:gd name="txT" fmla="*/ 0 h 138"/>
                            <a:gd name="txR" fmla="*/ 65 w 65"/>
                            <a:gd name="txB" fmla="*/ 138 h 138"/>
                          </a:gdLst>
                          <a:ahLst/>
                          <a:cxnLst>
                            <a:cxn ang="0">
                              <a:pos x="16" y="0"/>
                            </a:cxn>
                            <a:cxn ang="0">
                              <a:pos x="44" y="21"/>
                            </a:cxn>
                            <a:cxn ang="0">
                              <a:pos x="37" y="57"/>
                            </a:cxn>
                            <a:cxn ang="0">
                              <a:pos x="65" y="108"/>
                            </a:cxn>
                            <a:cxn ang="0">
                              <a:pos x="40" y="138"/>
                            </a:cxn>
                            <a:cxn ang="0">
                              <a:pos x="6" y="95"/>
                            </a:cxn>
                            <a:cxn ang="0">
                              <a:pos x="13" y="57"/>
                            </a:cxn>
                            <a:cxn ang="0">
                              <a:pos x="0" y="30"/>
                            </a:cxn>
                            <a:cxn ang="0">
                              <a:pos x="16" y="0"/>
                            </a:cxn>
                          </a:cxnLst>
                          <a:rect l="txL" t="txT" r="txR" b="txB"/>
                          <a:pathLst>
                            <a:path w="65" h="138">
                              <a:moveTo>
                                <a:pt x="16" y="0"/>
                              </a:moveTo>
                              <a:lnTo>
                                <a:pt x="44" y="21"/>
                              </a:lnTo>
                              <a:lnTo>
                                <a:pt x="37" y="57"/>
                              </a:lnTo>
                              <a:lnTo>
                                <a:pt x="65" y="108"/>
                              </a:lnTo>
                              <a:lnTo>
                                <a:pt x="40" y="138"/>
                              </a:lnTo>
                              <a:lnTo>
                                <a:pt x="6" y="95"/>
                              </a:lnTo>
                              <a:lnTo>
                                <a:pt x="13" y="57"/>
                              </a:lnTo>
                              <a:lnTo>
                                <a:pt x="0" y="30"/>
                              </a:lnTo>
                              <a:lnTo>
                                <a:pt x="16" y="0"/>
                              </a:lnTo>
                              <a:close/>
                            </a:path>
                          </a:pathLst>
                        </a:custGeom>
                        <a:solidFill>
                          <a:srgbClr val="FF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86" name="Freeform 34"/>
                        <p:cNvSpPr/>
                        <p:nvPr/>
                      </p:nvSpPr>
                      <p:spPr>
                        <a:xfrm>
                          <a:off x="2974" y="3185"/>
                          <a:ext cx="8" cy="2"/>
                        </a:xfrm>
                        <a:custGeom>
                          <a:avLst/>
                          <a:gdLst>
                            <a:gd name="txL" fmla="*/ 0 w 24"/>
                            <a:gd name="txT" fmla="*/ 0 h 6"/>
                            <a:gd name="txR" fmla="*/ 24 w 24"/>
                            <a:gd name="txB" fmla="*/ 6 h 6"/>
                          </a:gdLst>
                          <a:ahLst/>
                          <a:cxnLst>
                            <a:cxn ang="0">
                              <a:pos x="0" y="1"/>
                            </a:cxn>
                            <a:cxn ang="0">
                              <a:pos x="14" y="4"/>
                            </a:cxn>
                            <a:cxn ang="0">
                              <a:pos x="24" y="0"/>
                            </a:cxn>
                            <a:cxn ang="0">
                              <a:pos x="14" y="6"/>
                            </a:cxn>
                            <a:cxn ang="0">
                              <a:pos x="0" y="1"/>
                            </a:cxn>
                          </a:cxnLst>
                          <a:rect l="txL" t="txT" r="txR" b="txB"/>
                          <a:pathLst>
                            <a:path w="24" h="6">
                              <a:moveTo>
                                <a:pt x="0" y="1"/>
                              </a:moveTo>
                              <a:lnTo>
                                <a:pt x="14" y="4"/>
                              </a:lnTo>
                              <a:lnTo>
                                <a:pt x="24" y="0"/>
                              </a:lnTo>
                              <a:lnTo>
                                <a:pt x="14" y="6"/>
                              </a:lnTo>
                              <a:lnTo>
                                <a:pt x="0" y="1"/>
                              </a:lnTo>
                              <a:close/>
                            </a:path>
                          </a:pathLst>
                        </a:custGeom>
                        <a:solidFill>
                          <a:srgbClr val="E04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48182" name="Freeform 35"/>
                    <p:cNvSpPr/>
                    <p:nvPr/>
                  </p:nvSpPr>
                  <p:spPr>
                    <a:xfrm>
                      <a:off x="2952" y="3156"/>
                      <a:ext cx="65" cy="61"/>
                    </a:xfrm>
                    <a:custGeom>
                      <a:avLst/>
                      <a:gdLst>
                        <a:gd name="txL" fmla="*/ 0 w 194"/>
                        <a:gd name="txT" fmla="*/ 0 h 183"/>
                        <a:gd name="txR" fmla="*/ 194 w 194"/>
                        <a:gd name="txB" fmla="*/ 183 h 183"/>
                      </a:gdLst>
                      <a:ahLst/>
                      <a:cxnLst>
                        <a:cxn ang="0">
                          <a:pos x="11" y="17"/>
                        </a:cxn>
                        <a:cxn ang="0">
                          <a:pos x="32" y="85"/>
                        </a:cxn>
                        <a:cxn ang="0">
                          <a:pos x="58" y="125"/>
                        </a:cxn>
                        <a:cxn ang="0">
                          <a:pos x="95" y="168"/>
                        </a:cxn>
                        <a:cxn ang="0">
                          <a:pos x="119" y="138"/>
                        </a:cxn>
                        <a:cxn ang="0">
                          <a:pos x="151" y="67"/>
                        </a:cxn>
                        <a:cxn ang="0">
                          <a:pos x="181" y="0"/>
                        </a:cxn>
                        <a:cxn ang="0">
                          <a:pos x="194" y="2"/>
                        </a:cxn>
                        <a:cxn ang="0">
                          <a:pos x="129" y="140"/>
                        </a:cxn>
                        <a:cxn ang="0">
                          <a:pos x="95" y="183"/>
                        </a:cxn>
                        <a:cxn ang="0">
                          <a:pos x="49" y="130"/>
                        </a:cxn>
                        <a:cxn ang="0">
                          <a:pos x="22" y="89"/>
                        </a:cxn>
                        <a:cxn ang="0">
                          <a:pos x="0" y="21"/>
                        </a:cxn>
                        <a:cxn ang="0">
                          <a:pos x="11" y="17"/>
                        </a:cxn>
                      </a:cxnLst>
                      <a:rect l="txL" t="txT" r="txR" b="txB"/>
                      <a:pathLst>
                        <a:path w="194" h="183">
                          <a:moveTo>
                            <a:pt x="11" y="17"/>
                          </a:moveTo>
                          <a:lnTo>
                            <a:pt x="32" y="85"/>
                          </a:lnTo>
                          <a:lnTo>
                            <a:pt x="58" y="125"/>
                          </a:lnTo>
                          <a:lnTo>
                            <a:pt x="95" y="168"/>
                          </a:lnTo>
                          <a:lnTo>
                            <a:pt x="119" y="138"/>
                          </a:lnTo>
                          <a:lnTo>
                            <a:pt x="151" y="67"/>
                          </a:lnTo>
                          <a:lnTo>
                            <a:pt x="181" y="0"/>
                          </a:lnTo>
                          <a:lnTo>
                            <a:pt x="194" y="2"/>
                          </a:lnTo>
                          <a:lnTo>
                            <a:pt x="129" y="140"/>
                          </a:lnTo>
                          <a:lnTo>
                            <a:pt x="95" y="183"/>
                          </a:lnTo>
                          <a:lnTo>
                            <a:pt x="49" y="130"/>
                          </a:lnTo>
                          <a:lnTo>
                            <a:pt x="22" y="89"/>
                          </a:lnTo>
                          <a:lnTo>
                            <a:pt x="0" y="21"/>
                          </a:lnTo>
                          <a:lnTo>
                            <a:pt x="11" y="17"/>
                          </a:lnTo>
                          <a:close/>
                        </a:path>
                      </a:pathLst>
                    </a:custGeom>
                    <a:solidFill>
                      <a:srgbClr val="6000A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8176" name="Group 36"/>
                <p:cNvGrpSpPr/>
                <p:nvPr/>
              </p:nvGrpSpPr>
              <p:grpSpPr>
                <a:xfrm>
                  <a:off x="2850" y="3120"/>
                  <a:ext cx="294" cy="82"/>
                  <a:chOff x="2850" y="3120"/>
                  <a:chExt cx="294" cy="82"/>
                </a:xfrm>
              </p:grpSpPr>
              <p:sp>
                <p:nvSpPr>
                  <p:cNvPr id="48177" name="Freeform 37"/>
                  <p:cNvSpPr/>
                  <p:nvPr/>
                </p:nvSpPr>
                <p:spPr>
                  <a:xfrm>
                    <a:off x="2850" y="3137"/>
                    <a:ext cx="72" cy="65"/>
                  </a:xfrm>
                  <a:custGeom>
                    <a:avLst/>
                    <a:gdLst>
                      <a:gd name="txL" fmla="*/ 0 w 214"/>
                      <a:gd name="txT" fmla="*/ 0 h 196"/>
                      <a:gd name="txR" fmla="*/ 214 w 214"/>
                      <a:gd name="txB" fmla="*/ 196 h 196"/>
                    </a:gdLst>
                    <a:ahLst/>
                    <a:cxnLst>
                      <a:cxn ang="0">
                        <a:pos x="196" y="60"/>
                      </a:cxn>
                      <a:cxn ang="0">
                        <a:pos x="207" y="75"/>
                      </a:cxn>
                      <a:cxn ang="0">
                        <a:pos x="214" y="100"/>
                      </a:cxn>
                      <a:cxn ang="0">
                        <a:pos x="208" y="128"/>
                      </a:cxn>
                      <a:cxn ang="0">
                        <a:pos x="196" y="147"/>
                      </a:cxn>
                      <a:cxn ang="0">
                        <a:pos x="174" y="174"/>
                      </a:cxn>
                      <a:cxn ang="0">
                        <a:pos x="155" y="187"/>
                      </a:cxn>
                      <a:cxn ang="0">
                        <a:pos x="131" y="196"/>
                      </a:cxn>
                      <a:cxn ang="0">
                        <a:pos x="105" y="196"/>
                      </a:cxn>
                      <a:cxn ang="0">
                        <a:pos x="88" y="187"/>
                      </a:cxn>
                      <a:cxn ang="0">
                        <a:pos x="70" y="176"/>
                      </a:cxn>
                      <a:cxn ang="0">
                        <a:pos x="38" y="174"/>
                      </a:cxn>
                      <a:cxn ang="0">
                        <a:pos x="8" y="171"/>
                      </a:cxn>
                      <a:cxn ang="0">
                        <a:pos x="0" y="164"/>
                      </a:cxn>
                      <a:cxn ang="0">
                        <a:pos x="0" y="153"/>
                      </a:cxn>
                      <a:cxn ang="0">
                        <a:pos x="8" y="146"/>
                      </a:cxn>
                      <a:cxn ang="0">
                        <a:pos x="30" y="142"/>
                      </a:cxn>
                      <a:cxn ang="0">
                        <a:pos x="54" y="145"/>
                      </a:cxn>
                      <a:cxn ang="0">
                        <a:pos x="2" y="108"/>
                      </a:cxn>
                      <a:cxn ang="0">
                        <a:pos x="0" y="96"/>
                      </a:cxn>
                      <a:cxn ang="0">
                        <a:pos x="4" y="87"/>
                      </a:cxn>
                      <a:cxn ang="0">
                        <a:pos x="17" y="81"/>
                      </a:cxn>
                      <a:cxn ang="0">
                        <a:pos x="74" y="115"/>
                      </a:cxn>
                      <a:cxn ang="0">
                        <a:pos x="40" y="89"/>
                      </a:cxn>
                      <a:cxn ang="0">
                        <a:pos x="13" y="64"/>
                      </a:cxn>
                      <a:cxn ang="0">
                        <a:pos x="14" y="53"/>
                      </a:cxn>
                      <a:cxn ang="0">
                        <a:pos x="21" y="47"/>
                      </a:cxn>
                      <a:cxn ang="0">
                        <a:pos x="33" y="46"/>
                      </a:cxn>
                      <a:cxn ang="0">
                        <a:pos x="99" y="89"/>
                      </a:cxn>
                      <a:cxn ang="0">
                        <a:pos x="74" y="68"/>
                      </a:cxn>
                      <a:cxn ang="0">
                        <a:pos x="51" y="36"/>
                      </a:cxn>
                      <a:cxn ang="0">
                        <a:pos x="51" y="28"/>
                      </a:cxn>
                      <a:cxn ang="0">
                        <a:pos x="57" y="22"/>
                      </a:cxn>
                      <a:cxn ang="0">
                        <a:pos x="68" y="20"/>
                      </a:cxn>
                      <a:cxn ang="0">
                        <a:pos x="93" y="35"/>
                      </a:cxn>
                      <a:cxn ang="0">
                        <a:pos x="120" y="57"/>
                      </a:cxn>
                      <a:cxn ang="0">
                        <a:pos x="141" y="69"/>
                      </a:cxn>
                      <a:cxn ang="0">
                        <a:pos x="150" y="67"/>
                      </a:cxn>
                      <a:cxn ang="0">
                        <a:pos x="141" y="50"/>
                      </a:cxn>
                      <a:cxn ang="0">
                        <a:pos x="142" y="29"/>
                      </a:cxn>
                      <a:cxn ang="0">
                        <a:pos x="155" y="11"/>
                      </a:cxn>
                      <a:cxn ang="0">
                        <a:pos x="166" y="2"/>
                      </a:cxn>
                      <a:cxn ang="0">
                        <a:pos x="174" y="0"/>
                      </a:cxn>
                      <a:cxn ang="0">
                        <a:pos x="180" y="4"/>
                      </a:cxn>
                      <a:cxn ang="0">
                        <a:pos x="186" y="13"/>
                      </a:cxn>
                      <a:cxn ang="0">
                        <a:pos x="180" y="27"/>
                      </a:cxn>
                      <a:cxn ang="0">
                        <a:pos x="178" y="43"/>
                      </a:cxn>
                      <a:cxn ang="0">
                        <a:pos x="184" y="54"/>
                      </a:cxn>
                      <a:cxn ang="0">
                        <a:pos x="196" y="60"/>
                      </a:cxn>
                    </a:cxnLst>
                    <a:rect l="txL" t="txT" r="txR" b="txB"/>
                    <a:pathLst>
                      <a:path w="214" h="196">
                        <a:moveTo>
                          <a:pt x="196" y="60"/>
                        </a:moveTo>
                        <a:lnTo>
                          <a:pt x="207" y="75"/>
                        </a:lnTo>
                        <a:lnTo>
                          <a:pt x="214" y="100"/>
                        </a:lnTo>
                        <a:lnTo>
                          <a:pt x="208" y="128"/>
                        </a:lnTo>
                        <a:lnTo>
                          <a:pt x="196" y="147"/>
                        </a:lnTo>
                        <a:lnTo>
                          <a:pt x="174" y="174"/>
                        </a:lnTo>
                        <a:lnTo>
                          <a:pt x="155" y="187"/>
                        </a:lnTo>
                        <a:lnTo>
                          <a:pt x="131" y="196"/>
                        </a:lnTo>
                        <a:lnTo>
                          <a:pt x="105" y="196"/>
                        </a:lnTo>
                        <a:lnTo>
                          <a:pt x="88" y="187"/>
                        </a:lnTo>
                        <a:lnTo>
                          <a:pt x="70" y="176"/>
                        </a:lnTo>
                        <a:lnTo>
                          <a:pt x="38" y="174"/>
                        </a:lnTo>
                        <a:lnTo>
                          <a:pt x="8" y="171"/>
                        </a:lnTo>
                        <a:lnTo>
                          <a:pt x="0" y="164"/>
                        </a:lnTo>
                        <a:lnTo>
                          <a:pt x="0" y="153"/>
                        </a:lnTo>
                        <a:lnTo>
                          <a:pt x="8" y="146"/>
                        </a:lnTo>
                        <a:lnTo>
                          <a:pt x="30" y="142"/>
                        </a:lnTo>
                        <a:lnTo>
                          <a:pt x="54" y="145"/>
                        </a:lnTo>
                        <a:lnTo>
                          <a:pt x="2" y="108"/>
                        </a:lnTo>
                        <a:lnTo>
                          <a:pt x="0" y="96"/>
                        </a:lnTo>
                        <a:lnTo>
                          <a:pt x="4" y="87"/>
                        </a:lnTo>
                        <a:lnTo>
                          <a:pt x="17" y="81"/>
                        </a:lnTo>
                        <a:lnTo>
                          <a:pt x="74" y="115"/>
                        </a:lnTo>
                        <a:lnTo>
                          <a:pt x="40" y="89"/>
                        </a:lnTo>
                        <a:lnTo>
                          <a:pt x="13" y="64"/>
                        </a:lnTo>
                        <a:lnTo>
                          <a:pt x="14" y="53"/>
                        </a:lnTo>
                        <a:lnTo>
                          <a:pt x="21" y="47"/>
                        </a:lnTo>
                        <a:lnTo>
                          <a:pt x="33" y="46"/>
                        </a:lnTo>
                        <a:lnTo>
                          <a:pt x="99" y="89"/>
                        </a:lnTo>
                        <a:lnTo>
                          <a:pt x="74" y="68"/>
                        </a:lnTo>
                        <a:lnTo>
                          <a:pt x="51" y="36"/>
                        </a:lnTo>
                        <a:lnTo>
                          <a:pt x="51" y="28"/>
                        </a:lnTo>
                        <a:lnTo>
                          <a:pt x="57" y="22"/>
                        </a:lnTo>
                        <a:lnTo>
                          <a:pt x="68" y="20"/>
                        </a:lnTo>
                        <a:lnTo>
                          <a:pt x="93" y="35"/>
                        </a:lnTo>
                        <a:lnTo>
                          <a:pt x="120" y="57"/>
                        </a:lnTo>
                        <a:lnTo>
                          <a:pt x="141" y="69"/>
                        </a:lnTo>
                        <a:lnTo>
                          <a:pt x="150" y="67"/>
                        </a:lnTo>
                        <a:lnTo>
                          <a:pt x="141" y="50"/>
                        </a:lnTo>
                        <a:lnTo>
                          <a:pt x="142" y="29"/>
                        </a:lnTo>
                        <a:lnTo>
                          <a:pt x="155" y="11"/>
                        </a:lnTo>
                        <a:lnTo>
                          <a:pt x="166" y="2"/>
                        </a:lnTo>
                        <a:lnTo>
                          <a:pt x="174" y="0"/>
                        </a:lnTo>
                        <a:lnTo>
                          <a:pt x="180" y="4"/>
                        </a:lnTo>
                        <a:lnTo>
                          <a:pt x="186" y="13"/>
                        </a:lnTo>
                        <a:lnTo>
                          <a:pt x="180" y="27"/>
                        </a:lnTo>
                        <a:lnTo>
                          <a:pt x="178" y="43"/>
                        </a:lnTo>
                        <a:lnTo>
                          <a:pt x="184" y="54"/>
                        </a:lnTo>
                        <a:lnTo>
                          <a:pt x="196" y="60"/>
                        </a:lnTo>
                        <a:close/>
                      </a:path>
                    </a:pathLst>
                  </a:custGeom>
                  <a:solidFill>
                    <a:srgbClr val="E0A08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78" name="Freeform 38"/>
                  <p:cNvSpPr/>
                  <p:nvPr/>
                </p:nvSpPr>
                <p:spPr>
                  <a:xfrm>
                    <a:off x="3072" y="3120"/>
                    <a:ext cx="72" cy="66"/>
                  </a:xfrm>
                  <a:custGeom>
                    <a:avLst/>
                    <a:gdLst>
                      <a:gd name="txL" fmla="*/ 0 w 216"/>
                      <a:gd name="txT" fmla="*/ 0 h 196"/>
                      <a:gd name="txR" fmla="*/ 216 w 216"/>
                      <a:gd name="txB" fmla="*/ 196 h 196"/>
                    </a:gdLst>
                    <a:ahLst/>
                    <a:cxnLst>
                      <a:cxn ang="0">
                        <a:pos x="18" y="61"/>
                      </a:cxn>
                      <a:cxn ang="0">
                        <a:pos x="6" y="76"/>
                      </a:cxn>
                      <a:cxn ang="0">
                        <a:pos x="0" y="101"/>
                      </a:cxn>
                      <a:cxn ang="0">
                        <a:pos x="5" y="128"/>
                      </a:cxn>
                      <a:cxn ang="0">
                        <a:pos x="18" y="148"/>
                      </a:cxn>
                      <a:cxn ang="0">
                        <a:pos x="40" y="174"/>
                      </a:cxn>
                      <a:cxn ang="0">
                        <a:pos x="59" y="189"/>
                      </a:cxn>
                      <a:cxn ang="0">
                        <a:pos x="82" y="196"/>
                      </a:cxn>
                      <a:cxn ang="0">
                        <a:pos x="110" y="195"/>
                      </a:cxn>
                      <a:cxn ang="0">
                        <a:pos x="127" y="189"/>
                      </a:cxn>
                      <a:cxn ang="0">
                        <a:pos x="144" y="177"/>
                      </a:cxn>
                      <a:cxn ang="0">
                        <a:pos x="178" y="174"/>
                      </a:cxn>
                      <a:cxn ang="0">
                        <a:pos x="208" y="171"/>
                      </a:cxn>
                      <a:cxn ang="0">
                        <a:pos x="216" y="165"/>
                      </a:cxn>
                      <a:cxn ang="0">
                        <a:pos x="216" y="153"/>
                      </a:cxn>
                      <a:cxn ang="0">
                        <a:pos x="208" y="147"/>
                      </a:cxn>
                      <a:cxn ang="0">
                        <a:pos x="186" y="143"/>
                      </a:cxn>
                      <a:cxn ang="0">
                        <a:pos x="160" y="146"/>
                      </a:cxn>
                      <a:cxn ang="0">
                        <a:pos x="213" y="108"/>
                      </a:cxn>
                      <a:cxn ang="0">
                        <a:pos x="216" y="97"/>
                      </a:cxn>
                      <a:cxn ang="0">
                        <a:pos x="211" y="87"/>
                      </a:cxn>
                      <a:cxn ang="0">
                        <a:pos x="201" y="83"/>
                      </a:cxn>
                      <a:cxn ang="0">
                        <a:pos x="140" y="116"/>
                      </a:cxn>
                      <a:cxn ang="0">
                        <a:pos x="197" y="73"/>
                      </a:cxn>
                      <a:cxn ang="0">
                        <a:pos x="200" y="65"/>
                      </a:cxn>
                      <a:cxn ang="0">
                        <a:pos x="200" y="56"/>
                      </a:cxn>
                      <a:cxn ang="0">
                        <a:pos x="195" y="50"/>
                      </a:cxn>
                      <a:cxn ang="0">
                        <a:pos x="185" y="48"/>
                      </a:cxn>
                      <a:cxn ang="0">
                        <a:pos x="115" y="91"/>
                      </a:cxn>
                      <a:cxn ang="0">
                        <a:pos x="154" y="51"/>
                      </a:cxn>
                      <a:cxn ang="0">
                        <a:pos x="166" y="39"/>
                      </a:cxn>
                      <a:cxn ang="0">
                        <a:pos x="163" y="28"/>
                      </a:cxn>
                      <a:cxn ang="0">
                        <a:pos x="156" y="21"/>
                      </a:cxn>
                      <a:cxn ang="0">
                        <a:pos x="147" y="20"/>
                      </a:cxn>
                      <a:cxn ang="0">
                        <a:pos x="121" y="37"/>
                      </a:cxn>
                      <a:cxn ang="0">
                        <a:pos x="94" y="58"/>
                      </a:cxn>
                      <a:cxn ang="0">
                        <a:pos x="72" y="70"/>
                      </a:cxn>
                      <a:cxn ang="0">
                        <a:pos x="63" y="68"/>
                      </a:cxn>
                      <a:cxn ang="0">
                        <a:pos x="72" y="51"/>
                      </a:cxn>
                      <a:cxn ang="0">
                        <a:pos x="71" y="30"/>
                      </a:cxn>
                      <a:cxn ang="0">
                        <a:pos x="59" y="12"/>
                      </a:cxn>
                      <a:cxn ang="0">
                        <a:pos x="48" y="3"/>
                      </a:cxn>
                      <a:cxn ang="0">
                        <a:pos x="40" y="0"/>
                      </a:cxn>
                      <a:cxn ang="0">
                        <a:pos x="33" y="5"/>
                      </a:cxn>
                      <a:cxn ang="0">
                        <a:pos x="28" y="15"/>
                      </a:cxn>
                      <a:cxn ang="0">
                        <a:pos x="33" y="28"/>
                      </a:cxn>
                      <a:cxn ang="0">
                        <a:pos x="35" y="43"/>
                      </a:cxn>
                      <a:cxn ang="0">
                        <a:pos x="30" y="54"/>
                      </a:cxn>
                      <a:cxn ang="0">
                        <a:pos x="18" y="61"/>
                      </a:cxn>
                    </a:cxnLst>
                    <a:rect l="txL" t="txT" r="txR" b="txB"/>
                    <a:pathLst>
                      <a:path w="216" h="196">
                        <a:moveTo>
                          <a:pt x="18" y="61"/>
                        </a:moveTo>
                        <a:lnTo>
                          <a:pt x="6" y="76"/>
                        </a:lnTo>
                        <a:lnTo>
                          <a:pt x="0" y="101"/>
                        </a:lnTo>
                        <a:lnTo>
                          <a:pt x="5" y="128"/>
                        </a:lnTo>
                        <a:lnTo>
                          <a:pt x="18" y="148"/>
                        </a:lnTo>
                        <a:lnTo>
                          <a:pt x="40" y="174"/>
                        </a:lnTo>
                        <a:lnTo>
                          <a:pt x="59" y="189"/>
                        </a:lnTo>
                        <a:lnTo>
                          <a:pt x="82" y="196"/>
                        </a:lnTo>
                        <a:lnTo>
                          <a:pt x="110" y="195"/>
                        </a:lnTo>
                        <a:lnTo>
                          <a:pt x="127" y="189"/>
                        </a:lnTo>
                        <a:lnTo>
                          <a:pt x="144" y="177"/>
                        </a:lnTo>
                        <a:lnTo>
                          <a:pt x="178" y="174"/>
                        </a:lnTo>
                        <a:lnTo>
                          <a:pt x="208" y="171"/>
                        </a:lnTo>
                        <a:lnTo>
                          <a:pt x="216" y="165"/>
                        </a:lnTo>
                        <a:lnTo>
                          <a:pt x="216" y="153"/>
                        </a:lnTo>
                        <a:lnTo>
                          <a:pt x="208" y="147"/>
                        </a:lnTo>
                        <a:lnTo>
                          <a:pt x="186" y="143"/>
                        </a:lnTo>
                        <a:lnTo>
                          <a:pt x="160" y="146"/>
                        </a:lnTo>
                        <a:lnTo>
                          <a:pt x="213" y="108"/>
                        </a:lnTo>
                        <a:lnTo>
                          <a:pt x="216" y="97"/>
                        </a:lnTo>
                        <a:lnTo>
                          <a:pt x="211" y="87"/>
                        </a:lnTo>
                        <a:lnTo>
                          <a:pt x="201" y="83"/>
                        </a:lnTo>
                        <a:lnTo>
                          <a:pt x="140" y="116"/>
                        </a:lnTo>
                        <a:lnTo>
                          <a:pt x="197" y="73"/>
                        </a:lnTo>
                        <a:lnTo>
                          <a:pt x="200" y="65"/>
                        </a:lnTo>
                        <a:lnTo>
                          <a:pt x="200" y="56"/>
                        </a:lnTo>
                        <a:lnTo>
                          <a:pt x="195" y="50"/>
                        </a:lnTo>
                        <a:lnTo>
                          <a:pt x="185" y="48"/>
                        </a:lnTo>
                        <a:lnTo>
                          <a:pt x="115" y="91"/>
                        </a:lnTo>
                        <a:lnTo>
                          <a:pt x="154" y="51"/>
                        </a:lnTo>
                        <a:lnTo>
                          <a:pt x="166" y="39"/>
                        </a:lnTo>
                        <a:lnTo>
                          <a:pt x="163" y="28"/>
                        </a:lnTo>
                        <a:lnTo>
                          <a:pt x="156" y="21"/>
                        </a:lnTo>
                        <a:lnTo>
                          <a:pt x="147" y="20"/>
                        </a:lnTo>
                        <a:lnTo>
                          <a:pt x="121" y="37"/>
                        </a:lnTo>
                        <a:lnTo>
                          <a:pt x="94" y="58"/>
                        </a:lnTo>
                        <a:lnTo>
                          <a:pt x="72" y="70"/>
                        </a:lnTo>
                        <a:lnTo>
                          <a:pt x="63" y="68"/>
                        </a:lnTo>
                        <a:lnTo>
                          <a:pt x="72" y="51"/>
                        </a:lnTo>
                        <a:lnTo>
                          <a:pt x="71" y="30"/>
                        </a:lnTo>
                        <a:lnTo>
                          <a:pt x="59" y="12"/>
                        </a:lnTo>
                        <a:lnTo>
                          <a:pt x="48" y="3"/>
                        </a:lnTo>
                        <a:lnTo>
                          <a:pt x="40" y="0"/>
                        </a:lnTo>
                        <a:lnTo>
                          <a:pt x="33" y="5"/>
                        </a:lnTo>
                        <a:lnTo>
                          <a:pt x="28" y="15"/>
                        </a:lnTo>
                        <a:lnTo>
                          <a:pt x="33" y="28"/>
                        </a:lnTo>
                        <a:lnTo>
                          <a:pt x="35" y="43"/>
                        </a:lnTo>
                        <a:lnTo>
                          <a:pt x="30" y="54"/>
                        </a:lnTo>
                        <a:lnTo>
                          <a:pt x="18" y="61"/>
                        </a:lnTo>
                        <a:close/>
                      </a:path>
                    </a:pathLst>
                  </a:custGeom>
                  <a:solidFill>
                    <a:srgbClr val="E0A08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48151" name="Group 39"/>
              <p:cNvGrpSpPr/>
              <p:nvPr/>
            </p:nvGrpSpPr>
            <p:grpSpPr>
              <a:xfrm>
                <a:off x="2875" y="2909"/>
                <a:ext cx="187" cy="262"/>
                <a:chOff x="2875" y="2909"/>
                <a:chExt cx="187" cy="262"/>
              </a:xfrm>
            </p:grpSpPr>
            <p:grpSp>
              <p:nvGrpSpPr>
                <p:cNvPr id="48152" name="Group 40"/>
                <p:cNvGrpSpPr/>
                <p:nvPr/>
              </p:nvGrpSpPr>
              <p:grpSpPr>
                <a:xfrm>
                  <a:off x="2875" y="2909"/>
                  <a:ext cx="187" cy="262"/>
                  <a:chOff x="2875" y="2909"/>
                  <a:chExt cx="187" cy="262"/>
                </a:xfrm>
              </p:grpSpPr>
              <p:grpSp>
                <p:nvGrpSpPr>
                  <p:cNvPr id="48164" name="Group 41"/>
                  <p:cNvGrpSpPr/>
                  <p:nvPr/>
                </p:nvGrpSpPr>
                <p:grpSpPr>
                  <a:xfrm>
                    <a:off x="2875" y="2921"/>
                    <a:ext cx="171" cy="250"/>
                    <a:chOff x="2875" y="2921"/>
                    <a:chExt cx="171" cy="250"/>
                  </a:xfrm>
                </p:grpSpPr>
                <p:sp>
                  <p:nvSpPr>
                    <p:cNvPr id="48173" name="Freeform 42"/>
                    <p:cNvSpPr/>
                    <p:nvPr/>
                  </p:nvSpPr>
                  <p:spPr>
                    <a:xfrm>
                      <a:off x="2875" y="2921"/>
                      <a:ext cx="171" cy="250"/>
                    </a:xfrm>
                    <a:custGeom>
                      <a:avLst/>
                      <a:gdLst>
                        <a:gd name="txL" fmla="*/ 0 w 515"/>
                        <a:gd name="txT" fmla="*/ 0 h 749"/>
                        <a:gd name="txR" fmla="*/ 515 w 515"/>
                        <a:gd name="txB" fmla="*/ 749 h 749"/>
                      </a:gdLst>
                      <a:ahLst/>
                      <a:cxnLst>
                        <a:cxn ang="0">
                          <a:pos x="252" y="77"/>
                        </a:cxn>
                        <a:cxn ang="0">
                          <a:pos x="229" y="116"/>
                        </a:cxn>
                        <a:cxn ang="0">
                          <a:pos x="210" y="179"/>
                        </a:cxn>
                        <a:cxn ang="0">
                          <a:pos x="197" y="225"/>
                        </a:cxn>
                        <a:cxn ang="0">
                          <a:pos x="160" y="250"/>
                        </a:cxn>
                        <a:cxn ang="0">
                          <a:pos x="91" y="273"/>
                        </a:cxn>
                        <a:cxn ang="0">
                          <a:pos x="33" y="298"/>
                        </a:cxn>
                        <a:cxn ang="0">
                          <a:pos x="4" y="329"/>
                        </a:cxn>
                        <a:cxn ang="0">
                          <a:pos x="0" y="369"/>
                        </a:cxn>
                        <a:cxn ang="0">
                          <a:pos x="19" y="401"/>
                        </a:cxn>
                        <a:cxn ang="0">
                          <a:pos x="62" y="420"/>
                        </a:cxn>
                        <a:cxn ang="0">
                          <a:pos x="129" y="426"/>
                        </a:cxn>
                        <a:cxn ang="0">
                          <a:pos x="192" y="416"/>
                        </a:cxn>
                        <a:cxn ang="0">
                          <a:pos x="184" y="495"/>
                        </a:cxn>
                        <a:cxn ang="0">
                          <a:pos x="195" y="603"/>
                        </a:cxn>
                        <a:cxn ang="0">
                          <a:pos x="216" y="675"/>
                        </a:cxn>
                        <a:cxn ang="0">
                          <a:pos x="244" y="716"/>
                        </a:cxn>
                        <a:cxn ang="0">
                          <a:pos x="282" y="744"/>
                        </a:cxn>
                        <a:cxn ang="0">
                          <a:pos x="324" y="744"/>
                        </a:cxn>
                        <a:cxn ang="0">
                          <a:pos x="374" y="711"/>
                        </a:cxn>
                        <a:cxn ang="0">
                          <a:pos x="407" y="647"/>
                        </a:cxn>
                        <a:cxn ang="0">
                          <a:pos x="437" y="549"/>
                        </a:cxn>
                        <a:cxn ang="0">
                          <a:pos x="455" y="475"/>
                        </a:cxn>
                        <a:cxn ang="0">
                          <a:pos x="466" y="381"/>
                        </a:cxn>
                        <a:cxn ang="0">
                          <a:pos x="466" y="338"/>
                        </a:cxn>
                        <a:cxn ang="0">
                          <a:pos x="492" y="334"/>
                        </a:cxn>
                        <a:cxn ang="0">
                          <a:pos x="513" y="306"/>
                        </a:cxn>
                        <a:cxn ang="0">
                          <a:pos x="511" y="277"/>
                        </a:cxn>
                        <a:cxn ang="0">
                          <a:pos x="489" y="264"/>
                        </a:cxn>
                        <a:cxn ang="0">
                          <a:pos x="490" y="232"/>
                        </a:cxn>
                        <a:cxn ang="0">
                          <a:pos x="501" y="128"/>
                        </a:cxn>
                        <a:cxn ang="0">
                          <a:pos x="459" y="24"/>
                        </a:cxn>
                        <a:cxn ang="0">
                          <a:pos x="370" y="0"/>
                        </a:cxn>
                        <a:cxn ang="0">
                          <a:pos x="285" y="38"/>
                        </a:cxn>
                      </a:cxnLst>
                      <a:rect l="txL" t="txT" r="txR" b="txB"/>
                      <a:pathLst>
                        <a:path w="515" h="749">
                          <a:moveTo>
                            <a:pt x="285" y="38"/>
                          </a:moveTo>
                          <a:lnTo>
                            <a:pt x="252" y="77"/>
                          </a:lnTo>
                          <a:lnTo>
                            <a:pt x="239" y="95"/>
                          </a:lnTo>
                          <a:lnTo>
                            <a:pt x="229" y="116"/>
                          </a:lnTo>
                          <a:lnTo>
                            <a:pt x="219" y="145"/>
                          </a:lnTo>
                          <a:lnTo>
                            <a:pt x="210" y="179"/>
                          </a:lnTo>
                          <a:lnTo>
                            <a:pt x="202" y="207"/>
                          </a:lnTo>
                          <a:lnTo>
                            <a:pt x="197" y="225"/>
                          </a:lnTo>
                          <a:lnTo>
                            <a:pt x="187" y="238"/>
                          </a:lnTo>
                          <a:lnTo>
                            <a:pt x="160" y="250"/>
                          </a:lnTo>
                          <a:lnTo>
                            <a:pt x="125" y="259"/>
                          </a:lnTo>
                          <a:lnTo>
                            <a:pt x="91" y="273"/>
                          </a:lnTo>
                          <a:lnTo>
                            <a:pt x="55" y="286"/>
                          </a:lnTo>
                          <a:lnTo>
                            <a:pt x="33" y="298"/>
                          </a:lnTo>
                          <a:lnTo>
                            <a:pt x="15" y="311"/>
                          </a:lnTo>
                          <a:lnTo>
                            <a:pt x="4" y="329"/>
                          </a:lnTo>
                          <a:lnTo>
                            <a:pt x="0" y="349"/>
                          </a:lnTo>
                          <a:lnTo>
                            <a:pt x="0" y="369"/>
                          </a:lnTo>
                          <a:lnTo>
                            <a:pt x="7" y="386"/>
                          </a:lnTo>
                          <a:lnTo>
                            <a:pt x="19" y="401"/>
                          </a:lnTo>
                          <a:lnTo>
                            <a:pt x="37" y="412"/>
                          </a:lnTo>
                          <a:lnTo>
                            <a:pt x="62" y="420"/>
                          </a:lnTo>
                          <a:lnTo>
                            <a:pt x="96" y="425"/>
                          </a:lnTo>
                          <a:lnTo>
                            <a:pt x="129" y="426"/>
                          </a:lnTo>
                          <a:lnTo>
                            <a:pt x="166" y="422"/>
                          </a:lnTo>
                          <a:lnTo>
                            <a:pt x="192" y="416"/>
                          </a:lnTo>
                          <a:lnTo>
                            <a:pt x="187" y="446"/>
                          </a:lnTo>
                          <a:lnTo>
                            <a:pt x="184" y="495"/>
                          </a:lnTo>
                          <a:lnTo>
                            <a:pt x="187" y="546"/>
                          </a:lnTo>
                          <a:lnTo>
                            <a:pt x="195" y="603"/>
                          </a:lnTo>
                          <a:lnTo>
                            <a:pt x="207" y="654"/>
                          </a:lnTo>
                          <a:lnTo>
                            <a:pt x="216" y="675"/>
                          </a:lnTo>
                          <a:lnTo>
                            <a:pt x="227" y="695"/>
                          </a:lnTo>
                          <a:lnTo>
                            <a:pt x="244" y="716"/>
                          </a:lnTo>
                          <a:lnTo>
                            <a:pt x="268" y="736"/>
                          </a:lnTo>
                          <a:lnTo>
                            <a:pt x="282" y="744"/>
                          </a:lnTo>
                          <a:lnTo>
                            <a:pt x="307" y="749"/>
                          </a:lnTo>
                          <a:lnTo>
                            <a:pt x="324" y="744"/>
                          </a:lnTo>
                          <a:lnTo>
                            <a:pt x="347" y="736"/>
                          </a:lnTo>
                          <a:lnTo>
                            <a:pt x="374" y="711"/>
                          </a:lnTo>
                          <a:lnTo>
                            <a:pt x="392" y="680"/>
                          </a:lnTo>
                          <a:lnTo>
                            <a:pt x="407" y="647"/>
                          </a:lnTo>
                          <a:lnTo>
                            <a:pt x="423" y="592"/>
                          </a:lnTo>
                          <a:lnTo>
                            <a:pt x="437" y="549"/>
                          </a:lnTo>
                          <a:lnTo>
                            <a:pt x="448" y="504"/>
                          </a:lnTo>
                          <a:lnTo>
                            <a:pt x="455" y="475"/>
                          </a:lnTo>
                          <a:lnTo>
                            <a:pt x="462" y="424"/>
                          </a:lnTo>
                          <a:lnTo>
                            <a:pt x="466" y="381"/>
                          </a:lnTo>
                          <a:lnTo>
                            <a:pt x="469" y="353"/>
                          </a:lnTo>
                          <a:lnTo>
                            <a:pt x="466" y="338"/>
                          </a:lnTo>
                          <a:lnTo>
                            <a:pt x="478" y="340"/>
                          </a:lnTo>
                          <a:lnTo>
                            <a:pt x="492" y="334"/>
                          </a:lnTo>
                          <a:lnTo>
                            <a:pt x="505" y="321"/>
                          </a:lnTo>
                          <a:lnTo>
                            <a:pt x="513" y="306"/>
                          </a:lnTo>
                          <a:lnTo>
                            <a:pt x="515" y="290"/>
                          </a:lnTo>
                          <a:lnTo>
                            <a:pt x="511" y="277"/>
                          </a:lnTo>
                          <a:lnTo>
                            <a:pt x="501" y="266"/>
                          </a:lnTo>
                          <a:lnTo>
                            <a:pt x="489" y="264"/>
                          </a:lnTo>
                          <a:lnTo>
                            <a:pt x="475" y="264"/>
                          </a:lnTo>
                          <a:lnTo>
                            <a:pt x="490" y="232"/>
                          </a:lnTo>
                          <a:lnTo>
                            <a:pt x="499" y="182"/>
                          </a:lnTo>
                          <a:lnTo>
                            <a:pt x="501" y="128"/>
                          </a:lnTo>
                          <a:lnTo>
                            <a:pt x="499" y="67"/>
                          </a:lnTo>
                          <a:lnTo>
                            <a:pt x="459" y="24"/>
                          </a:lnTo>
                          <a:lnTo>
                            <a:pt x="422" y="4"/>
                          </a:lnTo>
                          <a:lnTo>
                            <a:pt x="370" y="0"/>
                          </a:lnTo>
                          <a:lnTo>
                            <a:pt x="322" y="12"/>
                          </a:lnTo>
                          <a:lnTo>
                            <a:pt x="285" y="38"/>
                          </a:lnTo>
                          <a:close/>
                        </a:path>
                      </a:pathLst>
                    </a:custGeom>
                    <a:solidFill>
                      <a:srgbClr val="E0A08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74" name="Freeform 43"/>
                    <p:cNvSpPr/>
                    <p:nvPr/>
                  </p:nvSpPr>
                  <p:spPr>
                    <a:xfrm>
                      <a:off x="2938" y="3046"/>
                      <a:ext cx="32" cy="15"/>
                    </a:xfrm>
                    <a:custGeom>
                      <a:avLst/>
                      <a:gdLst>
                        <a:gd name="txL" fmla="*/ 0 w 96"/>
                        <a:gd name="txT" fmla="*/ 0 h 47"/>
                        <a:gd name="txR" fmla="*/ 96 w 96"/>
                        <a:gd name="txB" fmla="*/ 47 h 47"/>
                      </a:gdLst>
                      <a:ahLst/>
                      <a:cxnLst>
                        <a:cxn ang="0">
                          <a:pos x="0" y="47"/>
                        </a:cxn>
                        <a:cxn ang="0">
                          <a:pos x="21" y="43"/>
                        </a:cxn>
                        <a:cxn ang="0">
                          <a:pos x="46" y="34"/>
                        </a:cxn>
                        <a:cxn ang="0">
                          <a:pos x="66" y="25"/>
                        </a:cxn>
                        <a:cxn ang="0">
                          <a:pos x="84" y="14"/>
                        </a:cxn>
                        <a:cxn ang="0">
                          <a:pos x="96" y="0"/>
                        </a:cxn>
                      </a:cxnLst>
                      <a:rect l="txL" t="txT" r="txR" b="txB"/>
                      <a:pathLst>
                        <a:path w="96" h="47">
                          <a:moveTo>
                            <a:pt x="0" y="47"/>
                          </a:moveTo>
                          <a:lnTo>
                            <a:pt x="21" y="43"/>
                          </a:lnTo>
                          <a:lnTo>
                            <a:pt x="46" y="34"/>
                          </a:lnTo>
                          <a:lnTo>
                            <a:pt x="66" y="25"/>
                          </a:lnTo>
                          <a:lnTo>
                            <a:pt x="84" y="14"/>
                          </a:lnTo>
                          <a:lnTo>
                            <a:pt x="96" y="0"/>
                          </a:lnTo>
                        </a:path>
                      </a:pathLst>
                    </a:custGeom>
                    <a:noFill/>
                    <a:ln w="476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8165" name="Group 44"/>
                  <p:cNvGrpSpPr/>
                  <p:nvPr/>
                </p:nvGrpSpPr>
                <p:grpSpPr>
                  <a:xfrm>
                    <a:off x="2939" y="2909"/>
                    <a:ext cx="123" cy="104"/>
                    <a:chOff x="2939" y="2909"/>
                    <a:chExt cx="123" cy="104"/>
                  </a:xfrm>
                </p:grpSpPr>
                <p:sp>
                  <p:nvSpPr>
                    <p:cNvPr id="48166" name="Freeform 45"/>
                    <p:cNvSpPr/>
                    <p:nvPr/>
                  </p:nvSpPr>
                  <p:spPr>
                    <a:xfrm>
                      <a:off x="2939" y="2909"/>
                      <a:ext cx="123" cy="104"/>
                    </a:xfrm>
                    <a:custGeom>
                      <a:avLst/>
                      <a:gdLst>
                        <a:gd name="txL" fmla="*/ 0 w 371"/>
                        <a:gd name="txT" fmla="*/ 0 h 311"/>
                        <a:gd name="txR" fmla="*/ 371 w 371"/>
                        <a:gd name="txB" fmla="*/ 311 h 311"/>
                      </a:gdLst>
                      <a:ahLst/>
                      <a:cxnLst>
                        <a:cxn ang="0">
                          <a:pos x="2" y="75"/>
                        </a:cxn>
                        <a:cxn ang="0">
                          <a:pos x="17" y="53"/>
                        </a:cxn>
                        <a:cxn ang="0">
                          <a:pos x="51" y="33"/>
                        </a:cxn>
                        <a:cxn ang="0">
                          <a:pos x="100" y="18"/>
                        </a:cxn>
                        <a:cxn ang="0">
                          <a:pos x="140" y="6"/>
                        </a:cxn>
                        <a:cxn ang="0">
                          <a:pos x="181" y="6"/>
                        </a:cxn>
                        <a:cxn ang="0">
                          <a:pos x="224" y="18"/>
                        </a:cxn>
                        <a:cxn ang="0">
                          <a:pos x="259" y="35"/>
                        </a:cxn>
                        <a:cxn ang="0">
                          <a:pos x="294" y="57"/>
                        </a:cxn>
                        <a:cxn ang="0">
                          <a:pos x="324" y="82"/>
                        </a:cxn>
                        <a:cxn ang="0">
                          <a:pos x="343" y="106"/>
                        </a:cxn>
                        <a:cxn ang="0">
                          <a:pos x="358" y="134"/>
                        </a:cxn>
                        <a:cxn ang="0">
                          <a:pos x="367" y="164"/>
                        </a:cxn>
                        <a:cxn ang="0">
                          <a:pos x="368" y="192"/>
                        </a:cxn>
                        <a:cxn ang="0">
                          <a:pos x="371" y="227"/>
                        </a:cxn>
                        <a:cxn ang="0">
                          <a:pos x="351" y="262"/>
                        </a:cxn>
                        <a:cxn ang="0">
                          <a:pos x="328" y="285"/>
                        </a:cxn>
                        <a:cxn ang="0">
                          <a:pos x="298" y="303"/>
                        </a:cxn>
                        <a:cxn ang="0">
                          <a:pos x="266" y="306"/>
                        </a:cxn>
                        <a:cxn ang="0">
                          <a:pos x="258" y="284"/>
                        </a:cxn>
                        <a:cxn ang="0">
                          <a:pos x="254" y="256"/>
                        </a:cxn>
                        <a:cxn ang="0">
                          <a:pos x="235" y="235"/>
                        </a:cxn>
                        <a:cxn ang="0">
                          <a:pos x="219" y="207"/>
                        </a:cxn>
                        <a:cxn ang="0">
                          <a:pos x="219" y="168"/>
                        </a:cxn>
                        <a:cxn ang="0">
                          <a:pos x="230" y="136"/>
                        </a:cxn>
                        <a:cxn ang="0">
                          <a:pos x="243" y="112"/>
                        </a:cxn>
                        <a:cxn ang="0">
                          <a:pos x="210" y="121"/>
                        </a:cxn>
                        <a:cxn ang="0">
                          <a:pos x="184" y="121"/>
                        </a:cxn>
                        <a:cxn ang="0">
                          <a:pos x="164" y="109"/>
                        </a:cxn>
                        <a:cxn ang="0">
                          <a:pos x="133" y="105"/>
                        </a:cxn>
                        <a:cxn ang="0">
                          <a:pos x="112" y="103"/>
                        </a:cxn>
                        <a:cxn ang="0">
                          <a:pos x="72" y="109"/>
                        </a:cxn>
                        <a:cxn ang="0">
                          <a:pos x="34" y="108"/>
                        </a:cxn>
                        <a:cxn ang="0">
                          <a:pos x="5" y="98"/>
                        </a:cxn>
                      </a:cxnLst>
                      <a:rect l="txL" t="txT" r="txR" b="txB"/>
                      <a:pathLst>
                        <a:path w="371" h="311">
                          <a:moveTo>
                            <a:pt x="0" y="85"/>
                          </a:moveTo>
                          <a:lnTo>
                            <a:pt x="2" y="75"/>
                          </a:lnTo>
                          <a:lnTo>
                            <a:pt x="5" y="66"/>
                          </a:lnTo>
                          <a:lnTo>
                            <a:pt x="17" y="53"/>
                          </a:lnTo>
                          <a:lnTo>
                            <a:pt x="32" y="42"/>
                          </a:lnTo>
                          <a:lnTo>
                            <a:pt x="51" y="33"/>
                          </a:lnTo>
                          <a:lnTo>
                            <a:pt x="72" y="25"/>
                          </a:lnTo>
                          <a:lnTo>
                            <a:pt x="100" y="18"/>
                          </a:lnTo>
                          <a:lnTo>
                            <a:pt x="122" y="15"/>
                          </a:lnTo>
                          <a:lnTo>
                            <a:pt x="140" y="6"/>
                          </a:lnTo>
                          <a:lnTo>
                            <a:pt x="158" y="0"/>
                          </a:lnTo>
                          <a:lnTo>
                            <a:pt x="181" y="6"/>
                          </a:lnTo>
                          <a:lnTo>
                            <a:pt x="206" y="12"/>
                          </a:lnTo>
                          <a:lnTo>
                            <a:pt x="224" y="18"/>
                          </a:lnTo>
                          <a:lnTo>
                            <a:pt x="244" y="27"/>
                          </a:lnTo>
                          <a:lnTo>
                            <a:pt x="259" y="35"/>
                          </a:lnTo>
                          <a:lnTo>
                            <a:pt x="277" y="47"/>
                          </a:lnTo>
                          <a:lnTo>
                            <a:pt x="294" y="57"/>
                          </a:lnTo>
                          <a:lnTo>
                            <a:pt x="309" y="70"/>
                          </a:lnTo>
                          <a:lnTo>
                            <a:pt x="324" y="82"/>
                          </a:lnTo>
                          <a:lnTo>
                            <a:pt x="334" y="94"/>
                          </a:lnTo>
                          <a:lnTo>
                            <a:pt x="343" y="106"/>
                          </a:lnTo>
                          <a:lnTo>
                            <a:pt x="352" y="121"/>
                          </a:lnTo>
                          <a:lnTo>
                            <a:pt x="358" y="134"/>
                          </a:lnTo>
                          <a:lnTo>
                            <a:pt x="364" y="147"/>
                          </a:lnTo>
                          <a:lnTo>
                            <a:pt x="367" y="164"/>
                          </a:lnTo>
                          <a:lnTo>
                            <a:pt x="363" y="181"/>
                          </a:lnTo>
                          <a:lnTo>
                            <a:pt x="368" y="192"/>
                          </a:lnTo>
                          <a:lnTo>
                            <a:pt x="371" y="211"/>
                          </a:lnTo>
                          <a:lnTo>
                            <a:pt x="371" y="227"/>
                          </a:lnTo>
                          <a:lnTo>
                            <a:pt x="365" y="240"/>
                          </a:lnTo>
                          <a:lnTo>
                            <a:pt x="351" y="262"/>
                          </a:lnTo>
                          <a:lnTo>
                            <a:pt x="338" y="275"/>
                          </a:lnTo>
                          <a:lnTo>
                            <a:pt x="328" y="285"/>
                          </a:lnTo>
                          <a:lnTo>
                            <a:pt x="314" y="296"/>
                          </a:lnTo>
                          <a:lnTo>
                            <a:pt x="298" y="303"/>
                          </a:lnTo>
                          <a:lnTo>
                            <a:pt x="280" y="311"/>
                          </a:lnTo>
                          <a:lnTo>
                            <a:pt x="266" y="306"/>
                          </a:lnTo>
                          <a:lnTo>
                            <a:pt x="253" y="301"/>
                          </a:lnTo>
                          <a:lnTo>
                            <a:pt x="258" y="284"/>
                          </a:lnTo>
                          <a:lnTo>
                            <a:pt x="257" y="269"/>
                          </a:lnTo>
                          <a:lnTo>
                            <a:pt x="254" y="256"/>
                          </a:lnTo>
                          <a:lnTo>
                            <a:pt x="248" y="243"/>
                          </a:lnTo>
                          <a:lnTo>
                            <a:pt x="235" y="235"/>
                          </a:lnTo>
                          <a:lnTo>
                            <a:pt x="224" y="224"/>
                          </a:lnTo>
                          <a:lnTo>
                            <a:pt x="219" y="207"/>
                          </a:lnTo>
                          <a:lnTo>
                            <a:pt x="218" y="189"/>
                          </a:lnTo>
                          <a:lnTo>
                            <a:pt x="219" y="168"/>
                          </a:lnTo>
                          <a:lnTo>
                            <a:pt x="223" y="151"/>
                          </a:lnTo>
                          <a:lnTo>
                            <a:pt x="230" y="136"/>
                          </a:lnTo>
                          <a:lnTo>
                            <a:pt x="237" y="123"/>
                          </a:lnTo>
                          <a:lnTo>
                            <a:pt x="243" y="112"/>
                          </a:lnTo>
                          <a:lnTo>
                            <a:pt x="230" y="116"/>
                          </a:lnTo>
                          <a:lnTo>
                            <a:pt x="210" y="121"/>
                          </a:lnTo>
                          <a:lnTo>
                            <a:pt x="198" y="122"/>
                          </a:lnTo>
                          <a:lnTo>
                            <a:pt x="184" y="121"/>
                          </a:lnTo>
                          <a:lnTo>
                            <a:pt x="172" y="116"/>
                          </a:lnTo>
                          <a:lnTo>
                            <a:pt x="164" y="109"/>
                          </a:lnTo>
                          <a:lnTo>
                            <a:pt x="149" y="108"/>
                          </a:lnTo>
                          <a:lnTo>
                            <a:pt x="133" y="105"/>
                          </a:lnTo>
                          <a:lnTo>
                            <a:pt x="125" y="99"/>
                          </a:lnTo>
                          <a:lnTo>
                            <a:pt x="112" y="103"/>
                          </a:lnTo>
                          <a:lnTo>
                            <a:pt x="93" y="108"/>
                          </a:lnTo>
                          <a:lnTo>
                            <a:pt x="72" y="109"/>
                          </a:lnTo>
                          <a:lnTo>
                            <a:pt x="52" y="110"/>
                          </a:lnTo>
                          <a:lnTo>
                            <a:pt x="34" y="108"/>
                          </a:lnTo>
                          <a:lnTo>
                            <a:pt x="17" y="104"/>
                          </a:lnTo>
                          <a:lnTo>
                            <a:pt x="5" y="98"/>
                          </a:lnTo>
                          <a:lnTo>
                            <a:pt x="0" y="85"/>
                          </a:lnTo>
                          <a:close/>
                        </a:path>
                      </a:pathLst>
                    </a:custGeom>
                    <a:solidFill>
                      <a:srgbClr val="A0400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nvGrpSpPr>
                    <p:cNvPr id="48167" name="Group 46"/>
                    <p:cNvGrpSpPr/>
                    <p:nvPr/>
                  </p:nvGrpSpPr>
                  <p:grpSpPr>
                    <a:xfrm>
                      <a:off x="2979" y="2934"/>
                      <a:ext cx="51" cy="65"/>
                      <a:chOff x="2979" y="2934"/>
                      <a:chExt cx="51" cy="65"/>
                    </a:xfrm>
                  </p:grpSpPr>
                  <p:grpSp>
                    <p:nvGrpSpPr>
                      <p:cNvPr id="48168" name="Group 47"/>
                      <p:cNvGrpSpPr/>
                      <p:nvPr/>
                    </p:nvGrpSpPr>
                    <p:grpSpPr>
                      <a:xfrm>
                        <a:off x="2980" y="2936"/>
                        <a:ext cx="50" cy="63"/>
                        <a:chOff x="2980" y="2936"/>
                        <a:chExt cx="50" cy="63"/>
                      </a:xfrm>
                    </p:grpSpPr>
                    <p:sp>
                      <p:nvSpPr>
                        <p:cNvPr id="48170" name="Freeform 48"/>
                        <p:cNvSpPr/>
                        <p:nvPr/>
                      </p:nvSpPr>
                      <p:spPr>
                        <a:xfrm>
                          <a:off x="3012" y="2936"/>
                          <a:ext cx="18" cy="18"/>
                        </a:xfrm>
                        <a:custGeom>
                          <a:avLst/>
                          <a:gdLst>
                            <a:gd name="txL" fmla="*/ 0 w 55"/>
                            <a:gd name="txT" fmla="*/ 0 h 55"/>
                            <a:gd name="txR" fmla="*/ 55 w 55"/>
                            <a:gd name="txB" fmla="*/ 55 h 55"/>
                          </a:gdLst>
                          <a:ahLst/>
                          <a:cxnLst>
                            <a:cxn ang="0">
                              <a:pos x="0" y="36"/>
                            </a:cxn>
                            <a:cxn ang="0">
                              <a:pos x="20" y="25"/>
                            </a:cxn>
                            <a:cxn ang="0">
                              <a:pos x="29" y="16"/>
                            </a:cxn>
                            <a:cxn ang="0">
                              <a:pos x="27" y="8"/>
                            </a:cxn>
                            <a:cxn ang="0">
                              <a:pos x="24" y="0"/>
                            </a:cxn>
                            <a:cxn ang="0">
                              <a:pos x="32" y="4"/>
                            </a:cxn>
                            <a:cxn ang="0">
                              <a:pos x="36" y="11"/>
                            </a:cxn>
                            <a:cxn ang="0">
                              <a:pos x="35" y="18"/>
                            </a:cxn>
                            <a:cxn ang="0">
                              <a:pos x="30" y="27"/>
                            </a:cxn>
                            <a:cxn ang="0">
                              <a:pos x="44" y="27"/>
                            </a:cxn>
                            <a:cxn ang="0">
                              <a:pos x="55" y="40"/>
                            </a:cxn>
                            <a:cxn ang="0">
                              <a:pos x="48" y="36"/>
                            </a:cxn>
                            <a:cxn ang="0">
                              <a:pos x="41" y="34"/>
                            </a:cxn>
                            <a:cxn ang="0">
                              <a:pos x="36" y="36"/>
                            </a:cxn>
                            <a:cxn ang="0">
                              <a:pos x="38" y="43"/>
                            </a:cxn>
                            <a:cxn ang="0">
                              <a:pos x="32" y="50"/>
                            </a:cxn>
                            <a:cxn ang="0">
                              <a:pos x="25" y="55"/>
                            </a:cxn>
                            <a:cxn ang="0">
                              <a:pos x="32" y="43"/>
                            </a:cxn>
                            <a:cxn ang="0">
                              <a:pos x="31" y="35"/>
                            </a:cxn>
                            <a:cxn ang="0">
                              <a:pos x="26" y="32"/>
                            </a:cxn>
                            <a:cxn ang="0">
                              <a:pos x="20" y="34"/>
                            </a:cxn>
                            <a:cxn ang="0">
                              <a:pos x="7" y="48"/>
                            </a:cxn>
                            <a:cxn ang="0">
                              <a:pos x="15" y="33"/>
                            </a:cxn>
                            <a:cxn ang="0">
                              <a:pos x="0" y="36"/>
                            </a:cxn>
                          </a:cxnLst>
                          <a:rect l="txL" t="txT" r="txR" b="txB"/>
                          <a:pathLst>
                            <a:path w="55" h="55">
                              <a:moveTo>
                                <a:pt x="0" y="36"/>
                              </a:moveTo>
                              <a:lnTo>
                                <a:pt x="20" y="25"/>
                              </a:lnTo>
                              <a:lnTo>
                                <a:pt x="29" y="16"/>
                              </a:lnTo>
                              <a:lnTo>
                                <a:pt x="27" y="8"/>
                              </a:lnTo>
                              <a:lnTo>
                                <a:pt x="24" y="0"/>
                              </a:lnTo>
                              <a:lnTo>
                                <a:pt x="32" y="4"/>
                              </a:lnTo>
                              <a:lnTo>
                                <a:pt x="36" y="11"/>
                              </a:lnTo>
                              <a:lnTo>
                                <a:pt x="35" y="18"/>
                              </a:lnTo>
                              <a:lnTo>
                                <a:pt x="30" y="27"/>
                              </a:lnTo>
                              <a:lnTo>
                                <a:pt x="44" y="27"/>
                              </a:lnTo>
                              <a:lnTo>
                                <a:pt x="55" y="40"/>
                              </a:lnTo>
                              <a:lnTo>
                                <a:pt x="48" y="36"/>
                              </a:lnTo>
                              <a:lnTo>
                                <a:pt x="41" y="34"/>
                              </a:lnTo>
                              <a:lnTo>
                                <a:pt x="36" y="36"/>
                              </a:lnTo>
                              <a:lnTo>
                                <a:pt x="38" y="43"/>
                              </a:lnTo>
                              <a:lnTo>
                                <a:pt x="32" y="50"/>
                              </a:lnTo>
                              <a:lnTo>
                                <a:pt x="25" y="55"/>
                              </a:lnTo>
                              <a:lnTo>
                                <a:pt x="32" y="43"/>
                              </a:lnTo>
                              <a:lnTo>
                                <a:pt x="31" y="35"/>
                              </a:lnTo>
                              <a:lnTo>
                                <a:pt x="26" y="32"/>
                              </a:lnTo>
                              <a:lnTo>
                                <a:pt x="20" y="34"/>
                              </a:lnTo>
                              <a:lnTo>
                                <a:pt x="7" y="48"/>
                              </a:lnTo>
                              <a:lnTo>
                                <a:pt x="15" y="33"/>
                              </a:lnTo>
                              <a:lnTo>
                                <a:pt x="0" y="36"/>
                              </a:lnTo>
                              <a:close/>
                            </a:path>
                          </a:pathLst>
                        </a:custGeom>
                        <a:solidFill>
                          <a:srgbClr val="60402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71" name="Freeform 49"/>
                        <p:cNvSpPr/>
                        <p:nvPr/>
                      </p:nvSpPr>
                      <p:spPr>
                        <a:xfrm>
                          <a:off x="3021" y="2981"/>
                          <a:ext cx="7" cy="18"/>
                        </a:xfrm>
                        <a:custGeom>
                          <a:avLst/>
                          <a:gdLst>
                            <a:gd name="txL" fmla="*/ 0 w 22"/>
                            <a:gd name="txT" fmla="*/ 0 h 53"/>
                            <a:gd name="txR" fmla="*/ 22 w 22"/>
                            <a:gd name="txB" fmla="*/ 53 h 53"/>
                          </a:gdLst>
                          <a:ahLst/>
                          <a:cxnLst>
                            <a:cxn ang="0">
                              <a:pos x="0" y="25"/>
                            </a:cxn>
                            <a:cxn ang="0">
                              <a:pos x="8" y="25"/>
                            </a:cxn>
                            <a:cxn ang="0">
                              <a:pos x="16" y="21"/>
                            </a:cxn>
                            <a:cxn ang="0">
                              <a:pos x="19" y="11"/>
                            </a:cxn>
                            <a:cxn ang="0">
                              <a:pos x="22" y="0"/>
                            </a:cxn>
                            <a:cxn ang="0">
                              <a:pos x="21" y="13"/>
                            </a:cxn>
                            <a:cxn ang="0">
                              <a:pos x="19" y="23"/>
                            </a:cxn>
                            <a:cxn ang="0">
                              <a:pos x="16" y="30"/>
                            </a:cxn>
                            <a:cxn ang="0">
                              <a:pos x="10" y="34"/>
                            </a:cxn>
                            <a:cxn ang="0">
                              <a:pos x="9" y="40"/>
                            </a:cxn>
                            <a:cxn ang="0">
                              <a:pos x="9" y="47"/>
                            </a:cxn>
                            <a:cxn ang="0">
                              <a:pos x="21" y="47"/>
                            </a:cxn>
                            <a:cxn ang="0">
                              <a:pos x="7" y="53"/>
                            </a:cxn>
                            <a:cxn ang="0">
                              <a:pos x="5" y="41"/>
                            </a:cxn>
                            <a:cxn ang="0">
                              <a:pos x="0" y="25"/>
                            </a:cxn>
                          </a:cxnLst>
                          <a:rect l="txL" t="txT" r="txR" b="txB"/>
                          <a:pathLst>
                            <a:path w="22" h="53">
                              <a:moveTo>
                                <a:pt x="0" y="25"/>
                              </a:moveTo>
                              <a:lnTo>
                                <a:pt x="8" y="25"/>
                              </a:lnTo>
                              <a:lnTo>
                                <a:pt x="16" y="21"/>
                              </a:lnTo>
                              <a:lnTo>
                                <a:pt x="19" y="11"/>
                              </a:lnTo>
                              <a:lnTo>
                                <a:pt x="22" y="0"/>
                              </a:lnTo>
                              <a:lnTo>
                                <a:pt x="21" y="13"/>
                              </a:lnTo>
                              <a:lnTo>
                                <a:pt x="19" y="23"/>
                              </a:lnTo>
                              <a:lnTo>
                                <a:pt x="16" y="30"/>
                              </a:lnTo>
                              <a:lnTo>
                                <a:pt x="10" y="34"/>
                              </a:lnTo>
                              <a:lnTo>
                                <a:pt x="9" y="40"/>
                              </a:lnTo>
                              <a:lnTo>
                                <a:pt x="9" y="47"/>
                              </a:lnTo>
                              <a:lnTo>
                                <a:pt x="21" y="47"/>
                              </a:lnTo>
                              <a:lnTo>
                                <a:pt x="7" y="53"/>
                              </a:lnTo>
                              <a:lnTo>
                                <a:pt x="5" y="41"/>
                              </a:lnTo>
                              <a:lnTo>
                                <a:pt x="0" y="25"/>
                              </a:lnTo>
                              <a:close/>
                            </a:path>
                          </a:pathLst>
                        </a:custGeom>
                        <a:solidFill>
                          <a:srgbClr val="60402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72" name="Freeform 50"/>
                        <p:cNvSpPr/>
                        <p:nvPr/>
                      </p:nvSpPr>
                      <p:spPr>
                        <a:xfrm>
                          <a:off x="2980" y="2942"/>
                          <a:ext cx="12" cy="1"/>
                        </a:xfrm>
                        <a:custGeom>
                          <a:avLst/>
                          <a:gdLst>
                            <a:gd name="txL" fmla="*/ 0 w 36"/>
                            <a:gd name="txT" fmla="*/ 0 h 3"/>
                            <a:gd name="txR" fmla="*/ 36 w 36"/>
                            <a:gd name="txB" fmla="*/ 3 h 3"/>
                          </a:gdLst>
                          <a:ahLst/>
                          <a:cxnLst>
                            <a:cxn ang="0">
                              <a:pos x="13" y="1"/>
                            </a:cxn>
                            <a:cxn ang="0">
                              <a:pos x="20" y="1"/>
                            </a:cxn>
                            <a:cxn ang="0">
                              <a:pos x="36" y="0"/>
                            </a:cxn>
                            <a:cxn ang="0">
                              <a:pos x="25" y="3"/>
                            </a:cxn>
                            <a:cxn ang="0">
                              <a:pos x="15" y="3"/>
                            </a:cxn>
                            <a:cxn ang="0">
                              <a:pos x="8" y="3"/>
                            </a:cxn>
                            <a:cxn ang="0">
                              <a:pos x="0" y="1"/>
                            </a:cxn>
                            <a:cxn ang="0">
                              <a:pos x="13" y="1"/>
                            </a:cxn>
                          </a:cxnLst>
                          <a:rect l="txL" t="txT" r="txR" b="txB"/>
                          <a:pathLst>
                            <a:path w="36" h="3">
                              <a:moveTo>
                                <a:pt x="13" y="1"/>
                              </a:moveTo>
                              <a:lnTo>
                                <a:pt x="20" y="1"/>
                              </a:lnTo>
                              <a:lnTo>
                                <a:pt x="36" y="0"/>
                              </a:lnTo>
                              <a:lnTo>
                                <a:pt x="25" y="3"/>
                              </a:lnTo>
                              <a:lnTo>
                                <a:pt x="15" y="3"/>
                              </a:lnTo>
                              <a:lnTo>
                                <a:pt x="8" y="3"/>
                              </a:lnTo>
                              <a:lnTo>
                                <a:pt x="0" y="1"/>
                              </a:lnTo>
                              <a:lnTo>
                                <a:pt x="13" y="1"/>
                              </a:lnTo>
                              <a:close/>
                            </a:path>
                          </a:pathLst>
                        </a:custGeom>
                        <a:solidFill>
                          <a:srgbClr val="60402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sp>
                    <p:nvSpPr>
                      <p:cNvPr id="48169" name="Freeform 51"/>
                      <p:cNvSpPr/>
                      <p:nvPr/>
                    </p:nvSpPr>
                    <p:spPr>
                      <a:xfrm>
                        <a:off x="2979" y="2934"/>
                        <a:ext cx="8" cy="7"/>
                      </a:xfrm>
                      <a:custGeom>
                        <a:avLst/>
                        <a:gdLst>
                          <a:gd name="txL" fmla="*/ 0 w 23"/>
                          <a:gd name="txT" fmla="*/ 0 h 23"/>
                          <a:gd name="txR" fmla="*/ 23 w 23"/>
                          <a:gd name="txB" fmla="*/ 23 h 23"/>
                        </a:gdLst>
                        <a:ahLst/>
                        <a:cxnLst>
                          <a:cxn ang="0">
                            <a:pos x="0" y="23"/>
                          </a:cxn>
                          <a:cxn ang="0">
                            <a:pos x="7" y="23"/>
                          </a:cxn>
                          <a:cxn ang="0">
                            <a:pos x="14" y="19"/>
                          </a:cxn>
                          <a:cxn ang="0">
                            <a:pos x="17" y="11"/>
                          </a:cxn>
                          <a:cxn ang="0">
                            <a:pos x="23" y="0"/>
                          </a:cxn>
                          <a:cxn ang="0">
                            <a:pos x="9" y="18"/>
                          </a:cxn>
                          <a:cxn ang="0">
                            <a:pos x="0" y="23"/>
                          </a:cxn>
                        </a:cxnLst>
                        <a:rect l="txL" t="txT" r="txR" b="txB"/>
                        <a:pathLst>
                          <a:path w="23" h="23">
                            <a:moveTo>
                              <a:pt x="0" y="23"/>
                            </a:moveTo>
                            <a:lnTo>
                              <a:pt x="7" y="23"/>
                            </a:lnTo>
                            <a:lnTo>
                              <a:pt x="14" y="19"/>
                            </a:lnTo>
                            <a:lnTo>
                              <a:pt x="17" y="11"/>
                            </a:lnTo>
                            <a:lnTo>
                              <a:pt x="23" y="0"/>
                            </a:lnTo>
                            <a:lnTo>
                              <a:pt x="9" y="18"/>
                            </a:lnTo>
                            <a:lnTo>
                              <a:pt x="0" y="23"/>
                            </a:lnTo>
                            <a:close/>
                          </a:path>
                        </a:pathLst>
                      </a:custGeom>
                      <a:solidFill>
                        <a:srgbClr val="60402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48153" name="Group 52"/>
                <p:cNvGrpSpPr/>
                <p:nvPr/>
              </p:nvGrpSpPr>
              <p:grpSpPr>
                <a:xfrm>
                  <a:off x="2952" y="2959"/>
                  <a:ext cx="47" cy="136"/>
                  <a:chOff x="2952" y="2959"/>
                  <a:chExt cx="47" cy="136"/>
                </a:xfrm>
              </p:grpSpPr>
              <p:grpSp>
                <p:nvGrpSpPr>
                  <p:cNvPr id="48154" name="Group 53"/>
                  <p:cNvGrpSpPr/>
                  <p:nvPr/>
                </p:nvGrpSpPr>
                <p:grpSpPr>
                  <a:xfrm>
                    <a:off x="2952" y="2959"/>
                    <a:ext cx="42" cy="53"/>
                    <a:chOff x="2952" y="2959"/>
                    <a:chExt cx="42" cy="53"/>
                  </a:xfrm>
                </p:grpSpPr>
                <p:grpSp>
                  <p:nvGrpSpPr>
                    <p:cNvPr id="48158" name="Group 54"/>
                    <p:cNvGrpSpPr/>
                    <p:nvPr/>
                  </p:nvGrpSpPr>
                  <p:grpSpPr>
                    <a:xfrm>
                      <a:off x="2952" y="2959"/>
                      <a:ext cx="42" cy="8"/>
                      <a:chOff x="2952" y="2959"/>
                      <a:chExt cx="42" cy="8"/>
                    </a:xfrm>
                  </p:grpSpPr>
                  <p:sp>
                    <p:nvSpPr>
                      <p:cNvPr id="48162" name="Freeform 55"/>
                      <p:cNvSpPr/>
                      <p:nvPr/>
                    </p:nvSpPr>
                    <p:spPr>
                      <a:xfrm>
                        <a:off x="2975" y="2959"/>
                        <a:ext cx="19" cy="8"/>
                      </a:xfrm>
                      <a:custGeom>
                        <a:avLst/>
                        <a:gdLst>
                          <a:gd name="txL" fmla="*/ 0 w 56"/>
                          <a:gd name="txT" fmla="*/ 0 h 22"/>
                          <a:gd name="txR" fmla="*/ 56 w 56"/>
                          <a:gd name="txB" fmla="*/ 22 h 22"/>
                        </a:gdLst>
                        <a:ahLst/>
                        <a:cxnLst>
                          <a:cxn ang="0">
                            <a:pos x="0" y="5"/>
                          </a:cxn>
                          <a:cxn ang="0">
                            <a:pos x="13" y="0"/>
                          </a:cxn>
                          <a:cxn ang="0">
                            <a:pos x="26" y="1"/>
                          </a:cxn>
                          <a:cxn ang="0">
                            <a:pos x="38" y="6"/>
                          </a:cxn>
                          <a:cxn ang="0">
                            <a:pos x="49" y="12"/>
                          </a:cxn>
                          <a:cxn ang="0">
                            <a:pos x="56" y="22"/>
                          </a:cxn>
                        </a:cxnLst>
                        <a:rect l="txL" t="txT" r="txR" b="txB"/>
                        <a:pathLst>
                          <a:path w="56" h="22">
                            <a:moveTo>
                              <a:pt x="0" y="5"/>
                            </a:moveTo>
                            <a:lnTo>
                              <a:pt x="13" y="0"/>
                            </a:lnTo>
                            <a:lnTo>
                              <a:pt x="26" y="1"/>
                            </a:lnTo>
                            <a:lnTo>
                              <a:pt x="38" y="6"/>
                            </a:lnTo>
                            <a:lnTo>
                              <a:pt x="49" y="12"/>
                            </a:lnTo>
                            <a:lnTo>
                              <a:pt x="56" y="22"/>
                            </a:lnTo>
                          </a:path>
                        </a:pathLst>
                      </a:custGeom>
                      <a:noFill/>
                      <a:ln w="4763" cap="flat" cmpd="sng">
                        <a:solidFill>
                          <a:srgbClr val="604020">
                            <a:alpha val="100000"/>
                          </a:srgbClr>
                        </a:solidFill>
                        <a:prstDash val="solid"/>
                        <a:round/>
                        <a:headEnd type="none" w="med" len="med"/>
                        <a:tailEnd type="none" w="med" len="med"/>
                      </a:ln>
                    </p:spPr>
                    <p:txBody>
                      <a:bodyPr/>
                      <a:p>
                        <a:endParaRPr lang="zh-CN" altLang="en-US"/>
                      </a:p>
                    </p:txBody>
                  </p:sp>
                  <p:sp>
                    <p:nvSpPr>
                      <p:cNvPr id="48163" name="Freeform 56"/>
                      <p:cNvSpPr/>
                      <p:nvPr/>
                    </p:nvSpPr>
                    <p:spPr>
                      <a:xfrm>
                        <a:off x="2952" y="2959"/>
                        <a:ext cx="15" cy="6"/>
                      </a:xfrm>
                      <a:custGeom>
                        <a:avLst/>
                        <a:gdLst>
                          <a:gd name="txL" fmla="*/ 0 w 45"/>
                          <a:gd name="txT" fmla="*/ 0 h 16"/>
                          <a:gd name="txR" fmla="*/ 45 w 45"/>
                          <a:gd name="txB" fmla="*/ 16 h 16"/>
                        </a:gdLst>
                        <a:ahLst/>
                        <a:cxnLst>
                          <a:cxn ang="0">
                            <a:pos x="0" y="16"/>
                          </a:cxn>
                          <a:cxn ang="0">
                            <a:pos x="8" y="8"/>
                          </a:cxn>
                          <a:cxn ang="0">
                            <a:pos x="19" y="3"/>
                          </a:cxn>
                          <a:cxn ang="0">
                            <a:pos x="32" y="0"/>
                          </a:cxn>
                          <a:cxn ang="0">
                            <a:pos x="45" y="2"/>
                          </a:cxn>
                        </a:cxnLst>
                        <a:rect l="txL" t="txT" r="txR" b="txB"/>
                        <a:pathLst>
                          <a:path w="45" h="16">
                            <a:moveTo>
                              <a:pt x="0" y="16"/>
                            </a:moveTo>
                            <a:lnTo>
                              <a:pt x="8" y="8"/>
                            </a:lnTo>
                            <a:lnTo>
                              <a:pt x="19" y="3"/>
                            </a:lnTo>
                            <a:lnTo>
                              <a:pt x="32" y="0"/>
                            </a:lnTo>
                            <a:lnTo>
                              <a:pt x="45" y="2"/>
                            </a:lnTo>
                          </a:path>
                        </a:pathLst>
                      </a:custGeom>
                      <a:noFill/>
                      <a:ln w="4763" cap="flat" cmpd="sng">
                        <a:solidFill>
                          <a:srgbClr val="604020">
                            <a:alpha val="100000"/>
                          </a:srgbClr>
                        </a:solidFill>
                        <a:prstDash val="solid"/>
                        <a:round/>
                        <a:headEnd type="none" w="med" len="med"/>
                        <a:tailEnd type="none" w="med" len="med"/>
                      </a:ln>
                    </p:spPr>
                    <p:txBody>
                      <a:bodyPr/>
                      <a:p>
                        <a:endParaRPr lang="zh-CN" altLang="en-US"/>
                      </a:p>
                    </p:txBody>
                  </p:sp>
                </p:grpSp>
                <p:grpSp>
                  <p:nvGrpSpPr>
                    <p:cNvPr id="48159" name="Group 57"/>
                    <p:cNvGrpSpPr/>
                    <p:nvPr/>
                  </p:nvGrpSpPr>
                  <p:grpSpPr>
                    <a:xfrm>
                      <a:off x="2953" y="2965"/>
                      <a:ext cx="38" cy="47"/>
                      <a:chOff x="2953" y="2965"/>
                      <a:chExt cx="38" cy="47"/>
                    </a:xfrm>
                  </p:grpSpPr>
                  <p:sp>
                    <p:nvSpPr>
                      <p:cNvPr id="48160" name="Oval 58"/>
                      <p:cNvSpPr/>
                      <p:nvPr/>
                    </p:nvSpPr>
                    <p:spPr>
                      <a:xfrm>
                        <a:off x="2953" y="2965"/>
                        <a:ext cx="14" cy="47"/>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sp>
                    <p:nvSpPr>
                      <p:cNvPr id="48161" name="Oval 59"/>
                      <p:cNvSpPr/>
                      <p:nvPr/>
                    </p:nvSpPr>
                    <p:spPr>
                      <a:xfrm>
                        <a:off x="2977" y="2965"/>
                        <a:ext cx="14" cy="47"/>
                      </a:xfrm>
                      <a:prstGeom prst="ellipse">
                        <a:avLst/>
                      </a:prstGeom>
                      <a:solidFill>
                        <a:srgbClr val="000000"/>
                      </a:solidFill>
                      <a:ln w="9525">
                        <a:noFill/>
                      </a:ln>
                    </p:spPr>
                    <p:txBody>
                      <a:bodyPr/>
                      <a:p>
                        <a:endParaRPr lang="zh-CN" altLang="en-US" dirty="0">
                          <a:latin typeface="Times New Roman" panose="02020603050405020304" pitchFamily="18" charset="0"/>
                        </a:endParaRPr>
                      </a:p>
                    </p:txBody>
                  </p:sp>
                </p:grpSp>
              </p:grpSp>
              <p:grpSp>
                <p:nvGrpSpPr>
                  <p:cNvPr id="48155" name="Group 60"/>
                  <p:cNvGrpSpPr/>
                  <p:nvPr/>
                </p:nvGrpSpPr>
                <p:grpSpPr>
                  <a:xfrm>
                    <a:off x="2956" y="3047"/>
                    <a:ext cx="43" cy="48"/>
                    <a:chOff x="2956" y="3047"/>
                    <a:chExt cx="43" cy="48"/>
                  </a:xfrm>
                </p:grpSpPr>
                <p:sp>
                  <p:nvSpPr>
                    <p:cNvPr id="48156" name="Freeform 61"/>
                    <p:cNvSpPr/>
                    <p:nvPr/>
                  </p:nvSpPr>
                  <p:spPr>
                    <a:xfrm>
                      <a:off x="2988" y="3047"/>
                      <a:ext cx="11" cy="48"/>
                    </a:xfrm>
                    <a:custGeom>
                      <a:avLst/>
                      <a:gdLst>
                        <a:gd name="txL" fmla="*/ 0 w 32"/>
                        <a:gd name="txT" fmla="*/ 0 h 145"/>
                        <a:gd name="txR" fmla="*/ 32 w 32"/>
                        <a:gd name="txB" fmla="*/ 145 h 145"/>
                      </a:gdLst>
                      <a:ahLst/>
                      <a:cxnLst>
                        <a:cxn ang="0">
                          <a:pos x="24" y="0"/>
                        </a:cxn>
                        <a:cxn ang="0">
                          <a:pos x="17" y="13"/>
                        </a:cxn>
                        <a:cxn ang="0">
                          <a:pos x="7" y="34"/>
                        </a:cxn>
                        <a:cxn ang="0">
                          <a:pos x="2" y="53"/>
                        </a:cxn>
                        <a:cxn ang="0">
                          <a:pos x="0" y="78"/>
                        </a:cxn>
                        <a:cxn ang="0">
                          <a:pos x="1" y="101"/>
                        </a:cxn>
                        <a:cxn ang="0">
                          <a:pos x="10" y="117"/>
                        </a:cxn>
                        <a:cxn ang="0">
                          <a:pos x="20" y="131"/>
                        </a:cxn>
                        <a:cxn ang="0">
                          <a:pos x="32" y="145"/>
                        </a:cxn>
                      </a:cxnLst>
                      <a:rect l="txL" t="txT" r="txR" b="txB"/>
                      <a:pathLst>
                        <a:path w="32" h="145">
                          <a:moveTo>
                            <a:pt x="24" y="0"/>
                          </a:moveTo>
                          <a:lnTo>
                            <a:pt x="17" y="13"/>
                          </a:lnTo>
                          <a:lnTo>
                            <a:pt x="7" y="34"/>
                          </a:lnTo>
                          <a:lnTo>
                            <a:pt x="2" y="53"/>
                          </a:lnTo>
                          <a:lnTo>
                            <a:pt x="0" y="78"/>
                          </a:lnTo>
                          <a:lnTo>
                            <a:pt x="1" y="101"/>
                          </a:lnTo>
                          <a:lnTo>
                            <a:pt x="10" y="117"/>
                          </a:lnTo>
                          <a:lnTo>
                            <a:pt x="20" y="131"/>
                          </a:lnTo>
                          <a:lnTo>
                            <a:pt x="32" y="145"/>
                          </a:lnTo>
                        </a:path>
                      </a:pathLst>
                    </a:custGeom>
                    <a:no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48157" name="Freeform 62"/>
                    <p:cNvSpPr/>
                    <p:nvPr/>
                  </p:nvSpPr>
                  <p:spPr>
                    <a:xfrm>
                      <a:off x="2956" y="3065"/>
                      <a:ext cx="34" cy="20"/>
                    </a:xfrm>
                    <a:custGeom>
                      <a:avLst/>
                      <a:gdLst>
                        <a:gd name="txL" fmla="*/ 0 w 103"/>
                        <a:gd name="txT" fmla="*/ 0 h 62"/>
                        <a:gd name="txR" fmla="*/ 103 w 103"/>
                        <a:gd name="txB" fmla="*/ 62 h 62"/>
                      </a:gdLst>
                      <a:ahLst/>
                      <a:cxnLst>
                        <a:cxn ang="0">
                          <a:pos x="0" y="3"/>
                        </a:cxn>
                        <a:cxn ang="0">
                          <a:pos x="12" y="32"/>
                        </a:cxn>
                        <a:cxn ang="0">
                          <a:pos x="10" y="62"/>
                        </a:cxn>
                        <a:cxn ang="0">
                          <a:pos x="38" y="54"/>
                        </a:cxn>
                        <a:cxn ang="0">
                          <a:pos x="52" y="51"/>
                        </a:cxn>
                        <a:cxn ang="0">
                          <a:pos x="71" y="53"/>
                        </a:cxn>
                        <a:cxn ang="0">
                          <a:pos x="103" y="60"/>
                        </a:cxn>
                        <a:cxn ang="0">
                          <a:pos x="96" y="45"/>
                        </a:cxn>
                        <a:cxn ang="0">
                          <a:pos x="96" y="28"/>
                        </a:cxn>
                        <a:cxn ang="0">
                          <a:pos x="97" y="12"/>
                        </a:cxn>
                        <a:cxn ang="0">
                          <a:pos x="98" y="0"/>
                        </a:cxn>
                        <a:cxn ang="0">
                          <a:pos x="81" y="7"/>
                        </a:cxn>
                        <a:cxn ang="0">
                          <a:pos x="62" y="12"/>
                        </a:cxn>
                        <a:cxn ang="0">
                          <a:pos x="43" y="13"/>
                        </a:cxn>
                        <a:cxn ang="0">
                          <a:pos x="25" y="10"/>
                        </a:cxn>
                        <a:cxn ang="0">
                          <a:pos x="0" y="3"/>
                        </a:cxn>
                      </a:cxnLst>
                      <a:rect l="txL" t="txT" r="txR" b="txB"/>
                      <a:pathLst>
                        <a:path w="103" h="62">
                          <a:moveTo>
                            <a:pt x="0" y="3"/>
                          </a:moveTo>
                          <a:lnTo>
                            <a:pt x="12" y="32"/>
                          </a:lnTo>
                          <a:lnTo>
                            <a:pt x="10" y="62"/>
                          </a:lnTo>
                          <a:lnTo>
                            <a:pt x="38" y="54"/>
                          </a:lnTo>
                          <a:lnTo>
                            <a:pt x="52" y="51"/>
                          </a:lnTo>
                          <a:lnTo>
                            <a:pt x="71" y="53"/>
                          </a:lnTo>
                          <a:lnTo>
                            <a:pt x="103" y="60"/>
                          </a:lnTo>
                          <a:lnTo>
                            <a:pt x="96" y="45"/>
                          </a:lnTo>
                          <a:lnTo>
                            <a:pt x="96" y="28"/>
                          </a:lnTo>
                          <a:lnTo>
                            <a:pt x="97" y="12"/>
                          </a:lnTo>
                          <a:lnTo>
                            <a:pt x="98" y="0"/>
                          </a:lnTo>
                          <a:lnTo>
                            <a:pt x="81" y="7"/>
                          </a:lnTo>
                          <a:lnTo>
                            <a:pt x="62" y="12"/>
                          </a:lnTo>
                          <a:lnTo>
                            <a:pt x="43" y="13"/>
                          </a:lnTo>
                          <a:lnTo>
                            <a:pt x="25" y="10"/>
                          </a:lnTo>
                          <a:lnTo>
                            <a:pt x="0" y="3"/>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nvGrpSpPr>
            <p:cNvPr id="48140" name="Group 63"/>
            <p:cNvGrpSpPr/>
            <p:nvPr/>
          </p:nvGrpSpPr>
          <p:grpSpPr>
            <a:xfrm>
              <a:off x="2256" y="2544"/>
              <a:ext cx="2520" cy="1488"/>
              <a:chOff x="2256" y="2544"/>
              <a:chExt cx="2520" cy="1488"/>
            </a:xfrm>
          </p:grpSpPr>
          <p:graphicFrame>
            <p:nvGraphicFramePr>
              <p:cNvPr id="48133" name="Object 64"/>
              <p:cNvGraphicFramePr/>
              <p:nvPr/>
            </p:nvGraphicFramePr>
            <p:xfrm>
              <a:off x="2256" y="3360"/>
              <a:ext cx="1090" cy="360"/>
            </p:xfrm>
            <a:graphic>
              <a:graphicData uri="http://schemas.openxmlformats.org/presentationml/2006/ole">
                <mc:AlternateContent xmlns:mc="http://schemas.openxmlformats.org/markup-compatibility/2006">
                  <mc:Choice xmlns:v="urn:schemas-microsoft-com:vml" Requires="v">
                    <p:oleObj spid="_x0000_s3276" name="" r:id="rId1" imgW="6545580" imgH="1706880" progId="MS_ClipArt_Gallery.2">
                      <p:embed/>
                    </p:oleObj>
                  </mc:Choice>
                  <mc:Fallback>
                    <p:oleObj name="" r:id="rId1" imgW="6545580" imgH="1706880" progId="MS_ClipArt_Gallery.2">
                      <p:embed/>
                      <p:pic>
                        <p:nvPicPr>
                          <p:cNvPr id="0" name="图片 3275"/>
                          <p:cNvPicPr/>
                          <p:nvPr/>
                        </p:nvPicPr>
                        <p:blipFill>
                          <a:blip r:embed="rId2"/>
                          <a:stretch>
                            <a:fillRect/>
                          </a:stretch>
                        </p:blipFill>
                        <p:spPr>
                          <a:xfrm>
                            <a:off x="2256" y="3360"/>
                            <a:ext cx="1090" cy="360"/>
                          </a:xfrm>
                          <a:prstGeom prst="rect">
                            <a:avLst/>
                          </a:prstGeom>
                          <a:noFill/>
                          <a:ln w="38100">
                            <a:noFill/>
                            <a:miter/>
                          </a:ln>
                        </p:spPr>
                      </p:pic>
                    </p:oleObj>
                  </mc:Fallback>
                </mc:AlternateContent>
              </a:graphicData>
            </a:graphic>
          </p:graphicFrame>
          <p:sp>
            <p:nvSpPr>
              <p:cNvPr id="48146" name="Line 65"/>
              <p:cNvSpPr/>
              <p:nvPr/>
            </p:nvSpPr>
            <p:spPr>
              <a:xfrm flipV="1">
                <a:off x="3396" y="3049"/>
                <a:ext cx="1380" cy="541"/>
              </a:xfrm>
              <a:prstGeom prst="line">
                <a:avLst/>
              </a:prstGeom>
              <a:ln w="28575" cap="flat" cmpd="sng">
                <a:solidFill>
                  <a:srgbClr val="0000FF"/>
                </a:solidFill>
                <a:prstDash val="dash"/>
                <a:headEnd type="none" w="med" len="med"/>
                <a:tailEnd type="none" w="med" len="med"/>
              </a:ln>
            </p:spPr>
          </p:sp>
          <p:sp>
            <p:nvSpPr>
              <p:cNvPr id="48147" name="Line 66"/>
              <p:cNvSpPr/>
              <p:nvPr/>
            </p:nvSpPr>
            <p:spPr>
              <a:xfrm>
                <a:off x="3396" y="3590"/>
                <a:ext cx="647" cy="0"/>
              </a:xfrm>
              <a:prstGeom prst="line">
                <a:avLst/>
              </a:prstGeom>
              <a:ln w="28575" cap="flat" cmpd="sng">
                <a:solidFill>
                  <a:srgbClr val="FF0000"/>
                </a:solidFill>
                <a:prstDash val="solid"/>
                <a:headEnd type="none" w="med" len="med"/>
                <a:tailEnd type="triangle" w="sm" len="lg"/>
              </a:ln>
            </p:spPr>
          </p:sp>
          <p:sp>
            <p:nvSpPr>
              <p:cNvPr id="48148" name="Line 67"/>
              <p:cNvSpPr/>
              <p:nvPr/>
            </p:nvSpPr>
            <p:spPr>
              <a:xfrm flipH="1">
                <a:off x="4172" y="3049"/>
                <a:ext cx="604" cy="0"/>
              </a:xfrm>
              <a:prstGeom prst="line">
                <a:avLst/>
              </a:prstGeom>
              <a:ln w="28575" cap="flat" cmpd="sng">
                <a:solidFill>
                  <a:srgbClr val="CC00CC"/>
                </a:solidFill>
                <a:prstDash val="solid"/>
                <a:headEnd type="none" w="med" len="med"/>
                <a:tailEnd type="triangle" w="sm" len="lg"/>
              </a:ln>
            </p:spPr>
          </p:sp>
          <p:graphicFrame>
            <p:nvGraphicFramePr>
              <p:cNvPr id="48134" name="Object 68"/>
              <p:cNvGraphicFramePr/>
              <p:nvPr/>
            </p:nvGraphicFramePr>
            <p:xfrm>
              <a:off x="4250" y="2544"/>
              <a:ext cx="363" cy="528"/>
            </p:xfrm>
            <a:graphic>
              <a:graphicData uri="http://schemas.openxmlformats.org/presentationml/2006/ole">
                <mc:AlternateContent xmlns:mc="http://schemas.openxmlformats.org/markup-compatibility/2006">
                  <mc:Choice xmlns:v="urn:schemas-microsoft-com:vml" Requires="v">
                    <p:oleObj spid="_x0000_s3275" name="" r:id="rId3" imgW="203200" imgH="279400" progId="Equation.3">
                      <p:embed/>
                    </p:oleObj>
                  </mc:Choice>
                  <mc:Fallback>
                    <p:oleObj name="" r:id="rId3" imgW="203200" imgH="279400" progId="Equation.3">
                      <p:embed/>
                      <p:pic>
                        <p:nvPicPr>
                          <p:cNvPr id="0" name="图片 3274"/>
                          <p:cNvPicPr/>
                          <p:nvPr/>
                        </p:nvPicPr>
                        <p:blipFill>
                          <a:blip r:embed="rId4"/>
                          <a:stretch>
                            <a:fillRect/>
                          </a:stretch>
                        </p:blipFill>
                        <p:spPr>
                          <a:xfrm>
                            <a:off x="4250" y="2544"/>
                            <a:ext cx="363" cy="528"/>
                          </a:xfrm>
                          <a:prstGeom prst="rect">
                            <a:avLst/>
                          </a:prstGeom>
                          <a:noFill/>
                          <a:ln w="38100">
                            <a:noFill/>
                            <a:miter/>
                          </a:ln>
                        </p:spPr>
                      </p:pic>
                    </p:oleObj>
                  </mc:Fallback>
                </mc:AlternateContent>
              </a:graphicData>
            </a:graphic>
          </p:graphicFrame>
          <p:graphicFrame>
            <p:nvGraphicFramePr>
              <p:cNvPr id="48135" name="Object 69"/>
              <p:cNvGraphicFramePr/>
              <p:nvPr/>
            </p:nvGraphicFramePr>
            <p:xfrm>
              <a:off x="3696" y="3543"/>
              <a:ext cx="306" cy="489"/>
            </p:xfrm>
            <a:graphic>
              <a:graphicData uri="http://schemas.openxmlformats.org/presentationml/2006/ole">
                <mc:AlternateContent xmlns:mc="http://schemas.openxmlformats.org/markup-compatibility/2006">
                  <mc:Choice xmlns:v="urn:schemas-microsoft-com:vml" Requires="v">
                    <p:oleObj spid="_x0000_s3274" name="" r:id="rId5" imgW="165100" imgH="228600" progId="Equation.3">
                      <p:embed/>
                    </p:oleObj>
                  </mc:Choice>
                  <mc:Fallback>
                    <p:oleObj name="" r:id="rId5" imgW="165100" imgH="228600" progId="Equation.3">
                      <p:embed/>
                      <p:pic>
                        <p:nvPicPr>
                          <p:cNvPr id="0" name="图片 3273"/>
                          <p:cNvPicPr/>
                          <p:nvPr/>
                        </p:nvPicPr>
                        <p:blipFill>
                          <a:blip r:embed="rId6"/>
                          <a:stretch>
                            <a:fillRect/>
                          </a:stretch>
                        </p:blipFill>
                        <p:spPr>
                          <a:xfrm>
                            <a:off x="3696" y="3543"/>
                            <a:ext cx="306" cy="489"/>
                          </a:xfrm>
                          <a:prstGeom prst="rect">
                            <a:avLst/>
                          </a:prstGeom>
                          <a:noFill/>
                          <a:ln w="38100">
                            <a:noFill/>
                            <a:miter/>
                          </a:ln>
                        </p:spPr>
                      </p:pic>
                    </p:oleObj>
                  </mc:Fallback>
                </mc:AlternateContent>
              </a:graphicData>
            </a:graphic>
          </p:graphicFrame>
        </p:grpSp>
        <p:grpSp>
          <p:nvGrpSpPr>
            <p:cNvPr id="48141" name="Group 70"/>
            <p:cNvGrpSpPr/>
            <p:nvPr/>
          </p:nvGrpSpPr>
          <p:grpSpPr>
            <a:xfrm>
              <a:off x="3396" y="2880"/>
              <a:ext cx="1380" cy="816"/>
              <a:chOff x="3396" y="2880"/>
              <a:chExt cx="1380" cy="816"/>
            </a:xfrm>
          </p:grpSpPr>
          <p:sp>
            <p:nvSpPr>
              <p:cNvPr id="48142" name="Line 71"/>
              <p:cNvSpPr/>
              <p:nvPr/>
            </p:nvSpPr>
            <p:spPr>
              <a:xfrm flipH="1" flipV="1">
                <a:off x="3957" y="3345"/>
                <a:ext cx="86" cy="245"/>
              </a:xfrm>
              <a:prstGeom prst="line">
                <a:avLst/>
              </a:prstGeom>
              <a:ln w="28575" cap="flat" cmpd="sng">
                <a:solidFill>
                  <a:schemeClr val="tx1"/>
                </a:solidFill>
                <a:prstDash val="sysDot"/>
                <a:headEnd type="none" w="med" len="med"/>
                <a:tailEnd type="none" w="med" len="med"/>
              </a:ln>
            </p:spPr>
          </p:sp>
          <p:sp>
            <p:nvSpPr>
              <p:cNvPr id="48143" name="Line 72"/>
              <p:cNvSpPr/>
              <p:nvPr/>
            </p:nvSpPr>
            <p:spPr>
              <a:xfrm flipV="1">
                <a:off x="3396" y="3345"/>
                <a:ext cx="561" cy="245"/>
              </a:xfrm>
              <a:prstGeom prst="line">
                <a:avLst/>
              </a:prstGeom>
              <a:ln w="28575" cap="flat" cmpd="sng">
                <a:solidFill>
                  <a:srgbClr val="FF0000"/>
                </a:solidFill>
                <a:prstDash val="dash"/>
                <a:headEnd type="none" w="med" len="med"/>
                <a:tailEnd type="triangle" w="sm" len="lg"/>
              </a:ln>
            </p:spPr>
          </p:sp>
          <p:sp>
            <p:nvSpPr>
              <p:cNvPr id="48144" name="Line 73"/>
              <p:cNvSpPr/>
              <p:nvPr/>
            </p:nvSpPr>
            <p:spPr>
              <a:xfrm>
                <a:off x="4173" y="3049"/>
                <a:ext cx="42" cy="197"/>
              </a:xfrm>
              <a:prstGeom prst="line">
                <a:avLst/>
              </a:prstGeom>
              <a:ln w="28575" cap="flat" cmpd="sng">
                <a:solidFill>
                  <a:schemeClr val="tx1"/>
                </a:solidFill>
                <a:prstDash val="sysDot"/>
                <a:headEnd type="none" w="med" len="med"/>
                <a:tailEnd type="none" w="med" len="med"/>
              </a:ln>
            </p:spPr>
          </p:sp>
          <p:sp>
            <p:nvSpPr>
              <p:cNvPr id="48145" name="Line 74"/>
              <p:cNvSpPr/>
              <p:nvPr/>
            </p:nvSpPr>
            <p:spPr>
              <a:xfrm flipH="1">
                <a:off x="4215" y="3049"/>
                <a:ext cx="561" cy="197"/>
              </a:xfrm>
              <a:prstGeom prst="line">
                <a:avLst/>
              </a:prstGeom>
              <a:ln w="38100" cap="flat" cmpd="sng">
                <a:solidFill>
                  <a:srgbClr val="CC00CC"/>
                </a:solidFill>
                <a:prstDash val="dash"/>
                <a:headEnd type="none" w="med" len="med"/>
                <a:tailEnd type="triangle" w="sm" len="lg"/>
              </a:ln>
            </p:spPr>
          </p:sp>
          <p:graphicFrame>
            <p:nvGraphicFramePr>
              <p:cNvPr id="48131" name="Object 75"/>
              <p:cNvGraphicFramePr/>
              <p:nvPr/>
            </p:nvGraphicFramePr>
            <p:xfrm>
              <a:off x="4319" y="3216"/>
              <a:ext cx="433" cy="480"/>
            </p:xfrm>
            <a:graphic>
              <a:graphicData uri="http://schemas.openxmlformats.org/presentationml/2006/ole">
                <mc:AlternateContent xmlns:mc="http://schemas.openxmlformats.org/markup-compatibility/2006">
                  <mc:Choice xmlns:v="urn:schemas-microsoft-com:vml" Requires="v">
                    <p:oleObj spid="_x0000_s3219" name="" r:id="rId7" imgW="254000" imgH="279400" progId="Equation.3">
                      <p:embed/>
                    </p:oleObj>
                  </mc:Choice>
                  <mc:Fallback>
                    <p:oleObj name="" r:id="rId7" imgW="254000" imgH="279400" progId="Equation.3">
                      <p:embed/>
                      <p:pic>
                        <p:nvPicPr>
                          <p:cNvPr id="0" name="图片 3218"/>
                          <p:cNvPicPr/>
                          <p:nvPr/>
                        </p:nvPicPr>
                        <p:blipFill>
                          <a:blip r:embed="rId8"/>
                          <a:stretch>
                            <a:fillRect/>
                          </a:stretch>
                        </p:blipFill>
                        <p:spPr>
                          <a:xfrm>
                            <a:off x="4319" y="3216"/>
                            <a:ext cx="433" cy="480"/>
                          </a:xfrm>
                          <a:prstGeom prst="rect">
                            <a:avLst/>
                          </a:prstGeom>
                          <a:noFill/>
                          <a:ln w="38100">
                            <a:noFill/>
                            <a:miter/>
                          </a:ln>
                        </p:spPr>
                      </p:pic>
                    </p:oleObj>
                  </mc:Fallback>
                </mc:AlternateContent>
              </a:graphicData>
            </a:graphic>
          </p:graphicFrame>
          <p:graphicFrame>
            <p:nvGraphicFramePr>
              <p:cNvPr id="48132" name="Object 76"/>
              <p:cNvGraphicFramePr/>
              <p:nvPr/>
            </p:nvGraphicFramePr>
            <p:xfrm>
              <a:off x="3456" y="2880"/>
              <a:ext cx="459" cy="537"/>
            </p:xfrm>
            <a:graphic>
              <a:graphicData uri="http://schemas.openxmlformats.org/presentationml/2006/ole">
                <mc:AlternateContent xmlns:mc="http://schemas.openxmlformats.org/markup-compatibility/2006">
                  <mc:Choice xmlns:v="urn:schemas-microsoft-com:vml" Requires="v">
                    <p:oleObj spid="_x0000_s3220" name="" r:id="rId9" imgW="254000" imgH="292100" progId="Equation.3">
                      <p:embed/>
                    </p:oleObj>
                  </mc:Choice>
                  <mc:Fallback>
                    <p:oleObj name="" r:id="rId9" imgW="254000" imgH="292100" progId="Equation.3">
                      <p:embed/>
                      <p:pic>
                        <p:nvPicPr>
                          <p:cNvPr id="0" name="图片 3219"/>
                          <p:cNvPicPr/>
                          <p:nvPr/>
                        </p:nvPicPr>
                        <p:blipFill>
                          <a:blip r:embed="rId10"/>
                          <a:stretch>
                            <a:fillRect/>
                          </a:stretch>
                        </p:blipFill>
                        <p:spPr>
                          <a:xfrm>
                            <a:off x="3456" y="2880"/>
                            <a:ext cx="459" cy="537"/>
                          </a:xfrm>
                          <a:prstGeom prst="rect">
                            <a:avLst/>
                          </a:prstGeom>
                          <a:noFill/>
                          <a:ln w="38100">
                            <a:noFill/>
                            <a:miter/>
                          </a:ln>
                        </p:spPr>
                      </p:pic>
                    </p:oleObj>
                  </mc:Fallback>
                </mc:AlternateContent>
              </a:graphicData>
            </a:graphic>
          </p:graphicFrame>
        </p:grpSp>
      </p:grpSp>
      <p:graphicFrame>
        <p:nvGraphicFramePr>
          <p:cNvPr id="368717" name="Object 77"/>
          <p:cNvGraphicFramePr/>
          <p:nvPr/>
        </p:nvGraphicFramePr>
        <p:xfrm>
          <a:off x="3429000" y="1828800"/>
          <a:ext cx="2451100" cy="1163638"/>
        </p:xfrm>
        <a:graphic>
          <a:graphicData uri="http://schemas.openxmlformats.org/presentationml/2006/ole">
            <mc:AlternateContent xmlns:mc="http://schemas.openxmlformats.org/markup-compatibility/2006">
              <mc:Choice xmlns:v="urn:schemas-microsoft-com:vml" Requires="v">
                <p:oleObj spid="_x0000_s3222" name="" r:id="rId11" imgW="799465" imgH="431800" progId="Equation.3">
                  <p:embed/>
                </p:oleObj>
              </mc:Choice>
              <mc:Fallback>
                <p:oleObj name="" r:id="rId11" imgW="799465" imgH="431800" progId="Equation.3">
                  <p:embed/>
                  <p:pic>
                    <p:nvPicPr>
                      <p:cNvPr id="0" name="图片 3221"/>
                      <p:cNvPicPr/>
                      <p:nvPr/>
                    </p:nvPicPr>
                    <p:blipFill>
                      <a:blip r:embed="rId12"/>
                      <a:stretch>
                        <a:fillRect/>
                      </a:stretch>
                    </p:blipFill>
                    <p:spPr>
                      <a:xfrm>
                        <a:off x="3429000" y="1828800"/>
                        <a:ext cx="2451100" cy="1163638"/>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2"/>
                                        </p:tgtEl>
                                        <p:attrNameLst>
                                          <p:attrName>style.visibility</p:attrName>
                                        </p:attrNameLst>
                                      </p:cBhvr>
                                      <p:to>
                                        <p:strVal val="visible"/>
                                      </p:to>
                                    </p:set>
                                    <p:animEffect transition="in" filter="blinds(horizontal)">
                                      <p:cBhvr>
                                        <p:cTn id="7" dur="500"/>
                                        <p:tgtEl>
                                          <p:spTgt spid="3686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68717"/>
                                        </p:tgtEl>
                                        <p:attrNameLst>
                                          <p:attrName>style.visibility</p:attrName>
                                        </p:attrNameLst>
                                      </p:cBhvr>
                                      <p:to>
                                        <p:strVal val="visible"/>
                                      </p:to>
                                    </p:set>
                                    <p:animEffect transition="in" filter="blinds(vertical)">
                                      <p:cBhvr>
                                        <p:cTn id="17" dur="500"/>
                                        <p:tgtEl>
                                          <p:spTgt spid="368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9" name="Text Box 2"/>
          <p:cNvSpPr txBox="1"/>
          <p:nvPr/>
        </p:nvSpPr>
        <p:spPr>
          <a:xfrm>
            <a:off x="533400" y="974725"/>
            <a:ext cx="8229600" cy="1844675"/>
          </a:xfrm>
          <a:prstGeom prst="rect">
            <a:avLst/>
          </a:prstGeom>
          <a:noFill/>
          <a:ln w="9525">
            <a:noFill/>
          </a:ln>
        </p:spPr>
        <p:txBody>
          <a:bodyPr>
            <a:spAutoFit/>
          </a:bodyPr>
          <a:p>
            <a:pPr>
              <a:lnSpc>
                <a:spcPct val="120000"/>
              </a:lnSpc>
              <a:spcBef>
                <a:spcPct val="50000"/>
              </a:spcBef>
            </a:pPr>
            <a:r>
              <a:rPr lang="en-US" altLang="zh-CN" sz="3200" dirty="0">
                <a:solidFill>
                  <a:schemeClr val="tx1"/>
                </a:solidFill>
                <a:latin typeface="宋体" panose="02010600030101010101" pitchFamily="2" charset="-122"/>
              </a:rPr>
              <a:t>    </a:t>
            </a:r>
            <a:r>
              <a:rPr lang="zh-CN" altLang="en-US" sz="3200" dirty="0">
                <a:solidFill>
                  <a:schemeClr val="tx1"/>
                </a:solidFill>
                <a:latin typeface="宋体" panose="02010600030101010101" pitchFamily="2" charset="-122"/>
              </a:rPr>
              <a:t>当        时，所有波前将聚集在一个圆锥面上，波的能量高度集中形成</a:t>
            </a:r>
            <a:r>
              <a:rPr lang="zh-CN" altLang="en-US" sz="3200" dirty="0">
                <a:solidFill>
                  <a:srgbClr val="CC0000"/>
                </a:solidFill>
                <a:latin typeface="宋体" panose="02010600030101010101" pitchFamily="2" charset="-122"/>
              </a:rPr>
              <a:t>冲击波</a:t>
            </a:r>
            <a:r>
              <a:rPr lang="zh-CN" altLang="en-US" sz="3200" dirty="0">
                <a:solidFill>
                  <a:schemeClr val="tx1"/>
                </a:solidFill>
                <a:latin typeface="宋体" panose="02010600030101010101" pitchFamily="2" charset="-122"/>
              </a:rPr>
              <a:t>或</a:t>
            </a:r>
            <a:r>
              <a:rPr lang="zh-CN" altLang="en-US" sz="3200" dirty="0">
                <a:solidFill>
                  <a:srgbClr val="CC0000"/>
                </a:solidFill>
                <a:latin typeface="宋体" panose="02010600030101010101" pitchFamily="2" charset="-122"/>
              </a:rPr>
              <a:t>激波</a:t>
            </a:r>
            <a:r>
              <a:rPr lang="zh-CN" altLang="en-US" sz="3200" dirty="0">
                <a:solidFill>
                  <a:schemeClr val="tx1"/>
                </a:solidFill>
                <a:latin typeface="宋体" panose="02010600030101010101" pitchFamily="2" charset="-122"/>
              </a:rPr>
              <a:t>，如核爆炸、超音速飞行等</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graphicFrame>
        <p:nvGraphicFramePr>
          <p:cNvPr id="49154" name="Object 3"/>
          <p:cNvGraphicFramePr/>
          <p:nvPr/>
        </p:nvGraphicFramePr>
        <p:xfrm>
          <a:off x="2133600" y="1050925"/>
          <a:ext cx="1247775" cy="663575"/>
        </p:xfrm>
        <a:graphic>
          <a:graphicData uri="http://schemas.openxmlformats.org/presentationml/2006/ole">
            <mc:AlternateContent xmlns:mc="http://schemas.openxmlformats.org/markup-compatibility/2006">
              <mc:Choice xmlns:v="urn:schemas-microsoft-com:vml" Requires="v">
                <p:oleObj spid="_x0000_s3223" name="" r:id="rId1" imgW="495300" imgH="228600" progId="Equation.3">
                  <p:embed/>
                </p:oleObj>
              </mc:Choice>
              <mc:Fallback>
                <p:oleObj name="" r:id="rId1" imgW="495300" imgH="228600" progId="Equation.3">
                  <p:embed/>
                  <p:pic>
                    <p:nvPicPr>
                      <p:cNvPr id="0" name="图片 3222"/>
                      <p:cNvPicPr/>
                      <p:nvPr/>
                    </p:nvPicPr>
                    <p:blipFill>
                      <a:blip r:embed="rId2"/>
                      <a:stretch>
                        <a:fillRect/>
                      </a:stretch>
                    </p:blipFill>
                    <p:spPr>
                      <a:xfrm>
                        <a:off x="2133600" y="1050925"/>
                        <a:ext cx="1247775" cy="663575"/>
                      </a:xfrm>
                      <a:prstGeom prst="rect">
                        <a:avLst/>
                      </a:prstGeom>
                      <a:noFill/>
                      <a:ln w="38100">
                        <a:noFill/>
                        <a:miter/>
                      </a:ln>
                    </p:spPr>
                  </p:pic>
                </p:oleObj>
              </mc:Fallback>
            </mc:AlternateContent>
          </a:graphicData>
        </a:graphic>
      </p:graphicFrame>
      <p:grpSp>
        <p:nvGrpSpPr>
          <p:cNvPr id="49160" name="Group 4"/>
          <p:cNvGrpSpPr/>
          <p:nvPr/>
        </p:nvGrpSpPr>
        <p:grpSpPr>
          <a:xfrm>
            <a:off x="2859088" y="3200400"/>
            <a:ext cx="3657600" cy="2819400"/>
            <a:chOff x="3216" y="480"/>
            <a:chExt cx="2304" cy="1776"/>
          </a:xfrm>
        </p:grpSpPr>
        <p:sp>
          <p:nvSpPr>
            <p:cNvPr id="49161" name="Rectangle 5"/>
            <p:cNvSpPr/>
            <p:nvPr/>
          </p:nvSpPr>
          <p:spPr>
            <a:xfrm>
              <a:off x="3216" y="480"/>
              <a:ext cx="2304" cy="1776"/>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9155" name="Object 6"/>
            <p:cNvGraphicFramePr/>
            <p:nvPr/>
          </p:nvGraphicFramePr>
          <p:xfrm>
            <a:off x="4560" y="1776"/>
            <a:ext cx="361" cy="382"/>
          </p:xfrm>
          <a:graphic>
            <a:graphicData uri="http://schemas.openxmlformats.org/presentationml/2006/ole">
              <mc:AlternateContent xmlns:mc="http://schemas.openxmlformats.org/markup-compatibility/2006">
                <mc:Choice xmlns:v="urn:schemas-microsoft-com:vml" Requires="v">
                  <p:oleObj spid="_x0000_s3221" name="" r:id="rId3" imgW="215900" imgH="228600" progId="Equation.3">
                    <p:embed/>
                  </p:oleObj>
                </mc:Choice>
                <mc:Fallback>
                  <p:oleObj name="" r:id="rId3" imgW="215900" imgH="228600" progId="Equation.3">
                    <p:embed/>
                    <p:pic>
                      <p:nvPicPr>
                        <p:cNvPr id="0" name="图片 3220"/>
                        <p:cNvPicPr/>
                        <p:nvPr/>
                      </p:nvPicPr>
                      <p:blipFill>
                        <a:blip r:embed="rId4"/>
                        <a:stretch>
                          <a:fillRect/>
                        </a:stretch>
                      </p:blipFill>
                      <p:spPr>
                        <a:xfrm>
                          <a:off x="4560" y="1776"/>
                          <a:ext cx="361" cy="382"/>
                        </a:xfrm>
                        <a:prstGeom prst="rect">
                          <a:avLst/>
                        </a:prstGeom>
                        <a:noFill/>
                        <a:ln w="38100">
                          <a:noFill/>
                          <a:miter/>
                        </a:ln>
                      </p:spPr>
                    </p:pic>
                  </p:oleObj>
                </mc:Fallback>
              </mc:AlternateContent>
            </a:graphicData>
          </a:graphic>
        </p:graphicFrame>
        <p:sp>
          <p:nvSpPr>
            <p:cNvPr id="49162" name="Line 7"/>
            <p:cNvSpPr/>
            <p:nvPr/>
          </p:nvSpPr>
          <p:spPr>
            <a:xfrm>
              <a:off x="3264" y="1369"/>
              <a:ext cx="2160" cy="0"/>
            </a:xfrm>
            <a:prstGeom prst="line">
              <a:avLst/>
            </a:prstGeom>
            <a:ln w="28575" cap="flat" cmpd="sng">
              <a:solidFill>
                <a:schemeClr val="tx1"/>
              </a:solidFill>
              <a:prstDash val="dash"/>
              <a:headEnd type="none" w="med" len="med"/>
              <a:tailEnd type="none" w="med" len="med"/>
            </a:ln>
          </p:spPr>
        </p:sp>
        <p:sp>
          <p:nvSpPr>
            <p:cNvPr id="49163" name="Line 8"/>
            <p:cNvSpPr/>
            <p:nvPr/>
          </p:nvSpPr>
          <p:spPr>
            <a:xfrm>
              <a:off x="4032" y="576"/>
              <a:ext cx="1122" cy="772"/>
            </a:xfrm>
            <a:prstGeom prst="line">
              <a:avLst/>
            </a:prstGeom>
            <a:ln w="28575" cap="flat" cmpd="sng">
              <a:solidFill>
                <a:schemeClr val="tx1"/>
              </a:solidFill>
              <a:prstDash val="dash"/>
              <a:headEnd type="none" w="med" len="med"/>
              <a:tailEnd type="none" w="med" len="med"/>
            </a:ln>
          </p:spPr>
        </p:sp>
        <p:sp>
          <p:nvSpPr>
            <p:cNvPr id="49164" name="Line 9"/>
            <p:cNvSpPr/>
            <p:nvPr/>
          </p:nvSpPr>
          <p:spPr>
            <a:xfrm flipV="1">
              <a:off x="3936" y="1369"/>
              <a:ext cx="1218" cy="839"/>
            </a:xfrm>
            <a:prstGeom prst="line">
              <a:avLst/>
            </a:prstGeom>
            <a:ln w="28575" cap="flat" cmpd="sng">
              <a:solidFill>
                <a:schemeClr val="tx1"/>
              </a:solidFill>
              <a:prstDash val="dash"/>
              <a:headEnd type="none" w="med" len="med"/>
              <a:tailEnd type="none" w="med" len="med"/>
            </a:ln>
          </p:spPr>
        </p:sp>
        <p:sp>
          <p:nvSpPr>
            <p:cNvPr id="49165" name="Oval 10"/>
            <p:cNvSpPr/>
            <p:nvPr/>
          </p:nvSpPr>
          <p:spPr>
            <a:xfrm>
              <a:off x="3360" y="712"/>
              <a:ext cx="1289" cy="1304"/>
            </a:xfrm>
            <a:prstGeom prst="ellipse">
              <a:avLst/>
            </a:prstGeom>
            <a:noFill/>
            <a:ln w="19050"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66" name="Oval 11"/>
            <p:cNvSpPr/>
            <p:nvPr/>
          </p:nvSpPr>
          <p:spPr>
            <a:xfrm>
              <a:off x="3719" y="816"/>
              <a:ext cx="1021" cy="1104"/>
            </a:xfrm>
            <a:prstGeom prst="ellipse">
              <a:avLst/>
            </a:prstGeom>
            <a:noFill/>
            <a:ln w="19050"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67" name="Oval 12"/>
            <p:cNvSpPr/>
            <p:nvPr/>
          </p:nvSpPr>
          <p:spPr>
            <a:xfrm>
              <a:off x="4041" y="960"/>
              <a:ext cx="807" cy="816"/>
            </a:xfrm>
            <a:prstGeom prst="ellipse">
              <a:avLst/>
            </a:prstGeom>
            <a:noFill/>
            <a:ln w="19050"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68" name="Oval 13"/>
            <p:cNvSpPr/>
            <p:nvPr/>
          </p:nvSpPr>
          <p:spPr>
            <a:xfrm>
              <a:off x="4302" y="1030"/>
              <a:ext cx="628" cy="636"/>
            </a:xfrm>
            <a:prstGeom prst="ellipse">
              <a:avLst/>
            </a:prstGeom>
            <a:noFill/>
            <a:ln w="19050"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69" name="Oval 14"/>
            <p:cNvSpPr/>
            <p:nvPr/>
          </p:nvSpPr>
          <p:spPr>
            <a:xfrm>
              <a:off x="4560" y="1121"/>
              <a:ext cx="432" cy="454"/>
            </a:xfrm>
            <a:prstGeom prst="ellipse">
              <a:avLst/>
            </a:prstGeom>
            <a:noFill/>
            <a:ln w="19050" cap="flat" cmpd="sng">
              <a:solidFill>
                <a:srgbClr val="0000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70" name="Oval 15"/>
            <p:cNvSpPr/>
            <p:nvPr/>
          </p:nvSpPr>
          <p:spPr>
            <a:xfrm>
              <a:off x="3988" y="1348"/>
              <a:ext cx="45" cy="45"/>
            </a:xfrm>
            <a:prstGeom prst="ellipse">
              <a:avLst/>
            </a:prstGeom>
            <a:solidFill>
              <a:srgbClr val="FF00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71" name="Oval 16"/>
            <p:cNvSpPr/>
            <p:nvPr/>
          </p:nvSpPr>
          <p:spPr>
            <a:xfrm>
              <a:off x="5136" y="1344"/>
              <a:ext cx="45" cy="45"/>
            </a:xfrm>
            <a:prstGeom prst="ellipse">
              <a:avLst/>
            </a:prstGeom>
            <a:solidFill>
              <a:srgbClr val="FF0000"/>
            </a:solid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9156" name="Object 17"/>
            <p:cNvGraphicFramePr/>
            <p:nvPr/>
          </p:nvGraphicFramePr>
          <p:xfrm>
            <a:off x="3769" y="1344"/>
            <a:ext cx="263" cy="336"/>
          </p:xfrm>
          <a:graphic>
            <a:graphicData uri="http://schemas.openxmlformats.org/presentationml/2006/ole">
              <mc:AlternateContent xmlns:mc="http://schemas.openxmlformats.org/markup-compatibility/2006">
                <mc:Choice xmlns:v="urn:schemas-microsoft-com:vml" Requires="v">
                  <p:oleObj spid="_x0000_s3225" name="" r:id="rId5" imgW="152400" imgH="215900" progId="Equation.3">
                    <p:embed/>
                  </p:oleObj>
                </mc:Choice>
                <mc:Fallback>
                  <p:oleObj name="" r:id="rId5" imgW="152400" imgH="215900" progId="Equation.3">
                    <p:embed/>
                    <p:pic>
                      <p:nvPicPr>
                        <p:cNvPr id="0" name="图片 3224"/>
                        <p:cNvPicPr/>
                        <p:nvPr/>
                      </p:nvPicPr>
                      <p:blipFill>
                        <a:blip r:embed="rId6"/>
                        <a:stretch>
                          <a:fillRect/>
                        </a:stretch>
                      </p:blipFill>
                      <p:spPr>
                        <a:xfrm>
                          <a:off x="3769" y="1344"/>
                          <a:ext cx="263" cy="336"/>
                        </a:xfrm>
                        <a:prstGeom prst="rect">
                          <a:avLst/>
                        </a:prstGeom>
                        <a:noFill/>
                        <a:ln w="38100">
                          <a:noFill/>
                          <a:miter/>
                        </a:ln>
                      </p:spPr>
                    </p:pic>
                  </p:oleObj>
                </mc:Fallback>
              </mc:AlternateContent>
            </a:graphicData>
          </a:graphic>
        </p:graphicFrame>
        <p:graphicFrame>
          <p:nvGraphicFramePr>
            <p:cNvPr id="49157" name="Object 18"/>
            <p:cNvGraphicFramePr/>
            <p:nvPr/>
          </p:nvGraphicFramePr>
          <p:xfrm>
            <a:off x="5088" y="1008"/>
            <a:ext cx="225" cy="298"/>
          </p:xfrm>
          <a:graphic>
            <a:graphicData uri="http://schemas.openxmlformats.org/presentationml/2006/ole">
              <mc:AlternateContent xmlns:mc="http://schemas.openxmlformats.org/markup-compatibility/2006">
                <mc:Choice xmlns:v="urn:schemas-microsoft-com:vml" Requires="v">
                  <p:oleObj spid="_x0000_s3226" name="" r:id="rId7" imgW="165100" imgH="215900" progId="Equation.3">
                    <p:embed/>
                  </p:oleObj>
                </mc:Choice>
                <mc:Fallback>
                  <p:oleObj name="" r:id="rId7" imgW="165100" imgH="215900" progId="Equation.3">
                    <p:embed/>
                    <p:pic>
                      <p:nvPicPr>
                        <p:cNvPr id="0" name="图片 3225"/>
                        <p:cNvPicPr/>
                        <p:nvPr/>
                      </p:nvPicPr>
                      <p:blipFill>
                        <a:blip r:embed="rId8"/>
                        <a:stretch>
                          <a:fillRect/>
                        </a:stretch>
                      </p:blipFill>
                      <p:spPr>
                        <a:xfrm>
                          <a:off x="5088" y="1008"/>
                          <a:ext cx="225" cy="298"/>
                        </a:xfrm>
                        <a:prstGeom prst="rect">
                          <a:avLst/>
                        </a:prstGeom>
                        <a:noFill/>
                        <a:ln w="38100">
                          <a:noFill/>
                          <a:miter/>
                        </a:ln>
                      </p:spPr>
                    </p:pic>
                  </p:oleObj>
                </mc:Fallback>
              </mc:AlternateContent>
            </a:graphicData>
          </a:graphic>
        </p:graphicFrame>
        <p:sp>
          <p:nvSpPr>
            <p:cNvPr id="49172" name="Line 19"/>
            <p:cNvSpPr/>
            <p:nvPr/>
          </p:nvSpPr>
          <p:spPr>
            <a:xfrm>
              <a:off x="4033" y="1348"/>
              <a:ext cx="0" cy="817"/>
            </a:xfrm>
            <a:prstGeom prst="line">
              <a:avLst/>
            </a:prstGeom>
            <a:ln w="12700" cap="flat" cmpd="sng">
              <a:solidFill>
                <a:schemeClr val="tx1"/>
              </a:solidFill>
              <a:prstDash val="dash"/>
              <a:headEnd type="none" w="med" len="med"/>
              <a:tailEnd type="none" w="med" len="med"/>
            </a:ln>
          </p:spPr>
        </p:sp>
        <p:sp>
          <p:nvSpPr>
            <p:cNvPr id="49173" name="Line 20"/>
            <p:cNvSpPr/>
            <p:nvPr/>
          </p:nvSpPr>
          <p:spPr>
            <a:xfrm>
              <a:off x="5161" y="1348"/>
              <a:ext cx="0" cy="817"/>
            </a:xfrm>
            <a:prstGeom prst="line">
              <a:avLst/>
            </a:prstGeom>
            <a:ln w="12700" cap="flat" cmpd="sng">
              <a:solidFill>
                <a:schemeClr val="tx1"/>
              </a:solidFill>
              <a:prstDash val="dash"/>
              <a:headEnd type="none" w="med" len="med"/>
              <a:tailEnd type="none" w="med" len="med"/>
            </a:ln>
          </p:spPr>
        </p:sp>
        <p:sp>
          <p:nvSpPr>
            <p:cNvPr id="49174" name="Line 21"/>
            <p:cNvSpPr/>
            <p:nvPr/>
          </p:nvSpPr>
          <p:spPr>
            <a:xfrm flipV="1">
              <a:off x="4033" y="2099"/>
              <a:ext cx="1129" cy="13"/>
            </a:xfrm>
            <a:prstGeom prst="line">
              <a:avLst/>
            </a:prstGeom>
            <a:ln w="19050" cap="flat" cmpd="sng">
              <a:solidFill>
                <a:srgbClr val="FF0000"/>
              </a:solidFill>
              <a:prstDash val="dash"/>
              <a:headEnd type="triangle" w="sm" len="lg"/>
              <a:tailEnd type="triangle" w="sm" len="lg"/>
            </a:ln>
          </p:spPr>
        </p:sp>
        <p:sp>
          <p:nvSpPr>
            <p:cNvPr id="49175" name="Line 22"/>
            <p:cNvSpPr/>
            <p:nvPr/>
          </p:nvSpPr>
          <p:spPr>
            <a:xfrm flipV="1">
              <a:off x="4033" y="803"/>
              <a:ext cx="359" cy="545"/>
            </a:xfrm>
            <a:prstGeom prst="line">
              <a:avLst/>
            </a:prstGeom>
            <a:ln w="19050" cap="flat" cmpd="sng">
              <a:solidFill>
                <a:srgbClr val="FF0000"/>
              </a:solidFill>
              <a:prstDash val="dash"/>
              <a:headEnd type="triangle" w="sm" len="lg"/>
              <a:tailEnd type="triangle" w="sm" len="lg"/>
            </a:ln>
          </p:spPr>
        </p:sp>
        <p:graphicFrame>
          <p:nvGraphicFramePr>
            <p:cNvPr id="49158" name="Object 23"/>
            <p:cNvGraphicFramePr/>
            <p:nvPr/>
          </p:nvGraphicFramePr>
          <p:xfrm>
            <a:off x="3984" y="864"/>
            <a:ext cx="240" cy="218"/>
          </p:xfrm>
          <a:graphic>
            <a:graphicData uri="http://schemas.openxmlformats.org/presentationml/2006/ole">
              <mc:AlternateContent xmlns:mc="http://schemas.openxmlformats.org/markup-compatibility/2006">
                <mc:Choice xmlns:v="urn:schemas-microsoft-com:vml" Requires="v">
                  <p:oleObj spid="_x0000_s3224" name="" r:id="rId9" imgW="241300" imgH="215900" progId="Equation.3">
                    <p:embed/>
                  </p:oleObj>
                </mc:Choice>
                <mc:Fallback>
                  <p:oleObj name="" r:id="rId9" imgW="241300" imgH="215900" progId="Equation.3">
                    <p:embed/>
                    <p:pic>
                      <p:nvPicPr>
                        <p:cNvPr id="0" name="图片 3223"/>
                        <p:cNvPicPr/>
                        <p:nvPr/>
                      </p:nvPicPr>
                      <p:blipFill>
                        <a:blip r:embed="rId10"/>
                        <a:stretch>
                          <a:fillRect/>
                        </a:stretch>
                      </p:blipFill>
                      <p:spPr>
                        <a:xfrm>
                          <a:off x="3984" y="864"/>
                          <a:ext cx="240" cy="218"/>
                        </a:xfrm>
                        <a:prstGeom prst="rect">
                          <a:avLst/>
                        </a:prstGeom>
                        <a:noFill/>
                        <a:ln w="38100">
                          <a:noFill/>
                          <a:miter/>
                        </a:ln>
                      </p:spPr>
                    </p:pic>
                  </p:oleObj>
                </mc:Fallback>
              </mc:AlternateContent>
            </a:graphicData>
          </a:graphic>
        </p:graphicFrame>
        <p:sp>
          <p:nvSpPr>
            <p:cNvPr id="49176" name="Oval 24"/>
            <p:cNvSpPr/>
            <p:nvPr/>
          </p:nvSpPr>
          <p:spPr>
            <a:xfrm>
              <a:off x="4800" y="1200"/>
              <a:ext cx="240" cy="288"/>
            </a:xfrm>
            <a:prstGeom prst="ellipse">
              <a:avLst/>
            </a:prstGeom>
            <a:noFill/>
            <a:ln w="19050" cap="flat" cmpd="sng">
              <a:solidFill>
                <a:srgbClr val="0066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9177" name="Oval 25"/>
            <p:cNvSpPr/>
            <p:nvPr/>
          </p:nvSpPr>
          <p:spPr>
            <a:xfrm>
              <a:off x="4991" y="1296"/>
              <a:ext cx="118" cy="118"/>
            </a:xfrm>
            <a:prstGeom prst="ellipse">
              <a:avLst/>
            </a:prstGeom>
            <a:noFill/>
            <a:ln w="19050" cap="flat" cmpd="sng">
              <a:solidFill>
                <a:srgbClr val="0066FF"/>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ransition>
    <p:strips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3970" name="Picture 4" descr="241f95cad1c8a786b29140006709c93d70cf5000"/>
          <p:cNvPicPr>
            <a:picLocks noChangeAspect="1"/>
          </p:cNvPicPr>
          <p:nvPr/>
        </p:nvPicPr>
        <p:blipFill>
          <a:blip r:embed="rId1"/>
          <a:stretch>
            <a:fillRect/>
          </a:stretch>
        </p:blipFill>
        <p:spPr>
          <a:xfrm>
            <a:off x="1763713" y="981075"/>
            <a:ext cx="5041900" cy="3665538"/>
          </a:xfrm>
          <a:prstGeom prst="rect">
            <a:avLst/>
          </a:prstGeom>
          <a:noFill/>
          <a:ln w="9525">
            <a:noFill/>
          </a:ln>
        </p:spPr>
      </p:pic>
      <p:sp>
        <p:nvSpPr>
          <p:cNvPr id="83971" name="Text Box 5"/>
          <p:cNvSpPr txBox="1"/>
          <p:nvPr/>
        </p:nvSpPr>
        <p:spPr>
          <a:xfrm>
            <a:off x="3059113" y="5589588"/>
            <a:ext cx="2393950" cy="457200"/>
          </a:xfrm>
          <a:prstGeom prst="rect">
            <a:avLst/>
          </a:prstGeom>
          <a:noFill/>
          <a:ln w="9525">
            <a:noFill/>
          </a:ln>
        </p:spPr>
        <p:txBody>
          <a:bodyPr wrap="none">
            <a:spAutoFit/>
          </a:bodyPr>
          <a:p>
            <a:r>
              <a:rPr lang="en-US" altLang="zh-CN" dirty="0">
                <a:latin typeface="Times New Roman" panose="02020603050405020304" pitchFamily="18" charset="0"/>
              </a:rPr>
              <a:t>2008</a:t>
            </a:r>
            <a:r>
              <a:rPr lang="zh-CN" altLang="en-US" dirty="0">
                <a:latin typeface="Times New Roman" panose="02020603050405020304" pitchFamily="18" charset="0"/>
              </a:rPr>
              <a:t>年北川地震 </a:t>
            </a:r>
            <a:endParaRPr lang="zh-CN" altLang="en-US"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Text Box 2"/>
          <p:cNvSpPr txBox="1"/>
          <p:nvPr/>
        </p:nvSpPr>
        <p:spPr>
          <a:xfrm>
            <a:off x="573088" y="4437063"/>
            <a:ext cx="4191000" cy="6762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5</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卫星跟踪系统等</a:t>
            </a:r>
            <a:r>
              <a:rPr lang="en-US" altLang="zh-CN" sz="3200" dirty="0">
                <a:solidFill>
                  <a:schemeClr val="tx1"/>
                </a:solidFill>
                <a:latin typeface="宋体" panose="02010600030101010101" pitchFamily="2" charset="-122"/>
              </a:rPr>
              <a:t>.</a:t>
            </a:r>
            <a:endParaRPr lang="en-US" altLang="zh-CN" sz="3200" dirty="0">
              <a:solidFill>
                <a:schemeClr val="tx1"/>
              </a:solidFill>
              <a:latin typeface="宋体" panose="02010600030101010101" pitchFamily="2" charset="-122"/>
            </a:endParaRPr>
          </a:p>
        </p:txBody>
      </p:sp>
      <p:sp>
        <p:nvSpPr>
          <p:cNvPr id="370691" name="Rectangle 3"/>
          <p:cNvSpPr/>
          <p:nvPr/>
        </p:nvSpPr>
        <p:spPr>
          <a:xfrm>
            <a:off x="617538" y="1844675"/>
            <a:ext cx="4044950" cy="676275"/>
          </a:xfrm>
          <a:prstGeom prst="rect">
            <a:avLst/>
          </a:prstGeom>
          <a:noFill/>
          <a:ln w="19050">
            <a:noFill/>
          </a:ln>
        </p:spPr>
        <p:txBody>
          <a:bodyPr wrap="none">
            <a:spAutoFit/>
          </a:bodyPr>
          <a:p>
            <a:pPr algn="ctr">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交通上测量车速；</a:t>
            </a:r>
            <a:endParaRPr lang="zh-CN" altLang="en-US" sz="3200" dirty="0">
              <a:solidFill>
                <a:schemeClr val="tx1"/>
              </a:solidFill>
              <a:latin typeface="宋体" panose="02010600030101010101" pitchFamily="2" charset="-122"/>
            </a:endParaRPr>
          </a:p>
        </p:txBody>
      </p:sp>
      <p:sp>
        <p:nvSpPr>
          <p:cNvPr id="370692" name="Rectangle 4"/>
          <p:cNvSpPr/>
          <p:nvPr/>
        </p:nvSpPr>
        <p:spPr>
          <a:xfrm>
            <a:off x="587375" y="2492375"/>
            <a:ext cx="5670550" cy="676275"/>
          </a:xfrm>
          <a:prstGeom prst="rect">
            <a:avLst/>
          </a:prstGeom>
          <a:noFill/>
          <a:ln w="19050">
            <a:noFill/>
          </a:ln>
        </p:spPr>
        <p:txBody>
          <a:bodyPr wrap="none">
            <a:spAutoFit/>
          </a:bodyPr>
          <a:p>
            <a:pPr algn="ctr">
              <a:lnSpc>
                <a:spcPct val="120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医学上用于测量血流速度；</a:t>
            </a:r>
            <a:endParaRPr lang="zh-CN" altLang="en-US" sz="3200" dirty="0">
              <a:solidFill>
                <a:schemeClr val="tx1"/>
              </a:solidFill>
              <a:latin typeface="宋体" panose="02010600030101010101" pitchFamily="2" charset="-122"/>
            </a:endParaRPr>
          </a:p>
        </p:txBody>
      </p:sp>
      <p:sp>
        <p:nvSpPr>
          <p:cNvPr id="370693" name="Rectangle 5"/>
          <p:cNvSpPr/>
          <p:nvPr/>
        </p:nvSpPr>
        <p:spPr>
          <a:xfrm>
            <a:off x="574675" y="3141663"/>
            <a:ext cx="8515350" cy="676275"/>
          </a:xfrm>
          <a:prstGeom prst="rect">
            <a:avLst/>
          </a:prstGeom>
          <a:noFill/>
          <a:ln w="19050">
            <a:noFill/>
          </a:ln>
        </p:spPr>
        <p:txBody>
          <a:bodyPr wrap="none">
            <a:spAutoFit/>
          </a:bodyPr>
          <a:p>
            <a:pPr algn="ctr">
              <a:lnSpc>
                <a:spcPct val="120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3</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天文学家利用电磁波红移说明大爆炸理论；</a:t>
            </a:r>
            <a:endParaRPr lang="zh-CN" altLang="en-US" sz="3200" dirty="0">
              <a:solidFill>
                <a:schemeClr val="tx1"/>
              </a:solidFill>
              <a:latin typeface="宋体" panose="02010600030101010101" pitchFamily="2" charset="-122"/>
            </a:endParaRPr>
          </a:p>
        </p:txBody>
      </p:sp>
      <p:sp>
        <p:nvSpPr>
          <p:cNvPr id="370694" name="Rectangle 6"/>
          <p:cNvSpPr/>
          <p:nvPr/>
        </p:nvSpPr>
        <p:spPr>
          <a:xfrm>
            <a:off x="573088" y="3789363"/>
            <a:ext cx="7296150" cy="676275"/>
          </a:xfrm>
          <a:prstGeom prst="rect">
            <a:avLst/>
          </a:prstGeom>
          <a:noFill/>
          <a:ln w="19050">
            <a:noFill/>
          </a:ln>
        </p:spPr>
        <p:txBody>
          <a:bodyPr wrap="none">
            <a:spAutoFit/>
          </a:bodyPr>
          <a:p>
            <a:pPr algn="ctr">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4</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用于贵重物品、机密室的防盗系统；</a:t>
            </a:r>
            <a:endParaRPr lang="zh-CN" altLang="en-US" sz="3200" dirty="0">
              <a:solidFill>
                <a:schemeClr val="tx1"/>
              </a:solidFill>
              <a:latin typeface="宋体" panose="02010600030101010101" pitchFamily="2" charset="-122"/>
            </a:endParaRPr>
          </a:p>
        </p:txBody>
      </p:sp>
      <p:sp>
        <p:nvSpPr>
          <p:cNvPr id="370695" name="Text Box 7"/>
          <p:cNvSpPr txBox="1">
            <a:spLocks noChangeArrowheads="1"/>
          </p:cNvSpPr>
          <p:nvPr/>
        </p:nvSpPr>
        <p:spPr bwMode="auto">
          <a:xfrm>
            <a:off x="755650" y="1084263"/>
            <a:ext cx="3657600" cy="6889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ln>
          <a:effectLst/>
        </p:spPr>
        <p:txBody>
          <a:bodyPr>
            <a:spAutoFit/>
          </a:bodyPr>
          <a:lstStyle/>
          <a:p>
            <a:pPr marR="0" algn="ctr" defTabSz="914400">
              <a:lnSpc>
                <a:spcPct val="120000"/>
              </a:lnSpc>
              <a:buClrTx/>
              <a:buSzTx/>
              <a:buFontTx/>
              <a:defRPr/>
            </a:pPr>
            <a:r>
              <a:rPr kumimoji="0" lang="zh-CN" altLang="en-US" sz="3200" kern="1200" cap="none" spc="0" normalizeH="0" baseline="0" noProof="0" smtClean="0">
                <a:solidFill>
                  <a:schemeClr val="tx1"/>
                </a:solidFill>
                <a:latin typeface="宋体" panose="02010600030101010101" pitchFamily="2" charset="-122"/>
                <a:ea typeface="宋体" panose="02010600030101010101" pitchFamily="2" charset="-122"/>
                <a:cs typeface="+mn-cs"/>
              </a:rPr>
              <a:t>多普勒效应的应用</a:t>
            </a:r>
            <a:endParaRPr kumimoji="0" lang="zh-CN" altLang="en-US" sz="3200" kern="1200" cap="none" spc="0" normalizeH="0" baseline="0" noProof="0" smtClean="0">
              <a:solidFill>
                <a:schemeClr val="tx1"/>
              </a:solidFill>
              <a:latin typeface="宋体" panose="02010600030101010101" pitchFamily="2" charset="-122"/>
              <a:ea typeface="宋体" panose="02010600030101010101" pitchFamily="2" charset="-122"/>
              <a:cs typeface="+mn-cs"/>
            </a:endParaRPr>
          </a:p>
        </p:txBody>
      </p:sp>
      <p:pic>
        <p:nvPicPr>
          <p:cNvPr id="370696" name="Picture 8" descr="u=1500039738,1282827035&amp;fm=21&amp;gp=0"/>
          <p:cNvPicPr>
            <a:picLocks noChangeAspect="1"/>
          </p:cNvPicPr>
          <p:nvPr/>
        </p:nvPicPr>
        <p:blipFill>
          <a:blip r:embed="rId1"/>
          <a:stretch>
            <a:fillRect/>
          </a:stretch>
        </p:blipFill>
        <p:spPr>
          <a:xfrm>
            <a:off x="2411413" y="549275"/>
            <a:ext cx="3886200" cy="2095500"/>
          </a:xfrm>
          <a:prstGeom prst="rect">
            <a:avLst/>
          </a:prstGeom>
          <a:noFill/>
          <a:ln w="9525">
            <a:noFill/>
          </a:ln>
        </p:spPr>
      </p:pic>
      <p:pic>
        <p:nvPicPr>
          <p:cNvPr id="370697" name="Picture 9" descr="res03_attpic_brief"/>
          <p:cNvPicPr>
            <a:picLocks noChangeAspect="1"/>
          </p:cNvPicPr>
          <p:nvPr/>
        </p:nvPicPr>
        <p:blipFill>
          <a:blip r:embed="rId2"/>
          <a:stretch>
            <a:fillRect/>
          </a:stretch>
        </p:blipFill>
        <p:spPr>
          <a:xfrm>
            <a:off x="2484438" y="692150"/>
            <a:ext cx="3744912" cy="2835275"/>
          </a:xfrm>
          <a:prstGeom prst="rect">
            <a:avLst/>
          </a:prstGeom>
          <a:noFill/>
          <a:ln w="9525">
            <a:noFill/>
          </a:ln>
        </p:spPr>
      </p:pic>
      <p:pic>
        <p:nvPicPr>
          <p:cNvPr id="370698" name="Picture 10" descr="u=478395435,1762107144&amp;fm=11&amp;gp=0"/>
          <p:cNvPicPr>
            <a:picLocks noChangeAspect="1"/>
          </p:cNvPicPr>
          <p:nvPr/>
        </p:nvPicPr>
        <p:blipFill>
          <a:blip r:embed="rId3"/>
          <a:stretch>
            <a:fillRect/>
          </a:stretch>
        </p:blipFill>
        <p:spPr>
          <a:xfrm>
            <a:off x="539750" y="4365625"/>
            <a:ext cx="3122613" cy="2184400"/>
          </a:xfrm>
          <a:prstGeom prst="rect">
            <a:avLst/>
          </a:prstGeom>
          <a:noFill/>
          <a:ln w="9525">
            <a:noFill/>
          </a:ln>
        </p:spPr>
      </p:pic>
      <p:pic>
        <p:nvPicPr>
          <p:cNvPr id="370699" name="Picture 11" descr="u=1399665504,1620949312&amp;fm=15&amp;gp=0"/>
          <p:cNvPicPr>
            <a:picLocks noChangeAspect="1"/>
          </p:cNvPicPr>
          <p:nvPr/>
        </p:nvPicPr>
        <p:blipFill>
          <a:blip r:embed="rId4"/>
          <a:stretch>
            <a:fillRect/>
          </a:stretch>
        </p:blipFill>
        <p:spPr>
          <a:xfrm>
            <a:off x="5580063" y="4508500"/>
            <a:ext cx="1905000" cy="1733550"/>
          </a:xfrm>
          <a:prstGeom prst="rect">
            <a:avLst/>
          </a:prstGeom>
          <a:noFill/>
          <a:ln w="9525">
            <a:noFill/>
          </a:ln>
        </p:spPr>
      </p:pic>
      <p:pic>
        <p:nvPicPr>
          <p:cNvPr id="370700" name="Picture 12" descr="u=4214890701,230564685&amp;fm=21&amp;gp=0"/>
          <p:cNvPicPr>
            <a:picLocks noChangeAspect="1"/>
          </p:cNvPicPr>
          <p:nvPr/>
        </p:nvPicPr>
        <p:blipFill>
          <a:blip r:embed="rId5"/>
          <a:stretch>
            <a:fillRect/>
          </a:stretch>
        </p:blipFill>
        <p:spPr>
          <a:xfrm>
            <a:off x="323850" y="4365625"/>
            <a:ext cx="4105275" cy="2187575"/>
          </a:xfrm>
          <a:prstGeom prst="rect">
            <a:avLst/>
          </a:prstGeom>
          <a:noFill/>
          <a:ln w="9525">
            <a:noFill/>
          </a:ln>
        </p:spPr>
      </p:pic>
      <p:pic>
        <p:nvPicPr>
          <p:cNvPr id="370701" name="Picture 13" descr="2556261022af616cee0b9dcbc8976866"/>
          <p:cNvPicPr>
            <a:picLocks noChangeAspect="1"/>
          </p:cNvPicPr>
          <p:nvPr/>
        </p:nvPicPr>
        <p:blipFill>
          <a:blip r:embed="rId6"/>
          <a:stretch>
            <a:fillRect/>
          </a:stretch>
        </p:blipFill>
        <p:spPr>
          <a:xfrm>
            <a:off x="3635375" y="333375"/>
            <a:ext cx="2246313" cy="34909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691"/>
                                        </p:tgtEl>
                                        <p:attrNameLst>
                                          <p:attrName>style.visibility</p:attrName>
                                        </p:attrNameLst>
                                      </p:cBhvr>
                                      <p:to>
                                        <p:strVal val="visible"/>
                                      </p:to>
                                    </p:set>
                                    <p:animEffect transition="in" filter="blinds(horizontal)">
                                      <p:cBhvr>
                                        <p:cTn id="7" dur="500"/>
                                        <p:tgtEl>
                                          <p:spTgt spid="370691"/>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70698"/>
                                        </p:tgtEl>
                                        <p:attrNameLst>
                                          <p:attrName>style.visibility</p:attrName>
                                        </p:attrNameLst>
                                      </p:cBhvr>
                                      <p:to>
                                        <p:strVal val="visible"/>
                                      </p:to>
                                    </p:set>
                                    <p:anim calcmode="lin" valueType="num">
                                      <p:cBhvr>
                                        <p:cTn id="11" dur="500" fill="hold"/>
                                        <p:tgtEl>
                                          <p:spTgt spid="370698"/>
                                        </p:tgtEl>
                                        <p:attrNameLst>
                                          <p:attrName>ppt_w</p:attrName>
                                        </p:attrNameLst>
                                      </p:cBhvr>
                                      <p:tavLst>
                                        <p:tav tm="0">
                                          <p:val>
                                            <p:fltVal val="0.000000"/>
                                          </p:val>
                                        </p:tav>
                                        <p:tav tm="100000">
                                          <p:val>
                                            <p:strVal val="#ppt_w"/>
                                          </p:val>
                                        </p:tav>
                                      </p:tavLst>
                                    </p:anim>
                                    <p:anim calcmode="lin" valueType="num">
                                      <p:cBhvr>
                                        <p:cTn id="12" dur="500" fill="hold"/>
                                        <p:tgtEl>
                                          <p:spTgt spid="370698"/>
                                        </p:tgtEl>
                                        <p:attrNameLst>
                                          <p:attrName>ppt_h</p:attrName>
                                        </p:attrNameLst>
                                      </p:cBhvr>
                                      <p:tavLst>
                                        <p:tav tm="0">
                                          <p:val>
                                            <p:fltVal val="0.000000"/>
                                          </p:val>
                                        </p:tav>
                                        <p:tav tm="100000">
                                          <p:val>
                                            <p:strVal val="#ppt_h"/>
                                          </p:val>
                                        </p:tav>
                                      </p:tavLst>
                                    </p:anim>
                                    <p:anim calcmode="lin" valueType="num">
                                      <p:cBhvr>
                                        <p:cTn id="13" dur="500" fill="hold"/>
                                        <p:tgtEl>
                                          <p:spTgt spid="370698"/>
                                        </p:tgtEl>
                                        <p:attrNameLst>
                                          <p:attrName>style.rotation</p:attrName>
                                        </p:attrNameLst>
                                      </p:cBhvr>
                                      <p:tavLst>
                                        <p:tav tm="0">
                                          <p:val>
                                            <p:fltVal val="360.000000"/>
                                          </p:val>
                                        </p:tav>
                                        <p:tav tm="100000">
                                          <p:val>
                                            <p:fltVal val="0.000000"/>
                                          </p:val>
                                        </p:tav>
                                      </p:tavLst>
                                    </p:anim>
                                    <p:animEffect transition="in" filter="fade">
                                      <p:cBhvr>
                                        <p:cTn id="14" dur="500"/>
                                        <p:tgtEl>
                                          <p:spTgt spid="370698"/>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xit" presetSubtype="0" fill="hold" nodeType="clickEffect">
                                  <p:stCondLst>
                                    <p:cond delay="0"/>
                                  </p:stCondLst>
                                  <p:childTnLst>
                                    <p:anim calcmode="lin" valueType="num">
                                      <p:cBhvr>
                                        <p:cTn id="18" dur="1000"/>
                                        <p:tgtEl>
                                          <p:spTgt spid="370698"/>
                                        </p:tgtEl>
                                        <p:attrNameLst>
                                          <p:attrName>ppt_x</p:attrName>
                                        </p:attrNameLst>
                                      </p:cBhvr>
                                      <p:tavLst>
                                        <p:tav tm="0">
                                          <p:val>
                                            <p:strVal val="ppt_x"/>
                                          </p:val>
                                        </p:tav>
                                        <p:tav tm="100000">
                                          <p:val>
                                            <p:strVal val="ppt_x-.2"/>
                                          </p:val>
                                        </p:tav>
                                      </p:tavLst>
                                    </p:anim>
                                    <p:anim calcmode="lin" valueType="num">
                                      <p:cBhvr>
                                        <p:cTn id="19" dur="1000"/>
                                        <p:tgtEl>
                                          <p:spTgt spid="370698"/>
                                        </p:tgtEl>
                                        <p:attrNameLst>
                                          <p:attrName>ppt_y</p:attrName>
                                        </p:attrNameLst>
                                      </p:cBhvr>
                                      <p:tavLst>
                                        <p:tav tm="0">
                                          <p:val>
                                            <p:strVal val="ppt_y"/>
                                          </p:val>
                                        </p:tav>
                                        <p:tav tm="100000">
                                          <p:val>
                                            <p:strVal val="ppt_y"/>
                                          </p:val>
                                        </p:tav>
                                      </p:tavLst>
                                    </p:anim>
                                    <p:animEffect transition="out" filter="fade">
                                      <p:cBhvr>
                                        <p:cTn id="20" dur="1000"/>
                                        <p:tgtEl>
                                          <p:spTgt spid="370698"/>
                                        </p:tgtEl>
                                      </p:cBhvr>
                                    </p:animEffect>
                                    <p:set>
                                      <p:cBhvr>
                                        <p:cTn id="21" dur="1" fill="hold">
                                          <p:stCondLst>
                                            <p:cond delay="999"/>
                                          </p:stCondLst>
                                        </p:cTn>
                                        <p:tgtEl>
                                          <p:spTgt spid="370698"/>
                                        </p:tgtEl>
                                        <p:attrNameLst>
                                          <p:attrName>style.visibility</p:attrName>
                                        </p:attrNameLst>
                                      </p:cBhvr>
                                      <p:to>
                                        <p:strVal val="hidden"/>
                                      </p:to>
                                    </p:se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370692"/>
                                        </p:tgtEl>
                                        <p:attrNameLst>
                                          <p:attrName>style.visibility</p:attrName>
                                        </p:attrNameLst>
                                      </p:cBhvr>
                                      <p:to>
                                        <p:strVal val="visible"/>
                                      </p:to>
                                    </p:set>
                                    <p:animEffect transition="in" filter="blinds(horizontal)">
                                      <p:cBhvr>
                                        <p:cTn id="25" dur="500"/>
                                        <p:tgtEl>
                                          <p:spTgt spid="370692"/>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nodeType="clickEffect">
                                  <p:stCondLst>
                                    <p:cond delay="0"/>
                                  </p:stCondLst>
                                  <p:childTnLst>
                                    <p:set>
                                      <p:cBhvr>
                                        <p:cTn id="29" dur="1" fill="hold">
                                          <p:stCondLst>
                                            <p:cond delay="0"/>
                                          </p:stCondLst>
                                        </p:cTn>
                                        <p:tgtEl>
                                          <p:spTgt spid="370700"/>
                                        </p:tgtEl>
                                        <p:attrNameLst>
                                          <p:attrName>style.visibility</p:attrName>
                                        </p:attrNameLst>
                                      </p:cBhvr>
                                      <p:to>
                                        <p:strVal val="visible"/>
                                      </p:to>
                                    </p:set>
                                    <p:anim calcmode="lin" valueType="num">
                                      <p:cBhvr>
                                        <p:cTn id="30" dur="500" fill="hold"/>
                                        <p:tgtEl>
                                          <p:spTgt spid="370700"/>
                                        </p:tgtEl>
                                        <p:attrNameLst>
                                          <p:attrName>ppt_w</p:attrName>
                                        </p:attrNameLst>
                                      </p:cBhvr>
                                      <p:tavLst>
                                        <p:tav tm="0">
                                          <p:val>
                                            <p:fltVal val="0.000000"/>
                                          </p:val>
                                        </p:tav>
                                        <p:tav tm="100000">
                                          <p:val>
                                            <p:strVal val="#ppt_w"/>
                                          </p:val>
                                        </p:tav>
                                      </p:tavLst>
                                    </p:anim>
                                    <p:anim calcmode="lin" valueType="num">
                                      <p:cBhvr>
                                        <p:cTn id="31" dur="500" fill="hold"/>
                                        <p:tgtEl>
                                          <p:spTgt spid="370700"/>
                                        </p:tgtEl>
                                        <p:attrNameLst>
                                          <p:attrName>ppt_h</p:attrName>
                                        </p:attrNameLst>
                                      </p:cBhvr>
                                      <p:tavLst>
                                        <p:tav tm="0">
                                          <p:val>
                                            <p:fltVal val="0.000000"/>
                                          </p:val>
                                        </p:tav>
                                        <p:tav tm="100000">
                                          <p:val>
                                            <p:strVal val="#ppt_h"/>
                                          </p:val>
                                        </p:tav>
                                      </p:tavLst>
                                    </p:anim>
                                    <p:anim calcmode="lin" valueType="num">
                                      <p:cBhvr>
                                        <p:cTn id="32" dur="500" fill="hold"/>
                                        <p:tgtEl>
                                          <p:spTgt spid="370700"/>
                                        </p:tgtEl>
                                        <p:attrNameLst>
                                          <p:attrName>style.rotation</p:attrName>
                                        </p:attrNameLst>
                                      </p:cBhvr>
                                      <p:tavLst>
                                        <p:tav tm="0">
                                          <p:val>
                                            <p:fltVal val="360.000000"/>
                                          </p:val>
                                        </p:tav>
                                        <p:tav tm="100000">
                                          <p:val>
                                            <p:fltVal val="0.000000"/>
                                          </p:val>
                                        </p:tav>
                                      </p:tavLst>
                                    </p:anim>
                                    <p:animEffect transition="in" filter="fade">
                                      <p:cBhvr>
                                        <p:cTn id="33" dur="500"/>
                                        <p:tgtEl>
                                          <p:spTgt spid="370700"/>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370699"/>
                                        </p:tgtEl>
                                        <p:attrNameLst>
                                          <p:attrName>style.visibility</p:attrName>
                                        </p:attrNameLst>
                                      </p:cBhvr>
                                      <p:to>
                                        <p:strVal val="visible"/>
                                      </p:to>
                                    </p:set>
                                    <p:anim calcmode="lin" valueType="num">
                                      <p:cBhvr>
                                        <p:cTn id="38" dur="500" fill="hold"/>
                                        <p:tgtEl>
                                          <p:spTgt spid="370699"/>
                                        </p:tgtEl>
                                        <p:attrNameLst>
                                          <p:attrName>ppt_w</p:attrName>
                                        </p:attrNameLst>
                                      </p:cBhvr>
                                      <p:tavLst>
                                        <p:tav tm="0">
                                          <p:val>
                                            <p:fltVal val="0.000000"/>
                                          </p:val>
                                        </p:tav>
                                        <p:tav tm="100000">
                                          <p:val>
                                            <p:strVal val="#ppt_w"/>
                                          </p:val>
                                        </p:tav>
                                      </p:tavLst>
                                    </p:anim>
                                    <p:anim calcmode="lin" valueType="num">
                                      <p:cBhvr>
                                        <p:cTn id="39" dur="500" fill="hold"/>
                                        <p:tgtEl>
                                          <p:spTgt spid="370699"/>
                                        </p:tgtEl>
                                        <p:attrNameLst>
                                          <p:attrName>ppt_h</p:attrName>
                                        </p:attrNameLst>
                                      </p:cBhvr>
                                      <p:tavLst>
                                        <p:tav tm="0">
                                          <p:val>
                                            <p:fltVal val="0.000000"/>
                                          </p:val>
                                        </p:tav>
                                        <p:tav tm="100000">
                                          <p:val>
                                            <p:strVal val="#ppt_h"/>
                                          </p:val>
                                        </p:tav>
                                      </p:tavLst>
                                    </p:anim>
                                    <p:anim calcmode="lin" valueType="num">
                                      <p:cBhvr>
                                        <p:cTn id="40" dur="500" fill="hold"/>
                                        <p:tgtEl>
                                          <p:spTgt spid="370699"/>
                                        </p:tgtEl>
                                        <p:attrNameLst>
                                          <p:attrName>style.rotation</p:attrName>
                                        </p:attrNameLst>
                                      </p:cBhvr>
                                      <p:tavLst>
                                        <p:tav tm="0">
                                          <p:val>
                                            <p:fltVal val="360.000000"/>
                                          </p:val>
                                        </p:tav>
                                        <p:tav tm="100000">
                                          <p:val>
                                            <p:fltVal val="0.000000"/>
                                          </p:val>
                                        </p:tav>
                                      </p:tavLst>
                                    </p:anim>
                                    <p:animEffect transition="in" filter="fade">
                                      <p:cBhvr>
                                        <p:cTn id="41" dur="500"/>
                                        <p:tgtEl>
                                          <p:spTgt spid="370699"/>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xit" presetSubtype="0" fill="hold" nodeType="clickEffect">
                                  <p:stCondLst>
                                    <p:cond delay="0"/>
                                  </p:stCondLst>
                                  <p:childTnLst>
                                    <p:anim calcmode="lin" valueType="num">
                                      <p:cBhvr>
                                        <p:cTn id="45" dur="1000"/>
                                        <p:tgtEl>
                                          <p:spTgt spid="370700"/>
                                        </p:tgtEl>
                                        <p:attrNameLst>
                                          <p:attrName>ppt_x</p:attrName>
                                        </p:attrNameLst>
                                      </p:cBhvr>
                                      <p:tavLst>
                                        <p:tav tm="0">
                                          <p:val>
                                            <p:strVal val="ppt_x"/>
                                          </p:val>
                                        </p:tav>
                                        <p:tav tm="100000">
                                          <p:val>
                                            <p:strVal val="ppt_x-.2"/>
                                          </p:val>
                                        </p:tav>
                                      </p:tavLst>
                                    </p:anim>
                                    <p:anim calcmode="lin" valueType="num">
                                      <p:cBhvr>
                                        <p:cTn id="46" dur="1000"/>
                                        <p:tgtEl>
                                          <p:spTgt spid="370700"/>
                                        </p:tgtEl>
                                        <p:attrNameLst>
                                          <p:attrName>ppt_y</p:attrName>
                                        </p:attrNameLst>
                                      </p:cBhvr>
                                      <p:tavLst>
                                        <p:tav tm="0">
                                          <p:val>
                                            <p:strVal val="ppt_y"/>
                                          </p:val>
                                        </p:tav>
                                        <p:tav tm="100000">
                                          <p:val>
                                            <p:strVal val="ppt_y"/>
                                          </p:val>
                                        </p:tav>
                                      </p:tavLst>
                                    </p:anim>
                                    <p:animEffect transition="out" filter="fade">
                                      <p:cBhvr>
                                        <p:cTn id="47" dur="1000"/>
                                        <p:tgtEl>
                                          <p:spTgt spid="370700"/>
                                        </p:tgtEl>
                                      </p:cBhvr>
                                    </p:animEffect>
                                    <p:set>
                                      <p:cBhvr>
                                        <p:cTn id="48" dur="1" fill="hold">
                                          <p:stCondLst>
                                            <p:cond delay="999"/>
                                          </p:stCondLst>
                                        </p:cTn>
                                        <p:tgtEl>
                                          <p:spTgt spid="370700"/>
                                        </p:tgtEl>
                                        <p:attrNameLst>
                                          <p:attrName>style.visibility</p:attrName>
                                        </p:attrNameLst>
                                      </p:cBhvr>
                                      <p:to>
                                        <p:strVal val="hidden"/>
                                      </p:to>
                                    </p:set>
                                  </p:childTnLst>
                                </p:cTn>
                              </p:par>
                            </p:childTnLst>
                          </p:cTn>
                        </p:par>
                        <p:par>
                          <p:cTn id="49" fill="hold">
                            <p:stCondLst>
                              <p:cond delay="1000"/>
                            </p:stCondLst>
                            <p:childTnLst>
                              <p:par>
                                <p:cTn id="50" presetID="29" presetClass="exit" presetSubtype="0" fill="hold" nodeType="afterEffect">
                                  <p:stCondLst>
                                    <p:cond delay="0"/>
                                  </p:stCondLst>
                                  <p:childTnLst>
                                    <p:anim calcmode="lin" valueType="num">
                                      <p:cBhvr>
                                        <p:cTn id="51" dur="1000"/>
                                        <p:tgtEl>
                                          <p:spTgt spid="370699"/>
                                        </p:tgtEl>
                                        <p:attrNameLst>
                                          <p:attrName>ppt_x</p:attrName>
                                        </p:attrNameLst>
                                      </p:cBhvr>
                                      <p:tavLst>
                                        <p:tav tm="0">
                                          <p:val>
                                            <p:strVal val="ppt_x"/>
                                          </p:val>
                                        </p:tav>
                                        <p:tav tm="100000">
                                          <p:val>
                                            <p:strVal val="ppt_x-.2"/>
                                          </p:val>
                                        </p:tav>
                                      </p:tavLst>
                                    </p:anim>
                                    <p:anim calcmode="lin" valueType="num">
                                      <p:cBhvr>
                                        <p:cTn id="52" dur="1000"/>
                                        <p:tgtEl>
                                          <p:spTgt spid="370699"/>
                                        </p:tgtEl>
                                        <p:attrNameLst>
                                          <p:attrName>ppt_y</p:attrName>
                                        </p:attrNameLst>
                                      </p:cBhvr>
                                      <p:tavLst>
                                        <p:tav tm="0">
                                          <p:val>
                                            <p:strVal val="ppt_y"/>
                                          </p:val>
                                        </p:tav>
                                        <p:tav tm="100000">
                                          <p:val>
                                            <p:strVal val="ppt_y"/>
                                          </p:val>
                                        </p:tav>
                                      </p:tavLst>
                                    </p:anim>
                                    <p:animEffect transition="out" filter="fade">
                                      <p:cBhvr>
                                        <p:cTn id="53" dur="1000"/>
                                        <p:tgtEl>
                                          <p:spTgt spid="370699"/>
                                        </p:tgtEl>
                                      </p:cBhvr>
                                    </p:animEffect>
                                    <p:set>
                                      <p:cBhvr>
                                        <p:cTn id="54" dur="1" fill="hold">
                                          <p:stCondLst>
                                            <p:cond delay="999"/>
                                          </p:stCondLst>
                                        </p:cTn>
                                        <p:tgtEl>
                                          <p:spTgt spid="370699"/>
                                        </p:tgtEl>
                                        <p:attrNameLst>
                                          <p:attrName>style.visibility</p:attrName>
                                        </p:attrNameLst>
                                      </p:cBhvr>
                                      <p:to>
                                        <p:strVal val="hidden"/>
                                      </p:to>
                                    </p:set>
                                  </p:childTnLst>
                                </p:cTn>
                              </p:par>
                            </p:childTnLst>
                          </p:cTn>
                        </p:par>
                        <p:par>
                          <p:cTn id="55" fill="hold">
                            <p:stCondLst>
                              <p:cond delay="2000"/>
                            </p:stCondLst>
                            <p:childTnLst>
                              <p:par>
                                <p:cTn id="56" presetID="3" presetClass="entr" presetSubtype="10" fill="hold" grpId="0" nodeType="afterEffect">
                                  <p:stCondLst>
                                    <p:cond delay="0"/>
                                  </p:stCondLst>
                                  <p:childTnLst>
                                    <p:set>
                                      <p:cBhvr>
                                        <p:cTn id="57" dur="1" fill="hold">
                                          <p:stCondLst>
                                            <p:cond delay="0"/>
                                          </p:stCondLst>
                                        </p:cTn>
                                        <p:tgtEl>
                                          <p:spTgt spid="370693"/>
                                        </p:tgtEl>
                                        <p:attrNameLst>
                                          <p:attrName>style.visibility</p:attrName>
                                        </p:attrNameLst>
                                      </p:cBhvr>
                                      <p:to>
                                        <p:strVal val="visible"/>
                                      </p:to>
                                    </p:set>
                                    <p:animEffect transition="in" filter="blinds(horizontal)">
                                      <p:cBhvr>
                                        <p:cTn id="58" dur="500"/>
                                        <p:tgtEl>
                                          <p:spTgt spid="370693"/>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nodeType="clickEffect">
                                  <p:stCondLst>
                                    <p:cond delay="0"/>
                                  </p:stCondLst>
                                  <p:childTnLst>
                                    <p:set>
                                      <p:cBhvr>
                                        <p:cTn id="62" dur="1" fill="hold">
                                          <p:stCondLst>
                                            <p:cond delay="0"/>
                                          </p:stCondLst>
                                        </p:cTn>
                                        <p:tgtEl>
                                          <p:spTgt spid="370696"/>
                                        </p:tgtEl>
                                        <p:attrNameLst>
                                          <p:attrName>style.visibility</p:attrName>
                                        </p:attrNameLst>
                                      </p:cBhvr>
                                      <p:to>
                                        <p:strVal val="visible"/>
                                      </p:to>
                                    </p:set>
                                    <p:anim calcmode="lin" valueType="num">
                                      <p:cBhvr>
                                        <p:cTn id="63" dur="500" fill="hold"/>
                                        <p:tgtEl>
                                          <p:spTgt spid="370696"/>
                                        </p:tgtEl>
                                        <p:attrNameLst>
                                          <p:attrName>ppt_w</p:attrName>
                                        </p:attrNameLst>
                                      </p:cBhvr>
                                      <p:tavLst>
                                        <p:tav tm="0">
                                          <p:val>
                                            <p:fltVal val="0.000000"/>
                                          </p:val>
                                        </p:tav>
                                        <p:tav tm="100000">
                                          <p:val>
                                            <p:strVal val="#ppt_w"/>
                                          </p:val>
                                        </p:tav>
                                      </p:tavLst>
                                    </p:anim>
                                    <p:anim calcmode="lin" valueType="num">
                                      <p:cBhvr>
                                        <p:cTn id="64" dur="500" fill="hold"/>
                                        <p:tgtEl>
                                          <p:spTgt spid="370696"/>
                                        </p:tgtEl>
                                        <p:attrNameLst>
                                          <p:attrName>ppt_h</p:attrName>
                                        </p:attrNameLst>
                                      </p:cBhvr>
                                      <p:tavLst>
                                        <p:tav tm="0">
                                          <p:val>
                                            <p:fltVal val="0.000000"/>
                                          </p:val>
                                        </p:tav>
                                        <p:tav tm="100000">
                                          <p:val>
                                            <p:strVal val="#ppt_h"/>
                                          </p:val>
                                        </p:tav>
                                      </p:tavLst>
                                    </p:anim>
                                    <p:anim calcmode="lin" valueType="num">
                                      <p:cBhvr>
                                        <p:cTn id="65" dur="500" fill="hold"/>
                                        <p:tgtEl>
                                          <p:spTgt spid="370696"/>
                                        </p:tgtEl>
                                        <p:attrNameLst>
                                          <p:attrName>style.rotation</p:attrName>
                                        </p:attrNameLst>
                                      </p:cBhvr>
                                      <p:tavLst>
                                        <p:tav tm="0">
                                          <p:val>
                                            <p:fltVal val="360.000000"/>
                                          </p:val>
                                        </p:tav>
                                        <p:tav tm="100000">
                                          <p:val>
                                            <p:fltVal val="0.000000"/>
                                          </p:val>
                                        </p:tav>
                                      </p:tavLst>
                                    </p:anim>
                                    <p:animEffect transition="in" filter="fade">
                                      <p:cBhvr>
                                        <p:cTn id="66" dur="500"/>
                                        <p:tgtEl>
                                          <p:spTgt spid="370696"/>
                                        </p:tgtEl>
                                      </p:cBhvr>
                                    </p:animEffect>
                                  </p:childTnLst>
                                </p:cTn>
                              </p:par>
                            </p:childTnLst>
                          </p:cTn>
                        </p:par>
                      </p:childTnLst>
                    </p:cTn>
                  </p:par>
                  <p:par>
                    <p:cTn id="67" fill="hold">
                      <p:stCondLst>
                        <p:cond delay="indefinite"/>
                      </p:stCondLst>
                      <p:childTnLst>
                        <p:par>
                          <p:cTn id="68" fill="hold">
                            <p:stCondLst>
                              <p:cond delay="0"/>
                            </p:stCondLst>
                            <p:childTnLst>
                              <p:par>
                                <p:cTn id="69" presetID="29" presetClass="exit" presetSubtype="0" fill="hold" nodeType="clickEffect">
                                  <p:stCondLst>
                                    <p:cond delay="0"/>
                                  </p:stCondLst>
                                  <p:childTnLst>
                                    <p:anim calcmode="lin" valueType="num">
                                      <p:cBhvr>
                                        <p:cTn id="70" dur="1000"/>
                                        <p:tgtEl>
                                          <p:spTgt spid="370696"/>
                                        </p:tgtEl>
                                        <p:attrNameLst>
                                          <p:attrName>ppt_x</p:attrName>
                                        </p:attrNameLst>
                                      </p:cBhvr>
                                      <p:tavLst>
                                        <p:tav tm="0">
                                          <p:val>
                                            <p:strVal val="ppt_x"/>
                                          </p:val>
                                        </p:tav>
                                        <p:tav tm="100000">
                                          <p:val>
                                            <p:strVal val="ppt_x-.2"/>
                                          </p:val>
                                        </p:tav>
                                      </p:tavLst>
                                    </p:anim>
                                    <p:anim calcmode="lin" valueType="num">
                                      <p:cBhvr>
                                        <p:cTn id="71" dur="1000"/>
                                        <p:tgtEl>
                                          <p:spTgt spid="370696"/>
                                        </p:tgtEl>
                                        <p:attrNameLst>
                                          <p:attrName>ppt_y</p:attrName>
                                        </p:attrNameLst>
                                      </p:cBhvr>
                                      <p:tavLst>
                                        <p:tav tm="0">
                                          <p:val>
                                            <p:strVal val="ppt_y"/>
                                          </p:val>
                                        </p:tav>
                                        <p:tav tm="100000">
                                          <p:val>
                                            <p:strVal val="ppt_y"/>
                                          </p:val>
                                        </p:tav>
                                      </p:tavLst>
                                    </p:anim>
                                    <p:animEffect transition="out" filter="fade">
                                      <p:cBhvr>
                                        <p:cTn id="72" dur="1000"/>
                                        <p:tgtEl>
                                          <p:spTgt spid="370696"/>
                                        </p:tgtEl>
                                      </p:cBhvr>
                                    </p:animEffect>
                                    <p:set>
                                      <p:cBhvr>
                                        <p:cTn id="73" dur="1" fill="hold">
                                          <p:stCondLst>
                                            <p:cond delay="999"/>
                                          </p:stCondLst>
                                        </p:cTn>
                                        <p:tgtEl>
                                          <p:spTgt spid="370696"/>
                                        </p:tgtEl>
                                        <p:attrNameLst>
                                          <p:attrName>style.visibility</p:attrName>
                                        </p:attrNameLst>
                                      </p:cBhvr>
                                      <p:to>
                                        <p:strVal val="hidden"/>
                                      </p:to>
                                    </p:set>
                                  </p:childTnLst>
                                </p:cTn>
                              </p:par>
                            </p:childTnLst>
                          </p:cTn>
                        </p:par>
                        <p:par>
                          <p:cTn id="74" fill="hold">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370694"/>
                                        </p:tgtEl>
                                        <p:attrNameLst>
                                          <p:attrName>style.visibility</p:attrName>
                                        </p:attrNameLst>
                                      </p:cBhvr>
                                      <p:to>
                                        <p:strVal val="visible"/>
                                      </p:to>
                                    </p:set>
                                    <p:animEffect transition="in" filter="blinds(horizontal)">
                                      <p:cBhvr>
                                        <p:cTn id="77" dur="500"/>
                                        <p:tgtEl>
                                          <p:spTgt spid="370694"/>
                                        </p:tgtEl>
                                      </p:cBhvr>
                                    </p:animEffect>
                                  </p:childTnLst>
                                </p:cTn>
                              </p:par>
                            </p:childTnLst>
                          </p:cTn>
                        </p:par>
                      </p:childTnLst>
                    </p:cTn>
                  </p:par>
                  <p:par>
                    <p:cTn id="78" fill="hold">
                      <p:stCondLst>
                        <p:cond delay="indefinite"/>
                      </p:stCondLst>
                      <p:childTnLst>
                        <p:par>
                          <p:cTn id="79" fill="hold">
                            <p:stCondLst>
                              <p:cond delay="0"/>
                            </p:stCondLst>
                            <p:childTnLst>
                              <p:par>
                                <p:cTn id="80" presetID="49" presetClass="entr" presetSubtype="0" decel="100000" fill="hold" nodeType="clickEffect">
                                  <p:stCondLst>
                                    <p:cond delay="0"/>
                                  </p:stCondLst>
                                  <p:childTnLst>
                                    <p:set>
                                      <p:cBhvr>
                                        <p:cTn id="81" dur="1" fill="hold">
                                          <p:stCondLst>
                                            <p:cond delay="0"/>
                                          </p:stCondLst>
                                        </p:cTn>
                                        <p:tgtEl>
                                          <p:spTgt spid="370701"/>
                                        </p:tgtEl>
                                        <p:attrNameLst>
                                          <p:attrName>style.visibility</p:attrName>
                                        </p:attrNameLst>
                                      </p:cBhvr>
                                      <p:to>
                                        <p:strVal val="visible"/>
                                      </p:to>
                                    </p:set>
                                    <p:anim calcmode="lin" valueType="num">
                                      <p:cBhvr>
                                        <p:cTn id="82" dur="500" fill="hold"/>
                                        <p:tgtEl>
                                          <p:spTgt spid="370701"/>
                                        </p:tgtEl>
                                        <p:attrNameLst>
                                          <p:attrName>ppt_w</p:attrName>
                                        </p:attrNameLst>
                                      </p:cBhvr>
                                      <p:tavLst>
                                        <p:tav tm="0">
                                          <p:val>
                                            <p:fltVal val="0.000000"/>
                                          </p:val>
                                        </p:tav>
                                        <p:tav tm="100000">
                                          <p:val>
                                            <p:strVal val="#ppt_w"/>
                                          </p:val>
                                        </p:tav>
                                      </p:tavLst>
                                    </p:anim>
                                    <p:anim calcmode="lin" valueType="num">
                                      <p:cBhvr>
                                        <p:cTn id="83" dur="500" fill="hold"/>
                                        <p:tgtEl>
                                          <p:spTgt spid="370701"/>
                                        </p:tgtEl>
                                        <p:attrNameLst>
                                          <p:attrName>ppt_h</p:attrName>
                                        </p:attrNameLst>
                                      </p:cBhvr>
                                      <p:tavLst>
                                        <p:tav tm="0">
                                          <p:val>
                                            <p:fltVal val="0.000000"/>
                                          </p:val>
                                        </p:tav>
                                        <p:tav tm="100000">
                                          <p:val>
                                            <p:strVal val="#ppt_h"/>
                                          </p:val>
                                        </p:tav>
                                      </p:tavLst>
                                    </p:anim>
                                    <p:anim calcmode="lin" valueType="num">
                                      <p:cBhvr>
                                        <p:cTn id="84" dur="500" fill="hold"/>
                                        <p:tgtEl>
                                          <p:spTgt spid="370701"/>
                                        </p:tgtEl>
                                        <p:attrNameLst>
                                          <p:attrName>style.rotation</p:attrName>
                                        </p:attrNameLst>
                                      </p:cBhvr>
                                      <p:tavLst>
                                        <p:tav tm="0">
                                          <p:val>
                                            <p:fltVal val="360.000000"/>
                                          </p:val>
                                        </p:tav>
                                        <p:tav tm="100000">
                                          <p:val>
                                            <p:fltVal val="0.000000"/>
                                          </p:val>
                                        </p:tav>
                                      </p:tavLst>
                                    </p:anim>
                                    <p:animEffect transition="in" filter="fade">
                                      <p:cBhvr>
                                        <p:cTn id="85" dur="500"/>
                                        <p:tgtEl>
                                          <p:spTgt spid="370701"/>
                                        </p:tgtEl>
                                      </p:cBhvr>
                                    </p:animEffect>
                                  </p:childTnLst>
                                </p:cTn>
                              </p:par>
                            </p:childTnLst>
                          </p:cTn>
                        </p:par>
                      </p:childTnLst>
                    </p:cTn>
                  </p:par>
                  <p:par>
                    <p:cTn id="86" fill="hold">
                      <p:stCondLst>
                        <p:cond delay="indefinite"/>
                      </p:stCondLst>
                      <p:childTnLst>
                        <p:par>
                          <p:cTn id="87" fill="hold">
                            <p:stCondLst>
                              <p:cond delay="0"/>
                            </p:stCondLst>
                            <p:childTnLst>
                              <p:par>
                                <p:cTn id="88" presetID="29" presetClass="exit" presetSubtype="0" fill="hold" nodeType="clickEffect">
                                  <p:stCondLst>
                                    <p:cond delay="0"/>
                                  </p:stCondLst>
                                  <p:childTnLst>
                                    <p:anim calcmode="lin" valueType="num">
                                      <p:cBhvr>
                                        <p:cTn id="89" dur="1000"/>
                                        <p:tgtEl>
                                          <p:spTgt spid="370701"/>
                                        </p:tgtEl>
                                        <p:attrNameLst>
                                          <p:attrName>ppt_x</p:attrName>
                                        </p:attrNameLst>
                                      </p:cBhvr>
                                      <p:tavLst>
                                        <p:tav tm="0">
                                          <p:val>
                                            <p:strVal val="ppt_x"/>
                                          </p:val>
                                        </p:tav>
                                        <p:tav tm="100000">
                                          <p:val>
                                            <p:strVal val="ppt_x-.2"/>
                                          </p:val>
                                        </p:tav>
                                      </p:tavLst>
                                    </p:anim>
                                    <p:anim calcmode="lin" valueType="num">
                                      <p:cBhvr>
                                        <p:cTn id="90" dur="1000"/>
                                        <p:tgtEl>
                                          <p:spTgt spid="370701"/>
                                        </p:tgtEl>
                                        <p:attrNameLst>
                                          <p:attrName>ppt_y</p:attrName>
                                        </p:attrNameLst>
                                      </p:cBhvr>
                                      <p:tavLst>
                                        <p:tav tm="0">
                                          <p:val>
                                            <p:strVal val="ppt_y"/>
                                          </p:val>
                                        </p:tav>
                                        <p:tav tm="100000">
                                          <p:val>
                                            <p:strVal val="ppt_y"/>
                                          </p:val>
                                        </p:tav>
                                      </p:tavLst>
                                    </p:anim>
                                    <p:animEffect transition="out" filter="fade">
                                      <p:cBhvr>
                                        <p:cTn id="91" dur="1000"/>
                                        <p:tgtEl>
                                          <p:spTgt spid="370701"/>
                                        </p:tgtEl>
                                      </p:cBhvr>
                                    </p:animEffect>
                                    <p:set>
                                      <p:cBhvr>
                                        <p:cTn id="92" dur="1" fill="hold">
                                          <p:stCondLst>
                                            <p:cond delay="999"/>
                                          </p:stCondLst>
                                        </p:cTn>
                                        <p:tgtEl>
                                          <p:spTgt spid="370701"/>
                                        </p:tgtEl>
                                        <p:attrNameLst>
                                          <p:attrName>style.visibility</p:attrName>
                                        </p:attrNameLst>
                                      </p:cBhvr>
                                      <p:to>
                                        <p:strVal val="hidden"/>
                                      </p:to>
                                    </p:set>
                                  </p:childTnLst>
                                </p:cTn>
                              </p:par>
                            </p:childTnLst>
                          </p:cTn>
                        </p:par>
                        <p:par>
                          <p:cTn id="93" fill="hold">
                            <p:stCondLst>
                              <p:cond delay="1000"/>
                            </p:stCondLst>
                            <p:childTnLst>
                              <p:par>
                                <p:cTn id="94" presetID="3" presetClass="entr" presetSubtype="10" fill="hold" grpId="0" nodeType="afterEffect">
                                  <p:stCondLst>
                                    <p:cond delay="0"/>
                                  </p:stCondLst>
                                  <p:childTnLst>
                                    <p:set>
                                      <p:cBhvr>
                                        <p:cTn id="95" dur="1" fill="hold">
                                          <p:stCondLst>
                                            <p:cond delay="0"/>
                                          </p:stCondLst>
                                        </p:cTn>
                                        <p:tgtEl>
                                          <p:spTgt spid="370690"/>
                                        </p:tgtEl>
                                        <p:attrNameLst>
                                          <p:attrName>style.visibility</p:attrName>
                                        </p:attrNameLst>
                                      </p:cBhvr>
                                      <p:to>
                                        <p:strVal val="visible"/>
                                      </p:to>
                                    </p:set>
                                    <p:animEffect transition="in" filter="blinds(horizontal)">
                                      <p:cBhvr>
                                        <p:cTn id="96" dur="500"/>
                                        <p:tgtEl>
                                          <p:spTgt spid="370690"/>
                                        </p:tgtEl>
                                      </p:cBhvr>
                                    </p:animEffect>
                                  </p:childTnLst>
                                </p:cTn>
                              </p:par>
                            </p:childTnLst>
                          </p:cTn>
                        </p:par>
                        <p:par>
                          <p:cTn id="97" fill="hold">
                            <p:stCondLst>
                              <p:cond delay="1500"/>
                            </p:stCondLst>
                            <p:childTnLst>
                              <p:par>
                                <p:cTn id="98" presetID="49" presetClass="entr" presetSubtype="0" decel="100000" fill="hold" nodeType="afterEffect">
                                  <p:stCondLst>
                                    <p:cond delay="0"/>
                                  </p:stCondLst>
                                  <p:childTnLst>
                                    <p:set>
                                      <p:cBhvr>
                                        <p:cTn id="99" dur="1" fill="hold">
                                          <p:stCondLst>
                                            <p:cond delay="0"/>
                                          </p:stCondLst>
                                        </p:cTn>
                                        <p:tgtEl>
                                          <p:spTgt spid="370697"/>
                                        </p:tgtEl>
                                        <p:attrNameLst>
                                          <p:attrName>style.visibility</p:attrName>
                                        </p:attrNameLst>
                                      </p:cBhvr>
                                      <p:to>
                                        <p:strVal val="visible"/>
                                      </p:to>
                                    </p:set>
                                    <p:anim calcmode="lin" valueType="num">
                                      <p:cBhvr>
                                        <p:cTn id="100" dur="500" fill="hold"/>
                                        <p:tgtEl>
                                          <p:spTgt spid="370697"/>
                                        </p:tgtEl>
                                        <p:attrNameLst>
                                          <p:attrName>ppt_w</p:attrName>
                                        </p:attrNameLst>
                                      </p:cBhvr>
                                      <p:tavLst>
                                        <p:tav tm="0">
                                          <p:val>
                                            <p:fltVal val="0.000000"/>
                                          </p:val>
                                        </p:tav>
                                        <p:tav tm="100000">
                                          <p:val>
                                            <p:strVal val="#ppt_w"/>
                                          </p:val>
                                        </p:tav>
                                      </p:tavLst>
                                    </p:anim>
                                    <p:anim calcmode="lin" valueType="num">
                                      <p:cBhvr>
                                        <p:cTn id="101" dur="500" fill="hold"/>
                                        <p:tgtEl>
                                          <p:spTgt spid="370697"/>
                                        </p:tgtEl>
                                        <p:attrNameLst>
                                          <p:attrName>ppt_h</p:attrName>
                                        </p:attrNameLst>
                                      </p:cBhvr>
                                      <p:tavLst>
                                        <p:tav tm="0">
                                          <p:val>
                                            <p:fltVal val="0.000000"/>
                                          </p:val>
                                        </p:tav>
                                        <p:tav tm="100000">
                                          <p:val>
                                            <p:strVal val="#ppt_h"/>
                                          </p:val>
                                        </p:tav>
                                      </p:tavLst>
                                    </p:anim>
                                    <p:anim calcmode="lin" valueType="num">
                                      <p:cBhvr>
                                        <p:cTn id="102" dur="500" fill="hold"/>
                                        <p:tgtEl>
                                          <p:spTgt spid="370697"/>
                                        </p:tgtEl>
                                        <p:attrNameLst>
                                          <p:attrName>style.rotation</p:attrName>
                                        </p:attrNameLst>
                                      </p:cBhvr>
                                      <p:tavLst>
                                        <p:tav tm="0">
                                          <p:val>
                                            <p:fltVal val="360.000000"/>
                                          </p:val>
                                        </p:tav>
                                        <p:tav tm="100000">
                                          <p:val>
                                            <p:fltVal val="0.000000"/>
                                          </p:val>
                                        </p:tav>
                                      </p:tavLst>
                                    </p:anim>
                                    <p:animEffect transition="in" filter="fade">
                                      <p:cBhvr>
                                        <p:cTn id="103" dur="500"/>
                                        <p:tgtEl>
                                          <p:spTgt spid="370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p:bldP spid="370691" grpId="0"/>
      <p:bldP spid="370692" grpId="0"/>
      <p:bldP spid="370693" grpId="0"/>
      <p:bldP spid="37069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3" name="Text Box 2"/>
          <p:cNvSpPr txBox="1"/>
          <p:nvPr/>
        </p:nvSpPr>
        <p:spPr>
          <a:xfrm>
            <a:off x="514350" y="738188"/>
            <a:ext cx="8305800" cy="3013075"/>
          </a:xfrm>
          <a:prstGeom prst="rect">
            <a:avLst/>
          </a:prstGeom>
          <a:noFill/>
          <a:ln w="19050">
            <a:noFill/>
          </a:ln>
        </p:spPr>
        <p:txBody>
          <a:bodyPr>
            <a:spAutoFit/>
          </a:bodyPr>
          <a:p>
            <a:pPr>
              <a:lnSpc>
                <a:spcPct val="120000"/>
              </a:lnSpc>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例</a:t>
            </a:r>
            <a:r>
              <a:rPr lang="en-US" altLang="zh-CN" sz="3200" dirty="0">
                <a:solidFill>
                  <a:srgbClr val="CC0000"/>
                </a:solidFill>
                <a:latin typeface="Times New Roman" panose="02020603050405020304" pitchFamily="18" charset="0"/>
              </a:rPr>
              <a:t>1</a:t>
            </a:r>
            <a:r>
              <a:rPr lang="en-US" altLang="zh-CN" sz="3200" dirty="0">
                <a:latin typeface="宋体" panose="02010600030101010101" pitchFamily="2" charset="-122"/>
              </a:rPr>
              <a:t>  </a:t>
            </a:r>
            <a:r>
              <a:rPr lang="en-US" altLang="zh-CN" sz="3200" b="0" dirty="0">
                <a:latin typeface="Times New Roman" panose="02020603050405020304" pitchFamily="18" charset="0"/>
              </a:rPr>
              <a:t>A</a:t>
            </a:r>
            <a:r>
              <a:rPr lang="zh-CN" altLang="en-US" sz="3200" dirty="0">
                <a:latin typeface="宋体" panose="02010600030101010101" pitchFamily="2" charset="-122"/>
              </a:rPr>
              <a:t>、</a:t>
            </a:r>
            <a:r>
              <a:rPr lang="en-US" altLang="zh-CN" sz="3200" b="0" dirty="0">
                <a:latin typeface="Times New Roman" panose="02020603050405020304" pitchFamily="18" charset="0"/>
              </a:rPr>
              <a:t>B</a:t>
            </a:r>
            <a:r>
              <a:rPr lang="en-US" altLang="zh-CN" sz="3200" b="0" dirty="0">
                <a:latin typeface="宋体" panose="02010600030101010101" pitchFamily="2" charset="-122"/>
              </a:rPr>
              <a:t> </a:t>
            </a:r>
            <a:r>
              <a:rPr lang="zh-CN" altLang="en-US" sz="3200" dirty="0">
                <a:latin typeface="宋体" panose="02010600030101010101" pitchFamily="2" charset="-122"/>
              </a:rPr>
              <a:t>为两个汽笛，其频率皆为</a:t>
            </a:r>
            <a:r>
              <a:rPr lang="en-US" altLang="zh-CN" sz="3200" b="0" dirty="0">
                <a:latin typeface="Times New Roman" panose="02020603050405020304" pitchFamily="18" charset="0"/>
              </a:rPr>
              <a:t>500 Hz</a:t>
            </a:r>
            <a:r>
              <a:rPr lang="zh-CN" altLang="en-US" sz="3200" dirty="0">
                <a:latin typeface="宋体" panose="02010600030101010101" pitchFamily="2" charset="-122"/>
              </a:rPr>
              <a:t>，</a:t>
            </a:r>
            <a:r>
              <a:rPr lang="en-US" altLang="zh-CN" sz="3200" b="0" dirty="0">
                <a:latin typeface="Times New Roman" panose="02020603050405020304" pitchFamily="18" charset="0"/>
              </a:rPr>
              <a:t>A</a:t>
            </a:r>
            <a:r>
              <a:rPr lang="en-US" altLang="zh-CN" sz="3200" b="0" i="1" dirty="0">
                <a:latin typeface="宋体" panose="02010600030101010101" pitchFamily="2" charset="-122"/>
              </a:rPr>
              <a:t> </a:t>
            </a:r>
            <a:r>
              <a:rPr lang="zh-CN" altLang="en-US" sz="3200" dirty="0">
                <a:latin typeface="宋体" panose="02010600030101010101" pitchFamily="2" charset="-122"/>
              </a:rPr>
              <a:t>静止</a:t>
            </a:r>
            <a:r>
              <a:rPr lang="zh-CN" altLang="en-US" sz="3200" dirty="0">
                <a:latin typeface="Times New Roman" panose="02020603050405020304" pitchFamily="18" charset="0"/>
              </a:rPr>
              <a:t>，</a:t>
            </a:r>
            <a:r>
              <a:rPr lang="en-US" altLang="zh-CN" sz="3200" b="0" dirty="0">
                <a:latin typeface="Times New Roman" panose="02020603050405020304" pitchFamily="18" charset="0"/>
              </a:rPr>
              <a:t>B</a:t>
            </a:r>
            <a:r>
              <a:rPr lang="en-US" altLang="zh-CN" sz="3200" b="0" i="1" dirty="0">
                <a:latin typeface="宋体" panose="02010600030101010101" pitchFamily="2" charset="-122"/>
              </a:rPr>
              <a:t> </a:t>
            </a:r>
            <a:r>
              <a:rPr lang="zh-CN" altLang="en-US" sz="3200" dirty="0">
                <a:latin typeface="宋体" panose="02010600030101010101" pitchFamily="2" charset="-122"/>
              </a:rPr>
              <a:t>以       的速率向右运动</a:t>
            </a:r>
            <a:r>
              <a:rPr lang="en-US" altLang="zh-CN" sz="3200" dirty="0">
                <a:latin typeface="Times New Roman" panose="02020603050405020304" pitchFamily="18" charset="0"/>
              </a:rPr>
              <a:t>.</a:t>
            </a:r>
            <a:r>
              <a:rPr lang="en-US" altLang="zh-CN" sz="3200" dirty="0">
                <a:latin typeface="宋体" panose="02010600030101010101" pitchFamily="2" charset="-122"/>
              </a:rPr>
              <a:t> </a:t>
            </a:r>
            <a:r>
              <a:rPr lang="zh-CN" altLang="en-US" sz="3200" dirty="0">
                <a:latin typeface="宋体" panose="02010600030101010101" pitchFamily="2" charset="-122"/>
              </a:rPr>
              <a:t>在两个汽笛之间有一观察者</a:t>
            </a:r>
            <a:r>
              <a:rPr lang="en-US" altLang="zh-CN" sz="3200" b="0" dirty="0">
                <a:latin typeface="Times New Roman" panose="02020603050405020304" pitchFamily="18" charset="0"/>
              </a:rPr>
              <a:t>O</a:t>
            </a:r>
            <a:r>
              <a:rPr lang="zh-CN" altLang="en-US" sz="3200" dirty="0">
                <a:latin typeface="宋体" panose="02010600030101010101" pitchFamily="2" charset="-122"/>
              </a:rPr>
              <a:t>，以       的速度也向右运动</a:t>
            </a:r>
            <a:r>
              <a:rPr lang="en-US" altLang="zh-CN" sz="3200" dirty="0">
                <a:latin typeface="宋体" panose="02010600030101010101" pitchFamily="2" charset="-122"/>
              </a:rPr>
              <a:t>. </a:t>
            </a:r>
            <a:r>
              <a:rPr lang="zh-CN" altLang="en-US" sz="3200" dirty="0">
                <a:latin typeface="宋体" panose="02010600030101010101" pitchFamily="2" charset="-122"/>
              </a:rPr>
              <a:t>已知空气中的声速为        </a:t>
            </a:r>
            <a:r>
              <a:rPr lang="en-US" altLang="zh-CN" sz="3200" dirty="0">
                <a:latin typeface="宋体" panose="02010600030101010101" pitchFamily="2" charset="-122"/>
              </a:rPr>
              <a:t>,</a:t>
            </a:r>
            <a:r>
              <a:rPr lang="zh-CN" altLang="en-US" sz="3200" dirty="0">
                <a:latin typeface="宋体" panose="02010600030101010101" pitchFamily="2" charset="-122"/>
              </a:rPr>
              <a:t>求：</a:t>
            </a:r>
            <a:endParaRPr lang="zh-CN" altLang="en-US" sz="3200" dirty="0">
              <a:latin typeface="宋体" panose="02010600030101010101" pitchFamily="2" charset="-122"/>
            </a:endParaRPr>
          </a:p>
        </p:txBody>
      </p:sp>
      <p:sp>
        <p:nvSpPr>
          <p:cNvPr id="50184" name="Text Box 3"/>
          <p:cNvSpPr txBox="1"/>
          <p:nvPr/>
        </p:nvSpPr>
        <p:spPr>
          <a:xfrm>
            <a:off x="412750" y="3619500"/>
            <a:ext cx="6696075" cy="676275"/>
          </a:xfrm>
          <a:prstGeom prst="rect">
            <a:avLst/>
          </a:prstGeom>
          <a:noFill/>
          <a:ln w="19050">
            <a:noFill/>
          </a:ln>
        </p:spPr>
        <p:txBody>
          <a:bodyPr>
            <a:spAutoFit/>
          </a:bodyPr>
          <a:p>
            <a:pPr>
              <a:lnSpc>
                <a:spcPct val="120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latin typeface="宋体" panose="02010600030101010101" pitchFamily="2" charset="-122"/>
              </a:rPr>
              <a:t>观察者听到来自</a:t>
            </a:r>
            <a:r>
              <a:rPr lang="en-US" altLang="zh-CN" sz="3200" b="0" dirty="0">
                <a:latin typeface="Times New Roman" panose="02020603050405020304" pitchFamily="18" charset="0"/>
              </a:rPr>
              <a:t>A</a:t>
            </a:r>
            <a:r>
              <a:rPr lang="zh-CN" altLang="en-US" sz="3200" dirty="0">
                <a:latin typeface="宋体" panose="02010600030101010101" pitchFamily="2" charset="-122"/>
              </a:rPr>
              <a:t>的频率；</a:t>
            </a:r>
            <a:endParaRPr lang="zh-CN" altLang="en-US" sz="3200" dirty="0">
              <a:latin typeface="宋体" panose="02010600030101010101" pitchFamily="2" charset="-122"/>
            </a:endParaRPr>
          </a:p>
        </p:txBody>
      </p:sp>
      <p:sp>
        <p:nvSpPr>
          <p:cNvPr id="50185" name="Text Box 4"/>
          <p:cNvSpPr txBox="1"/>
          <p:nvPr/>
        </p:nvSpPr>
        <p:spPr>
          <a:xfrm>
            <a:off x="403225" y="4238625"/>
            <a:ext cx="5845175" cy="676275"/>
          </a:xfrm>
          <a:prstGeom prst="rect">
            <a:avLst/>
          </a:prstGeom>
          <a:noFill/>
          <a:ln w="19050">
            <a:noFill/>
          </a:ln>
        </p:spPr>
        <p:txBody>
          <a:bodyPr>
            <a:spAutoFit/>
          </a:bodyPr>
          <a:p>
            <a:pPr>
              <a:lnSpc>
                <a:spcPct val="120000"/>
              </a:lnSpc>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zh-CN" altLang="en-US" sz="3200" dirty="0">
                <a:latin typeface="宋体" panose="02010600030101010101" pitchFamily="2" charset="-122"/>
              </a:rPr>
              <a:t>观察者听到来自</a:t>
            </a:r>
            <a:r>
              <a:rPr lang="en-US" altLang="zh-CN" sz="3200" b="0" dirty="0">
                <a:latin typeface="Times New Roman" panose="02020603050405020304" pitchFamily="18" charset="0"/>
              </a:rPr>
              <a:t>B</a:t>
            </a:r>
            <a:r>
              <a:rPr lang="zh-CN" altLang="en-US" sz="3200" dirty="0">
                <a:latin typeface="宋体" panose="02010600030101010101" pitchFamily="2" charset="-122"/>
              </a:rPr>
              <a:t>的频率；</a:t>
            </a:r>
            <a:endParaRPr lang="zh-CN" altLang="en-US" sz="3200" dirty="0">
              <a:latin typeface="宋体" panose="02010600030101010101" pitchFamily="2" charset="-122"/>
            </a:endParaRPr>
          </a:p>
        </p:txBody>
      </p:sp>
      <p:sp>
        <p:nvSpPr>
          <p:cNvPr id="50186" name="Text Box 5"/>
          <p:cNvSpPr txBox="1"/>
          <p:nvPr/>
        </p:nvSpPr>
        <p:spPr>
          <a:xfrm>
            <a:off x="403225" y="4886325"/>
            <a:ext cx="5638800" cy="676275"/>
          </a:xfrm>
          <a:prstGeom prst="rect">
            <a:avLst/>
          </a:prstGeom>
          <a:noFill/>
          <a:ln w="19050">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3</a:t>
            </a:r>
            <a:r>
              <a:rPr lang="en-US" altLang="zh-CN" sz="3200" dirty="0">
                <a:solidFill>
                  <a:srgbClr val="CC0000"/>
                </a:solidFill>
                <a:latin typeface="宋体" panose="02010600030101010101" pitchFamily="2" charset="-122"/>
              </a:rPr>
              <a:t>)</a:t>
            </a:r>
            <a:r>
              <a:rPr lang="zh-CN" altLang="en-US" sz="3200" dirty="0">
                <a:latin typeface="宋体" panose="02010600030101010101" pitchFamily="2" charset="-122"/>
              </a:rPr>
              <a:t>观察者听到的拍频</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grpSp>
        <p:nvGrpSpPr>
          <p:cNvPr id="50187" name="Group 6"/>
          <p:cNvGrpSpPr/>
          <p:nvPr/>
        </p:nvGrpSpPr>
        <p:grpSpPr>
          <a:xfrm>
            <a:off x="4795838" y="4865688"/>
            <a:ext cx="3468687" cy="1371600"/>
            <a:chOff x="3021" y="3065"/>
            <a:chExt cx="2185" cy="864"/>
          </a:xfrm>
        </p:grpSpPr>
        <p:sp>
          <p:nvSpPr>
            <p:cNvPr id="50188" name="Rectangle 7"/>
            <p:cNvSpPr/>
            <p:nvPr/>
          </p:nvSpPr>
          <p:spPr>
            <a:xfrm>
              <a:off x="3046" y="3065"/>
              <a:ext cx="2160" cy="86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0189" name="Line 8"/>
            <p:cNvSpPr/>
            <p:nvPr/>
          </p:nvSpPr>
          <p:spPr>
            <a:xfrm>
              <a:off x="3156" y="3602"/>
              <a:ext cx="1810" cy="0"/>
            </a:xfrm>
            <a:prstGeom prst="line">
              <a:avLst/>
            </a:prstGeom>
            <a:ln w="28575" cap="flat" cmpd="sng">
              <a:solidFill>
                <a:schemeClr val="tx1"/>
              </a:solidFill>
              <a:prstDash val="solid"/>
              <a:headEnd type="none" w="med" len="med"/>
              <a:tailEnd type="none" w="med" len="med"/>
            </a:ln>
          </p:spPr>
        </p:sp>
        <p:sp>
          <p:nvSpPr>
            <p:cNvPr id="50190" name="Oval 9"/>
            <p:cNvSpPr/>
            <p:nvPr/>
          </p:nvSpPr>
          <p:spPr>
            <a:xfrm>
              <a:off x="3114"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0191" name="Oval 10"/>
            <p:cNvSpPr/>
            <p:nvPr/>
          </p:nvSpPr>
          <p:spPr>
            <a:xfrm>
              <a:off x="3732" y="3560"/>
              <a:ext cx="82"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0192" name="Oval 11"/>
            <p:cNvSpPr/>
            <p:nvPr/>
          </p:nvSpPr>
          <p:spPr>
            <a:xfrm>
              <a:off x="4925"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0193" name="Text Box 12"/>
            <p:cNvSpPr txBox="1"/>
            <p:nvPr/>
          </p:nvSpPr>
          <p:spPr>
            <a:xfrm>
              <a:off x="3021"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A</a:t>
              </a:r>
              <a:endParaRPr lang="en-US" altLang="zh-CN" sz="2800" b="0" dirty="0">
                <a:latin typeface="Times New Roman" panose="02020603050405020304" pitchFamily="18" charset="0"/>
              </a:endParaRPr>
            </a:p>
          </p:txBody>
        </p:sp>
        <p:sp>
          <p:nvSpPr>
            <p:cNvPr id="50194" name="Text Box 13"/>
            <p:cNvSpPr txBox="1"/>
            <p:nvPr/>
          </p:nvSpPr>
          <p:spPr>
            <a:xfrm>
              <a:off x="3630"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O</a:t>
              </a:r>
              <a:endParaRPr lang="en-US" altLang="zh-CN" sz="2800" b="0" dirty="0">
                <a:latin typeface="Times New Roman" panose="02020603050405020304" pitchFamily="18" charset="0"/>
              </a:endParaRPr>
            </a:p>
          </p:txBody>
        </p:sp>
        <p:sp>
          <p:nvSpPr>
            <p:cNvPr id="50195" name="Text Box 14"/>
            <p:cNvSpPr txBox="1"/>
            <p:nvPr/>
          </p:nvSpPr>
          <p:spPr>
            <a:xfrm>
              <a:off x="4839" y="3602"/>
              <a:ext cx="265"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B</a:t>
              </a:r>
              <a:endParaRPr lang="en-US" altLang="zh-CN" sz="2800" b="0" dirty="0">
                <a:latin typeface="Times New Roman" panose="02020603050405020304" pitchFamily="18" charset="0"/>
              </a:endParaRPr>
            </a:p>
          </p:txBody>
        </p:sp>
        <p:sp>
          <p:nvSpPr>
            <p:cNvPr id="50196" name="Line 15"/>
            <p:cNvSpPr/>
            <p:nvPr/>
          </p:nvSpPr>
          <p:spPr>
            <a:xfrm>
              <a:off x="3732" y="3314"/>
              <a:ext cx="247" cy="0"/>
            </a:xfrm>
            <a:prstGeom prst="line">
              <a:avLst/>
            </a:prstGeom>
            <a:ln w="28575" cap="flat" cmpd="sng">
              <a:solidFill>
                <a:srgbClr val="CC0000"/>
              </a:solidFill>
              <a:prstDash val="solid"/>
              <a:headEnd type="none" w="med" len="med"/>
              <a:tailEnd type="triangle" w="sm" len="lg"/>
            </a:ln>
          </p:spPr>
        </p:sp>
        <p:sp>
          <p:nvSpPr>
            <p:cNvPr id="50197" name="Line 16"/>
            <p:cNvSpPr/>
            <p:nvPr/>
          </p:nvSpPr>
          <p:spPr>
            <a:xfrm>
              <a:off x="4884" y="3314"/>
              <a:ext cx="247" cy="0"/>
            </a:xfrm>
            <a:prstGeom prst="line">
              <a:avLst/>
            </a:prstGeom>
            <a:ln w="28575" cap="flat" cmpd="sng">
              <a:solidFill>
                <a:srgbClr val="CC0000"/>
              </a:solidFill>
              <a:prstDash val="solid"/>
              <a:headEnd type="none" w="med" len="med"/>
              <a:tailEnd type="triangle" w="sm" len="lg"/>
            </a:ln>
          </p:spPr>
        </p:sp>
        <p:graphicFrame>
          <p:nvGraphicFramePr>
            <p:cNvPr id="50181" name="Object 17"/>
            <p:cNvGraphicFramePr/>
            <p:nvPr/>
          </p:nvGraphicFramePr>
          <p:xfrm>
            <a:off x="3485" y="3149"/>
            <a:ext cx="293" cy="329"/>
          </p:xfrm>
          <a:graphic>
            <a:graphicData uri="http://schemas.openxmlformats.org/presentationml/2006/ole">
              <mc:AlternateContent xmlns:mc="http://schemas.openxmlformats.org/markup-compatibility/2006">
                <mc:Choice xmlns:v="urn:schemas-microsoft-com:vml" Requires="v">
                  <p:oleObj spid="_x0000_s3232" name="" r:id="rId1" imgW="203200" imgH="228600" progId="Equation.3">
                    <p:embed/>
                  </p:oleObj>
                </mc:Choice>
                <mc:Fallback>
                  <p:oleObj name="" r:id="rId1" imgW="203200" imgH="228600" progId="Equation.3">
                    <p:embed/>
                    <p:pic>
                      <p:nvPicPr>
                        <p:cNvPr id="0" name="图片 3231"/>
                        <p:cNvPicPr/>
                        <p:nvPr/>
                      </p:nvPicPr>
                      <p:blipFill>
                        <a:blip r:embed="rId2"/>
                        <a:stretch>
                          <a:fillRect/>
                        </a:stretch>
                      </p:blipFill>
                      <p:spPr>
                        <a:xfrm>
                          <a:off x="3485" y="3149"/>
                          <a:ext cx="293" cy="329"/>
                        </a:xfrm>
                        <a:prstGeom prst="rect">
                          <a:avLst/>
                        </a:prstGeom>
                        <a:noFill/>
                        <a:ln w="38100">
                          <a:noFill/>
                          <a:miter/>
                        </a:ln>
                      </p:spPr>
                    </p:pic>
                  </p:oleObj>
                </mc:Fallback>
              </mc:AlternateContent>
            </a:graphicData>
          </a:graphic>
        </p:graphicFrame>
        <p:graphicFrame>
          <p:nvGraphicFramePr>
            <p:cNvPr id="50182" name="Object 18"/>
            <p:cNvGraphicFramePr/>
            <p:nvPr/>
          </p:nvGraphicFramePr>
          <p:xfrm>
            <a:off x="4573" y="3108"/>
            <a:ext cx="330" cy="329"/>
          </p:xfrm>
          <a:graphic>
            <a:graphicData uri="http://schemas.openxmlformats.org/presentationml/2006/ole">
              <mc:AlternateContent xmlns:mc="http://schemas.openxmlformats.org/markup-compatibility/2006">
                <mc:Choice xmlns:v="urn:schemas-microsoft-com:vml" Requires="v">
                  <p:oleObj spid="_x0000_s3233" name="" r:id="rId3" imgW="228600" imgH="228600" progId="Equation.3">
                    <p:embed/>
                  </p:oleObj>
                </mc:Choice>
                <mc:Fallback>
                  <p:oleObj name="" r:id="rId3" imgW="228600" imgH="228600" progId="Equation.3">
                    <p:embed/>
                    <p:pic>
                      <p:nvPicPr>
                        <p:cNvPr id="0" name="图片 3232"/>
                        <p:cNvPicPr/>
                        <p:nvPr/>
                      </p:nvPicPr>
                      <p:blipFill>
                        <a:blip r:embed="rId4"/>
                        <a:stretch>
                          <a:fillRect/>
                        </a:stretch>
                      </p:blipFill>
                      <p:spPr>
                        <a:xfrm>
                          <a:off x="4573" y="3108"/>
                          <a:ext cx="330" cy="329"/>
                        </a:xfrm>
                        <a:prstGeom prst="rect">
                          <a:avLst/>
                        </a:prstGeom>
                        <a:noFill/>
                        <a:ln w="38100">
                          <a:noFill/>
                          <a:miter/>
                        </a:ln>
                      </p:spPr>
                    </p:pic>
                  </p:oleObj>
                </mc:Fallback>
              </mc:AlternateContent>
            </a:graphicData>
          </a:graphic>
        </p:graphicFrame>
      </p:grpSp>
      <p:graphicFrame>
        <p:nvGraphicFramePr>
          <p:cNvPr id="50178" name="Object 19"/>
          <p:cNvGraphicFramePr/>
          <p:nvPr/>
        </p:nvGraphicFramePr>
        <p:xfrm>
          <a:off x="4064000" y="1384300"/>
          <a:ext cx="1557338" cy="608013"/>
        </p:xfrm>
        <a:graphic>
          <a:graphicData uri="http://schemas.openxmlformats.org/presentationml/2006/ole">
            <mc:AlternateContent xmlns:mc="http://schemas.openxmlformats.org/markup-compatibility/2006">
              <mc:Choice xmlns:v="urn:schemas-microsoft-com:vml" Requires="v">
                <p:oleObj spid="_x0000_s3227" name="" r:id="rId5" imgW="584200" imgH="228600" progId="Equation.3">
                  <p:embed/>
                </p:oleObj>
              </mc:Choice>
              <mc:Fallback>
                <p:oleObj name="" r:id="rId5" imgW="584200" imgH="228600" progId="Equation.3">
                  <p:embed/>
                  <p:pic>
                    <p:nvPicPr>
                      <p:cNvPr id="0" name="图片 3226"/>
                      <p:cNvPicPr/>
                      <p:nvPr/>
                    </p:nvPicPr>
                    <p:blipFill>
                      <a:blip r:embed="rId6"/>
                      <a:stretch>
                        <a:fillRect/>
                      </a:stretch>
                    </p:blipFill>
                    <p:spPr>
                      <a:xfrm>
                        <a:off x="4064000" y="1384300"/>
                        <a:ext cx="1557338" cy="608013"/>
                      </a:xfrm>
                      <a:prstGeom prst="rect">
                        <a:avLst/>
                      </a:prstGeom>
                      <a:noFill/>
                      <a:ln w="38100">
                        <a:noFill/>
                        <a:miter/>
                      </a:ln>
                    </p:spPr>
                  </p:pic>
                </p:oleObj>
              </mc:Fallback>
            </mc:AlternateContent>
          </a:graphicData>
        </a:graphic>
      </p:graphicFrame>
      <p:graphicFrame>
        <p:nvGraphicFramePr>
          <p:cNvPr id="50179" name="Object 20"/>
          <p:cNvGraphicFramePr/>
          <p:nvPr/>
        </p:nvGraphicFramePr>
        <p:xfrm>
          <a:off x="6588125" y="1943100"/>
          <a:ext cx="1524000" cy="608013"/>
        </p:xfrm>
        <a:graphic>
          <a:graphicData uri="http://schemas.openxmlformats.org/presentationml/2006/ole">
            <mc:AlternateContent xmlns:mc="http://schemas.openxmlformats.org/markup-compatibility/2006">
              <mc:Choice xmlns:v="urn:schemas-microsoft-com:vml" Requires="v">
                <p:oleObj spid="_x0000_s3228" name="" r:id="rId7" imgW="571500" imgH="228600" progId="Equation.3">
                  <p:embed/>
                </p:oleObj>
              </mc:Choice>
              <mc:Fallback>
                <p:oleObj name="" r:id="rId7" imgW="571500" imgH="228600" progId="Equation.3">
                  <p:embed/>
                  <p:pic>
                    <p:nvPicPr>
                      <p:cNvPr id="0" name="图片 3227"/>
                      <p:cNvPicPr/>
                      <p:nvPr/>
                    </p:nvPicPr>
                    <p:blipFill>
                      <a:blip r:embed="rId8"/>
                      <a:stretch>
                        <a:fillRect/>
                      </a:stretch>
                    </p:blipFill>
                    <p:spPr>
                      <a:xfrm>
                        <a:off x="6588125" y="1943100"/>
                        <a:ext cx="1524000" cy="608013"/>
                      </a:xfrm>
                      <a:prstGeom prst="rect">
                        <a:avLst/>
                      </a:prstGeom>
                      <a:noFill/>
                      <a:ln w="38100">
                        <a:noFill/>
                        <a:miter/>
                      </a:ln>
                    </p:spPr>
                  </p:pic>
                </p:oleObj>
              </mc:Fallback>
            </mc:AlternateContent>
          </a:graphicData>
        </a:graphic>
      </p:graphicFrame>
      <p:graphicFrame>
        <p:nvGraphicFramePr>
          <p:cNvPr id="50180" name="Object 21"/>
          <p:cNvGraphicFramePr/>
          <p:nvPr/>
        </p:nvGraphicFramePr>
        <p:xfrm>
          <a:off x="1058863" y="3162300"/>
          <a:ext cx="1727200" cy="608013"/>
        </p:xfrm>
        <a:graphic>
          <a:graphicData uri="http://schemas.openxmlformats.org/presentationml/2006/ole">
            <mc:AlternateContent xmlns:mc="http://schemas.openxmlformats.org/markup-compatibility/2006">
              <mc:Choice xmlns:v="urn:schemas-microsoft-com:vml" Requires="v">
                <p:oleObj spid="_x0000_s3229" name="" r:id="rId9" imgW="647700" imgH="228600" progId="Equation.3">
                  <p:embed/>
                </p:oleObj>
              </mc:Choice>
              <mc:Fallback>
                <p:oleObj name="" r:id="rId9" imgW="647700" imgH="228600" progId="Equation.3">
                  <p:embed/>
                  <p:pic>
                    <p:nvPicPr>
                      <p:cNvPr id="0" name="图片 3228"/>
                      <p:cNvPicPr/>
                      <p:nvPr/>
                    </p:nvPicPr>
                    <p:blipFill>
                      <a:blip r:embed="rId10"/>
                      <a:stretch>
                        <a:fillRect/>
                      </a:stretch>
                    </p:blipFill>
                    <p:spPr>
                      <a:xfrm>
                        <a:off x="1058863" y="3162300"/>
                        <a:ext cx="1727200" cy="608013"/>
                      </a:xfrm>
                      <a:prstGeom prst="rect">
                        <a:avLst/>
                      </a:prstGeom>
                      <a:noFill/>
                      <a:ln w="38100">
                        <a:noFill/>
                        <a:miter/>
                      </a:ln>
                    </p:spPr>
                  </p:pic>
                </p:oleObj>
              </mc:Fallback>
            </mc:AlternateContent>
          </a:graphicData>
        </a:graphic>
      </p:graphicFrame>
    </p:spTree>
  </p:cSld>
  <p:clrMapOvr>
    <a:masterClrMapping/>
  </p:clrMapOvr>
  <p:transition>
    <p:strips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2738" name="Object 2"/>
          <p:cNvGraphicFramePr/>
          <p:nvPr/>
        </p:nvGraphicFramePr>
        <p:xfrm>
          <a:off x="1219200" y="2362200"/>
          <a:ext cx="2046288" cy="1138238"/>
        </p:xfrm>
        <a:graphic>
          <a:graphicData uri="http://schemas.openxmlformats.org/presentationml/2006/ole">
            <mc:AlternateContent xmlns:mc="http://schemas.openxmlformats.org/markup-compatibility/2006">
              <mc:Choice xmlns:v="urn:schemas-microsoft-com:vml" Requires="v">
                <p:oleObj spid="_x0000_s3235" name="" r:id="rId1" imgW="774065" imgH="431800" progId="Equation.3">
                  <p:embed/>
                </p:oleObj>
              </mc:Choice>
              <mc:Fallback>
                <p:oleObj name="" r:id="rId1" imgW="774065" imgH="431800" progId="Equation.3">
                  <p:embed/>
                  <p:pic>
                    <p:nvPicPr>
                      <p:cNvPr id="0" name="图片 3234"/>
                      <p:cNvPicPr/>
                      <p:nvPr/>
                    </p:nvPicPr>
                    <p:blipFill>
                      <a:blip r:embed="rId2"/>
                      <a:stretch>
                        <a:fillRect/>
                      </a:stretch>
                    </p:blipFill>
                    <p:spPr>
                      <a:xfrm>
                        <a:off x="1219200" y="2362200"/>
                        <a:ext cx="2046288" cy="1138238"/>
                      </a:xfrm>
                      <a:prstGeom prst="rect">
                        <a:avLst/>
                      </a:prstGeom>
                      <a:noFill/>
                      <a:ln w="38100">
                        <a:noFill/>
                        <a:miter/>
                      </a:ln>
                    </p:spPr>
                  </p:pic>
                </p:oleObj>
              </mc:Fallback>
            </mc:AlternateContent>
          </a:graphicData>
        </a:graphic>
      </p:graphicFrame>
      <p:sp>
        <p:nvSpPr>
          <p:cNvPr id="51208" name="Text Box 3"/>
          <p:cNvSpPr txBox="1"/>
          <p:nvPr/>
        </p:nvSpPr>
        <p:spPr>
          <a:xfrm>
            <a:off x="1597025" y="990600"/>
            <a:ext cx="1612900" cy="579438"/>
          </a:xfrm>
          <a:prstGeom prst="rect">
            <a:avLst/>
          </a:prstGeom>
          <a:noFill/>
          <a:ln w="19050">
            <a:noFill/>
          </a:ln>
        </p:spPr>
        <p:txBody>
          <a:bodyPr wrap="none">
            <a:spAutoFit/>
          </a:bodyPr>
          <a:p>
            <a:pPr algn="ct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solidFill>
                  <a:srgbClr val="CC0000"/>
                </a:solidFill>
                <a:latin typeface="宋体" panose="02010600030101010101" pitchFamily="2" charset="-122"/>
              </a:rPr>
              <a:t>已知</a:t>
            </a:r>
            <a:endParaRPr lang="zh-CN" altLang="en-US" sz="3200" dirty="0">
              <a:solidFill>
                <a:srgbClr val="CC0000"/>
              </a:solidFill>
              <a:latin typeface="Times New Roman" panose="02020603050405020304" pitchFamily="18" charset="0"/>
            </a:endParaRPr>
          </a:p>
        </p:txBody>
      </p:sp>
      <p:graphicFrame>
        <p:nvGraphicFramePr>
          <p:cNvPr id="372740" name="Object 4"/>
          <p:cNvGraphicFramePr/>
          <p:nvPr/>
        </p:nvGraphicFramePr>
        <p:xfrm>
          <a:off x="1219200" y="3429000"/>
          <a:ext cx="5062538" cy="1041400"/>
        </p:xfrm>
        <a:graphic>
          <a:graphicData uri="http://schemas.openxmlformats.org/presentationml/2006/ole">
            <mc:AlternateContent xmlns:mc="http://schemas.openxmlformats.org/markup-compatibility/2006">
              <mc:Choice xmlns:v="urn:schemas-microsoft-com:vml" Requires="v">
                <p:oleObj spid="_x0000_s3248" name="" r:id="rId3" imgW="1904365" imgH="393700" progId="Equation.3">
                  <p:embed/>
                </p:oleObj>
              </mc:Choice>
              <mc:Fallback>
                <p:oleObj name="" r:id="rId3" imgW="1904365" imgH="393700" progId="Equation.3">
                  <p:embed/>
                  <p:pic>
                    <p:nvPicPr>
                      <p:cNvPr id="0" name="图片 3247"/>
                      <p:cNvPicPr/>
                      <p:nvPr/>
                    </p:nvPicPr>
                    <p:blipFill>
                      <a:blip r:embed="rId4"/>
                      <a:stretch>
                        <a:fillRect/>
                      </a:stretch>
                    </p:blipFill>
                    <p:spPr>
                      <a:xfrm>
                        <a:off x="1219200" y="3429000"/>
                        <a:ext cx="5062538" cy="1041400"/>
                      </a:xfrm>
                      <a:prstGeom prst="rect">
                        <a:avLst/>
                      </a:prstGeom>
                      <a:noFill/>
                      <a:ln w="38100">
                        <a:noFill/>
                        <a:miter/>
                      </a:ln>
                    </p:spPr>
                  </p:pic>
                </p:oleObj>
              </mc:Fallback>
            </mc:AlternateContent>
          </a:graphicData>
        </a:graphic>
      </p:graphicFrame>
      <p:sp>
        <p:nvSpPr>
          <p:cNvPr id="51209" name="Text Box 5"/>
          <p:cNvSpPr txBox="1"/>
          <p:nvPr/>
        </p:nvSpPr>
        <p:spPr>
          <a:xfrm>
            <a:off x="1000125" y="947738"/>
            <a:ext cx="1143000" cy="579437"/>
          </a:xfrm>
          <a:prstGeom prst="rect">
            <a:avLst/>
          </a:prstGeom>
          <a:noFill/>
          <a:ln w="19050">
            <a:noFill/>
          </a:ln>
        </p:spPr>
        <p:txBody>
          <a:bodyPr>
            <a:spAutoFit/>
          </a:bodyPr>
          <a:p>
            <a:r>
              <a:rPr lang="zh-CN" altLang="en-US" sz="3200" dirty="0">
                <a:solidFill>
                  <a:srgbClr val="CC0000"/>
                </a:solidFill>
                <a:latin typeface="宋体" panose="02010600030101010101" pitchFamily="2" charset="-122"/>
              </a:rPr>
              <a:t>解</a:t>
            </a:r>
            <a:r>
              <a:rPr lang="zh-CN" altLang="en-US" sz="3200" dirty="0">
                <a:latin typeface="宋体" panose="02010600030101010101" pitchFamily="2" charset="-122"/>
              </a:rPr>
              <a:t> </a:t>
            </a:r>
            <a:endParaRPr lang="zh-CN" altLang="en-US" sz="3200" dirty="0">
              <a:latin typeface="Times New Roman" panose="02020603050405020304" pitchFamily="18" charset="0"/>
            </a:endParaRPr>
          </a:p>
        </p:txBody>
      </p:sp>
      <p:graphicFrame>
        <p:nvGraphicFramePr>
          <p:cNvPr id="51204" name="Object 6"/>
          <p:cNvGraphicFramePr/>
          <p:nvPr/>
        </p:nvGraphicFramePr>
        <p:xfrm>
          <a:off x="1295400" y="1676400"/>
          <a:ext cx="6427788" cy="639763"/>
        </p:xfrm>
        <a:graphic>
          <a:graphicData uri="http://schemas.openxmlformats.org/presentationml/2006/ole">
            <mc:AlternateContent xmlns:mc="http://schemas.openxmlformats.org/markup-compatibility/2006">
              <mc:Choice xmlns:v="urn:schemas-microsoft-com:vml" Requires="v">
                <p:oleObj spid="_x0000_s3239" name="" r:id="rId5" imgW="2272030" imgH="241300" progId="Equation.3">
                  <p:embed/>
                </p:oleObj>
              </mc:Choice>
              <mc:Fallback>
                <p:oleObj name="" r:id="rId5" imgW="2272030" imgH="241300" progId="Equation.3">
                  <p:embed/>
                  <p:pic>
                    <p:nvPicPr>
                      <p:cNvPr id="0" name="图片 3238"/>
                      <p:cNvPicPr/>
                      <p:nvPr/>
                    </p:nvPicPr>
                    <p:blipFill>
                      <a:blip r:embed="rId6"/>
                      <a:stretch>
                        <a:fillRect/>
                      </a:stretch>
                    </p:blipFill>
                    <p:spPr>
                      <a:xfrm>
                        <a:off x="1295400" y="1676400"/>
                        <a:ext cx="6427788" cy="639763"/>
                      </a:xfrm>
                      <a:prstGeom prst="rect">
                        <a:avLst/>
                      </a:prstGeom>
                      <a:noFill/>
                      <a:ln w="38100">
                        <a:noFill/>
                        <a:miter/>
                      </a:ln>
                    </p:spPr>
                  </p:pic>
                </p:oleObj>
              </mc:Fallback>
            </mc:AlternateContent>
          </a:graphicData>
        </a:graphic>
      </p:graphicFrame>
      <p:graphicFrame>
        <p:nvGraphicFramePr>
          <p:cNvPr id="51205" name="Object 7"/>
          <p:cNvGraphicFramePr/>
          <p:nvPr/>
        </p:nvGraphicFramePr>
        <p:xfrm>
          <a:off x="4862513" y="1063625"/>
          <a:ext cx="177800" cy="368300"/>
        </p:xfrm>
        <a:graphic>
          <a:graphicData uri="http://schemas.openxmlformats.org/presentationml/2006/ole">
            <mc:AlternateContent xmlns:mc="http://schemas.openxmlformats.org/markup-compatibility/2006">
              <mc:Choice xmlns:v="urn:schemas-microsoft-com:vml" Requires="v">
                <p:oleObj spid="_x0000_s3277" name="" r:id="rId7" imgW="177800" imgH="367665" progId="Equation.3">
                  <p:embed/>
                </p:oleObj>
              </mc:Choice>
              <mc:Fallback>
                <p:oleObj name="" r:id="rId7" imgW="177800" imgH="367665" progId="Equation.3">
                  <p:embed/>
                  <p:pic>
                    <p:nvPicPr>
                      <p:cNvPr id="0" name="图片 3276"/>
                      <p:cNvPicPr/>
                      <p:nvPr/>
                    </p:nvPicPr>
                    <p:blipFill>
                      <a:blip r:embed="rId8"/>
                      <a:stretch>
                        <a:fillRect/>
                      </a:stretch>
                    </p:blipFill>
                    <p:spPr>
                      <a:xfrm>
                        <a:off x="4862513" y="1063625"/>
                        <a:ext cx="177800" cy="368300"/>
                      </a:xfrm>
                      <a:prstGeom prst="rect">
                        <a:avLst/>
                      </a:prstGeom>
                      <a:noFill/>
                      <a:ln w="38100">
                        <a:noFill/>
                        <a:miter/>
                      </a:ln>
                    </p:spPr>
                  </p:pic>
                </p:oleObj>
              </mc:Fallback>
            </mc:AlternateContent>
          </a:graphicData>
        </a:graphic>
      </p:graphicFrame>
      <p:grpSp>
        <p:nvGrpSpPr>
          <p:cNvPr id="51210" name="Group 8"/>
          <p:cNvGrpSpPr/>
          <p:nvPr/>
        </p:nvGrpSpPr>
        <p:grpSpPr>
          <a:xfrm>
            <a:off x="4795838" y="4865688"/>
            <a:ext cx="3468687" cy="1371600"/>
            <a:chOff x="3021" y="3065"/>
            <a:chExt cx="2185" cy="864"/>
          </a:xfrm>
        </p:grpSpPr>
        <p:sp>
          <p:nvSpPr>
            <p:cNvPr id="51211" name="Rectangle 9"/>
            <p:cNvSpPr/>
            <p:nvPr/>
          </p:nvSpPr>
          <p:spPr>
            <a:xfrm>
              <a:off x="3046" y="3065"/>
              <a:ext cx="2160" cy="86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12" name="Line 10"/>
            <p:cNvSpPr/>
            <p:nvPr/>
          </p:nvSpPr>
          <p:spPr>
            <a:xfrm>
              <a:off x="3156" y="3602"/>
              <a:ext cx="1810" cy="0"/>
            </a:xfrm>
            <a:prstGeom prst="line">
              <a:avLst/>
            </a:prstGeom>
            <a:ln w="28575" cap="flat" cmpd="sng">
              <a:solidFill>
                <a:schemeClr val="tx1"/>
              </a:solidFill>
              <a:prstDash val="solid"/>
              <a:headEnd type="none" w="med" len="med"/>
              <a:tailEnd type="none" w="med" len="med"/>
            </a:ln>
          </p:spPr>
        </p:sp>
        <p:sp>
          <p:nvSpPr>
            <p:cNvPr id="51213" name="Oval 11"/>
            <p:cNvSpPr/>
            <p:nvPr/>
          </p:nvSpPr>
          <p:spPr>
            <a:xfrm>
              <a:off x="3114"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14" name="Oval 12"/>
            <p:cNvSpPr/>
            <p:nvPr/>
          </p:nvSpPr>
          <p:spPr>
            <a:xfrm>
              <a:off x="3732" y="3560"/>
              <a:ext cx="82"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15" name="Oval 13"/>
            <p:cNvSpPr/>
            <p:nvPr/>
          </p:nvSpPr>
          <p:spPr>
            <a:xfrm>
              <a:off x="4925"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16" name="Text Box 14"/>
            <p:cNvSpPr txBox="1"/>
            <p:nvPr/>
          </p:nvSpPr>
          <p:spPr>
            <a:xfrm>
              <a:off x="3021"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A</a:t>
              </a:r>
              <a:endParaRPr lang="en-US" altLang="zh-CN" sz="2800" b="0" dirty="0">
                <a:latin typeface="Times New Roman" panose="02020603050405020304" pitchFamily="18" charset="0"/>
              </a:endParaRPr>
            </a:p>
          </p:txBody>
        </p:sp>
        <p:sp>
          <p:nvSpPr>
            <p:cNvPr id="51217" name="Text Box 15"/>
            <p:cNvSpPr txBox="1"/>
            <p:nvPr/>
          </p:nvSpPr>
          <p:spPr>
            <a:xfrm>
              <a:off x="3630"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O</a:t>
              </a:r>
              <a:endParaRPr lang="en-US" altLang="zh-CN" sz="2800" b="0" dirty="0">
                <a:latin typeface="Times New Roman" panose="02020603050405020304" pitchFamily="18" charset="0"/>
              </a:endParaRPr>
            </a:p>
          </p:txBody>
        </p:sp>
        <p:sp>
          <p:nvSpPr>
            <p:cNvPr id="51218" name="Text Box 16"/>
            <p:cNvSpPr txBox="1"/>
            <p:nvPr/>
          </p:nvSpPr>
          <p:spPr>
            <a:xfrm>
              <a:off x="4839" y="3602"/>
              <a:ext cx="265"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B</a:t>
              </a:r>
              <a:endParaRPr lang="en-US" altLang="zh-CN" sz="2800" b="0" dirty="0">
                <a:latin typeface="Times New Roman" panose="02020603050405020304" pitchFamily="18" charset="0"/>
              </a:endParaRPr>
            </a:p>
          </p:txBody>
        </p:sp>
        <p:sp>
          <p:nvSpPr>
            <p:cNvPr id="51219" name="Line 17"/>
            <p:cNvSpPr/>
            <p:nvPr/>
          </p:nvSpPr>
          <p:spPr>
            <a:xfrm>
              <a:off x="3732" y="3314"/>
              <a:ext cx="247" cy="0"/>
            </a:xfrm>
            <a:prstGeom prst="line">
              <a:avLst/>
            </a:prstGeom>
            <a:ln w="28575" cap="flat" cmpd="sng">
              <a:solidFill>
                <a:srgbClr val="CC0000"/>
              </a:solidFill>
              <a:prstDash val="solid"/>
              <a:headEnd type="none" w="med" len="med"/>
              <a:tailEnd type="triangle" w="sm" len="lg"/>
            </a:ln>
          </p:spPr>
        </p:sp>
        <p:sp>
          <p:nvSpPr>
            <p:cNvPr id="51220" name="Line 18"/>
            <p:cNvSpPr/>
            <p:nvPr/>
          </p:nvSpPr>
          <p:spPr>
            <a:xfrm>
              <a:off x="4884" y="3314"/>
              <a:ext cx="247" cy="0"/>
            </a:xfrm>
            <a:prstGeom prst="line">
              <a:avLst/>
            </a:prstGeom>
            <a:ln w="28575" cap="flat" cmpd="sng">
              <a:solidFill>
                <a:srgbClr val="CC0000"/>
              </a:solidFill>
              <a:prstDash val="solid"/>
              <a:headEnd type="none" w="med" len="med"/>
              <a:tailEnd type="triangle" w="sm" len="lg"/>
            </a:ln>
          </p:spPr>
        </p:sp>
        <p:graphicFrame>
          <p:nvGraphicFramePr>
            <p:cNvPr id="51206" name="Object 19"/>
            <p:cNvGraphicFramePr/>
            <p:nvPr/>
          </p:nvGraphicFramePr>
          <p:xfrm>
            <a:off x="3485" y="3149"/>
            <a:ext cx="293" cy="329"/>
          </p:xfrm>
          <a:graphic>
            <a:graphicData uri="http://schemas.openxmlformats.org/presentationml/2006/ole">
              <mc:AlternateContent xmlns:mc="http://schemas.openxmlformats.org/markup-compatibility/2006">
                <mc:Choice xmlns:v="urn:schemas-microsoft-com:vml" Requires="v">
                  <p:oleObj spid="_x0000_s3246" name="" r:id="rId9" imgW="203200" imgH="228600" progId="Equation.3">
                    <p:embed/>
                  </p:oleObj>
                </mc:Choice>
                <mc:Fallback>
                  <p:oleObj name="" r:id="rId9" imgW="203200" imgH="228600" progId="Equation.3">
                    <p:embed/>
                    <p:pic>
                      <p:nvPicPr>
                        <p:cNvPr id="0" name="图片 3245"/>
                        <p:cNvPicPr/>
                        <p:nvPr/>
                      </p:nvPicPr>
                      <p:blipFill>
                        <a:blip r:embed="rId10"/>
                        <a:stretch>
                          <a:fillRect/>
                        </a:stretch>
                      </p:blipFill>
                      <p:spPr>
                        <a:xfrm>
                          <a:off x="3485" y="3149"/>
                          <a:ext cx="293" cy="329"/>
                        </a:xfrm>
                        <a:prstGeom prst="rect">
                          <a:avLst/>
                        </a:prstGeom>
                        <a:noFill/>
                        <a:ln w="38100">
                          <a:noFill/>
                          <a:miter/>
                        </a:ln>
                      </p:spPr>
                    </p:pic>
                  </p:oleObj>
                </mc:Fallback>
              </mc:AlternateContent>
            </a:graphicData>
          </a:graphic>
        </p:graphicFrame>
        <p:graphicFrame>
          <p:nvGraphicFramePr>
            <p:cNvPr id="51207" name="Object 20"/>
            <p:cNvGraphicFramePr/>
            <p:nvPr/>
          </p:nvGraphicFramePr>
          <p:xfrm>
            <a:off x="4573" y="3108"/>
            <a:ext cx="330" cy="329"/>
          </p:xfrm>
          <a:graphic>
            <a:graphicData uri="http://schemas.openxmlformats.org/presentationml/2006/ole">
              <mc:AlternateContent xmlns:mc="http://schemas.openxmlformats.org/markup-compatibility/2006">
                <mc:Choice xmlns:v="urn:schemas-microsoft-com:vml" Requires="v">
                  <p:oleObj spid="_x0000_s3247" name="" r:id="rId11" imgW="228600" imgH="228600" progId="Equation.3">
                    <p:embed/>
                  </p:oleObj>
                </mc:Choice>
                <mc:Fallback>
                  <p:oleObj name="" r:id="rId11" imgW="228600" imgH="228600" progId="Equation.3">
                    <p:embed/>
                    <p:pic>
                      <p:nvPicPr>
                        <p:cNvPr id="0" name="图片 3246"/>
                        <p:cNvPicPr/>
                        <p:nvPr/>
                      </p:nvPicPr>
                      <p:blipFill>
                        <a:blip r:embed="rId12"/>
                        <a:stretch>
                          <a:fillRect/>
                        </a:stretch>
                      </p:blipFill>
                      <p:spPr>
                        <a:xfrm>
                          <a:off x="4573" y="3108"/>
                          <a:ext cx="330" cy="32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72738"/>
                                        </p:tgtEl>
                                        <p:attrNameLst>
                                          <p:attrName>style.visibility</p:attrName>
                                        </p:attrNameLst>
                                      </p:cBhvr>
                                      <p:to>
                                        <p:strVal val="visible"/>
                                      </p:to>
                                    </p:set>
                                    <p:anim calcmode="lin" valueType="num">
                                      <p:cBhvr>
                                        <p:cTn id="7" dur="500" fill="hold"/>
                                        <p:tgtEl>
                                          <p:spTgt spid="372738"/>
                                        </p:tgtEl>
                                        <p:attrNameLst>
                                          <p:attrName>ppt_w</p:attrName>
                                        </p:attrNameLst>
                                      </p:cBhvr>
                                      <p:tavLst>
                                        <p:tav tm="0">
                                          <p:val>
                                            <p:fltVal val="0.000000"/>
                                          </p:val>
                                        </p:tav>
                                        <p:tav tm="100000">
                                          <p:val>
                                            <p:strVal val="#ppt_w"/>
                                          </p:val>
                                        </p:tav>
                                      </p:tavLst>
                                    </p:anim>
                                    <p:anim calcmode="lin" valueType="num">
                                      <p:cBhvr>
                                        <p:cTn id="8" dur="500" fill="hold"/>
                                        <p:tgtEl>
                                          <p:spTgt spid="37273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72740"/>
                                        </p:tgtEl>
                                        <p:attrNameLst>
                                          <p:attrName>style.visibility</p:attrName>
                                        </p:attrNameLst>
                                      </p:cBhvr>
                                      <p:to>
                                        <p:strVal val="visible"/>
                                      </p:to>
                                    </p:set>
                                    <p:anim calcmode="lin" valueType="num">
                                      <p:cBhvr>
                                        <p:cTn id="13" dur="500" fill="hold"/>
                                        <p:tgtEl>
                                          <p:spTgt spid="372740"/>
                                        </p:tgtEl>
                                        <p:attrNameLst>
                                          <p:attrName>ppt_w</p:attrName>
                                        </p:attrNameLst>
                                      </p:cBhvr>
                                      <p:tavLst>
                                        <p:tav tm="0">
                                          <p:val>
                                            <p:fltVal val="0.000000"/>
                                          </p:val>
                                        </p:tav>
                                        <p:tav tm="100000">
                                          <p:val>
                                            <p:strVal val="#ppt_w"/>
                                          </p:val>
                                        </p:tav>
                                      </p:tavLst>
                                    </p:anim>
                                    <p:anim calcmode="lin" valueType="num">
                                      <p:cBhvr>
                                        <p:cTn id="14" dur="500" fill="hold"/>
                                        <p:tgtEl>
                                          <p:spTgt spid="3727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3762" name="Object 2"/>
          <p:cNvGraphicFramePr/>
          <p:nvPr/>
        </p:nvGraphicFramePr>
        <p:xfrm>
          <a:off x="1701800" y="1752600"/>
          <a:ext cx="5284788" cy="1066800"/>
        </p:xfrm>
        <a:graphic>
          <a:graphicData uri="http://schemas.openxmlformats.org/presentationml/2006/ole">
            <mc:AlternateContent xmlns:mc="http://schemas.openxmlformats.org/markup-compatibility/2006">
              <mc:Choice xmlns:v="urn:schemas-microsoft-com:vml" Requires="v">
                <p:oleObj spid="_x0000_s3236" name="" r:id="rId1" imgW="1942465" imgH="393700" progId="Equation.3">
                  <p:embed/>
                </p:oleObj>
              </mc:Choice>
              <mc:Fallback>
                <p:oleObj name="" r:id="rId1" imgW="1942465" imgH="393700" progId="Equation.3">
                  <p:embed/>
                  <p:pic>
                    <p:nvPicPr>
                      <p:cNvPr id="0" name="图片 3235"/>
                      <p:cNvPicPr/>
                      <p:nvPr/>
                    </p:nvPicPr>
                    <p:blipFill>
                      <a:blip r:embed="rId2"/>
                      <a:stretch>
                        <a:fillRect/>
                      </a:stretch>
                    </p:blipFill>
                    <p:spPr>
                      <a:xfrm>
                        <a:off x="1701800" y="1752600"/>
                        <a:ext cx="5284788" cy="1066800"/>
                      </a:xfrm>
                      <a:prstGeom prst="rect">
                        <a:avLst/>
                      </a:prstGeom>
                      <a:noFill/>
                      <a:ln w="38100">
                        <a:noFill/>
                        <a:miter/>
                      </a:ln>
                    </p:spPr>
                  </p:pic>
                </p:oleObj>
              </mc:Fallback>
            </mc:AlternateContent>
          </a:graphicData>
        </a:graphic>
      </p:graphicFrame>
      <p:sp>
        <p:nvSpPr>
          <p:cNvPr id="373763" name="Text Box 3"/>
          <p:cNvSpPr txBox="1"/>
          <p:nvPr/>
        </p:nvSpPr>
        <p:spPr>
          <a:xfrm>
            <a:off x="827088" y="2895600"/>
            <a:ext cx="4437062" cy="579438"/>
          </a:xfrm>
          <a:prstGeom prst="rect">
            <a:avLst/>
          </a:prstGeom>
          <a:noFill/>
          <a:ln w="19050">
            <a:noFill/>
          </a:ln>
        </p:spPr>
        <p:txBody>
          <a:bodyPr>
            <a:spAutoFit/>
          </a:bodyPr>
          <a:p>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3</a:t>
            </a:r>
            <a:r>
              <a:rPr lang="en-US" altLang="zh-CN" sz="3200" dirty="0">
                <a:solidFill>
                  <a:srgbClr val="CC0000"/>
                </a:solidFill>
                <a:latin typeface="宋体" panose="02010600030101010101" pitchFamily="2" charset="-122"/>
              </a:rPr>
              <a:t>) </a:t>
            </a:r>
            <a:r>
              <a:rPr lang="zh-CN" altLang="en-US" sz="3200" dirty="0">
                <a:latin typeface="宋体" panose="02010600030101010101" pitchFamily="2" charset="-122"/>
              </a:rPr>
              <a:t>观察者听到的拍频</a:t>
            </a:r>
            <a:endParaRPr lang="zh-CN" altLang="en-US" sz="3200" dirty="0">
              <a:latin typeface="宋体" panose="02010600030101010101" pitchFamily="2" charset="-122"/>
            </a:endParaRPr>
          </a:p>
        </p:txBody>
      </p:sp>
      <p:graphicFrame>
        <p:nvGraphicFramePr>
          <p:cNvPr id="373764" name="Object 4"/>
          <p:cNvGraphicFramePr/>
          <p:nvPr/>
        </p:nvGraphicFramePr>
        <p:xfrm>
          <a:off x="1676400" y="3657600"/>
          <a:ext cx="3767138" cy="696913"/>
        </p:xfrm>
        <a:graphic>
          <a:graphicData uri="http://schemas.openxmlformats.org/presentationml/2006/ole">
            <mc:AlternateContent xmlns:mc="http://schemas.openxmlformats.org/markup-compatibility/2006">
              <mc:Choice xmlns:v="urn:schemas-microsoft-com:vml" Requires="v">
                <p:oleObj spid="_x0000_s3240" name="" r:id="rId3" imgW="1294130" imgH="254000" progId="Equation.3">
                  <p:embed/>
                </p:oleObj>
              </mc:Choice>
              <mc:Fallback>
                <p:oleObj name="" r:id="rId3" imgW="1294130" imgH="254000" progId="Equation.3">
                  <p:embed/>
                  <p:pic>
                    <p:nvPicPr>
                      <p:cNvPr id="0" name="图片 3239"/>
                      <p:cNvPicPr/>
                      <p:nvPr/>
                    </p:nvPicPr>
                    <p:blipFill>
                      <a:blip r:embed="rId4"/>
                      <a:stretch>
                        <a:fillRect/>
                      </a:stretch>
                    </p:blipFill>
                    <p:spPr>
                      <a:xfrm>
                        <a:off x="1676400" y="3657600"/>
                        <a:ext cx="3767138" cy="696913"/>
                      </a:xfrm>
                      <a:prstGeom prst="rect">
                        <a:avLst/>
                      </a:prstGeom>
                      <a:noFill/>
                      <a:ln w="38100">
                        <a:noFill/>
                        <a:miter/>
                      </a:ln>
                    </p:spPr>
                  </p:pic>
                </p:oleObj>
              </mc:Fallback>
            </mc:AlternateContent>
          </a:graphicData>
        </a:graphic>
      </p:graphicFrame>
      <p:sp>
        <p:nvSpPr>
          <p:cNvPr id="52231" name="Rectangle 5"/>
          <p:cNvSpPr/>
          <p:nvPr/>
        </p:nvSpPr>
        <p:spPr>
          <a:xfrm>
            <a:off x="827088" y="1052513"/>
            <a:ext cx="5715000" cy="579437"/>
          </a:xfrm>
          <a:prstGeom prst="rect">
            <a:avLst/>
          </a:prstGeom>
          <a:noFill/>
          <a:ln w="19050">
            <a:noFill/>
          </a:ln>
        </p:spPr>
        <p:txBody>
          <a:bodyPr>
            <a:spAutoFit/>
          </a:bodyPr>
          <a:p>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 </a:t>
            </a:r>
            <a:r>
              <a:rPr lang="zh-CN" altLang="en-US" sz="3200" dirty="0">
                <a:latin typeface="Times New Roman" panose="02020603050405020304" pitchFamily="18" charset="0"/>
              </a:rPr>
              <a:t>观察者听到来自</a:t>
            </a:r>
            <a:r>
              <a:rPr lang="en-US" altLang="zh-CN" sz="3200" b="0" dirty="0">
                <a:latin typeface="Times New Roman" panose="02020603050405020304" pitchFamily="18" charset="0"/>
              </a:rPr>
              <a:t>B</a:t>
            </a:r>
            <a:r>
              <a:rPr lang="en-US" altLang="zh-CN" sz="3200" b="0" i="1" dirty="0">
                <a:latin typeface="Times New Roman" panose="02020603050405020304" pitchFamily="18" charset="0"/>
              </a:rPr>
              <a:t> </a:t>
            </a:r>
            <a:r>
              <a:rPr lang="zh-CN" altLang="en-US" sz="3200" dirty="0">
                <a:latin typeface="Times New Roman" panose="02020603050405020304" pitchFamily="18" charset="0"/>
              </a:rPr>
              <a:t>的频率</a:t>
            </a:r>
            <a:endParaRPr lang="zh-CN" altLang="en-US" sz="3200" dirty="0">
              <a:latin typeface="Times New Roman" panose="02020603050405020304" pitchFamily="18" charset="0"/>
            </a:endParaRPr>
          </a:p>
        </p:txBody>
      </p:sp>
      <p:grpSp>
        <p:nvGrpSpPr>
          <p:cNvPr id="52232" name="Group 6"/>
          <p:cNvGrpSpPr/>
          <p:nvPr/>
        </p:nvGrpSpPr>
        <p:grpSpPr>
          <a:xfrm>
            <a:off x="4795838" y="4865688"/>
            <a:ext cx="3468687" cy="1371600"/>
            <a:chOff x="3021" y="3065"/>
            <a:chExt cx="2185" cy="864"/>
          </a:xfrm>
        </p:grpSpPr>
        <p:sp>
          <p:nvSpPr>
            <p:cNvPr id="52233" name="Rectangle 7"/>
            <p:cNvSpPr/>
            <p:nvPr/>
          </p:nvSpPr>
          <p:spPr>
            <a:xfrm>
              <a:off x="3046" y="3065"/>
              <a:ext cx="2160" cy="864"/>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2234" name="Line 8"/>
            <p:cNvSpPr/>
            <p:nvPr/>
          </p:nvSpPr>
          <p:spPr>
            <a:xfrm>
              <a:off x="3156" y="3602"/>
              <a:ext cx="1810" cy="0"/>
            </a:xfrm>
            <a:prstGeom prst="line">
              <a:avLst/>
            </a:prstGeom>
            <a:ln w="28575" cap="flat" cmpd="sng">
              <a:solidFill>
                <a:schemeClr val="tx1"/>
              </a:solidFill>
              <a:prstDash val="solid"/>
              <a:headEnd type="none" w="med" len="med"/>
              <a:tailEnd type="none" w="med" len="med"/>
            </a:ln>
          </p:spPr>
        </p:sp>
        <p:sp>
          <p:nvSpPr>
            <p:cNvPr id="52235" name="Oval 9"/>
            <p:cNvSpPr/>
            <p:nvPr/>
          </p:nvSpPr>
          <p:spPr>
            <a:xfrm>
              <a:off x="3114"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2236" name="Oval 10"/>
            <p:cNvSpPr/>
            <p:nvPr/>
          </p:nvSpPr>
          <p:spPr>
            <a:xfrm>
              <a:off x="3732" y="3560"/>
              <a:ext cx="82"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2237" name="Oval 11"/>
            <p:cNvSpPr/>
            <p:nvPr/>
          </p:nvSpPr>
          <p:spPr>
            <a:xfrm>
              <a:off x="4925" y="3560"/>
              <a:ext cx="83" cy="83"/>
            </a:xfrm>
            <a:prstGeom prst="ellipse">
              <a:avLst/>
            </a:prstGeom>
            <a:solidFill>
              <a:srgbClr val="CC0000"/>
            </a:solidFill>
            <a:ln w="190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52238" name="Text Box 12"/>
            <p:cNvSpPr txBox="1"/>
            <p:nvPr/>
          </p:nvSpPr>
          <p:spPr>
            <a:xfrm>
              <a:off x="3021"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A</a:t>
              </a:r>
              <a:endParaRPr lang="en-US" altLang="zh-CN" sz="2800" b="0" dirty="0">
                <a:latin typeface="Times New Roman" panose="02020603050405020304" pitchFamily="18" charset="0"/>
              </a:endParaRPr>
            </a:p>
          </p:txBody>
        </p:sp>
        <p:sp>
          <p:nvSpPr>
            <p:cNvPr id="52239" name="Text Box 13"/>
            <p:cNvSpPr txBox="1"/>
            <p:nvPr/>
          </p:nvSpPr>
          <p:spPr>
            <a:xfrm>
              <a:off x="3630" y="3602"/>
              <a:ext cx="278"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O</a:t>
              </a:r>
              <a:endParaRPr lang="en-US" altLang="zh-CN" sz="2800" b="0" dirty="0">
                <a:latin typeface="Times New Roman" panose="02020603050405020304" pitchFamily="18" charset="0"/>
              </a:endParaRPr>
            </a:p>
          </p:txBody>
        </p:sp>
        <p:sp>
          <p:nvSpPr>
            <p:cNvPr id="52240" name="Text Box 14"/>
            <p:cNvSpPr txBox="1"/>
            <p:nvPr/>
          </p:nvSpPr>
          <p:spPr>
            <a:xfrm>
              <a:off x="4839" y="3602"/>
              <a:ext cx="265" cy="327"/>
            </a:xfrm>
            <a:prstGeom prst="rect">
              <a:avLst/>
            </a:prstGeom>
            <a:noFill/>
            <a:ln w="19050">
              <a:noFill/>
            </a:ln>
          </p:spPr>
          <p:txBody>
            <a:bodyPr wrap="none">
              <a:spAutoFit/>
            </a:bodyPr>
            <a:p>
              <a:pPr algn="ctr"/>
              <a:r>
                <a:rPr lang="en-US" altLang="zh-CN" sz="2800" b="0" dirty="0">
                  <a:latin typeface="Times New Roman" panose="02020603050405020304" pitchFamily="18" charset="0"/>
                </a:rPr>
                <a:t>B</a:t>
              </a:r>
              <a:endParaRPr lang="en-US" altLang="zh-CN" sz="2800" b="0" dirty="0">
                <a:latin typeface="Times New Roman" panose="02020603050405020304" pitchFamily="18" charset="0"/>
              </a:endParaRPr>
            </a:p>
          </p:txBody>
        </p:sp>
        <p:sp>
          <p:nvSpPr>
            <p:cNvPr id="52241" name="Line 15"/>
            <p:cNvSpPr/>
            <p:nvPr/>
          </p:nvSpPr>
          <p:spPr>
            <a:xfrm>
              <a:off x="3732" y="3314"/>
              <a:ext cx="247" cy="0"/>
            </a:xfrm>
            <a:prstGeom prst="line">
              <a:avLst/>
            </a:prstGeom>
            <a:ln w="28575" cap="flat" cmpd="sng">
              <a:solidFill>
                <a:srgbClr val="CC0000"/>
              </a:solidFill>
              <a:prstDash val="solid"/>
              <a:headEnd type="none" w="med" len="med"/>
              <a:tailEnd type="triangle" w="sm" len="lg"/>
            </a:ln>
          </p:spPr>
        </p:sp>
        <p:sp>
          <p:nvSpPr>
            <p:cNvPr id="52242" name="Line 16"/>
            <p:cNvSpPr/>
            <p:nvPr/>
          </p:nvSpPr>
          <p:spPr>
            <a:xfrm>
              <a:off x="4884" y="3314"/>
              <a:ext cx="247" cy="0"/>
            </a:xfrm>
            <a:prstGeom prst="line">
              <a:avLst/>
            </a:prstGeom>
            <a:ln w="28575" cap="flat" cmpd="sng">
              <a:solidFill>
                <a:srgbClr val="CC0000"/>
              </a:solidFill>
              <a:prstDash val="solid"/>
              <a:headEnd type="none" w="med" len="med"/>
              <a:tailEnd type="triangle" w="sm" len="lg"/>
            </a:ln>
          </p:spPr>
        </p:sp>
        <p:graphicFrame>
          <p:nvGraphicFramePr>
            <p:cNvPr id="52228" name="Object 17"/>
            <p:cNvGraphicFramePr/>
            <p:nvPr/>
          </p:nvGraphicFramePr>
          <p:xfrm>
            <a:off x="3485" y="3149"/>
            <a:ext cx="293" cy="329"/>
          </p:xfrm>
          <a:graphic>
            <a:graphicData uri="http://schemas.openxmlformats.org/presentationml/2006/ole">
              <mc:AlternateContent xmlns:mc="http://schemas.openxmlformats.org/markup-compatibility/2006">
                <mc:Choice xmlns:v="urn:schemas-microsoft-com:vml" Requires="v">
                  <p:oleObj spid="_x0000_s3237" name="" r:id="rId5" imgW="203200" imgH="228600" progId="Equation.3">
                    <p:embed/>
                  </p:oleObj>
                </mc:Choice>
                <mc:Fallback>
                  <p:oleObj name="" r:id="rId5" imgW="203200" imgH="228600" progId="Equation.3">
                    <p:embed/>
                    <p:pic>
                      <p:nvPicPr>
                        <p:cNvPr id="0" name="图片 3236"/>
                        <p:cNvPicPr/>
                        <p:nvPr/>
                      </p:nvPicPr>
                      <p:blipFill>
                        <a:blip r:embed="rId6"/>
                        <a:stretch>
                          <a:fillRect/>
                        </a:stretch>
                      </p:blipFill>
                      <p:spPr>
                        <a:xfrm>
                          <a:off x="3485" y="3149"/>
                          <a:ext cx="293" cy="329"/>
                        </a:xfrm>
                        <a:prstGeom prst="rect">
                          <a:avLst/>
                        </a:prstGeom>
                        <a:noFill/>
                        <a:ln w="38100">
                          <a:noFill/>
                          <a:miter/>
                        </a:ln>
                      </p:spPr>
                    </p:pic>
                  </p:oleObj>
                </mc:Fallback>
              </mc:AlternateContent>
            </a:graphicData>
          </a:graphic>
        </p:graphicFrame>
        <p:graphicFrame>
          <p:nvGraphicFramePr>
            <p:cNvPr id="52229" name="Object 18"/>
            <p:cNvGraphicFramePr/>
            <p:nvPr/>
          </p:nvGraphicFramePr>
          <p:xfrm>
            <a:off x="4573" y="3108"/>
            <a:ext cx="330" cy="329"/>
          </p:xfrm>
          <a:graphic>
            <a:graphicData uri="http://schemas.openxmlformats.org/presentationml/2006/ole">
              <mc:AlternateContent xmlns:mc="http://schemas.openxmlformats.org/markup-compatibility/2006">
                <mc:Choice xmlns:v="urn:schemas-microsoft-com:vml" Requires="v">
                  <p:oleObj spid="_x0000_s3238" name="" r:id="rId7" imgW="228600" imgH="228600" progId="Equation.3">
                    <p:embed/>
                  </p:oleObj>
                </mc:Choice>
                <mc:Fallback>
                  <p:oleObj name="" r:id="rId7" imgW="228600" imgH="228600" progId="Equation.3">
                    <p:embed/>
                    <p:pic>
                      <p:nvPicPr>
                        <p:cNvPr id="0" name="图片 3237"/>
                        <p:cNvPicPr/>
                        <p:nvPr/>
                      </p:nvPicPr>
                      <p:blipFill>
                        <a:blip r:embed="rId8"/>
                        <a:stretch>
                          <a:fillRect/>
                        </a:stretch>
                      </p:blipFill>
                      <p:spPr>
                        <a:xfrm>
                          <a:off x="4573" y="3108"/>
                          <a:ext cx="330" cy="32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73762"/>
                                        </p:tgtEl>
                                        <p:attrNameLst>
                                          <p:attrName>style.visibility</p:attrName>
                                        </p:attrNameLst>
                                      </p:cBhvr>
                                      <p:to>
                                        <p:strVal val="visible"/>
                                      </p:to>
                                    </p:set>
                                    <p:anim calcmode="lin" valueType="num">
                                      <p:cBhvr>
                                        <p:cTn id="7" dur="500" fill="hold"/>
                                        <p:tgtEl>
                                          <p:spTgt spid="373762"/>
                                        </p:tgtEl>
                                        <p:attrNameLst>
                                          <p:attrName>ppt_w</p:attrName>
                                        </p:attrNameLst>
                                      </p:cBhvr>
                                      <p:tavLst>
                                        <p:tav tm="0">
                                          <p:val>
                                            <p:fltVal val="0.000000"/>
                                          </p:val>
                                        </p:tav>
                                        <p:tav tm="100000">
                                          <p:val>
                                            <p:strVal val="#ppt_w"/>
                                          </p:val>
                                        </p:tav>
                                      </p:tavLst>
                                    </p:anim>
                                    <p:anim calcmode="lin" valueType="num">
                                      <p:cBhvr>
                                        <p:cTn id="8" dur="500" fill="hold"/>
                                        <p:tgtEl>
                                          <p:spTgt spid="37376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3763"/>
                                        </p:tgtEl>
                                        <p:attrNameLst>
                                          <p:attrName>style.visibility</p:attrName>
                                        </p:attrNameLst>
                                      </p:cBhvr>
                                      <p:to>
                                        <p:strVal val="visible"/>
                                      </p:to>
                                    </p:set>
                                    <p:animEffect transition="in" filter="blinds(horizontal)">
                                      <p:cBhvr>
                                        <p:cTn id="13" dur="500"/>
                                        <p:tgtEl>
                                          <p:spTgt spid="373763"/>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73764"/>
                                        </p:tgtEl>
                                        <p:attrNameLst>
                                          <p:attrName>style.visibility</p:attrName>
                                        </p:attrNameLst>
                                      </p:cBhvr>
                                      <p:to>
                                        <p:strVal val="visible"/>
                                      </p:to>
                                    </p:set>
                                    <p:anim calcmode="lin" valueType="num">
                                      <p:cBhvr>
                                        <p:cTn id="18" dur="500" fill="hold"/>
                                        <p:tgtEl>
                                          <p:spTgt spid="373764"/>
                                        </p:tgtEl>
                                        <p:attrNameLst>
                                          <p:attrName>ppt_w</p:attrName>
                                        </p:attrNameLst>
                                      </p:cBhvr>
                                      <p:tavLst>
                                        <p:tav tm="0">
                                          <p:val>
                                            <p:fltVal val="0.000000"/>
                                          </p:val>
                                        </p:tav>
                                        <p:tav tm="100000">
                                          <p:val>
                                            <p:strVal val="#ppt_w"/>
                                          </p:val>
                                        </p:tav>
                                      </p:tavLst>
                                    </p:anim>
                                    <p:anim calcmode="lin" valueType="num">
                                      <p:cBhvr>
                                        <p:cTn id="19" dur="500" fill="hold"/>
                                        <p:tgtEl>
                                          <p:spTgt spid="3737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5" name="Text Box 2"/>
          <p:cNvSpPr txBox="1"/>
          <p:nvPr/>
        </p:nvSpPr>
        <p:spPr>
          <a:xfrm>
            <a:off x="533400" y="873125"/>
            <a:ext cx="8401050" cy="30130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例</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  </a:t>
            </a:r>
            <a:r>
              <a:rPr lang="zh-CN" altLang="en-US" sz="3200" dirty="0">
                <a:solidFill>
                  <a:schemeClr val="tx1"/>
                </a:solidFill>
                <a:latin typeface="宋体" panose="02010600030101010101" pitchFamily="2" charset="-122"/>
              </a:rPr>
              <a:t>利用多普勒效应监测车速，固定波源发出频率为</a:t>
            </a:r>
            <a:r>
              <a:rPr lang="zh-CN" altLang="en-US" sz="3200" dirty="0">
                <a:solidFill>
                  <a:srgbClr val="CC0000"/>
                </a:solidFill>
                <a:latin typeface="宋体" panose="02010600030101010101" pitchFamily="2" charset="-122"/>
              </a:rPr>
              <a:t>          </a:t>
            </a:r>
            <a:r>
              <a:rPr lang="zh-CN" altLang="en-US" sz="3200" dirty="0">
                <a:solidFill>
                  <a:schemeClr val="tx1"/>
                </a:solidFill>
                <a:latin typeface="宋体" panose="02010600030101010101" pitchFamily="2" charset="-122"/>
              </a:rPr>
              <a:t>的超声波，当汽车向波源行驶时，与波源安装在一起的接收器接收到从汽车反射回来的波的频率为           </a:t>
            </a:r>
            <a:r>
              <a:rPr lang="en-US" altLang="zh-CN" sz="3200" dirty="0">
                <a:solidFill>
                  <a:schemeClr val="tx1"/>
                </a:solidFill>
                <a:latin typeface="Times New Roman" panose="02020603050405020304" pitchFamily="18" charset="0"/>
              </a:rPr>
              <a:t>.</a:t>
            </a:r>
            <a:r>
              <a:rPr lang="zh-CN" altLang="en-US" sz="3200" dirty="0">
                <a:solidFill>
                  <a:schemeClr val="tx1"/>
                </a:solidFill>
                <a:latin typeface="宋体" panose="02010600030101010101" pitchFamily="2" charset="-122"/>
              </a:rPr>
              <a:t>已知空气中的声速           ， </a:t>
            </a:r>
            <a:r>
              <a:rPr lang="zh-CN" altLang="en-US" sz="3200" dirty="0">
                <a:solidFill>
                  <a:srgbClr val="CC0000"/>
                </a:solidFill>
                <a:latin typeface="宋体" panose="02010600030101010101" pitchFamily="2" charset="-122"/>
              </a:rPr>
              <a:t>求</a:t>
            </a:r>
            <a:r>
              <a:rPr lang="zh-CN" altLang="en-US" sz="3200" dirty="0">
                <a:solidFill>
                  <a:schemeClr val="tx1"/>
                </a:solidFill>
                <a:latin typeface="宋体" panose="02010600030101010101" pitchFamily="2" charset="-122"/>
              </a:rPr>
              <a:t>车速</a:t>
            </a:r>
            <a:r>
              <a:rPr lang="en-US" altLang="zh-CN" sz="3200" dirty="0">
                <a:solidFill>
                  <a:schemeClr val="tx1"/>
                </a:solidFill>
                <a:latin typeface="Times New Roman" panose="02020603050405020304" pitchFamily="18" charset="0"/>
              </a:rPr>
              <a:t>.</a:t>
            </a:r>
            <a:r>
              <a:rPr lang="en-US" altLang="zh-CN" sz="3200" dirty="0">
                <a:solidFill>
                  <a:srgbClr val="CC0000"/>
                </a:solidFill>
                <a:latin typeface="宋体" panose="02010600030101010101" pitchFamily="2" charset="-122"/>
              </a:rPr>
              <a:t> </a:t>
            </a:r>
            <a:endParaRPr lang="en-US" altLang="zh-CN" sz="3200" dirty="0">
              <a:solidFill>
                <a:schemeClr val="tx1"/>
              </a:solidFill>
              <a:latin typeface="宋体" panose="02010600030101010101" pitchFamily="2" charset="-122"/>
            </a:endParaRPr>
          </a:p>
        </p:txBody>
      </p:sp>
      <p:graphicFrame>
        <p:nvGraphicFramePr>
          <p:cNvPr id="53250" name="Object 3"/>
          <p:cNvGraphicFramePr/>
          <p:nvPr/>
        </p:nvGraphicFramePr>
        <p:xfrm>
          <a:off x="3117850" y="1519238"/>
          <a:ext cx="2101850" cy="541337"/>
        </p:xfrm>
        <a:graphic>
          <a:graphicData uri="http://schemas.openxmlformats.org/presentationml/2006/ole">
            <mc:AlternateContent xmlns:mc="http://schemas.openxmlformats.org/markup-compatibility/2006">
              <mc:Choice xmlns:v="urn:schemas-microsoft-com:vml" Requires="v">
                <p:oleObj spid="_x0000_s3241" name="" r:id="rId1" imgW="786765" imgH="203200" progId="Equation.3">
                  <p:embed/>
                </p:oleObj>
              </mc:Choice>
              <mc:Fallback>
                <p:oleObj name="" r:id="rId1" imgW="786765" imgH="203200" progId="Equation.3">
                  <p:embed/>
                  <p:pic>
                    <p:nvPicPr>
                      <p:cNvPr id="0" name="图片 3240"/>
                      <p:cNvPicPr/>
                      <p:nvPr/>
                    </p:nvPicPr>
                    <p:blipFill>
                      <a:blip r:embed="rId2"/>
                      <a:stretch>
                        <a:fillRect/>
                      </a:stretch>
                    </p:blipFill>
                    <p:spPr>
                      <a:xfrm>
                        <a:off x="3117850" y="1519238"/>
                        <a:ext cx="2101850" cy="541337"/>
                      </a:xfrm>
                      <a:prstGeom prst="rect">
                        <a:avLst/>
                      </a:prstGeom>
                      <a:noFill/>
                      <a:ln w="38100">
                        <a:noFill/>
                        <a:miter/>
                      </a:ln>
                    </p:spPr>
                  </p:pic>
                </p:oleObj>
              </mc:Fallback>
            </mc:AlternateContent>
          </a:graphicData>
        </a:graphic>
      </p:graphicFrame>
      <p:graphicFrame>
        <p:nvGraphicFramePr>
          <p:cNvPr id="53251" name="Object 4"/>
          <p:cNvGraphicFramePr/>
          <p:nvPr/>
        </p:nvGraphicFramePr>
        <p:xfrm>
          <a:off x="6394450" y="2708275"/>
          <a:ext cx="2209800" cy="519113"/>
        </p:xfrm>
        <a:graphic>
          <a:graphicData uri="http://schemas.openxmlformats.org/presentationml/2006/ole">
            <mc:AlternateContent xmlns:mc="http://schemas.openxmlformats.org/markup-compatibility/2006">
              <mc:Choice xmlns:v="urn:schemas-microsoft-com:vml" Requires="v">
                <p:oleObj spid="_x0000_s3242" name="" r:id="rId3" imgW="812165" imgH="203200" progId="Equation.3">
                  <p:embed/>
                </p:oleObj>
              </mc:Choice>
              <mc:Fallback>
                <p:oleObj name="" r:id="rId3" imgW="812165" imgH="203200" progId="Equation.3">
                  <p:embed/>
                  <p:pic>
                    <p:nvPicPr>
                      <p:cNvPr id="0" name="图片 3241"/>
                      <p:cNvPicPr/>
                      <p:nvPr/>
                    </p:nvPicPr>
                    <p:blipFill>
                      <a:blip r:embed="rId4"/>
                      <a:stretch>
                        <a:fillRect/>
                      </a:stretch>
                    </p:blipFill>
                    <p:spPr>
                      <a:xfrm>
                        <a:off x="6394450" y="2708275"/>
                        <a:ext cx="2209800" cy="519113"/>
                      </a:xfrm>
                      <a:prstGeom prst="rect">
                        <a:avLst/>
                      </a:prstGeom>
                      <a:noFill/>
                      <a:ln w="38100">
                        <a:noFill/>
                        <a:miter/>
                      </a:ln>
                    </p:spPr>
                  </p:pic>
                </p:oleObj>
              </mc:Fallback>
            </mc:AlternateContent>
          </a:graphicData>
        </a:graphic>
      </p:graphicFrame>
      <p:graphicFrame>
        <p:nvGraphicFramePr>
          <p:cNvPr id="53252" name="Object 5"/>
          <p:cNvGraphicFramePr/>
          <p:nvPr/>
        </p:nvGraphicFramePr>
        <p:xfrm>
          <a:off x="3851275" y="3236913"/>
          <a:ext cx="2547938" cy="612775"/>
        </p:xfrm>
        <a:graphic>
          <a:graphicData uri="http://schemas.openxmlformats.org/presentationml/2006/ole">
            <mc:AlternateContent xmlns:mc="http://schemas.openxmlformats.org/markup-compatibility/2006">
              <mc:Choice xmlns:v="urn:schemas-microsoft-com:vml" Requires="v">
                <p:oleObj spid="_x0000_s3243" name="" r:id="rId5" imgW="889000" imgH="228600" progId="Equation.3">
                  <p:embed/>
                </p:oleObj>
              </mc:Choice>
              <mc:Fallback>
                <p:oleObj name="" r:id="rId5" imgW="889000" imgH="228600" progId="Equation.3">
                  <p:embed/>
                  <p:pic>
                    <p:nvPicPr>
                      <p:cNvPr id="0" name="图片 3242"/>
                      <p:cNvPicPr/>
                      <p:nvPr/>
                    </p:nvPicPr>
                    <p:blipFill>
                      <a:blip r:embed="rId6"/>
                      <a:stretch>
                        <a:fillRect/>
                      </a:stretch>
                    </p:blipFill>
                    <p:spPr>
                      <a:xfrm>
                        <a:off x="3851275" y="3236913"/>
                        <a:ext cx="2547938" cy="612775"/>
                      </a:xfrm>
                      <a:prstGeom prst="rect">
                        <a:avLst/>
                      </a:prstGeom>
                      <a:noFill/>
                      <a:ln w="38100">
                        <a:noFill/>
                        <a:miter/>
                      </a:ln>
                    </p:spPr>
                  </p:pic>
                </p:oleObj>
              </mc:Fallback>
            </mc:AlternateContent>
          </a:graphicData>
        </a:graphic>
      </p:graphicFrame>
      <p:grpSp>
        <p:nvGrpSpPr>
          <p:cNvPr id="53256" name="Group 6"/>
          <p:cNvGrpSpPr/>
          <p:nvPr/>
        </p:nvGrpSpPr>
        <p:grpSpPr>
          <a:xfrm>
            <a:off x="827088" y="4148138"/>
            <a:ext cx="7561262" cy="1873250"/>
            <a:chOff x="521" y="2613"/>
            <a:chExt cx="4763" cy="1180"/>
          </a:xfrm>
        </p:grpSpPr>
        <p:sp>
          <p:nvSpPr>
            <p:cNvPr id="53257" name="Rectangle 7"/>
            <p:cNvSpPr/>
            <p:nvPr/>
          </p:nvSpPr>
          <p:spPr>
            <a:xfrm>
              <a:off x="521" y="2613"/>
              <a:ext cx="4763" cy="118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3253" name="Object 8"/>
            <p:cNvGraphicFramePr/>
            <p:nvPr/>
          </p:nvGraphicFramePr>
          <p:xfrm>
            <a:off x="767" y="2910"/>
            <a:ext cx="1127" cy="630"/>
          </p:xfrm>
          <a:graphic>
            <a:graphicData uri="http://schemas.openxmlformats.org/presentationml/2006/ole">
              <mc:AlternateContent xmlns:mc="http://schemas.openxmlformats.org/markup-compatibility/2006">
                <mc:Choice xmlns:v="urn:schemas-microsoft-com:vml" Requires="v">
                  <p:oleObj spid="_x0000_s3244" name="" r:id="rId7" imgW="6545580" imgH="1706880" progId="MS_ClipArt_Gallery.2">
                    <p:embed/>
                  </p:oleObj>
                </mc:Choice>
                <mc:Fallback>
                  <p:oleObj name="" r:id="rId7" imgW="6545580" imgH="1706880" progId="MS_ClipArt_Gallery.2">
                    <p:embed/>
                    <p:pic>
                      <p:nvPicPr>
                        <p:cNvPr id="0" name="图片 3243"/>
                        <p:cNvPicPr/>
                        <p:nvPr/>
                      </p:nvPicPr>
                      <p:blipFill>
                        <a:blip r:embed="rId8"/>
                        <a:stretch>
                          <a:fillRect/>
                        </a:stretch>
                      </p:blipFill>
                      <p:spPr>
                        <a:xfrm>
                          <a:off x="767" y="2910"/>
                          <a:ext cx="1127" cy="630"/>
                        </a:xfrm>
                        <a:prstGeom prst="rect">
                          <a:avLst/>
                        </a:prstGeom>
                        <a:noFill/>
                        <a:ln w="38100">
                          <a:noFill/>
                          <a:miter/>
                        </a:ln>
                      </p:spPr>
                    </p:pic>
                  </p:oleObj>
                </mc:Fallback>
              </mc:AlternateContent>
            </a:graphicData>
          </a:graphic>
        </p:graphicFrame>
        <p:sp>
          <p:nvSpPr>
            <p:cNvPr id="53258" name="Line 9"/>
            <p:cNvSpPr/>
            <p:nvPr/>
          </p:nvSpPr>
          <p:spPr>
            <a:xfrm>
              <a:off x="1994" y="3372"/>
              <a:ext cx="344" cy="0"/>
            </a:xfrm>
            <a:prstGeom prst="line">
              <a:avLst/>
            </a:prstGeom>
            <a:ln w="38100" cap="flat" cmpd="sng">
              <a:solidFill>
                <a:srgbClr val="CC0000"/>
              </a:solidFill>
              <a:prstDash val="solid"/>
              <a:headEnd type="none" w="med" len="med"/>
              <a:tailEnd type="triangle" w="sm" len="lg"/>
            </a:ln>
          </p:spPr>
        </p:sp>
        <p:graphicFrame>
          <p:nvGraphicFramePr>
            <p:cNvPr id="53254" name="Object 10"/>
            <p:cNvGraphicFramePr/>
            <p:nvPr/>
          </p:nvGraphicFramePr>
          <p:xfrm>
            <a:off x="1896" y="2784"/>
            <a:ext cx="360" cy="480"/>
          </p:xfrm>
          <a:graphic>
            <a:graphicData uri="http://schemas.openxmlformats.org/presentationml/2006/ole">
              <mc:AlternateContent xmlns:mc="http://schemas.openxmlformats.org/markup-compatibility/2006">
                <mc:Choice xmlns:v="urn:schemas-microsoft-com:vml" Requires="v">
                  <p:oleObj spid="_x0000_s3245" name="" r:id="rId9" imgW="177800" imgH="227965" progId="Equation.3">
                    <p:embed/>
                  </p:oleObj>
                </mc:Choice>
                <mc:Fallback>
                  <p:oleObj name="" r:id="rId9" imgW="177800" imgH="227965" progId="Equation.3">
                    <p:embed/>
                    <p:pic>
                      <p:nvPicPr>
                        <p:cNvPr id="0" name="图片 3244"/>
                        <p:cNvPicPr/>
                        <p:nvPr/>
                      </p:nvPicPr>
                      <p:blipFill>
                        <a:blip r:embed="rId10"/>
                        <a:stretch>
                          <a:fillRect/>
                        </a:stretch>
                      </p:blipFill>
                      <p:spPr>
                        <a:xfrm>
                          <a:off x="1896" y="2784"/>
                          <a:ext cx="360" cy="480"/>
                        </a:xfrm>
                        <a:prstGeom prst="rect">
                          <a:avLst/>
                        </a:prstGeom>
                        <a:noFill/>
                        <a:ln w="38100">
                          <a:noFill/>
                          <a:miter/>
                        </a:ln>
                      </p:spPr>
                    </p:pic>
                  </p:oleObj>
                </mc:Fallback>
              </mc:AlternateContent>
            </a:graphicData>
          </a:graphic>
        </p:graphicFrame>
        <p:sp>
          <p:nvSpPr>
            <p:cNvPr id="53259" name="AutoShape 11" descr="小棋盘"/>
            <p:cNvSpPr/>
            <p:nvPr/>
          </p:nvSpPr>
          <p:spPr>
            <a:xfrm>
              <a:off x="4671" y="3151"/>
              <a:ext cx="515" cy="558"/>
            </a:xfrm>
            <a:prstGeom prst="rtTriangle">
              <a:avLst/>
            </a:prstGeom>
            <a:pattFill prst="smCheck">
              <a:fgClr>
                <a:srgbClr val="0000FF"/>
              </a:fgClr>
              <a:bgClr>
                <a:schemeClr val="accent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53260" name="Group 12"/>
            <p:cNvGrpSpPr/>
            <p:nvPr/>
          </p:nvGrpSpPr>
          <p:grpSpPr>
            <a:xfrm rot="10800000">
              <a:off x="3107" y="2840"/>
              <a:ext cx="1678" cy="358"/>
              <a:chOff x="-749" y="2251"/>
              <a:chExt cx="2170" cy="462"/>
            </a:xfrm>
          </p:grpSpPr>
          <p:sp>
            <p:nvSpPr>
              <p:cNvPr id="53264" name="Freeform 13"/>
              <p:cNvSpPr/>
              <p:nvPr/>
            </p:nvSpPr>
            <p:spPr>
              <a:xfrm>
                <a:off x="-749" y="2251"/>
                <a:ext cx="1089" cy="454"/>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sp>
            <p:nvSpPr>
              <p:cNvPr id="53265" name="Freeform 14"/>
              <p:cNvSpPr/>
              <p:nvPr/>
            </p:nvSpPr>
            <p:spPr>
              <a:xfrm>
                <a:off x="332" y="2259"/>
                <a:ext cx="1089" cy="454"/>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sp>
          <p:nvSpPr>
            <p:cNvPr id="53261" name="Rectangle 15"/>
            <p:cNvSpPr/>
            <p:nvPr/>
          </p:nvSpPr>
          <p:spPr>
            <a:xfrm>
              <a:off x="4513" y="3112"/>
              <a:ext cx="189" cy="227"/>
            </a:xfrm>
            <a:prstGeom prst="rect">
              <a:avLst/>
            </a:prstGeom>
            <a:solidFill>
              <a:schemeClr val="bg1"/>
            </a:solidFill>
            <a:ln w="19050">
              <a:noFill/>
            </a:ln>
          </p:spPr>
          <p:txBody>
            <a:bodyPr wrap="none" anchor="ctr"/>
            <a:p>
              <a:endParaRPr lang="zh-CN" altLang="en-US" dirty="0">
                <a:latin typeface="Times New Roman" panose="02020603050405020304" pitchFamily="18" charset="0"/>
              </a:endParaRPr>
            </a:p>
          </p:txBody>
        </p:sp>
        <p:sp>
          <p:nvSpPr>
            <p:cNvPr id="53262" name="AutoShape 16"/>
            <p:cNvSpPr/>
            <p:nvPr/>
          </p:nvSpPr>
          <p:spPr>
            <a:xfrm rot="-9727254">
              <a:off x="4548" y="2866"/>
              <a:ext cx="229" cy="653"/>
            </a:xfrm>
            <a:prstGeom prst="moon">
              <a:avLst>
                <a:gd name="adj" fmla="val 44931"/>
              </a:avLst>
            </a:prstGeom>
            <a:solidFill>
              <a:srgbClr val="99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3263" name="Line 17"/>
            <p:cNvSpPr/>
            <p:nvPr/>
          </p:nvSpPr>
          <p:spPr>
            <a:xfrm flipH="1">
              <a:off x="2835" y="3019"/>
              <a:ext cx="246" cy="0"/>
            </a:xfrm>
            <a:prstGeom prst="line">
              <a:avLst/>
            </a:prstGeom>
            <a:ln w="38100" cap="flat" cmpd="sng">
              <a:solidFill>
                <a:srgbClr val="0000FF"/>
              </a:solidFill>
              <a:prstDash val="solid"/>
              <a:headEnd type="none" w="med" len="med"/>
              <a:tailEnd type="triangle" w="sm" len="lg"/>
            </a:ln>
          </p:spPr>
        </p:sp>
      </p:grpSp>
    </p:spTree>
  </p:cSld>
  <p:clrMapOvr>
    <a:masterClrMapping/>
  </p:clrMapOvr>
  <p:transition>
    <p:strips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80" name="Text Box 2"/>
          <p:cNvSpPr txBox="1"/>
          <p:nvPr/>
        </p:nvSpPr>
        <p:spPr>
          <a:xfrm>
            <a:off x="152400" y="990600"/>
            <a:ext cx="4419600" cy="6762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解 </a:t>
            </a: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1</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车为接收器</a:t>
            </a:r>
            <a:endParaRPr lang="zh-CN" altLang="en-US" sz="3200" dirty="0">
              <a:solidFill>
                <a:schemeClr val="tx1"/>
              </a:solidFill>
              <a:latin typeface="宋体" panose="02010600030101010101" pitchFamily="2" charset="-122"/>
            </a:endParaRPr>
          </a:p>
        </p:txBody>
      </p:sp>
      <p:graphicFrame>
        <p:nvGraphicFramePr>
          <p:cNvPr id="54274" name="Object 3"/>
          <p:cNvGraphicFramePr/>
          <p:nvPr/>
        </p:nvGraphicFramePr>
        <p:xfrm>
          <a:off x="4343400" y="914400"/>
          <a:ext cx="1890713" cy="947738"/>
        </p:xfrm>
        <a:graphic>
          <a:graphicData uri="http://schemas.openxmlformats.org/presentationml/2006/ole">
            <mc:AlternateContent xmlns:mc="http://schemas.openxmlformats.org/markup-compatibility/2006">
              <mc:Choice xmlns:v="urn:schemas-microsoft-com:vml" Requires="v">
                <p:oleObj spid="_x0000_s3249" name="" r:id="rId1" imgW="1447165" imgH="723900" progId="Equation.DSMT4">
                  <p:embed/>
                </p:oleObj>
              </mc:Choice>
              <mc:Fallback>
                <p:oleObj name="" r:id="rId1" imgW="1447165" imgH="723900" progId="Equation.DSMT4">
                  <p:embed/>
                  <p:pic>
                    <p:nvPicPr>
                      <p:cNvPr id="0" name="图片 3248"/>
                      <p:cNvPicPr/>
                      <p:nvPr/>
                    </p:nvPicPr>
                    <p:blipFill>
                      <a:blip r:embed="rId2"/>
                      <a:stretch>
                        <a:fillRect/>
                      </a:stretch>
                    </p:blipFill>
                    <p:spPr>
                      <a:xfrm>
                        <a:off x="4343400" y="914400"/>
                        <a:ext cx="1890713" cy="947738"/>
                      </a:xfrm>
                      <a:prstGeom prst="rect">
                        <a:avLst/>
                      </a:prstGeom>
                      <a:noFill/>
                      <a:ln w="38100">
                        <a:noFill/>
                        <a:miter/>
                      </a:ln>
                    </p:spPr>
                  </p:pic>
                </p:oleObj>
              </mc:Fallback>
            </mc:AlternateContent>
          </a:graphicData>
        </a:graphic>
      </p:graphicFrame>
      <p:grpSp>
        <p:nvGrpSpPr>
          <p:cNvPr id="2" name="Group 4"/>
          <p:cNvGrpSpPr/>
          <p:nvPr/>
        </p:nvGrpSpPr>
        <p:grpSpPr>
          <a:xfrm>
            <a:off x="1295400" y="3048000"/>
            <a:ext cx="7010400" cy="990600"/>
            <a:chOff x="864" y="1968"/>
            <a:chExt cx="4464" cy="612"/>
          </a:xfrm>
        </p:grpSpPr>
        <p:sp>
          <p:nvSpPr>
            <p:cNvPr id="54294" name="Text Box 5"/>
            <p:cNvSpPr txBox="1"/>
            <p:nvPr/>
          </p:nvSpPr>
          <p:spPr>
            <a:xfrm>
              <a:off x="864" y="2016"/>
              <a:ext cx="1008" cy="418"/>
            </a:xfrm>
            <a:prstGeom prst="rect">
              <a:avLst/>
            </a:prstGeom>
            <a:noFill/>
            <a:ln w="9525">
              <a:noFill/>
            </a:ln>
          </p:spPr>
          <p:txBody>
            <a:bodyPr>
              <a:spAutoFit/>
            </a:bodyPr>
            <a:p>
              <a:pPr>
                <a:lnSpc>
                  <a:spcPct val="120000"/>
                </a:lnSpc>
                <a:spcBef>
                  <a:spcPct val="50000"/>
                </a:spcBef>
              </a:pPr>
              <a:r>
                <a:rPr lang="zh-CN" altLang="en-US" sz="3200" dirty="0">
                  <a:solidFill>
                    <a:schemeClr val="tx1"/>
                  </a:solidFill>
                  <a:latin typeface="宋体" panose="02010600030101010101" pitchFamily="2" charset="-122"/>
                </a:rPr>
                <a:t>车速</a:t>
              </a:r>
              <a:endParaRPr lang="zh-CN" altLang="en-US" sz="3200" dirty="0">
                <a:solidFill>
                  <a:schemeClr val="tx1"/>
                </a:solidFill>
                <a:latin typeface="宋体" panose="02010600030101010101" pitchFamily="2" charset="-122"/>
              </a:endParaRPr>
            </a:p>
          </p:txBody>
        </p:sp>
        <p:graphicFrame>
          <p:nvGraphicFramePr>
            <p:cNvPr id="54279" name="Object 6"/>
            <p:cNvGraphicFramePr/>
            <p:nvPr/>
          </p:nvGraphicFramePr>
          <p:xfrm>
            <a:off x="1737" y="1968"/>
            <a:ext cx="3591" cy="612"/>
          </p:xfrm>
          <a:graphic>
            <a:graphicData uri="http://schemas.openxmlformats.org/presentationml/2006/ole">
              <mc:AlternateContent xmlns:mc="http://schemas.openxmlformats.org/markup-compatibility/2006">
                <mc:Choice xmlns:v="urn:schemas-microsoft-com:vml" Requires="v">
                  <p:oleObj spid="_x0000_s3251" name="" r:id="rId3" imgW="3795395" imgH="723900" progId="Equation.3">
                    <p:embed/>
                  </p:oleObj>
                </mc:Choice>
                <mc:Fallback>
                  <p:oleObj name="" r:id="rId3" imgW="3795395" imgH="723900" progId="Equation.3">
                    <p:embed/>
                    <p:pic>
                      <p:nvPicPr>
                        <p:cNvPr id="0" name="图片 3250"/>
                        <p:cNvPicPr/>
                        <p:nvPr/>
                      </p:nvPicPr>
                      <p:blipFill>
                        <a:blip r:embed="rId4"/>
                        <a:stretch>
                          <a:fillRect/>
                        </a:stretch>
                      </p:blipFill>
                      <p:spPr>
                        <a:xfrm>
                          <a:off x="1737" y="1968"/>
                          <a:ext cx="3591" cy="612"/>
                        </a:xfrm>
                        <a:prstGeom prst="rect">
                          <a:avLst/>
                        </a:prstGeom>
                        <a:noFill/>
                        <a:ln w="38100">
                          <a:noFill/>
                          <a:miter/>
                        </a:ln>
                      </p:spPr>
                    </p:pic>
                  </p:oleObj>
                </mc:Fallback>
              </mc:AlternateContent>
            </a:graphicData>
          </a:graphic>
        </p:graphicFrame>
      </p:grpSp>
      <p:grpSp>
        <p:nvGrpSpPr>
          <p:cNvPr id="3" name="Group 7"/>
          <p:cNvGrpSpPr/>
          <p:nvPr/>
        </p:nvGrpSpPr>
        <p:grpSpPr>
          <a:xfrm>
            <a:off x="1143000" y="1905000"/>
            <a:ext cx="6705600" cy="1143000"/>
            <a:chOff x="864" y="1392"/>
            <a:chExt cx="4224" cy="750"/>
          </a:xfrm>
        </p:grpSpPr>
        <p:sp>
          <p:nvSpPr>
            <p:cNvPr id="54293" name="Text Box 8"/>
            <p:cNvSpPr txBox="1"/>
            <p:nvPr/>
          </p:nvSpPr>
          <p:spPr>
            <a:xfrm>
              <a:off x="864" y="1473"/>
              <a:ext cx="2195" cy="444"/>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latin typeface="Times New Roman" panose="02020603050405020304" pitchFamily="18" charset="0"/>
                </a:rPr>
                <a:t>2</a:t>
              </a:r>
              <a:r>
                <a:rPr lang="en-US" altLang="zh-CN" sz="3200" dirty="0">
                  <a:solidFill>
                    <a:srgbClr val="CC0000"/>
                  </a:solidFill>
                  <a:latin typeface="宋体" panose="02010600030101010101" pitchFamily="2" charset="-122"/>
                </a:rPr>
                <a:t>)</a:t>
              </a:r>
              <a:r>
                <a:rPr lang="zh-CN" altLang="en-US" sz="3200" dirty="0">
                  <a:solidFill>
                    <a:schemeClr val="tx1"/>
                  </a:solidFill>
                  <a:latin typeface="宋体" panose="02010600030101010101" pitchFamily="2" charset="-122"/>
                </a:rPr>
                <a:t>车为波源</a:t>
              </a:r>
              <a:endParaRPr lang="zh-CN" altLang="en-US" sz="3200" dirty="0">
                <a:solidFill>
                  <a:schemeClr val="tx1"/>
                </a:solidFill>
                <a:latin typeface="宋体" panose="02010600030101010101" pitchFamily="2" charset="-122"/>
              </a:endParaRPr>
            </a:p>
          </p:txBody>
        </p:sp>
        <p:graphicFrame>
          <p:nvGraphicFramePr>
            <p:cNvPr id="54277" name="Object 9"/>
            <p:cNvGraphicFramePr/>
            <p:nvPr/>
          </p:nvGraphicFramePr>
          <p:xfrm>
            <a:off x="2496" y="1406"/>
            <a:ext cx="1392" cy="691"/>
          </p:xfrm>
          <a:graphic>
            <a:graphicData uri="http://schemas.openxmlformats.org/presentationml/2006/ole">
              <mc:AlternateContent xmlns:mc="http://schemas.openxmlformats.org/markup-compatibility/2006">
                <mc:Choice xmlns:v="urn:schemas-microsoft-com:vml" Requires="v">
                  <p:oleObj spid="_x0000_s3279" name="" r:id="rId5" imgW="1523365" imgH="799465" progId="Equation.3">
                    <p:embed/>
                  </p:oleObj>
                </mc:Choice>
                <mc:Fallback>
                  <p:oleObj name="" r:id="rId5" imgW="1523365" imgH="799465" progId="Equation.3">
                    <p:embed/>
                    <p:pic>
                      <p:nvPicPr>
                        <p:cNvPr id="0" name="图片 3278"/>
                        <p:cNvPicPr/>
                        <p:nvPr/>
                      </p:nvPicPr>
                      <p:blipFill>
                        <a:blip r:embed="rId6"/>
                        <a:stretch>
                          <a:fillRect/>
                        </a:stretch>
                      </p:blipFill>
                      <p:spPr>
                        <a:xfrm>
                          <a:off x="2496" y="1406"/>
                          <a:ext cx="1392" cy="691"/>
                        </a:xfrm>
                        <a:prstGeom prst="rect">
                          <a:avLst/>
                        </a:prstGeom>
                        <a:noFill/>
                        <a:ln w="38100">
                          <a:noFill/>
                          <a:miter/>
                        </a:ln>
                      </p:spPr>
                    </p:pic>
                  </p:oleObj>
                </mc:Fallback>
              </mc:AlternateContent>
            </a:graphicData>
          </a:graphic>
        </p:graphicFrame>
        <p:graphicFrame>
          <p:nvGraphicFramePr>
            <p:cNvPr id="54278" name="Object 10"/>
            <p:cNvGraphicFramePr/>
            <p:nvPr/>
          </p:nvGraphicFramePr>
          <p:xfrm>
            <a:off x="3888" y="1392"/>
            <a:ext cx="1200" cy="750"/>
          </p:xfrm>
          <a:graphic>
            <a:graphicData uri="http://schemas.openxmlformats.org/presentationml/2006/ole">
              <mc:AlternateContent xmlns:mc="http://schemas.openxmlformats.org/markup-compatibility/2006">
                <mc:Choice xmlns:v="urn:schemas-microsoft-com:vml" Requires="v">
                  <p:oleObj spid="_x0000_s3261" name="" r:id="rId7" imgW="647700" imgH="431800" progId="Equation.3">
                    <p:embed/>
                  </p:oleObj>
                </mc:Choice>
                <mc:Fallback>
                  <p:oleObj name="" r:id="rId7" imgW="647700" imgH="431800" progId="Equation.3">
                    <p:embed/>
                    <p:pic>
                      <p:nvPicPr>
                        <p:cNvPr id="0" name="图片 3260"/>
                        <p:cNvPicPr/>
                        <p:nvPr/>
                      </p:nvPicPr>
                      <p:blipFill>
                        <a:blip r:embed="rId8"/>
                        <a:stretch>
                          <a:fillRect/>
                        </a:stretch>
                      </p:blipFill>
                      <p:spPr>
                        <a:xfrm>
                          <a:off x="3888" y="1392"/>
                          <a:ext cx="1200" cy="750"/>
                        </a:xfrm>
                        <a:prstGeom prst="rect">
                          <a:avLst/>
                        </a:prstGeom>
                        <a:noFill/>
                        <a:ln w="38100">
                          <a:noFill/>
                          <a:miter/>
                        </a:ln>
                      </p:spPr>
                    </p:pic>
                  </p:oleObj>
                </mc:Fallback>
              </mc:AlternateContent>
            </a:graphicData>
          </a:graphic>
        </p:graphicFrame>
      </p:grpSp>
      <p:grpSp>
        <p:nvGrpSpPr>
          <p:cNvPr id="54283" name="Group 11"/>
          <p:cNvGrpSpPr/>
          <p:nvPr/>
        </p:nvGrpSpPr>
        <p:grpSpPr>
          <a:xfrm>
            <a:off x="827088" y="4148138"/>
            <a:ext cx="7561262" cy="1873250"/>
            <a:chOff x="521" y="2613"/>
            <a:chExt cx="4763" cy="1180"/>
          </a:xfrm>
        </p:grpSpPr>
        <p:sp>
          <p:nvSpPr>
            <p:cNvPr id="54284" name="Rectangle 12"/>
            <p:cNvSpPr/>
            <p:nvPr/>
          </p:nvSpPr>
          <p:spPr>
            <a:xfrm>
              <a:off x="521" y="2613"/>
              <a:ext cx="4763" cy="1180"/>
            </a:xfrm>
            <a:prstGeom prst="rect">
              <a:avLst/>
            </a:prstGeom>
            <a:solidFill>
              <a:schemeClr val="bg1"/>
            </a:solidFill>
            <a:ln w="12700" cap="flat" cmpd="sng">
              <a:solidFill>
                <a:schemeClr val="tx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4275" name="Object 13"/>
            <p:cNvGraphicFramePr/>
            <p:nvPr/>
          </p:nvGraphicFramePr>
          <p:xfrm>
            <a:off x="767" y="2910"/>
            <a:ext cx="1127" cy="630"/>
          </p:xfrm>
          <a:graphic>
            <a:graphicData uri="http://schemas.openxmlformats.org/presentationml/2006/ole">
              <mc:AlternateContent xmlns:mc="http://schemas.openxmlformats.org/markup-compatibility/2006">
                <mc:Choice xmlns:v="urn:schemas-microsoft-com:vml" Requires="v">
                  <p:oleObj spid="_x0000_s3252" name="" r:id="rId9" imgW="6545580" imgH="1706880" progId="MS_ClipArt_Gallery.2">
                    <p:embed/>
                  </p:oleObj>
                </mc:Choice>
                <mc:Fallback>
                  <p:oleObj name="" r:id="rId9" imgW="6545580" imgH="1706880" progId="MS_ClipArt_Gallery.2">
                    <p:embed/>
                    <p:pic>
                      <p:nvPicPr>
                        <p:cNvPr id="0" name="图片 3251"/>
                        <p:cNvPicPr/>
                        <p:nvPr/>
                      </p:nvPicPr>
                      <p:blipFill>
                        <a:blip r:embed="rId10"/>
                        <a:stretch>
                          <a:fillRect/>
                        </a:stretch>
                      </p:blipFill>
                      <p:spPr>
                        <a:xfrm>
                          <a:off x="767" y="2910"/>
                          <a:ext cx="1127" cy="630"/>
                        </a:xfrm>
                        <a:prstGeom prst="rect">
                          <a:avLst/>
                        </a:prstGeom>
                        <a:noFill/>
                        <a:ln w="38100">
                          <a:noFill/>
                          <a:miter/>
                        </a:ln>
                      </p:spPr>
                    </p:pic>
                  </p:oleObj>
                </mc:Fallback>
              </mc:AlternateContent>
            </a:graphicData>
          </a:graphic>
        </p:graphicFrame>
        <p:sp>
          <p:nvSpPr>
            <p:cNvPr id="54285" name="Line 14"/>
            <p:cNvSpPr/>
            <p:nvPr/>
          </p:nvSpPr>
          <p:spPr>
            <a:xfrm>
              <a:off x="1994" y="3372"/>
              <a:ext cx="344" cy="0"/>
            </a:xfrm>
            <a:prstGeom prst="line">
              <a:avLst/>
            </a:prstGeom>
            <a:ln w="38100" cap="flat" cmpd="sng">
              <a:solidFill>
                <a:srgbClr val="CC0000"/>
              </a:solidFill>
              <a:prstDash val="solid"/>
              <a:headEnd type="none" w="med" len="med"/>
              <a:tailEnd type="triangle" w="sm" len="lg"/>
            </a:ln>
          </p:spPr>
        </p:sp>
        <p:graphicFrame>
          <p:nvGraphicFramePr>
            <p:cNvPr id="54276" name="Object 15"/>
            <p:cNvGraphicFramePr/>
            <p:nvPr/>
          </p:nvGraphicFramePr>
          <p:xfrm>
            <a:off x="1896" y="2784"/>
            <a:ext cx="360" cy="480"/>
          </p:xfrm>
          <a:graphic>
            <a:graphicData uri="http://schemas.openxmlformats.org/presentationml/2006/ole">
              <mc:AlternateContent xmlns:mc="http://schemas.openxmlformats.org/markup-compatibility/2006">
                <mc:Choice xmlns:v="urn:schemas-microsoft-com:vml" Requires="v">
                  <p:oleObj spid="_x0000_s3278" name="" r:id="rId11" imgW="177800" imgH="227965" progId="Equation.3">
                    <p:embed/>
                  </p:oleObj>
                </mc:Choice>
                <mc:Fallback>
                  <p:oleObj name="" r:id="rId11" imgW="177800" imgH="227965" progId="Equation.3">
                    <p:embed/>
                    <p:pic>
                      <p:nvPicPr>
                        <p:cNvPr id="0" name="图片 3277"/>
                        <p:cNvPicPr/>
                        <p:nvPr/>
                      </p:nvPicPr>
                      <p:blipFill>
                        <a:blip r:embed="rId12"/>
                        <a:stretch>
                          <a:fillRect/>
                        </a:stretch>
                      </p:blipFill>
                      <p:spPr>
                        <a:xfrm>
                          <a:off x="1896" y="2784"/>
                          <a:ext cx="360" cy="480"/>
                        </a:xfrm>
                        <a:prstGeom prst="rect">
                          <a:avLst/>
                        </a:prstGeom>
                        <a:noFill/>
                        <a:ln w="38100">
                          <a:noFill/>
                          <a:miter/>
                        </a:ln>
                      </p:spPr>
                    </p:pic>
                  </p:oleObj>
                </mc:Fallback>
              </mc:AlternateContent>
            </a:graphicData>
          </a:graphic>
        </p:graphicFrame>
        <p:sp>
          <p:nvSpPr>
            <p:cNvPr id="54286" name="AutoShape 16" descr="小棋盘"/>
            <p:cNvSpPr/>
            <p:nvPr/>
          </p:nvSpPr>
          <p:spPr>
            <a:xfrm>
              <a:off x="4671" y="3151"/>
              <a:ext cx="515" cy="558"/>
            </a:xfrm>
            <a:prstGeom prst="rtTriangle">
              <a:avLst/>
            </a:prstGeom>
            <a:pattFill prst="smCheck">
              <a:fgClr>
                <a:srgbClr val="0000FF"/>
              </a:fgClr>
              <a:bgClr>
                <a:schemeClr val="accent1"/>
              </a:bgClr>
            </a:patt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54287" name="Group 17"/>
            <p:cNvGrpSpPr/>
            <p:nvPr/>
          </p:nvGrpSpPr>
          <p:grpSpPr>
            <a:xfrm rot="10800000">
              <a:off x="3107" y="2840"/>
              <a:ext cx="1678" cy="358"/>
              <a:chOff x="-749" y="2251"/>
              <a:chExt cx="2170" cy="462"/>
            </a:xfrm>
          </p:grpSpPr>
          <p:sp>
            <p:nvSpPr>
              <p:cNvPr id="54291" name="Freeform 18"/>
              <p:cNvSpPr/>
              <p:nvPr/>
            </p:nvSpPr>
            <p:spPr>
              <a:xfrm>
                <a:off x="-749" y="2251"/>
                <a:ext cx="1089" cy="454"/>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sp>
            <p:nvSpPr>
              <p:cNvPr id="54292" name="Freeform 19"/>
              <p:cNvSpPr/>
              <p:nvPr/>
            </p:nvSpPr>
            <p:spPr>
              <a:xfrm>
                <a:off x="332" y="2259"/>
                <a:ext cx="1089" cy="454"/>
              </a:xfrm>
              <a:custGeom>
                <a:avLst/>
                <a:gdLst>
                  <a:gd name="txL" fmla="*/ 0 w 3290"/>
                  <a:gd name="txT" fmla="*/ 0 h 1326"/>
                  <a:gd name="txR" fmla="*/ 3290 w 3290"/>
                  <a:gd name="txB" fmla="*/ 1326 h 1326"/>
                </a:gdLst>
                <a:ahLst/>
                <a:cxnLst>
                  <a:cxn ang="0">
                    <a:pos x="34" y="538"/>
                  </a:cxn>
                  <a:cxn ang="0">
                    <a:pos x="100" y="304"/>
                  </a:cxn>
                  <a:cxn ang="0">
                    <a:pos x="166" y="122"/>
                  </a:cxn>
                  <a:cxn ang="0">
                    <a:pos x="232" y="19"/>
                  </a:cxn>
                  <a:cxn ang="0">
                    <a:pos x="299" y="8"/>
                  </a:cxn>
                  <a:cxn ang="0">
                    <a:pos x="365" y="91"/>
                  </a:cxn>
                  <a:cxn ang="0">
                    <a:pos x="431" y="257"/>
                  </a:cxn>
                  <a:cxn ang="0">
                    <a:pos x="499" y="481"/>
                  </a:cxn>
                  <a:cxn ang="0">
                    <a:pos x="565" y="733"/>
                  </a:cxn>
                  <a:cxn ang="0">
                    <a:pos x="631" y="974"/>
                  </a:cxn>
                  <a:cxn ang="0">
                    <a:pos x="697" y="1169"/>
                  </a:cxn>
                  <a:cxn ang="0">
                    <a:pos x="765" y="1293"/>
                  </a:cxn>
                  <a:cxn ang="0">
                    <a:pos x="831" y="1326"/>
                  </a:cxn>
                  <a:cxn ang="0">
                    <a:pos x="897" y="1263"/>
                  </a:cxn>
                  <a:cxn ang="0">
                    <a:pos x="963" y="1114"/>
                  </a:cxn>
                  <a:cxn ang="0">
                    <a:pos x="1030" y="900"/>
                  </a:cxn>
                  <a:cxn ang="0">
                    <a:pos x="1096" y="653"/>
                  </a:cxn>
                  <a:cxn ang="0">
                    <a:pos x="1163" y="406"/>
                  </a:cxn>
                  <a:cxn ang="0">
                    <a:pos x="1230" y="197"/>
                  </a:cxn>
                  <a:cxn ang="0">
                    <a:pos x="1296" y="55"/>
                  </a:cxn>
                  <a:cxn ang="0">
                    <a:pos x="1362" y="0"/>
                  </a:cxn>
                  <a:cxn ang="0">
                    <a:pos x="1428" y="42"/>
                  </a:cxn>
                  <a:cxn ang="0">
                    <a:pos x="1496" y="172"/>
                  </a:cxn>
                  <a:cxn ang="0">
                    <a:pos x="1562" y="373"/>
                  </a:cxn>
                  <a:cxn ang="0">
                    <a:pos x="1628" y="618"/>
                  </a:cxn>
                  <a:cxn ang="0">
                    <a:pos x="1694" y="866"/>
                  </a:cxn>
                  <a:cxn ang="0">
                    <a:pos x="1762" y="1088"/>
                  </a:cxn>
                  <a:cxn ang="0">
                    <a:pos x="1828" y="1247"/>
                  </a:cxn>
                  <a:cxn ang="0">
                    <a:pos x="1894" y="1323"/>
                  </a:cxn>
                  <a:cxn ang="0">
                    <a:pos x="1961" y="1304"/>
                  </a:cxn>
                  <a:cxn ang="0">
                    <a:pos x="2027" y="1192"/>
                  </a:cxn>
                  <a:cxn ang="0">
                    <a:pos x="2093" y="1005"/>
                  </a:cxn>
                  <a:cxn ang="0">
                    <a:pos x="2159" y="768"/>
                  </a:cxn>
                  <a:cxn ang="0">
                    <a:pos x="2227" y="516"/>
                  </a:cxn>
                  <a:cxn ang="0">
                    <a:pos x="2293" y="286"/>
                  </a:cxn>
                  <a:cxn ang="0">
                    <a:pos x="2359" y="109"/>
                  </a:cxn>
                  <a:cxn ang="0">
                    <a:pos x="2425" y="14"/>
                  </a:cxn>
                  <a:cxn ang="0">
                    <a:pos x="2493" y="11"/>
                  </a:cxn>
                  <a:cxn ang="0">
                    <a:pos x="2559" y="103"/>
                  </a:cxn>
                  <a:cxn ang="0">
                    <a:pos x="2625" y="275"/>
                  </a:cxn>
                  <a:cxn ang="0">
                    <a:pos x="2692" y="502"/>
                  </a:cxn>
                  <a:cxn ang="0">
                    <a:pos x="2758" y="754"/>
                  </a:cxn>
                  <a:cxn ang="0">
                    <a:pos x="2824" y="992"/>
                  </a:cxn>
                  <a:cxn ang="0">
                    <a:pos x="2890" y="1184"/>
                  </a:cxn>
                  <a:cxn ang="0">
                    <a:pos x="2958" y="1299"/>
                  </a:cxn>
                  <a:cxn ang="0">
                    <a:pos x="3024" y="1324"/>
                  </a:cxn>
                  <a:cxn ang="0">
                    <a:pos x="3090" y="1253"/>
                  </a:cxn>
                  <a:cxn ang="0">
                    <a:pos x="3156" y="1098"/>
                  </a:cxn>
                  <a:cxn ang="0">
                    <a:pos x="3224" y="880"/>
                  </a:cxn>
                  <a:cxn ang="0">
                    <a:pos x="3290" y="630"/>
                  </a:cxn>
                </a:cxnLst>
                <a:rect l="txL" t="txT" r="txR" b="tx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sp>
          <p:nvSpPr>
            <p:cNvPr id="54288" name="Rectangle 20"/>
            <p:cNvSpPr/>
            <p:nvPr/>
          </p:nvSpPr>
          <p:spPr>
            <a:xfrm>
              <a:off x="4513" y="3112"/>
              <a:ext cx="189" cy="227"/>
            </a:xfrm>
            <a:prstGeom prst="rect">
              <a:avLst/>
            </a:prstGeom>
            <a:solidFill>
              <a:schemeClr val="bg1"/>
            </a:solidFill>
            <a:ln w="19050">
              <a:noFill/>
            </a:ln>
          </p:spPr>
          <p:txBody>
            <a:bodyPr wrap="none" anchor="ctr"/>
            <a:p>
              <a:endParaRPr lang="zh-CN" altLang="en-US" dirty="0">
                <a:latin typeface="Times New Roman" panose="02020603050405020304" pitchFamily="18" charset="0"/>
              </a:endParaRPr>
            </a:p>
          </p:txBody>
        </p:sp>
        <p:sp>
          <p:nvSpPr>
            <p:cNvPr id="54289" name="AutoShape 21"/>
            <p:cNvSpPr/>
            <p:nvPr/>
          </p:nvSpPr>
          <p:spPr>
            <a:xfrm rot="-9727254">
              <a:off x="4548" y="2866"/>
              <a:ext cx="229" cy="653"/>
            </a:xfrm>
            <a:prstGeom prst="moon">
              <a:avLst>
                <a:gd name="adj" fmla="val 44931"/>
              </a:avLst>
            </a:prstGeom>
            <a:solidFill>
              <a:srgbClr val="99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4290" name="Line 22"/>
            <p:cNvSpPr/>
            <p:nvPr/>
          </p:nvSpPr>
          <p:spPr>
            <a:xfrm flipH="1">
              <a:off x="2835" y="3019"/>
              <a:ext cx="246" cy="0"/>
            </a:xfrm>
            <a:prstGeom prst="line">
              <a:avLst/>
            </a:prstGeom>
            <a:ln w="38100" cap="flat" cmpd="sng">
              <a:solidFill>
                <a:srgbClr val="0000FF"/>
              </a:solidFill>
              <a:prstDash val="solid"/>
              <a:headEnd type="none" w="med" len="med"/>
              <a:tailEnd type="triangle" w="sm" len="lg"/>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3" name="Text Box 2"/>
          <p:cNvSpPr txBox="1"/>
          <p:nvPr/>
        </p:nvSpPr>
        <p:spPr>
          <a:xfrm>
            <a:off x="533400" y="990600"/>
            <a:ext cx="8229600" cy="4181475"/>
          </a:xfrm>
          <a:prstGeom prst="rect">
            <a:avLst/>
          </a:prstGeom>
          <a:noFill/>
          <a:ln w="19050">
            <a:noFill/>
          </a:ln>
        </p:spPr>
        <p:txBody>
          <a:bodyPr>
            <a:spAutoFit/>
          </a:bodyPr>
          <a:p>
            <a:pPr>
              <a:lnSpc>
                <a:spcPct val="120000"/>
              </a:lnSpc>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例</a:t>
            </a:r>
            <a:r>
              <a:rPr lang="en-US" altLang="zh-CN" sz="3200" dirty="0">
                <a:solidFill>
                  <a:srgbClr val="CC0000"/>
                </a:solidFill>
                <a:latin typeface="Times New Roman" panose="02020603050405020304" pitchFamily="18" charset="0"/>
              </a:rPr>
              <a:t>3</a:t>
            </a:r>
            <a:r>
              <a:rPr lang="en-US" altLang="zh-CN" sz="3200" dirty="0">
                <a:latin typeface="Times New Roman" panose="02020603050405020304" pitchFamily="18" charset="0"/>
              </a:rPr>
              <a:t>  </a:t>
            </a:r>
            <a:r>
              <a:rPr lang="zh-CN" altLang="en-US" sz="3200" dirty="0">
                <a:latin typeface="Times New Roman" panose="02020603050405020304" pitchFamily="18" charset="0"/>
              </a:rPr>
              <a:t>利用多普勒效应测飞行的高度</a:t>
            </a:r>
            <a:r>
              <a:rPr lang="en-US" altLang="zh-CN" sz="3200" dirty="0">
                <a:latin typeface="Times New Roman" panose="02020603050405020304" pitchFamily="18" charset="0"/>
              </a:rPr>
              <a:t>.  </a:t>
            </a:r>
            <a:r>
              <a:rPr lang="zh-CN" altLang="en-US" sz="3200" dirty="0">
                <a:latin typeface="Times New Roman" panose="02020603050405020304" pitchFamily="18" charset="0"/>
              </a:rPr>
              <a:t>飞机在上空以速度                         沿水平直线飞行</a:t>
            </a:r>
            <a:r>
              <a:rPr lang="en-US" altLang="zh-CN" sz="3200" dirty="0">
                <a:latin typeface="宋体" panose="02010600030101010101" pitchFamily="2" charset="-122"/>
              </a:rPr>
              <a:t>, </a:t>
            </a:r>
            <a:r>
              <a:rPr lang="zh-CN" altLang="en-US" sz="3200" dirty="0">
                <a:latin typeface="Times New Roman" panose="02020603050405020304" pitchFamily="18" charset="0"/>
              </a:rPr>
              <a:t>发出频率为                        的声波 </a:t>
            </a:r>
            <a:r>
              <a:rPr lang="en-US" altLang="zh-CN" sz="3200" dirty="0">
                <a:latin typeface="Times New Roman" panose="02020603050405020304" pitchFamily="18" charset="0"/>
              </a:rPr>
              <a:t>.   </a:t>
            </a:r>
            <a:r>
              <a:rPr lang="zh-CN" altLang="en-US" sz="3200" dirty="0">
                <a:latin typeface="Times New Roman" panose="02020603050405020304" pitchFamily="18" charset="0"/>
              </a:rPr>
              <a:t>当飞机越过静止于地面的观察者上空时</a:t>
            </a:r>
            <a:r>
              <a:rPr lang="zh-CN" altLang="en-US" sz="3200" dirty="0">
                <a:solidFill>
                  <a:schemeClr val="tx1"/>
                </a:solidFill>
                <a:latin typeface="宋体" panose="02010600030101010101" pitchFamily="2" charset="-122"/>
              </a:rPr>
              <a:t>，</a:t>
            </a:r>
            <a:r>
              <a:rPr lang="zh-CN" altLang="en-US" sz="3200" dirty="0">
                <a:latin typeface="Times New Roman" panose="02020603050405020304" pitchFamily="18" charset="0"/>
              </a:rPr>
              <a:t> 观察者在</a:t>
            </a:r>
            <a:r>
              <a:rPr lang="en-US" altLang="zh-CN" sz="3200" b="0" dirty="0">
                <a:latin typeface="Times New Roman" panose="02020603050405020304" pitchFamily="18" charset="0"/>
              </a:rPr>
              <a:t>4s </a:t>
            </a:r>
            <a:r>
              <a:rPr lang="zh-CN" altLang="en-US" sz="3200" dirty="0">
                <a:latin typeface="Times New Roman" panose="02020603050405020304" pitchFamily="18" charset="0"/>
              </a:rPr>
              <a:t>内测出的频率由                        降为</a:t>
            </a:r>
            <a:endParaRPr lang="zh-CN" altLang="en-US" sz="3200" dirty="0">
              <a:latin typeface="Times New Roman" panose="02020603050405020304" pitchFamily="18" charset="0"/>
            </a:endParaRPr>
          </a:p>
          <a:p>
            <a:pPr>
              <a:lnSpc>
                <a:spcPct val="120000"/>
              </a:lnSpc>
            </a:pPr>
            <a:r>
              <a:rPr lang="zh-CN" altLang="en-US" sz="3200" dirty="0">
                <a:latin typeface="Times New Roman" panose="02020603050405020304" pitchFamily="18" charset="0"/>
              </a:rPr>
              <a:t>                        </a:t>
            </a:r>
            <a:r>
              <a:rPr lang="en-US" altLang="zh-CN" sz="3200" dirty="0">
                <a:latin typeface="Times New Roman" panose="02020603050405020304" pitchFamily="18" charset="0"/>
              </a:rPr>
              <a:t>.  </a:t>
            </a:r>
            <a:r>
              <a:rPr lang="zh-CN" altLang="en-US" sz="3200" dirty="0">
                <a:latin typeface="Times New Roman" panose="02020603050405020304" pitchFamily="18" charset="0"/>
              </a:rPr>
              <a:t>已知声波在空气中的速度为</a:t>
            </a:r>
            <a:endParaRPr lang="zh-CN" altLang="en-US" sz="3200" dirty="0">
              <a:latin typeface="Times New Roman" panose="02020603050405020304" pitchFamily="18" charset="0"/>
            </a:endParaRPr>
          </a:p>
          <a:p>
            <a:pPr>
              <a:lnSpc>
                <a:spcPct val="120000"/>
              </a:lnSpc>
            </a:pPr>
            <a:r>
              <a:rPr lang="zh-CN" altLang="en-US" sz="3200" dirty="0">
                <a:latin typeface="Times New Roman" panose="02020603050405020304" pitchFamily="18" charset="0"/>
              </a:rPr>
              <a:t>                        </a:t>
            </a:r>
            <a:r>
              <a:rPr lang="en-US" altLang="zh-CN" sz="3200" dirty="0">
                <a:latin typeface="Times New Roman" panose="02020603050405020304" pitchFamily="18" charset="0"/>
              </a:rPr>
              <a:t>.  </a:t>
            </a:r>
            <a:r>
              <a:rPr lang="zh-CN" altLang="en-US" sz="3200" dirty="0">
                <a:latin typeface="Times New Roman" panose="02020603050405020304" pitchFamily="18" charset="0"/>
              </a:rPr>
              <a:t>试求飞机的飞行高度</a:t>
            </a:r>
            <a:r>
              <a:rPr lang="en-US" altLang="zh-CN" sz="3200" b="0" i="1" dirty="0">
                <a:latin typeface="Times New Roman" panose="02020603050405020304" pitchFamily="18" charset="0"/>
              </a:rPr>
              <a:t>h</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graphicFrame>
        <p:nvGraphicFramePr>
          <p:cNvPr id="55298" name="Object 3"/>
          <p:cNvGraphicFramePr/>
          <p:nvPr/>
        </p:nvGraphicFramePr>
        <p:xfrm>
          <a:off x="3492500" y="1557338"/>
          <a:ext cx="2505075" cy="644525"/>
        </p:xfrm>
        <a:graphic>
          <a:graphicData uri="http://schemas.openxmlformats.org/presentationml/2006/ole">
            <mc:AlternateContent xmlns:mc="http://schemas.openxmlformats.org/markup-compatibility/2006">
              <mc:Choice xmlns:v="urn:schemas-microsoft-com:vml" Requires="v">
                <p:oleObj spid="_x0000_s3260" name="" r:id="rId1" imgW="939165" imgH="241300" progId="Equation.3">
                  <p:embed/>
                </p:oleObj>
              </mc:Choice>
              <mc:Fallback>
                <p:oleObj name="" r:id="rId1" imgW="939165" imgH="241300" progId="Equation.3">
                  <p:embed/>
                  <p:pic>
                    <p:nvPicPr>
                      <p:cNvPr id="0" name="图片 3259"/>
                      <p:cNvPicPr/>
                      <p:nvPr/>
                    </p:nvPicPr>
                    <p:blipFill>
                      <a:blip r:embed="rId2"/>
                      <a:stretch>
                        <a:fillRect/>
                      </a:stretch>
                    </p:blipFill>
                    <p:spPr>
                      <a:xfrm>
                        <a:off x="3492500" y="1557338"/>
                        <a:ext cx="2505075" cy="644525"/>
                      </a:xfrm>
                      <a:prstGeom prst="rect">
                        <a:avLst/>
                      </a:prstGeom>
                      <a:noFill/>
                      <a:ln w="38100">
                        <a:noFill/>
                        <a:miter/>
                      </a:ln>
                    </p:spPr>
                  </p:pic>
                </p:oleObj>
              </mc:Fallback>
            </mc:AlternateContent>
          </a:graphicData>
        </a:graphic>
      </p:graphicFrame>
      <p:graphicFrame>
        <p:nvGraphicFramePr>
          <p:cNvPr id="55299" name="Object 4"/>
          <p:cNvGraphicFramePr/>
          <p:nvPr/>
        </p:nvGraphicFramePr>
        <p:xfrm>
          <a:off x="3563938" y="2205038"/>
          <a:ext cx="2362200" cy="608012"/>
        </p:xfrm>
        <a:graphic>
          <a:graphicData uri="http://schemas.openxmlformats.org/presentationml/2006/ole">
            <mc:AlternateContent xmlns:mc="http://schemas.openxmlformats.org/markup-compatibility/2006">
              <mc:Choice xmlns:v="urn:schemas-microsoft-com:vml" Requires="v">
                <p:oleObj spid="_x0000_s3257" name="" r:id="rId3" imgW="889000" imgH="228600" progId="Equation.3">
                  <p:embed/>
                </p:oleObj>
              </mc:Choice>
              <mc:Fallback>
                <p:oleObj name="" r:id="rId3" imgW="889000" imgH="228600" progId="Equation.3">
                  <p:embed/>
                  <p:pic>
                    <p:nvPicPr>
                      <p:cNvPr id="0" name="图片 3256"/>
                      <p:cNvPicPr/>
                      <p:nvPr/>
                    </p:nvPicPr>
                    <p:blipFill>
                      <a:blip r:embed="rId4"/>
                      <a:stretch>
                        <a:fillRect/>
                      </a:stretch>
                    </p:blipFill>
                    <p:spPr>
                      <a:xfrm>
                        <a:off x="3563938" y="2205038"/>
                        <a:ext cx="2362200" cy="608012"/>
                      </a:xfrm>
                      <a:prstGeom prst="rect">
                        <a:avLst/>
                      </a:prstGeom>
                      <a:noFill/>
                      <a:ln w="38100">
                        <a:noFill/>
                        <a:miter/>
                      </a:ln>
                    </p:spPr>
                  </p:pic>
                </p:oleObj>
              </mc:Fallback>
            </mc:AlternateContent>
          </a:graphicData>
        </a:graphic>
      </p:graphicFrame>
      <p:graphicFrame>
        <p:nvGraphicFramePr>
          <p:cNvPr id="55300" name="Object 5"/>
          <p:cNvGraphicFramePr/>
          <p:nvPr/>
        </p:nvGraphicFramePr>
        <p:xfrm>
          <a:off x="4427538" y="3357563"/>
          <a:ext cx="2362200" cy="581025"/>
        </p:xfrm>
        <a:graphic>
          <a:graphicData uri="http://schemas.openxmlformats.org/presentationml/2006/ole">
            <mc:AlternateContent xmlns:mc="http://schemas.openxmlformats.org/markup-compatibility/2006">
              <mc:Choice xmlns:v="urn:schemas-microsoft-com:vml" Requires="v">
                <p:oleObj spid="_x0000_s3258" name="" r:id="rId5" imgW="875030" imgH="215900" progId="Equation.3">
                  <p:embed/>
                </p:oleObj>
              </mc:Choice>
              <mc:Fallback>
                <p:oleObj name="" r:id="rId5" imgW="875030" imgH="215900" progId="Equation.3">
                  <p:embed/>
                  <p:pic>
                    <p:nvPicPr>
                      <p:cNvPr id="0" name="图片 3257"/>
                      <p:cNvPicPr/>
                      <p:nvPr/>
                    </p:nvPicPr>
                    <p:blipFill>
                      <a:blip r:embed="rId6"/>
                      <a:stretch>
                        <a:fillRect/>
                      </a:stretch>
                    </p:blipFill>
                    <p:spPr>
                      <a:xfrm>
                        <a:off x="4427538" y="3357563"/>
                        <a:ext cx="2362200" cy="581025"/>
                      </a:xfrm>
                      <a:prstGeom prst="rect">
                        <a:avLst/>
                      </a:prstGeom>
                      <a:noFill/>
                      <a:ln w="38100">
                        <a:noFill/>
                        <a:miter/>
                      </a:ln>
                    </p:spPr>
                  </p:pic>
                </p:oleObj>
              </mc:Fallback>
            </mc:AlternateContent>
          </a:graphicData>
        </a:graphic>
      </p:graphicFrame>
      <p:graphicFrame>
        <p:nvGraphicFramePr>
          <p:cNvPr id="55301" name="Object 6"/>
          <p:cNvGraphicFramePr/>
          <p:nvPr/>
        </p:nvGraphicFramePr>
        <p:xfrm>
          <a:off x="609600" y="4038600"/>
          <a:ext cx="2271713" cy="566738"/>
        </p:xfrm>
        <a:graphic>
          <a:graphicData uri="http://schemas.openxmlformats.org/presentationml/2006/ole">
            <mc:AlternateContent xmlns:mc="http://schemas.openxmlformats.org/markup-compatibility/2006">
              <mc:Choice xmlns:v="urn:schemas-microsoft-com:vml" Requires="v">
                <p:oleObj spid="_x0000_s3259" name="" r:id="rId7" imgW="862330" imgH="215900" progId="Equation.3">
                  <p:embed/>
                </p:oleObj>
              </mc:Choice>
              <mc:Fallback>
                <p:oleObj name="" r:id="rId7" imgW="862330" imgH="215900" progId="Equation.3">
                  <p:embed/>
                  <p:pic>
                    <p:nvPicPr>
                      <p:cNvPr id="0" name="图片 3258"/>
                      <p:cNvPicPr/>
                      <p:nvPr/>
                    </p:nvPicPr>
                    <p:blipFill>
                      <a:blip r:embed="rId8"/>
                      <a:stretch>
                        <a:fillRect/>
                      </a:stretch>
                    </p:blipFill>
                    <p:spPr>
                      <a:xfrm>
                        <a:off x="609600" y="4038600"/>
                        <a:ext cx="2271713" cy="566738"/>
                      </a:xfrm>
                      <a:prstGeom prst="rect">
                        <a:avLst/>
                      </a:prstGeom>
                      <a:noFill/>
                      <a:ln w="38100">
                        <a:noFill/>
                        <a:miter/>
                      </a:ln>
                    </p:spPr>
                  </p:pic>
                </p:oleObj>
              </mc:Fallback>
            </mc:AlternateContent>
          </a:graphicData>
        </a:graphic>
      </p:graphicFrame>
      <p:graphicFrame>
        <p:nvGraphicFramePr>
          <p:cNvPr id="55302" name="Object 7"/>
          <p:cNvGraphicFramePr/>
          <p:nvPr/>
        </p:nvGraphicFramePr>
        <p:xfrm>
          <a:off x="609600" y="4648200"/>
          <a:ext cx="2308225" cy="595313"/>
        </p:xfrm>
        <a:graphic>
          <a:graphicData uri="http://schemas.openxmlformats.org/presentationml/2006/ole">
            <mc:AlternateContent xmlns:mc="http://schemas.openxmlformats.org/markup-compatibility/2006">
              <mc:Choice xmlns:v="urn:schemas-microsoft-com:vml" Requires="v">
                <p:oleObj spid="_x0000_s3250" name="" r:id="rId9" imgW="889000" imgH="228600" progId="Equation.3">
                  <p:embed/>
                </p:oleObj>
              </mc:Choice>
              <mc:Fallback>
                <p:oleObj name="" r:id="rId9" imgW="889000" imgH="228600" progId="Equation.3">
                  <p:embed/>
                  <p:pic>
                    <p:nvPicPr>
                      <p:cNvPr id="0" name="图片 3249"/>
                      <p:cNvPicPr/>
                      <p:nvPr/>
                    </p:nvPicPr>
                    <p:blipFill>
                      <a:blip r:embed="rId10"/>
                      <a:stretch>
                        <a:fillRect/>
                      </a:stretch>
                    </p:blipFill>
                    <p:spPr>
                      <a:xfrm>
                        <a:off x="609600" y="4648200"/>
                        <a:ext cx="2308225" cy="595313"/>
                      </a:xfrm>
                      <a:prstGeom prst="rect">
                        <a:avLst/>
                      </a:prstGeom>
                      <a:noFill/>
                      <a:ln w="38100">
                        <a:no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6" name="Group 2"/>
          <p:cNvGrpSpPr/>
          <p:nvPr/>
        </p:nvGrpSpPr>
        <p:grpSpPr>
          <a:xfrm>
            <a:off x="331788" y="812800"/>
            <a:ext cx="8277225" cy="558800"/>
            <a:chOff x="209" y="512"/>
            <a:chExt cx="5214" cy="352"/>
          </a:xfrm>
        </p:grpSpPr>
        <p:sp>
          <p:nvSpPr>
            <p:cNvPr id="7184" name="Text Box 3"/>
            <p:cNvSpPr txBox="1"/>
            <p:nvPr/>
          </p:nvSpPr>
          <p:spPr>
            <a:xfrm>
              <a:off x="209" y="537"/>
              <a:ext cx="4279" cy="327"/>
            </a:xfrm>
            <a:prstGeom prst="rect">
              <a:avLst/>
            </a:prstGeom>
            <a:noFill/>
            <a:ln w="9525">
              <a:noFill/>
            </a:ln>
          </p:spPr>
          <p:txBody>
            <a:bodyPr>
              <a:spAutoFit/>
            </a:bodyPr>
            <a:p>
              <a:pPr>
                <a:spcBef>
                  <a:spcPct val="50000"/>
                </a:spcBef>
                <a:buClr>
                  <a:srgbClr val="0000FF"/>
                </a:buClr>
                <a:buFont typeface="Wingdings" panose="05000000000000000000" pitchFamily="2" charset="2"/>
                <a:buChar char="Ø"/>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电磁波的能流密度（坡印廷）矢量</a:t>
              </a:r>
              <a:r>
                <a:rPr lang="zh-CN" altLang="en-US" sz="2800" dirty="0">
                  <a:solidFill>
                    <a:srgbClr val="CC0000"/>
                  </a:solidFill>
                  <a:latin typeface="Times New Roman" panose="02020603050405020304" pitchFamily="18" charset="0"/>
                </a:rPr>
                <a:t> </a:t>
              </a:r>
              <a:endParaRPr lang="zh-CN" altLang="en-US" sz="2800" dirty="0">
                <a:solidFill>
                  <a:srgbClr val="FF0000"/>
                </a:solidFill>
                <a:latin typeface="Times New Roman" panose="02020603050405020304" pitchFamily="18" charset="0"/>
              </a:endParaRPr>
            </a:p>
          </p:txBody>
        </p:sp>
        <p:graphicFrame>
          <p:nvGraphicFramePr>
            <p:cNvPr id="7175" name="Object 4"/>
            <p:cNvGraphicFramePr/>
            <p:nvPr/>
          </p:nvGraphicFramePr>
          <p:xfrm>
            <a:off x="4082" y="512"/>
            <a:ext cx="1341" cy="352"/>
          </p:xfrm>
          <a:graphic>
            <a:graphicData uri="http://schemas.openxmlformats.org/presentationml/2006/ole">
              <mc:AlternateContent xmlns:mc="http://schemas.openxmlformats.org/markup-compatibility/2006">
                <mc:Choice xmlns:v="urn:schemas-microsoft-com:vml" Requires="v">
                  <p:oleObj spid="_x0000_s3162" name="" r:id="rId1" imgW="1066800" imgH="279400" progId="Equation.3">
                    <p:embed/>
                  </p:oleObj>
                </mc:Choice>
                <mc:Fallback>
                  <p:oleObj name="" r:id="rId1" imgW="1066800" imgH="279400" progId="Equation.3">
                    <p:embed/>
                    <p:pic>
                      <p:nvPicPr>
                        <p:cNvPr id="0" name="图片 3161"/>
                        <p:cNvPicPr/>
                        <p:nvPr/>
                      </p:nvPicPr>
                      <p:blipFill>
                        <a:blip r:embed="rId2"/>
                        <a:stretch>
                          <a:fillRect/>
                        </a:stretch>
                      </p:blipFill>
                      <p:spPr>
                        <a:xfrm>
                          <a:off x="4082" y="512"/>
                          <a:ext cx="1341" cy="352"/>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pSp>
      <p:grpSp>
        <p:nvGrpSpPr>
          <p:cNvPr id="3" name="Group 5"/>
          <p:cNvGrpSpPr/>
          <p:nvPr/>
        </p:nvGrpSpPr>
        <p:grpSpPr>
          <a:xfrm>
            <a:off x="609600" y="4471988"/>
            <a:ext cx="6748463" cy="1046162"/>
            <a:chOff x="384" y="2817"/>
            <a:chExt cx="4251" cy="659"/>
          </a:xfrm>
        </p:grpSpPr>
        <p:graphicFrame>
          <p:nvGraphicFramePr>
            <p:cNvPr id="7174" name="Object 6"/>
            <p:cNvGraphicFramePr/>
            <p:nvPr/>
          </p:nvGraphicFramePr>
          <p:xfrm>
            <a:off x="3264" y="2817"/>
            <a:ext cx="1371" cy="659"/>
          </p:xfrm>
          <a:graphic>
            <a:graphicData uri="http://schemas.openxmlformats.org/presentationml/2006/ole">
              <mc:AlternateContent xmlns:mc="http://schemas.openxmlformats.org/markup-compatibility/2006">
                <mc:Choice xmlns:v="urn:schemas-microsoft-com:vml" Requires="v">
                  <p:oleObj spid="_x0000_s3113" name="" r:id="rId3" imgW="1168400" imgH="609600" progId="Equation.3">
                    <p:embed/>
                  </p:oleObj>
                </mc:Choice>
                <mc:Fallback>
                  <p:oleObj name="" r:id="rId3" imgW="1168400" imgH="609600" progId="Equation.3">
                    <p:embed/>
                    <p:pic>
                      <p:nvPicPr>
                        <p:cNvPr id="0" name="图片 3112"/>
                        <p:cNvPicPr/>
                        <p:nvPr/>
                      </p:nvPicPr>
                      <p:blipFill>
                        <a:blip r:embed="rId4"/>
                        <a:stretch>
                          <a:fillRect/>
                        </a:stretch>
                      </p:blipFill>
                      <p:spPr>
                        <a:xfrm>
                          <a:off x="3264" y="2817"/>
                          <a:ext cx="1371" cy="659"/>
                        </a:xfrm>
                        <a:prstGeom prst="rect">
                          <a:avLst/>
                        </a:prstGeom>
                        <a:noFill/>
                        <a:ln w="38100">
                          <a:noFill/>
                          <a:miter/>
                        </a:ln>
                      </p:spPr>
                    </p:pic>
                  </p:oleObj>
                </mc:Fallback>
              </mc:AlternateContent>
            </a:graphicData>
          </a:graphic>
        </p:graphicFrame>
        <p:sp>
          <p:nvSpPr>
            <p:cNvPr id="7183" name="Text Box 7"/>
            <p:cNvSpPr txBox="1"/>
            <p:nvPr/>
          </p:nvSpPr>
          <p:spPr>
            <a:xfrm>
              <a:off x="384" y="2996"/>
              <a:ext cx="2866" cy="327"/>
            </a:xfrm>
            <a:prstGeom prst="rect">
              <a:avLst/>
            </a:prstGeom>
            <a:noFill/>
            <a:ln w="9525">
              <a:noFill/>
            </a:ln>
          </p:spPr>
          <p:txBody>
            <a:bodyPr wrap="none">
              <a:spAutoFit/>
            </a:bodyPr>
            <a:p>
              <a:pPr>
                <a:spcBef>
                  <a:spcPct val="50000"/>
                </a:spcBef>
              </a:pPr>
              <a:r>
                <a:rPr lang="zh-CN" altLang="zh-CN" sz="2800" dirty="0">
                  <a:solidFill>
                    <a:schemeClr val="tx1"/>
                  </a:solidFill>
                  <a:latin typeface="Times New Roman" panose="02020603050405020304" pitchFamily="18" charset="0"/>
                </a:rPr>
                <a:t>平面电磁波能流密度平均值</a:t>
              </a:r>
              <a:r>
                <a:rPr lang="zh-CN" altLang="zh-CN" dirty="0">
                  <a:solidFill>
                    <a:srgbClr val="CC0000"/>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grpSp>
      <p:grpSp>
        <p:nvGrpSpPr>
          <p:cNvPr id="4" name="Group 8"/>
          <p:cNvGrpSpPr/>
          <p:nvPr/>
        </p:nvGrpSpPr>
        <p:grpSpPr>
          <a:xfrm>
            <a:off x="563563" y="5457825"/>
            <a:ext cx="7878762" cy="1101725"/>
            <a:chOff x="355" y="3438"/>
            <a:chExt cx="4963" cy="694"/>
          </a:xfrm>
        </p:grpSpPr>
        <p:sp>
          <p:nvSpPr>
            <p:cNvPr id="7182" name="Text Box 9"/>
            <p:cNvSpPr txBox="1"/>
            <p:nvPr/>
          </p:nvSpPr>
          <p:spPr>
            <a:xfrm>
              <a:off x="355" y="3668"/>
              <a:ext cx="2816" cy="327"/>
            </a:xfrm>
            <a:prstGeom prst="rect">
              <a:avLst/>
            </a:prstGeom>
            <a:noFill/>
            <a:ln w="9525">
              <a:noFill/>
            </a:ln>
          </p:spPr>
          <p:txBody>
            <a:bodyPr wrap="none">
              <a:spAutoFit/>
            </a:bodyPr>
            <a:p>
              <a:pPr>
                <a:spcBef>
                  <a:spcPct val="50000"/>
                </a:spcBef>
              </a:pPr>
              <a:r>
                <a:rPr lang="zh-CN" altLang="en-US" sz="2800" dirty="0">
                  <a:solidFill>
                    <a:schemeClr val="tx1"/>
                  </a:solidFill>
                  <a:latin typeface="Times New Roman" panose="02020603050405020304" pitchFamily="18" charset="0"/>
                </a:rPr>
                <a:t>振荡偶极子的平均辐射功率</a:t>
              </a:r>
              <a:endParaRPr lang="zh-CN" altLang="en-US" sz="2800" dirty="0">
                <a:solidFill>
                  <a:schemeClr val="tx1"/>
                </a:solidFill>
                <a:latin typeface="Times New Roman" panose="02020603050405020304" pitchFamily="18" charset="0"/>
              </a:endParaRPr>
            </a:p>
          </p:txBody>
        </p:sp>
        <p:graphicFrame>
          <p:nvGraphicFramePr>
            <p:cNvPr id="7173" name="Object 10"/>
            <p:cNvGraphicFramePr/>
            <p:nvPr/>
          </p:nvGraphicFramePr>
          <p:xfrm>
            <a:off x="3151" y="3438"/>
            <a:ext cx="2167" cy="694"/>
          </p:xfrm>
          <a:graphic>
            <a:graphicData uri="http://schemas.openxmlformats.org/presentationml/2006/ole">
              <mc:AlternateContent xmlns:mc="http://schemas.openxmlformats.org/markup-compatibility/2006">
                <mc:Choice xmlns:v="urn:schemas-microsoft-com:vml" Requires="v">
                  <p:oleObj spid="_x0000_s3155" name="" r:id="rId5" imgW="2044065" imgH="761365" progId="Equation.3">
                    <p:embed/>
                  </p:oleObj>
                </mc:Choice>
                <mc:Fallback>
                  <p:oleObj name="" r:id="rId5" imgW="2044065" imgH="761365" progId="Equation.3">
                    <p:embed/>
                    <p:pic>
                      <p:nvPicPr>
                        <p:cNvPr id="0" name="图片 3154"/>
                        <p:cNvPicPr/>
                        <p:nvPr/>
                      </p:nvPicPr>
                      <p:blipFill>
                        <a:blip r:embed="rId6"/>
                        <a:stretch>
                          <a:fillRect/>
                        </a:stretch>
                      </p:blipFill>
                      <p:spPr>
                        <a:xfrm>
                          <a:off x="3151" y="3438"/>
                          <a:ext cx="2167" cy="694"/>
                        </a:xfrm>
                        <a:prstGeom prst="rect">
                          <a:avLst/>
                        </a:prstGeom>
                        <a:noFill/>
                        <a:ln w="38100">
                          <a:noFill/>
                          <a:miter/>
                        </a:ln>
                      </p:spPr>
                    </p:pic>
                  </p:oleObj>
                </mc:Fallback>
              </mc:AlternateContent>
            </a:graphicData>
          </a:graphic>
        </p:graphicFrame>
      </p:grpSp>
      <p:pic>
        <p:nvPicPr>
          <p:cNvPr id="447508" name="Picture 20" descr="wltx1"/>
          <p:cNvPicPr>
            <a:picLocks noChangeAspect="1"/>
          </p:cNvPicPr>
          <p:nvPr/>
        </p:nvPicPr>
        <p:blipFill>
          <a:blip r:embed="rId7">
            <a:lum bright="-6000" contrast="6000"/>
          </a:blip>
          <a:stretch>
            <a:fillRect/>
          </a:stretch>
        </p:blipFill>
        <p:spPr>
          <a:xfrm>
            <a:off x="5076825" y="2276475"/>
            <a:ext cx="2514600" cy="1497013"/>
          </a:xfrm>
          <a:prstGeom prst="rect">
            <a:avLst/>
          </a:prstGeom>
          <a:noFill/>
          <a:ln w="9525">
            <a:noFill/>
          </a:ln>
        </p:spPr>
      </p:pic>
      <p:grpSp>
        <p:nvGrpSpPr>
          <p:cNvPr id="5" name="Group 21"/>
          <p:cNvGrpSpPr/>
          <p:nvPr/>
        </p:nvGrpSpPr>
        <p:grpSpPr>
          <a:xfrm>
            <a:off x="1835150" y="2349500"/>
            <a:ext cx="2835275" cy="1543050"/>
            <a:chOff x="567" y="2840"/>
            <a:chExt cx="1786" cy="972"/>
          </a:xfrm>
        </p:grpSpPr>
        <p:pic>
          <p:nvPicPr>
            <p:cNvPr id="7181" name="Picture 22" descr="图片2_副本"/>
            <p:cNvPicPr>
              <a:picLocks noChangeAspect="1"/>
            </p:cNvPicPr>
            <p:nvPr/>
          </p:nvPicPr>
          <p:blipFill>
            <a:blip r:embed="rId8"/>
            <a:stretch>
              <a:fillRect/>
            </a:stretch>
          </p:blipFill>
          <p:spPr>
            <a:xfrm>
              <a:off x="567" y="2840"/>
              <a:ext cx="1786" cy="972"/>
            </a:xfrm>
            <a:prstGeom prst="rect">
              <a:avLst/>
            </a:prstGeom>
            <a:noFill/>
            <a:ln w="9525">
              <a:noFill/>
            </a:ln>
          </p:spPr>
        </p:pic>
        <p:graphicFrame>
          <p:nvGraphicFramePr>
            <p:cNvPr id="7170" name="Object 23"/>
            <p:cNvGraphicFramePr/>
            <p:nvPr/>
          </p:nvGraphicFramePr>
          <p:xfrm>
            <a:off x="1066" y="2886"/>
            <a:ext cx="239" cy="318"/>
          </p:xfrm>
          <a:graphic>
            <a:graphicData uri="http://schemas.openxmlformats.org/presentationml/2006/ole">
              <mc:AlternateContent xmlns:mc="http://schemas.openxmlformats.org/markup-compatibility/2006">
                <mc:Choice xmlns:v="urn:schemas-microsoft-com:vml" Requires="v">
                  <p:oleObj spid="_x0000_s3123" name="" r:id="rId9" imgW="152400" imgH="203200" progId="Equation.DSMT4">
                    <p:embed/>
                  </p:oleObj>
                </mc:Choice>
                <mc:Fallback>
                  <p:oleObj name="" r:id="rId9" imgW="152400" imgH="203200" progId="Equation.DSMT4">
                    <p:embed/>
                    <p:pic>
                      <p:nvPicPr>
                        <p:cNvPr id="0" name="图片 3122"/>
                        <p:cNvPicPr/>
                        <p:nvPr/>
                      </p:nvPicPr>
                      <p:blipFill>
                        <a:blip r:embed="rId10"/>
                        <a:stretch>
                          <a:fillRect/>
                        </a:stretch>
                      </p:blipFill>
                      <p:spPr>
                        <a:xfrm>
                          <a:off x="1066" y="2886"/>
                          <a:ext cx="239" cy="318"/>
                        </a:xfrm>
                        <a:prstGeom prst="rect">
                          <a:avLst/>
                        </a:prstGeom>
                        <a:noFill/>
                        <a:ln w="38100">
                          <a:noFill/>
                          <a:miter/>
                        </a:ln>
                      </p:spPr>
                    </p:pic>
                  </p:oleObj>
                </mc:Fallback>
              </mc:AlternateContent>
            </a:graphicData>
          </a:graphic>
        </p:graphicFrame>
        <p:graphicFrame>
          <p:nvGraphicFramePr>
            <p:cNvPr id="7171" name="Object 24"/>
            <p:cNvGraphicFramePr/>
            <p:nvPr/>
          </p:nvGraphicFramePr>
          <p:xfrm>
            <a:off x="773" y="3339"/>
            <a:ext cx="279" cy="318"/>
          </p:xfrm>
          <a:graphic>
            <a:graphicData uri="http://schemas.openxmlformats.org/presentationml/2006/ole">
              <mc:AlternateContent xmlns:mc="http://schemas.openxmlformats.org/markup-compatibility/2006">
                <mc:Choice xmlns:v="urn:schemas-microsoft-com:vml" Requires="v">
                  <p:oleObj spid="_x0000_s3117" name="" r:id="rId11" imgW="177800" imgH="202565" progId="Equation.DSMT4">
                    <p:embed/>
                  </p:oleObj>
                </mc:Choice>
                <mc:Fallback>
                  <p:oleObj name="" r:id="rId11" imgW="177800" imgH="202565" progId="Equation.DSMT4">
                    <p:embed/>
                    <p:pic>
                      <p:nvPicPr>
                        <p:cNvPr id="0" name="图片 3116"/>
                        <p:cNvPicPr/>
                        <p:nvPr/>
                      </p:nvPicPr>
                      <p:blipFill>
                        <a:blip r:embed="rId12"/>
                        <a:stretch>
                          <a:fillRect/>
                        </a:stretch>
                      </p:blipFill>
                      <p:spPr>
                        <a:xfrm>
                          <a:off x="773" y="3339"/>
                          <a:ext cx="279" cy="318"/>
                        </a:xfrm>
                        <a:prstGeom prst="rect">
                          <a:avLst/>
                        </a:prstGeom>
                        <a:noFill/>
                        <a:ln w="38100">
                          <a:noFill/>
                          <a:miter/>
                        </a:ln>
                      </p:spPr>
                    </p:pic>
                  </p:oleObj>
                </mc:Fallback>
              </mc:AlternateContent>
            </a:graphicData>
          </a:graphic>
        </p:graphicFrame>
        <p:graphicFrame>
          <p:nvGraphicFramePr>
            <p:cNvPr id="7172" name="Object 25"/>
            <p:cNvGraphicFramePr/>
            <p:nvPr/>
          </p:nvGraphicFramePr>
          <p:xfrm>
            <a:off x="1973" y="3113"/>
            <a:ext cx="200" cy="278"/>
          </p:xfrm>
          <a:graphic>
            <a:graphicData uri="http://schemas.openxmlformats.org/presentationml/2006/ole">
              <mc:AlternateContent xmlns:mc="http://schemas.openxmlformats.org/markup-compatibility/2006">
                <mc:Choice xmlns:v="urn:schemas-microsoft-com:vml" Requires="v">
                  <p:oleObj spid="_x0000_s3154" name="" r:id="rId13" imgW="127000" imgH="177165" progId="Equation.DSMT4">
                    <p:embed/>
                  </p:oleObj>
                </mc:Choice>
                <mc:Fallback>
                  <p:oleObj name="" r:id="rId13" imgW="127000" imgH="177165" progId="Equation.DSMT4">
                    <p:embed/>
                    <p:pic>
                      <p:nvPicPr>
                        <p:cNvPr id="0" name="图片 3153"/>
                        <p:cNvPicPr/>
                        <p:nvPr/>
                      </p:nvPicPr>
                      <p:blipFill>
                        <a:blip r:embed="rId14"/>
                        <a:stretch>
                          <a:fillRect/>
                        </a:stretch>
                      </p:blipFill>
                      <p:spPr>
                        <a:xfrm>
                          <a:off x="1973" y="3113"/>
                          <a:ext cx="200" cy="27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47508"/>
                                        </p:tgtEl>
                                        <p:attrNameLst>
                                          <p:attrName>style.visibility</p:attrName>
                                        </p:attrNameLst>
                                      </p:cBhvr>
                                      <p:to>
                                        <p:strVal val="visible"/>
                                      </p:to>
                                    </p:set>
                                    <p:animEffect transition="in" filter="box(out)">
                                      <p:cBhvr>
                                        <p:cTn id="12" dur="500"/>
                                        <p:tgtEl>
                                          <p:spTgt spid="4475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Rectangle 2"/>
          <p:cNvSpPr>
            <a:spLocks noChangeArrowheads="1"/>
          </p:cNvSpPr>
          <p:nvPr/>
        </p:nvSpPr>
        <p:spPr bwMode="auto">
          <a:xfrm>
            <a:off x="533400" y="838200"/>
            <a:ext cx="8229600" cy="1143000"/>
          </a:xfrm>
          <a:prstGeom prst="rect">
            <a:avLst/>
          </a:prstGeom>
          <a:gradFill rotWithShape="0">
            <a:gsLst>
              <a:gs pos="0">
                <a:schemeClr val="accent1"/>
              </a:gs>
              <a:gs pos="50000">
                <a:schemeClr val="bg1"/>
              </a:gs>
              <a:gs pos="100000">
                <a:schemeClr val="accent1"/>
              </a:gs>
            </a:gsLst>
            <a:lin ang="5400000" scaled="1"/>
          </a:gradFill>
          <a:ln w="1905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6335" name="Text Box 3"/>
          <p:cNvSpPr txBox="1"/>
          <p:nvPr/>
        </p:nvSpPr>
        <p:spPr>
          <a:xfrm>
            <a:off x="762000" y="2057400"/>
            <a:ext cx="7058025" cy="579438"/>
          </a:xfrm>
          <a:prstGeom prst="rect">
            <a:avLst/>
          </a:prstGeom>
          <a:noFill/>
          <a:ln w="19050">
            <a:noFill/>
          </a:ln>
        </p:spPr>
        <p:txBody>
          <a:bodyPr wrap="none">
            <a:spAutoFit/>
          </a:bodyPr>
          <a:p>
            <a:pPr algn="ctr"/>
            <a:r>
              <a:rPr lang="zh-CN" altLang="en-US" sz="3200" dirty="0">
                <a:solidFill>
                  <a:srgbClr val="CC0000"/>
                </a:solidFill>
                <a:latin typeface="Times New Roman" panose="02020603050405020304" pitchFamily="18" charset="0"/>
              </a:rPr>
              <a:t>解</a:t>
            </a:r>
            <a:r>
              <a:rPr lang="zh-CN" altLang="en-US" sz="3200" dirty="0">
                <a:latin typeface="Times New Roman" panose="02020603050405020304" pitchFamily="18" charset="0"/>
              </a:rPr>
              <a:t>   如图，飞机在</a:t>
            </a:r>
            <a:r>
              <a:rPr lang="en-US" altLang="zh-CN" sz="3200" b="0" dirty="0">
                <a:latin typeface="Times New Roman" panose="02020603050405020304" pitchFamily="18" charset="0"/>
              </a:rPr>
              <a:t>4s</a:t>
            </a:r>
            <a:r>
              <a:rPr lang="zh-CN" altLang="en-US" sz="3200" dirty="0">
                <a:latin typeface="Times New Roman" panose="02020603050405020304" pitchFamily="18" charset="0"/>
              </a:rPr>
              <a:t>内经过的距离为</a:t>
            </a:r>
            <a:r>
              <a:rPr lang="en-US" altLang="zh-CN" sz="3200" b="0" i="1" dirty="0">
                <a:latin typeface="Times New Roman" panose="02020603050405020304" pitchFamily="18" charset="0"/>
              </a:rPr>
              <a:t>AB</a:t>
            </a:r>
            <a:endParaRPr lang="en-US" altLang="zh-CN" sz="3200" b="0" i="1" dirty="0">
              <a:latin typeface="Times New Roman" panose="02020603050405020304" pitchFamily="18" charset="0"/>
            </a:endParaRPr>
          </a:p>
        </p:txBody>
      </p:sp>
      <p:graphicFrame>
        <p:nvGraphicFramePr>
          <p:cNvPr id="56322" name="Object 4"/>
          <p:cNvGraphicFramePr/>
          <p:nvPr/>
        </p:nvGraphicFramePr>
        <p:xfrm>
          <a:off x="1371600" y="3276600"/>
          <a:ext cx="2514600" cy="638175"/>
        </p:xfrm>
        <a:graphic>
          <a:graphicData uri="http://schemas.openxmlformats.org/presentationml/2006/ole">
            <mc:AlternateContent xmlns:mc="http://schemas.openxmlformats.org/markup-compatibility/2006">
              <mc:Choice xmlns:v="urn:schemas-microsoft-com:vml" Requires="v">
                <p:oleObj spid="_x0000_s3255" name="" r:id="rId1" imgW="901065" imgH="228600" progId="Equation.3">
                  <p:embed/>
                </p:oleObj>
              </mc:Choice>
              <mc:Fallback>
                <p:oleObj name="" r:id="rId1" imgW="901065" imgH="228600" progId="Equation.3">
                  <p:embed/>
                  <p:pic>
                    <p:nvPicPr>
                      <p:cNvPr id="0" name="图片 3254"/>
                      <p:cNvPicPr/>
                      <p:nvPr/>
                    </p:nvPicPr>
                    <p:blipFill>
                      <a:blip r:embed="rId2"/>
                      <a:stretch>
                        <a:fillRect/>
                      </a:stretch>
                    </p:blipFill>
                    <p:spPr>
                      <a:xfrm>
                        <a:off x="1371600" y="3276600"/>
                        <a:ext cx="2514600" cy="638175"/>
                      </a:xfrm>
                      <a:prstGeom prst="rect">
                        <a:avLst/>
                      </a:prstGeom>
                      <a:noFill/>
                      <a:ln w="38100">
                        <a:noFill/>
                        <a:miter/>
                      </a:ln>
                    </p:spPr>
                  </p:pic>
                </p:oleObj>
              </mc:Fallback>
            </mc:AlternateContent>
          </a:graphicData>
        </a:graphic>
      </p:graphicFrame>
      <p:graphicFrame>
        <p:nvGraphicFramePr>
          <p:cNvPr id="56323" name="Object 5"/>
          <p:cNvGraphicFramePr/>
          <p:nvPr/>
        </p:nvGraphicFramePr>
        <p:xfrm>
          <a:off x="4495800" y="3200400"/>
          <a:ext cx="2514600" cy="638175"/>
        </p:xfrm>
        <a:graphic>
          <a:graphicData uri="http://schemas.openxmlformats.org/presentationml/2006/ole">
            <mc:AlternateContent xmlns:mc="http://schemas.openxmlformats.org/markup-compatibility/2006">
              <mc:Choice xmlns:v="urn:schemas-microsoft-com:vml" Requires="v">
                <p:oleObj spid="_x0000_s3266" name="" r:id="rId3" imgW="901065" imgH="228600" progId="Equation.3">
                  <p:embed/>
                </p:oleObj>
              </mc:Choice>
              <mc:Fallback>
                <p:oleObj name="" r:id="rId3" imgW="901065" imgH="228600" progId="Equation.3">
                  <p:embed/>
                  <p:pic>
                    <p:nvPicPr>
                      <p:cNvPr id="0" name="图片 3265"/>
                      <p:cNvPicPr/>
                      <p:nvPr/>
                    </p:nvPicPr>
                    <p:blipFill>
                      <a:blip r:embed="rId4"/>
                      <a:stretch>
                        <a:fillRect/>
                      </a:stretch>
                    </p:blipFill>
                    <p:spPr>
                      <a:xfrm>
                        <a:off x="4495800" y="3200400"/>
                        <a:ext cx="2514600" cy="638175"/>
                      </a:xfrm>
                      <a:prstGeom prst="rect">
                        <a:avLst/>
                      </a:prstGeom>
                      <a:noFill/>
                      <a:ln w="38100">
                        <a:noFill/>
                        <a:miter/>
                      </a:ln>
                    </p:spPr>
                  </p:pic>
                </p:oleObj>
              </mc:Fallback>
            </mc:AlternateContent>
          </a:graphicData>
        </a:graphic>
      </p:graphicFrame>
      <p:graphicFrame>
        <p:nvGraphicFramePr>
          <p:cNvPr id="56324" name="Object 6"/>
          <p:cNvGraphicFramePr/>
          <p:nvPr/>
        </p:nvGraphicFramePr>
        <p:xfrm>
          <a:off x="4514850" y="3473450"/>
          <a:ext cx="114300" cy="215900"/>
        </p:xfrm>
        <a:graphic>
          <a:graphicData uri="http://schemas.openxmlformats.org/presentationml/2006/ole">
            <mc:AlternateContent xmlns:mc="http://schemas.openxmlformats.org/markup-compatibility/2006">
              <mc:Choice xmlns:v="urn:schemas-microsoft-com:vml" Requires="v">
                <p:oleObj spid="_x0000_s3256" name="" r:id="rId5" imgW="114300" imgH="215265" progId="Equation.3">
                  <p:embed/>
                </p:oleObj>
              </mc:Choice>
              <mc:Fallback>
                <p:oleObj name="" r:id="rId5" imgW="114300" imgH="215265" progId="Equation.3">
                  <p:embed/>
                  <p:pic>
                    <p:nvPicPr>
                      <p:cNvPr id="0" name="图片 3255"/>
                      <p:cNvPicPr/>
                      <p:nvPr/>
                    </p:nvPicPr>
                    <p:blipFill>
                      <a:blip r:embed="rId6"/>
                      <a:stretch>
                        <a:fillRect/>
                      </a:stretch>
                    </p:blipFill>
                    <p:spPr>
                      <a:xfrm>
                        <a:off x="4514850" y="3473450"/>
                        <a:ext cx="114300" cy="215900"/>
                      </a:xfrm>
                      <a:prstGeom prst="rect">
                        <a:avLst/>
                      </a:prstGeom>
                      <a:noFill/>
                      <a:ln w="38100">
                        <a:noFill/>
                        <a:miter/>
                      </a:ln>
                    </p:spPr>
                  </p:pic>
                </p:oleObj>
              </mc:Fallback>
            </mc:AlternateContent>
          </a:graphicData>
        </a:graphic>
      </p:graphicFrame>
      <p:graphicFrame>
        <p:nvGraphicFramePr>
          <p:cNvPr id="56325" name="Object 7"/>
          <p:cNvGraphicFramePr/>
          <p:nvPr/>
        </p:nvGraphicFramePr>
        <p:xfrm>
          <a:off x="1576388" y="865188"/>
          <a:ext cx="2233612" cy="573087"/>
        </p:xfrm>
        <a:graphic>
          <a:graphicData uri="http://schemas.openxmlformats.org/presentationml/2006/ole">
            <mc:AlternateContent xmlns:mc="http://schemas.openxmlformats.org/markup-compatibility/2006">
              <mc:Choice xmlns:v="urn:schemas-microsoft-com:vml" Requires="v">
                <p:oleObj spid="_x0000_s3280" name="" r:id="rId7" imgW="939165" imgH="241300" progId="Equation.3">
                  <p:embed/>
                </p:oleObj>
              </mc:Choice>
              <mc:Fallback>
                <p:oleObj name="" r:id="rId7" imgW="939165" imgH="241300" progId="Equation.3">
                  <p:embed/>
                  <p:pic>
                    <p:nvPicPr>
                      <p:cNvPr id="0" name="图片 3279"/>
                      <p:cNvPicPr/>
                      <p:nvPr/>
                    </p:nvPicPr>
                    <p:blipFill>
                      <a:blip r:embed="rId8"/>
                      <a:stretch>
                        <a:fillRect/>
                      </a:stretch>
                    </p:blipFill>
                    <p:spPr>
                      <a:xfrm>
                        <a:off x="1576388" y="865188"/>
                        <a:ext cx="2233612" cy="573087"/>
                      </a:xfrm>
                      <a:prstGeom prst="rect">
                        <a:avLst/>
                      </a:prstGeom>
                      <a:noFill/>
                      <a:ln w="38100">
                        <a:noFill/>
                        <a:miter/>
                      </a:ln>
                    </p:spPr>
                  </p:pic>
                </p:oleObj>
              </mc:Fallback>
            </mc:AlternateContent>
          </a:graphicData>
        </a:graphic>
      </p:graphicFrame>
      <p:graphicFrame>
        <p:nvGraphicFramePr>
          <p:cNvPr id="56326" name="Object 8"/>
          <p:cNvGraphicFramePr/>
          <p:nvPr/>
        </p:nvGraphicFramePr>
        <p:xfrm>
          <a:off x="3886200" y="838200"/>
          <a:ext cx="2133600" cy="549275"/>
        </p:xfrm>
        <a:graphic>
          <a:graphicData uri="http://schemas.openxmlformats.org/presentationml/2006/ole">
            <mc:AlternateContent xmlns:mc="http://schemas.openxmlformats.org/markup-compatibility/2006">
              <mc:Choice xmlns:v="urn:schemas-microsoft-com:vml" Requires="v">
                <p:oleObj spid="_x0000_s3281" name="" r:id="rId9" imgW="889000" imgH="228600" progId="Equation.3">
                  <p:embed/>
                </p:oleObj>
              </mc:Choice>
              <mc:Fallback>
                <p:oleObj name="" r:id="rId9" imgW="889000" imgH="228600" progId="Equation.3">
                  <p:embed/>
                  <p:pic>
                    <p:nvPicPr>
                      <p:cNvPr id="0" name="图片 3280"/>
                      <p:cNvPicPr/>
                      <p:nvPr/>
                    </p:nvPicPr>
                    <p:blipFill>
                      <a:blip r:embed="rId10"/>
                      <a:stretch>
                        <a:fillRect/>
                      </a:stretch>
                    </p:blipFill>
                    <p:spPr>
                      <a:xfrm>
                        <a:off x="3886200" y="838200"/>
                        <a:ext cx="2133600" cy="549275"/>
                      </a:xfrm>
                      <a:prstGeom prst="rect">
                        <a:avLst/>
                      </a:prstGeom>
                      <a:noFill/>
                      <a:ln w="38100">
                        <a:noFill/>
                        <a:miter/>
                      </a:ln>
                    </p:spPr>
                  </p:pic>
                </p:oleObj>
              </mc:Fallback>
            </mc:AlternateContent>
          </a:graphicData>
        </a:graphic>
      </p:graphicFrame>
      <p:graphicFrame>
        <p:nvGraphicFramePr>
          <p:cNvPr id="56327" name="Object 9"/>
          <p:cNvGraphicFramePr/>
          <p:nvPr/>
        </p:nvGraphicFramePr>
        <p:xfrm>
          <a:off x="1600200" y="1447800"/>
          <a:ext cx="1981200" cy="485775"/>
        </p:xfrm>
        <a:graphic>
          <a:graphicData uri="http://schemas.openxmlformats.org/presentationml/2006/ole">
            <mc:AlternateContent xmlns:mc="http://schemas.openxmlformats.org/markup-compatibility/2006">
              <mc:Choice xmlns:v="urn:schemas-microsoft-com:vml" Requires="v">
                <p:oleObj spid="_x0000_s3282" name="" r:id="rId11" imgW="875030" imgH="215900" progId="Equation.3">
                  <p:embed/>
                </p:oleObj>
              </mc:Choice>
              <mc:Fallback>
                <p:oleObj name="" r:id="rId11" imgW="875030" imgH="215900" progId="Equation.3">
                  <p:embed/>
                  <p:pic>
                    <p:nvPicPr>
                      <p:cNvPr id="0" name="图片 3281"/>
                      <p:cNvPicPr/>
                      <p:nvPr/>
                    </p:nvPicPr>
                    <p:blipFill>
                      <a:blip r:embed="rId12"/>
                      <a:stretch>
                        <a:fillRect/>
                      </a:stretch>
                    </p:blipFill>
                    <p:spPr>
                      <a:xfrm>
                        <a:off x="1600200" y="1447800"/>
                        <a:ext cx="1981200" cy="485775"/>
                      </a:xfrm>
                      <a:prstGeom prst="rect">
                        <a:avLst/>
                      </a:prstGeom>
                      <a:noFill/>
                      <a:ln w="38100">
                        <a:noFill/>
                        <a:miter/>
                      </a:ln>
                    </p:spPr>
                  </p:pic>
                </p:oleObj>
              </mc:Fallback>
            </mc:AlternateContent>
          </a:graphicData>
        </a:graphic>
      </p:graphicFrame>
      <p:graphicFrame>
        <p:nvGraphicFramePr>
          <p:cNvPr id="56328" name="Object 10"/>
          <p:cNvGraphicFramePr/>
          <p:nvPr/>
        </p:nvGraphicFramePr>
        <p:xfrm>
          <a:off x="3657600" y="1447800"/>
          <a:ext cx="1981200" cy="496888"/>
        </p:xfrm>
        <a:graphic>
          <a:graphicData uri="http://schemas.openxmlformats.org/presentationml/2006/ole">
            <mc:AlternateContent xmlns:mc="http://schemas.openxmlformats.org/markup-compatibility/2006">
              <mc:Choice xmlns:v="urn:schemas-microsoft-com:vml" Requires="v">
                <p:oleObj spid="_x0000_s3262" name="" r:id="rId13" imgW="862330" imgH="215900" progId="Equation.3">
                  <p:embed/>
                </p:oleObj>
              </mc:Choice>
              <mc:Fallback>
                <p:oleObj name="" r:id="rId13" imgW="862330" imgH="215900" progId="Equation.3">
                  <p:embed/>
                  <p:pic>
                    <p:nvPicPr>
                      <p:cNvPr id="0" name="图片 3261"/>
                      <p:cNvPicPr/>
                      <p:nvPr/>
                    </p:nvPicPr>
                    <p:blipFill>
                      <a:blip r:embed="rId14"/>
                      <a:stretch>
                        <a:fillRect/>
                      </a:stretch>
                    </p:blipFill>
                    <p:spPr>
                      <a:xfrm>
                        <a:off x="3657600" y="1447800"/>
                        <a:ext cx="1981200" cy="496888"/>
                      </a:xfrm>
                      <a:prstGeom prst="rect">
                        <a:avLst/>
                      </a:prstGeom>
                      <a:noFill/>
                      <a:ln w="38100">
                        <a:noFill/>
                        <a:miter/>
                      </a:ln>
                    </p:spPr>
                  </p:pic>
                </p:oleObj>
              </mc:Fallback>
            </mc:AlternateContent>
          </a:graphicData>
        </a:graphic>
      </p:graphicFrame>
      <p:graphicFrame>
        <p:nvGraphicFramePr>
          <p:cNvPr id="56329" name="Object 11"/>
          <p:cNvGraphicFramePr/>
          <p:nvPr/>
        </p:nvGraphicFramePr>
        <p:xfrm>
          <a:off x="5715000" y="1371600"/>
          <a:ext cx="1981200" cy="512763"/>
        </p:xfrm>
        <a:graphic>
          <a:graphicData uri="http://schemas.openxmlformats.org/presentationml/2006/ole">
            <mc:AlternateContent xmlns:mc="http://schemas.openxmlformats.org/markup-compatibility/2006">
              <mc:Choice xmlns:v="urn:schemas-microsoft-com:vml" Requires="v">
                <p:oleObj spid="_x0000_s3263" name="" r:id="rId15" imgW="889000" imgH="228600" progId="Equation.3">
                  <p:embed/>
                </p:oleObj>
              </mc:Choice>
              <mc:Fallback>
                <p:oleObj name="" r:id="rId15" imgW="889000" imgH="228600" progId="Equation.3">
                  <p:embed/>
                  <p:pic>
                    <p:nvPicPr>
                      <p:cNvPr id="0" name="图片 3262"/>
                      <p:cNvPicPr/>
                      <p:nvPr/>
                    </p:nvPicPr>
                    <p:blipFill>
                      <a:blip r:embed="rId16"/>
                      <a:stretch>
                        <a:fillRect/>
                      </a:stretch>
                    </p:blipFill>
                    <p:spPr>
                      <a:xfrm>
                        <a:off x="5715000" y="1371600"/>
                        <a:ext cx="1981200" cy="512763"/>
                      </a:xfrm>
                      <a:prstGeom prst="rect">
                        <a:avLst/>
                      </a:prstGeom>
                      <a:noFill/>
                      <a:ln w="38100">
                        <a:noFill/>
                        <a:miter/>
                      </a:ln>
                    </p:spPr>
                  </p:pic>
                </p:oleObj>
              </mc:Fallback>
            </mc:AlternateContent>
          </a:graphicData>
        </a:graphic>
      </p:graphicFrame>
      <p:sp>
        <p:nvSpPr>
          <p:cNvPr id="56336" name="Text Box 12"/>
          <p:cNvSpPr txBox="1"/>
          <p:nvPr/>
        </p:nvSpPr>
        <p:spPr>
          <a:xfrm>
            <a:off x="635000" y="1090613"/>
            <a:ext cx="1000125" cy="579437"/>
          </a:xfrm>
          <a:prstGeom prst="rect">
            <a:avLst/>
          </a:prstGeom>
          <a:noFill/>
          <a:ln w="19050">
            <a:noFill/>
          </a:ln>
        </p:spPr>
        <p:txBody>
          <a:bodyPr wrap="none">
            <a:spAutoFit/>
          </a:bodyPr>
          <a:p>
            <a:pPr algn="ctr"/>
            <a:r>
              <a:rPr lang="zh-CN" altLang="en-US" sz="3200" dirty="0">
                <a:latin typeface="Times New Roman" panose="02020603050405020304" pitchFamily="18" charset="0"/>
              </a:rPr>
              <a:t>已知</a:t>
            </a:r>
            <a:endParaRPr lang="zh-CN" altLang="en-US" sz="3200" dirty="0">
              <a:latin typeface="Times New Roman" panose="02020603050405020304" pitchFamily="18" charset="0"/>
            </a:endParaRPr>
          </a:p>
        </p:txBody>
      </p:sp>
      <p:sp>
        <p:nvSpPr>
          <p:cNvPr id="56337" name="Text Box 13"/>
          <p:cNvSpPr txBox="1"/>
          <p:nvPr/>
        </p:nvSpPr>
        <p:spPr>
          <a:xfrm>
            <a:off x="7772400" y="1066800"/>
            <a:ext cx="795338" cy="579438"/>
          </a:xfrm>
          <a:prstGeom prst="rect">
            <a:avLst/>
          </a:prstGeom>
          <a:noFill/>
          <a:ln w="19050">
            <a:noFill/>
          </a:ln>
        </p:spPr>
        <p:txBody>
          <a:bodyPr wrap="none">
            <a:spAutoFit/>
          </a:bodyPr>
          <a:p>
            <a:pPr algn="ctr"/>
            <a:r>
              <a:rPr lang="zh-CN" altLang="en-US" sz="3200" dirty="0">
                <a:latin typeface="Times New Roman" panose="02020603050405020304" pitchFamily="18" charset="0"/>
              </a:rPr>
              <a:t>求</a:t>
            </a:r>
            <a:r>
              <a:rPr lang="en-US" altLang="zh-CN" sz="3200" b="0" i="1" dirty="0">
                <a:latin typeface="Times New Roman" panose="02020603050405020304" pitchFamily="18" charset="0"/>
              </a:rPr>
              <a:t>h</a:t>
            </a:r>
            <a:endParaRPr lang="en-US" altLang="zh-CN" sz="3200" b="0" i="1" dirty="0">
              <a:latin typeface="Times New Roman" panose="02020603050405020304" pitchFamily="18" charset="0"/>
            </a:endParaRPr>
          </a:p>
        </p:txBody>
      </p:sp>
      <p:grpSp>
        <p:nvGrpSpPr>
          <p:cNvPr id="56338" name="Group 14"/>
          <p:cNvGrpSpPr/>
          <p:nvPr/>
        </p:nvGrpSpPr>
        <p:grpSpPr>
          <a:xfrm>
            <a:off x="1447800" y="2667000"/>
            <a:ext cx="4462463" cy="609600"/>
            <a:chOff x="922" y="1584"/>
            <a:chExt cx="2811" cy="384"/>
          </a:xfrm>
        </p:grpSpPr>
        <p:graphicFrame>
          <p:nvGraphicFramePr>
            <p:cNvPr id="56333" name="Object 15"/>
            <p:cNvGraphicFramePr/>
            <p:nvPr/>
          </p:nvGraphicFramePr>
          <p:xfrm>
            <a:off x="922" y="1584"/>
            <a:ext cx="2811" cy="384"/>
          </p:xfrm>
          <a:graphic>
            <a:graphicData uri="http://schemas.openxmlformats.org/presentationml/2006/ole">
              <mc:AlternateContent xmlns:mc="http://schemas.openxmlformats.org/markup-compatibility/2006">
                <mc:Choice xmlns:v="urn:schemas-microsoft-com:vml" Requires="v">
                  <p:oleObj spid="_x0000_s3077" name="" r:id="rId17" imgW="1676400" imgH="228600" progId="Equation.3">
                    <p:embed/>
                  </p:oleObj>
                </mc:Choice>
                <mc:Fallback>
                  <p:oleObj name="" r:id="rId17" imgW="1676400" imgH="228600" progId="Equation.3">
                    <p:embed/>
                    <p:pic>
                      <p:nvPicPr>
                        <p:cNvPr id="0" name="图片 3076"/>
                        <p:cNvPicPr/>
                        <p:nvPr/>
                      </p:nvPicPr>
                      <p:blipFill>
                        <a:blip r:embed="rId18"/>
                        <a:stretch>
                          <a:fillRect/>
                        </a:stretch>
                      </p:blipFill>
                      <p:spPr>
                        <a:xfrm>
                          <a:off x="922" y="1584"/>
                          <a:ext cx="2811" cy="384"/>
                        </a:xfrm>
                        <a:prstGeom prst="rect">
                          <a:avLst/>
                        </a:prstGeom>
                        <a:noFill/>
                        <a:ln w="38100">
                          <a:noFill/>
                          <a:miter/>
                        </a:ln>
                      </p:spPr>
                    </p:pic>
                  </p:oleObj>
                </mc:Fallback>
              </mc:AlternateContent>
            </a:graphicData>
          </a:graphic>
        </p:graphicFrame>
        <p:sp>
          <p:nvSpPr>
            <p:cNvPr id="56352" name="Line 16"/>
            <p:cNvSpPr/>
            <p:nvPr/>
          </p:nvSpPr>
          <p:spPr>
            <a:xfrm>
              <a:off x="1008" y="1632"/>
              <a:ext cx="288" cy="0"/>
            </a:xfrm>
            <a:prstGeom prst="line">
              <a:avLst/>
            </a:prstGeom>
            <a:ln w="19050" cap="flat" cmpd="sng">
              <a:solidFill>
                <a:schemeClr val="tx1"/>
              </a:solidFill>
              <a:prstDash val="solid"/>
              <a:headEnd type="none" w="med" len="med"/>
              <a:tailEnd type="none" w="med" len="med"/>
            </a:ln>
          </p:spPr>
        </p:sp>
      </p:grpSp>
      <p:grpSp>
        <p:nvGrpSpPr>
          <p:cNvPr id="56339" name="Group 17"/>
          <p:cNvGrpSpPr/>
          <p:nvPr/>
        </p:nvGrpSpPr>
        <p:grpSpPr>
          <a:xfrm>
            <a:off x="1981200" y="3886200"/>
            <a:ext cx="5105400" cy="2362200"/>
            <a:chOff x="1248" y="2448"/>
            <a:chExt cx="3216" cy="1536"/>
          </a:xfrm>
        </p:grpSpPr>
        <p:sp>
          <p:nvSpPr>
            <p:cNvPr id="56340" name="Line 18"/>
            <p:cNvSpPr/>
            <p:nvPr/>
          </p:nvSpPr>
          <p:spPr>
            <a:xfrm>
              <a:off x="1344" y="3888"/>
              <a:ext cx="2928" cy="0"/>
            </a:xfrm>
            <a:prstGeom prst="line">
              <a:avLst/>
            </a:prstGeom>
            <a:ln w="28575" cap="flat" cmpd="sng">
              <a:solidFill>
                <a:schemeClr val="tx1"/>
              </a:solidFill>
              <a:prstDash val="solid"/>
              <a:headEnd type="none" w="med" len="med"/>
              <a:tailEnd type="none" w="med" len="med"/>
            </a:ln>
          </p:spPr>
        </p:sp>
        <p:sp>
          <p:nvSpPr>
            <p:cNvPr id="56341" name="Line 19"/>
            <p:cNvSpPr/>
            <p:nvPr/>
          </p:nvSpPr>
          <p:spPr>
            <a:xfrm flipV="1">
              <a:off x="2832" y="2784"/>
              <a:ext cx="0" cy="1104"/>
            </a:xfrm>
            <a:prstGeom prst="line">
              <a:avLst/>
            </a:prstGeom>
            <a:ln w="28575" cap="flat" cmpd="sng">
              <a:solidFill>
                <a:schemeClr val="tx1"/>
              </a:solidFill>
              <a:prstDash val="solid"/>
              <a:headEnd type="none" w="med" len="med"/>
              <a:tailEnd type="none" w="med" len="med"/>
            </a:ln>
          </p:spPr>
        </p:sp>
        <p:sp>
          <p:nvSpPr>
            <p:cNvPr id="56342" name="Text Box 20"/>
            <p:cNvSpPr txBox="1"/>
            <p:nvPr/>
          </p:nvSpPr>
          <p:spPr>
            <a:xfrm>
              <a:off x="2592" y="3073"/>
              <a:ext cx="244" cy="376"/>
            </a:xfrm>
            <a:prstGeom prst="rect">
              <a:avLst/>
            </a:prstGeom>
            <a:noFill/>
            <a:ln w="19050">
              <a:noFill/>
            </a:ln>
          </p:spPr>
          <p:txBody>
            <a:bodyPr wrap="none">
              <a:spAutoFit/>
            </a:bodyPr>
            <a:p>
              <a:pPr algn="ctr"/>
              <a:r>
                <a:rPr lang="en-US" altLang="zh-CN" sz="3200" b="0" i="1" dirty="0">
                  <a:latin typeface="Times New Roman" panose="02020603050405020304" pitchFamily="18" charset="0"/>
                </a:rPr>
                <a:t>h</a:t>
              </a:r>
              <a:endParaRPr lang="en-US" altLang="zh-CN" sz="3200" b="0" i="1" dirty="0">
                <a:latin typeface="Times New Roman" panose="02020603050405020304" pitchFamily="18" charset="0"/>
              </a:endParaRPr>
            </a:p>
          </p:txBody>
        </p:sp>
        <p:sp>
          <p:nvSpPr>
            <p:cNvPr id="56343" name="Line 21"/>
            <p:cNvSpPr/>
            <p:nvPr/>
          </p:nvSpPr>
          <p:spPr>
            <a:xfrm>
              <a:off x="1776" y="2784"/>
              <a:ext cx="1920" cy="0"/>
            </a:xfrm>
            <a:prstGeom prst="line">
              <a:avLst/>
            </a:prstGeom>
            <a:ln w="28575" cap="flat" cmpd="sng">
              <a:solidFill>
                <a:schemeClr val="tx1"/>
              </a:solidFill>
              <a:prstDash val="solid"/>
              <a:headEnd type="none" w="med" len="med"/>
              <a:tailEnd type="none" w="med" len="med"/>
            </a:ln>
          </p:spPr>
        </p:sp>
        <p:sp>
          <p:nvSpPr>
            <p:cNvPr id="56344" name="Text Box 22"/>
            <p:cNvSpPr txBox="1"/>
            <p:nvPr/>
          </p:nvSpPr>
          <p:spPr>
            <a:xfrm>
              <a:off x="1500" y="2553"/>
              <a:ext cx="253" cy="338"/>
            </a:xfrm>
            <a:prstGeom prst="rect">
              <a:avLst/>
            </a:prstGeom>
            <a:noFill/>
            <a:ln w="19050">
              <a:noFill/>
            </a:ln>
          </p:spPr>
          <p:txBody>
            <a:bodyPr wrap="none">
              <a:spAutoFit/>
            </a:bodyPr>
            <a:p>
              <a:pPr algn="ctr"/>
              <a:r>
                <a:rPr lang="en-US" altLang="zh-CN" sz="2800" b="0" i="1" dirty="0">
                  <a:latin typeface="Times New Roman" panose="02020603050405020304" pitchFamily="18" charset="0"/>
                </a:rPr>
                <a:t>A</a:t>
              </a:r>
              <a:endParaRPr lang="en-US" altLang="zh-CN" sz="2800" b="0" i="1" dirty="0">
                <a:latin typeface="Times New Roman" panose="02020603050405020304" pitchFamily="18" charset="0"/>
              </a:endParaRPr>
            </a:p>
          </p:txBody>
        </p:sp>
        <p:sp>
          <p:nvSpPr>
            <p:cNvPr id="56345" name="Text Box 23"/>
            <p:cNvSpPr txBox="1"/>
            <p:nvPr/>
          </p:nvSpPr>
          <p:spPr>
            <a:xfrm>
              <a:off x="3744" y="2544"/>
              <a:ext cx="253" cy="338"/>
            </a:xfrm>
            <a:prstGeom prst="rect">
              <a:avLst/>
            </a:prstGeom>
            <a:noFill/>
            <a:ln w="19050">
              <a:noFill/>
            </a:ln>
          </p:spPr>
          <p:txBody>
            <a:bodyPr wrap="none">
              <a:spAutoFit/>
            </a:bodyPr>
            <a:p>
              <a:pPr algn="ctr"/>
              <a:r>
                <a:rPr lang="en-US" altLang="zh-CN" sz="2800" b="0" i="1" dirty="0">
                  <a:latin typeface="Times New Roman" panose="02020603050405020304" pitchFamily="18" charset="0"/>
                </a:rPr>
                <a:t>B</a:t>
              </a:r>
              <a:endParaRPr lang="en-US" altLang="zh-CN" sz="2800" b="0" i="1" dirty="0">
                <a:latin typeface="Times New Roman" panose="02020603050405020304" pitchFamily="18" charset="0"/>
              </a:endParaRPr>
            </a:p>
          </p:txBody>
        </p:sp>
        <p:sp>
          <p:nvSpPr>
            <p:cNvPr id="56346" name="Line 24"/>
            <p:cNvSpPr/>
            <p:nvPr/>
          </p:nvSpPr>
          <p:spPr>
            <a:xfrm>
              <a:off x="1776" y="2784"/>
              <a:ext cx="1056" cy="1104"/>
            </a:xfrm>
            <a:prstGeom prst="line">
              <a:avLst/>
            </a:prstGeom>
            <a:ln w="28575" cap="flat" cmpd="sng">
              <a:solidFill>
                <a:schemeClr val="tx1"/>
              </a:solidFill>
              <a:prstDash val="sysDot"/>
              <a:headEnd type="none" w="med" len="med"/>
              <a:tailEnd type="none" w="med" len="med"/>
            </a:ln>
          </p:spPr>
        </p:sp>
        <p:sp>
          <p:nvSpPr>
            <p:cNvPr id="56347" name="Line 25"/>
            <p:cNvSpPr/>
            <p:nvPr/>
          </p:nvSpPr>
          <p:spPr>
            <a:xfrm flipH="1">
              <a:off x="2832" y="2784"/>
              <a:ext cx="864" cy="1104"/>
            </a:xfrm>
            <a:prstGeom prst="line">
              <a:avLst/>
            </a:prstGeom>
            <a:ln w="28575" cap="flat" cmpd="sng">
              <a:solidFill>
                <a:schemeClr val="tx1"/>
              </a:solidFill>
              <a:prstDash val="sysDot"/>
              <a:headEnd type="none" w="med" len="med"/>
              <a:tailEnd type="none" w="med" len="med"/>
            </a:ln>
          </p:spPr>
        </p:sp>
        <p:sp>
          <p:nvSpPr>
            <p:cNvPr id="56348" name="Text Box 26"/>
            <p:cNvSpPr txBox="1"/>
            <p:nvPr/>
          </p:nvSpPr>
          <p:spPr>
            <a:xfrm rot="2090745">
              <a:off x="1958" y="2719"/>
              <a:ext cx="191" cy="338"/>
            </a:xfrm>
            <a:prstGeom prst="rect">
              <a:avLst/>
            </a:prstGeom>
            <a:noFill/>
            <a:ln w="19050">
              <a:noFill/>
            </a:ln>
          </p:spPr>
          <p:txBody>
            <a:bodyPr wrap="none">
              <a:spAutoFit/>
            </a:bodyPr>
            <a:p>
              <a:pPr algn="ctr"/>
              <a:r>
                <a:rPr lang="en-US" altLang="zh-CN" sz="2800" b="0" dirty="0">
                  <a:latin typeface="Times New Roman" panose="02020603050405020304" pitchFamily="18" charset="0"/>
                </a:rPr>
                <a:t>)</a:t>
              </a:r>
              <a:endParaRPr lang="en-US" altLang="zh-CN" sz="2800" b="0" dirty="0">
                <a:latin typeface="Times New Roman" panose="02020603050405020304" pitchFamily="18" charset="0"/>
              </a:endParaRPr>
            </a:p>
          </p:txBody>
        </p:sp>
        <p:graphicFrame>
          <p:nvGraphicFramePr>
            <p:cNvPr id="56330" name="Object 27"/>
            <p:cNvGraphicFramePr/>
            <p:nvPr/>
          </p:nvGraphicFramePr>
          <p:xfrm>
            <a:off x="2064" y="2880"/>
            <a:ext cx="240" cy="220"/>
          </p:xfrm>
          <a:graphic>
            <a:graphicData uri="http://schemas.openxmlformats.org/presentationml/2006/ole">
              <mc:AlternateContent xmlns:mc="http://schemas.openxmlformats.org/markup-compatibility/2006">
                <mc:Choice xmlns:v="urn:schemas-microsoft-com:vml" Requires="v">
                  <p:oleObj spid="_x0000_s3078" name="" r:id="rId19" imgW="152400" imgH="139700" progId="Equation.3">
                    <p:embed/>
                  </p:oleObj>
                </mc:Choice>
                <mc:Fallback>
                  <p:oleObj name="" r:id="rId19" imgW="152400" imgH="139700" progId="Equation.3">
                    <p:embed/>
                    <p:pic>
                      <p:nvPicPr>
                        <p:cNvPr id="0" name="图片 3077"/>
                        <p:cNvPicPr/>
                        <p:nvPr/>
                      </p:nvPicPr>
                      <p:blipFill>
                        <a:blip r:embed="rId20">
                          <a:clrChange>
                            <a:clrFrom>
                              <a:srgbClr val="000000"/>
                            </a:clrFrom>
                            <a:clrTo>
                              <a:srgbClr val="CC0000"/>
                            </a:clrTo>
                          </a:clrChange>
                        </a:blip>
                        <a:stretch>
                          <a:fillRect/>
                        </a:stretch>
                      </p:blipFill>
                      <p:spPr>
                        <a:xfrm>
                          <a:off x="2064" y="2880"/>
                          <a:ext cx="240" cy="220"/>
                        </a:xfrm>
                        <a:prstGeom prst="rect">
                          <a:avLst/>
                        </a:prstGeom>
                        <a:noFill/>
                        <a:ln w="38100">
                          <a:noFill/>
                          <a:miter/>
                        </a:ln>
                      </p:spPr>
                    </p:pic>
                  </p:oleObj>
                </mc:Fallback>
              </mc:AlternateContent>
            </a:graphicData>
          </a:graphic>
        </p:graphicFrame>
        <p:sp>
          <p:nvSpPr>
            <p:cNvPr id="56349" name="Text Box 28"/>
            <p:cNvSpPr txBox="1"/>
            <p:nvPr/>
          </p:nvSpPr>
          <p:spPr>
            <a:xfrm rot="-1522072">
              <a:off x="3379" y="2713"/>
              <a:ext cx="191" cy="338"/>
            </a:xfrm>
            <a:prstGeom prst="rect">
              <a:avLst/>
            </a:prstGeom>
            <a:noFill/>
            <a:ln w="19050">
              <a:noFill/>
            </a:ln>
          </p:spPr>
          <p:txBody>
            <a:bodyPr wrap="none">
              <a:spAutoFit/>
            </a:bodyPr>
            <a:p>
              <a:pPr algn="ctr"/>
              <a:r>
                <a:rPr lang="en-US" altLang="zh-CN" sz="2800" b="0" dirty="0">
                  <a:latin typeface="Times New Roman" panose="02020603050405020304" pitchFamily="18" charset="0"/>
                </a:rPr>
                <a:t>(</a:t>
              </a:r>
              <a:endParaRPr lang="en-US" altLang="zh-CN" sz="2800" b="0" dirty="0">
                <a:latin typeface="Times New Roman" panose="02020603050405020304" pitchFamily="18" charset="0"/>
              </a:endParaRPr>
            </a:p>
          </p:txBody>
        </p:sp>
        <p:graphicFrame>
          <p:nvGraphicFramePr>
            <p:cNvPr id="56331" name="Object 29"/>
            <p:cNvGraphicFramePr/>
            <p:nvPr/>
          </p:nvGraphicFramePr>
          <p:xfrm>
            <a:off x="3228" y="2880"/>
            <a:ext cx="180" cy="240"/>
          </p:xfrm>
          <a:graphic>
            <a:graphicData uri="http://schemas.openxmlformats.org/presentationml/2006/ole">
              <mc:AlternateContent xmlns:mc="http://schemas.openxmlformats.org/markup-compatibility/2006">
                <mc:Choice xmlns:v="urn:schemas-microsoft-com:vml" Requires="v">
                  <p:oleObj spid="_x0000_s3264" name="" r:id="rId21" imgW="152400" imgH="203200" progId="Equation.3">
                    <p:embed/>
                  </p:oleObj>
                </mc:Choice>
                <mc:Fallback>
                  <p:oleObj name="" r:id="rId21" imgW="152400" imgH="203200" progId="Equation.3">
                    <p:embed/>
                    <p:pic>
                      <p:nvPicPr>
                        <p:cNvPr id="0" name="图片 3263"/>
                        <p:cNvPicPr/>
                        <p:nvPr/>
                      </p:nvPicPr>
                      <p:blipFill>
                        <a:blip r:embed="rId22">
                          <a:clrChange>
                            <a:clrFrom>
                              <a:srgbClr val="000000"/>
                            </a:clrFrom>
                            <a:clrTo>
                              <a:srgbClr val="CC0000"/>
                            </a:clrTo>
                          </a:clrChange>
                        </a:blip>
                        <a:stretch>
                          <a:fillRect/>
                        </a:stretch>
                      </p:blipFill>
                      <p:spPr>
                        <a:xfrm>
                          <a:off x="3228" y="2880"/>
                          <a:ext cx="180" cy="240"/>
                        </a:xfrm>
                        <a:prstGeom prst="rect">
                          <a:avLst/>
                        </a:prstGeom>
                        <a:noFill/>
                        <a:ln w="38100">
                          <a:noFill/>
                          <a:miter/>
                        </a:ln>
                      </p:spPr>
                    </p:pic>
                  </p:oleObj>
                </mc:Fallback>
              </mc:AlternateContent>
            </a:graphicData>
          </a:graphic>
        </p:graphicFrame>
        <p:sp>
          <p:nvSpPr>
            <p:cNvPr id="56350" name="Line 30"/>
            <p:cNvSpPr/>
            <p:nvPr/>
          </p:nvSpPr>
          <p:spPr>
            <a:xfrm>
              <a:off x="1920" y="2640"/>
              <a:ext cx="720" cy="0"/>
            </a:xfrm>
            <a:prstGeom prst="line">
              <a:avLst/>
            </a:prstGeom>
            <a:ln w="28575" cap="flat" cmpd="sng">
              <a:solidFill>
                <a:schemeClr val="tx1"/>
              </a:solidFill>
              <a:prstDash val="solid"/>
              <a:headEnd type="none" w="med" len="med"/>
              <a:tailEnd type="triangle" w="sm" len="lg"/>
            </a:ln>
          </p:spPr>
        </p:sp>
        <p:graphicFrame>
          <p:nvGraphicFramePr>
            <p:cNvPr id="56332" name="Object 31"/>
            <p:cNvGraphicFramePr/>
            <p:nvPr/>
          </p:nvGraphicFramePr>
          <p:xfrm>
            <a:off x="2736" y="2448"/>
            <a:ext cx="261" cy="360"/>
          </p:xfrm>
          <a:graphic>
            <a:graphicData uri="http://schemas.openxmlformats.org/presentationml/2006/ole">
              <mc:AlternateContent xmlns:mc="http://schemas.openxmlformats.org/markup-compatibility/2006">
                <mc:Choice xmlns:v="urn:schemas-microsoft-com:vml" Requires="v">
                  <p:oleObj spid="_x0000_s3076" name="" r:id="rId23" imgW="165100" imgH="228600" progId="Equation.3">
                    <p:embed/>
                  </p:oleObj>
                </mc:Choice>
                <mc:Fallback>
                  <p:oleObj name="" r:id="rId23" imgW="165100" imgH="228600" progId="Equation.3">
                    <p:embed/>
                    <p:pic>
                      <p:nvPicPr>
                        <p:cNvPr id="0" name="图片 3075"/>
                        <p:cNvPicPr/>
                        <p:nvPr/>
                      </p:nvPicPr>
                      <p:blipFill>
                        <a:blip r:embed="rId24"/>
                        <a:stretch>
                          <a:fillRect/>
                        </a:stretch>
                      </p:blipFill>
                      <p:spPr>
                        <a:xfrm>
                          <a:off x="2736" y="2448"/>
                          <a:ext cx="261" cy="360"/>
                        </a:xfrm>
                        <a:prstGeom prst="rect">
                          <a:avLst/>
                        </a:prstGeom>
                        <a:noFill/>
                        <a:ln w="38100">
                          <a:noFill/>
                          <a:miter/>
                        </a:ln>
                      </p:spPr>
                    </p:pic>
                  </p:oleObj>
                </mc:Fallback>
              </mc:AlternateContent>
            </a:graphicData>
          </a:graphic>
        </p:graphicFrame>
        <p:sp>
          <p:nvSpPr>
            <p:cNvPr id="56351" name="Rectangle 32"/>
            <p:cNvSpPr/>
            <p:nvPr/>
          </p:nvSpPr>
          <p:spPr>
            <a:xfrm>
              <a:off x="1248" y="2496"/>
              <a:ext cx="3216" cy="1488"/>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6" name="Object 2"/>
          <p:cNvGraphicFramePr/>
          <p:nvPr/>
        </p:nvGraphicFramePr>
        <p:xfrm>
          <a:off x="609600" y="2819400"/>
          <a:ext cx="3657600" cy="1143000"/>
        </p:xfrm>
        <a:graphic>
          <a:graphicData uri="http://schemas.openxmlformats.org/presentationml/2006/ole">
            <mc:AlternateContent xmlns:mc="http://schemas.openxmlformats.org/markup-compatibility/2006">
              <mc:Choice xmlns:v="urn:schemas-microsoft-com:vml" Requires="v">
                <p:oleObj spid="_x0000_s3079" name="" r:id="rId1" imgW="1523365" imgH="431800" progId="Equation.3">
                  <p:embed/>
                </p:oleObj>
              </mc:Choice>
              <mc:Fallback>
                <p:oleObj name="" r:id="rId1" imgW="1523365" imgH="431800" progId="Equation.3">
                  <p:embed/>
                  <p:pic>
                    <p:nvPicPr>
                      <p:cNvPr id="0" name="图片 3078"/>
                      <p:cNvPicPr/>
                      <p:nvPr/>
                    </p:nvPicPr>
                    <p:blipFill>
                      <a:blip r:embed="rId2"/>
                      <a:stretch>
                        <a:fillRect/>
                      </a:stretch>
                    </p:blipFill>
                    <p:spPr>
                      <a:xfrm>
                        <a:off x="609600" y="2819400"/>
                        <a:ext cx="3657600" cy="1143000"/>
                      </a:xfrm>
                      <a:prstGeom prst="rect">
                        <a:avLst/>
                      </a:prstGeom>
                      <a:noFill/>
                      <a:ln w="38100">
                        <a:noFill/>
                        <a:miter/>
                      </a:ln>
                    </p:spPr>
                  </p:pic>
                </p:oleObj>
              </mc:Fallback>
            </mc:AlternateContent>
          </a:graphicData>
        </a:graphic>
      </p:graphicFrame>
      <p:graphicFrame>
        <p:nvGraphicFramePr>
          <p:cNvPr id="57347" name="Object 3"/>
          <p:cNvGraphicFramePr/>
          <p:nvPr/>
        </p:nvGraphicFramePr>
        <p:xfrm>
          <a:off x="4960938" y="2720975"/>
          <a:ext cx="3649662" cy="1165225"/>
        </p:xfrm>
        <a:graphic>
          <a:graphicData uri="http://schemas.openxmlformats.org/presentationml/2006/ole">
            <mc:AlternateContent xmlns:mc="http://schemas.openxmlformats.org/markup-compatibility/2006">
              <mc:Choice xmlns:v="urn:schemas-microsoft-com:vml" Requires="v">
                <p:oleObj spid="_x0000_s3265" name="" r:id="rId3" imgW="1548765" imgH="431800" progId="Equation.3">
                  <p:embed/>
                </p:oleObj>
              </mc:Choice>
              <mc:Fallback>
                <p:oleObj name="" r:id="rId3" imgW="1548765" imgH="431800" progId="Equation.3">
                  <p:embed/>
                  <p:pic>
                    <p:nvPicPr>
                      <p:cNvPr id="0" name="图片 3264"/>
                      <p:cNvPicPr/>
                      <p:nvPr/>
                    </p:nvPicPr>
                    <p:blipFill>
                      <a:blip r:embed="rId4"/>
                      <a:stretch>
                        <a:fillRect/>
                      </a:stretch>
                    </p:blipFill>
                    <p:spPr>
                      <a:xfrm>
                        <a:off x="4960938" y="2720975"/>
                        <a:ext cx="3649662" cy="1165225"/>
                      </a:xfrm>
                      <a:prstGeom prst="rect">
                        <a:avLst/>
                      </a:prstGeom>
                      <a:noFill/>
                      <a:ln w="38100">
                        <a:noFill/>
                        <a:miter/>
                      </a:ln>
                    </p:spPr>
                  </p:pic>
                </p:oleObj>
              </mc:Fallback>
            </mc:AlternateContent>
          </a:graphicData>
        </a:graphic>
      </p:graphicFrame>
      <p:graphicFrame>
        <p:nvGraphicFramePr>
          <p:cNvPr id="378884" name="Object 4"/>
          <p:cNvGraphicFramePr/>
          <p:nvPr/>
        </p:nvGraphicFramePr>
        <p:xfrm>
          <a:off x="1219200" y="3886200"/>
          <a:ext cx="7086600" cy="2419350"/>
        </p:xfrm>
        <a:graphic>
          <a:graphicData uri="http://schemas.openxmlformats.org/presentationml/2006/ole">
            <mc:AlternateContent xmlns:mc="http://schemas.openxmlformats.org/markup-compatibility/2006">
              <mc:Choice xmlns:v="urn:schemas-microsoft-com:vml" Requires="v">
                <p:oleObj spid="_x0000_s3267" name="" r:id="rId5" imgW="2819400" imgH="914400" progId="Equation.3">
                  <p:embed/>
                </p:oleObj>
              </mc:Choice>
              <mc:Fallback>
                <p:oleObj name="" r:id="rId5" imgW="2819400" imgH="914400" progId="Equation.3">
                  <p:embed/>
                  <p:pic>
                    <p:nvPicPr>
                      <p:cNvPr id="0" name="图片 3266"/>
                      <p:cNvPicPr/>
                      <p:nvPr/>
                    </p:nvPicPr>
                    <p:blipFill>
                      <a:blip r:embed="rId6"/>
                      <a:stretch>
                        <a:fillRect/>
                      </a:stretch>
                    </p:blipFill>
                    <p:spPr>
                      <a:xfrm>
                        <a:off x="1219200" y="3886200"/>
                        <a:ext cx="7086600" cy="2419350"/>
                      </a:xfrm>
                      <a:prstGeom prst="rect">
                        <a:avLst/>
                      </a:prstGeom>
                      <a:noFill/>
                      <a:ln w="38100">
                        <a:noFill/>
                        <a:miter/>
                      </a:ln>
                    </p:spPr>
                  </p:pic>
                </p:oleObj>
              </mc:Fallback>
            </mc:AlternateContent>
          </a:graphicData>
        </a:graphic>
      </p:graphicFrame>
      <p:graphicFrame>
        <p:nvGraphicFramePr>
          <p:cNvPr id="57349" name="Object 5"/>
          <p:cNvGraphicFramePr/>
          <p:nvPr/>
        </p:nvGraphicFramePr>
        <p:xfrm>
          <a:off x="1066800" y="609600"/>
          <a:ext cx="5181600" cy="1150938"/>
        </p:xfrm>
        <a:graphic>
          <a:graphicData uri="http://schemas.openxmlformats.org/presentationml/2006/ole">
            <mc:AlternateContent xmlns:mc="http://schemas.openxmlformats.org/markup-compatibility/2006">
              <mc:Choice xmlns:v="urn:schemas-microsoft-com:vml" Requires="v">
                <p:oleObj spid="_x0000_s3268" name="" r:id="rId7" imgW="1942465" imgH="431800" progId="Equation.3">
                  <p:embed/>
                </p:oleObj>
              </mc:Choice>
              <mc:Fallback>
                <p:oleObj name="" r:id="rId7" imgW="1942465" imgH="431800" progId="Equation.3">
                  <p:embed/>
                  <p:pic>
                    <p:nvPicPr>
                      <p:cNvPr id="0" name="图片 3267"/>
                      <p:cNvPicPr/>
                      <p:nvPr/>
                    </p:nvPicPr>
                    <p:blipFill>
                      <a:blip r:embed="rId8"/>
                      <a:stretch>
                        <a:fillRect/>
                      </a:stretch>
                    </p:blipFill>
                    <p:spPr>
                      <a:xfrm>
                        <a:off x="1066800" y="609600"/>
                        <a:ext cx="5181600" cy="1150938"/>
                      </a:xfrm>
                      <a:prstGeom prst="rect">
                        <a:avLst/>
                      </a:prstGeom>
                      <a:noFill/>
                      <a:ln w="38100">
                        <a:noFill/>
                        <a:miter/>
                      </a:ln>
                    </p:spPr>
                  </p:pic>
                </p:oleObj>
              </mc:Fallback>
            </mc:AlternateContent>
          </a:graphicData>
        </a:graphic>
      </p:graphicFrame>
      <p:graphicFrame>
        <p:nvGraphicFramePr>
          <p:cNvPr id="57350" name="Object 6"/>
          <p:cNvGraphicFramePr/>
          <p:nvPr/>
        </p:nvGraphicFramePr>
        <p:xfrm>
          <a:off x="990600" y="1676400"/>
          <a:ext cx="5214938" cy="1150938"/>
        </p:xfrm>
        <a:graphic>
          <a:graphicData uri="http://schemas.openxmlformats.org/presentationml/2006/ole">
            <mc:AlternateContent xmlns:mc="http://schemas.openxmlformats.org/markup-compatibility/2006">
              <mc:Choice xmlns:v="urn:schemas-microsoft-com:vml" Requires="v">
                <p:oleObj spid="_x0000_s3254" name="" r:id="rId9" imgW="1955165" imgH="431800" progId="Equation.3">
                  <p:embed/>
                </p:oleObj>
              </mc:Choice>
              <mc:Fallback>
                <p:oleObj name="" r:id="rId9" imgW="1955165" imgH="431800" progId="Equation.3">
                  <p:embed/>
                  <p:pic>
                    <p:nvPicPr>
                      <p:cNvPr id="0" name="图片 3253"/>
                      <p:cNvPicPr/>
                      <p:nvPr/>
                    </p:nvPicPr>
                    <p:blipFill>
                      <a:blip r:embed="rId10"/>
                      <a:stretch>
                        <a:fillRect/>
                      </a:stretch>
                    </p:blipFill>
                    <p:spPr>
                      <a:xfrm>
                        <a:off x="990600" y="1676400"/>
                        <a:ext cx="5214938" cy="1150938"/>
                      </a:xfrm>
                      <a:prstGeom prst="rect">
                        <a:avLst/>
                      </a:prstGeom>
                      <a:noFill/>
                      <a:ln w="38100">
                        <a:noFill/>
                        <a:miter/>
                      </a:ln>
                    </p:spPr>
                  </p:pic>
                </p:oleObj>
              </mc:Fallback>
            </mc:AlternateContent>
          </a:graphicData>
        </a:graphic>
      </p:graphicFrame>
      <p:pic>
        <p:nvPicPr>
          <p:cNvPr id="57351" name="Picture 7" descr="BOOK05">
            <a:hlinkClick r:id="rId11" action="ppaction://hlinkpres?slideindex=1&amp;slidetitle="/>
          </p:cNvPr>
          <p:cNvPicPr>
            <a:picLocks noChangeAspect="1"/>
          </p:cNvPicPr>
          <p:nvPr/>
        </p:nvPicPr>
        <p:blipFill>
          <a:blip r:embed="rId12"/>
          <a:stretch>
            <a:fillRect/>
          </a:stretch>
        </p:blipFill>
        <p:spPr>
          <a:xfrm>
            <a:off x="8458200" y="5867400"/>
            <a:ext cx="533400" cy="533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78884"/>
                                        </p:tgtEl>
                                        <p:attrNameLst>
                                          <p:attrName>style.visibility</p:attrName>
                                        </p:attrNameLst>
                                      </p:cBhvr>
                                      <p:to>
                                        <p:strVal val="visible"/>
                                      </p:to>
                                    </p:set>
                                    <p:anim calcmode="lin" valueType="num">
                                      <p:cBhvr>
                                        <p:cTn id="7" dur="500" fill="hold"/>
                                        <p:tgtEl>
                                          <p:spTgt spid="378884"/>
                                        </p:tgtEl>
                                        <p:attrNameLst>
                                          <p:attrName>ppt_w</p:attrName>
                                        </p:attrNameLst>
                                      </p:cBhvr>
                                      <p:tavLst>
                                        <p:tav tm="0">
                                          <p:val>
                                            <p:fltVal val="0.000000"/>
                                          </p:val>
                                        </p:tav>
                                        <p:tav tm="100000">
                                          <p:val>
                                            <p:strVal val="#ppt_w"/>
                                          </p:val>
                                        </p:tav>
                                      </p:tavLst>
                                    </p:anim>
                                    <p:anim calcmode="lin" valueType="num">
                                      <p:cBhvr>
                                        <p:cTn id="8" dur="500" fill="hold"/>
                                        <p:tgtEl>
                                          <p:spTgt spid="3788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p:nvPr/>
        </p:nvSpPr>
        <p:spPr>
          <a:xfrm>
            <a:off x="2384425" y="1541463"/>
            <a:ext cx="43116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平面简谐波的波函数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19" name="Rectangle 3"/>
          <p:cNvSpPr/>
          <p:nvPr/>
        </p:nvSpPr>
        <p:spPr>
          <a:xfrm>
            <a:off x="2384425" y="749300"/>
            <a:ext cx="43116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机械波的产生和传播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0" name="Rectangle 4"/>
          <p:cNvSpPr/>
          <p:nvPr/>
        </p:nvSpPr>
        <p:spPr>
          <a:xfrm>
            <a:off x="3436938" y="2420938"/>
            <a:ext cx="21526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波的能量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1" name="Rectangle 5"/>
          <p:cNvSpPr/>
          <p:nvPr/>
        </p:nvSpPr>
        <p:spPr>
          <a:xfrm>
            <a:off x="3030538" y="3209925"/>
            <a:ext cx="12890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声波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2" name="Rectangle 6"/>
          <p:cNvSpPr/>
          <p:nvPr/>
        </p:nvSpPr>
        <p:spPr>
          <a:xfrm>
            <a:off x="4614863" y="3195638"/>
            <a:ext cx="17208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电磁波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3" name="Rectangle 7"/>
          <p:cNvSpPr/>
          <p:nvPr/>
        </p:nvSpPr>
        <p:spPr>
          <a:xfrm>
            <a:off x="2160588" y="4003675"/>
            <a:ext cx="47434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惠更斯原理    波的衍射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4" name="Rectangle 8"/>
          <p:cNvSpPr/>
          <p:nvPr/>
        </p:nvSpPr>
        <p:spPr>
          <a:xfrm>
            <a:off x="1511300" y="4795838"/>
            <a:ext cx="60388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波的叠加原理  波的干涉  驻波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
        <p:nvSpPr>
          <p:cNvPr id="86025" name="Rectangle 9"/>
          <p:cNvSpPr/>
          <p:nvPr/>
        </p:nvSpPr>
        <p:spPr>
          <a:xfrm>
            <a:off x="3248025" y="5572125"/>
            <a:ext cx="2584450" cy="635000"/>
          </a:xfrm>
          <a:prstGeom prst="rect">
            <a:avLst/>
          </a:prstGeom>
          <a:noFill/>
          <a:ln w="25400" cap="flat" cmpd="sng">
            <a:solidFill>
              <a:srgbClr val="FF0000"/>
            </a:solidFill>
            <a:prstDash val="solid"/>
            <a:miter/>
            <a:headEnd type="none" w="med" len="med"/>
            <a:tailEnd type="none" w="med" len="med"/>
          </a:ln>
        </p:spPr>
        <p:txBody>
          <a:bodyPr wrap="none">
            <a:spAutoFit/>
          </a:bodyPr>
          <a:p>
            <a:pPr algn="ctr"/>
            <a:r>
              <a:rPr lang="en-US" altLang="zh-CN" sz="3400" dirty="0">
                <a:solidFill>
                  <a:schemeClr val="tx1"/>
                </a:solidFill>
                <a:latin typeface="Times New Roman" panose="02020603050405020304" pitchFamily="18" charset="0"/>
                <a:ea typeface="华文行楷" panose="02010800040101010101" pitchFamily="2" charset="-122"/>
              </a:rPr>
              <a:t> </a:t>
            </a:r>
            <a:r>
              <a:rPr lang="zh-CN" altLang="en-US" sz="3400" dirty="0">
                <a:solidFill>
                  <a:schemeClr val="tx1"/>
                </a:solidFill>
                <a:latin typeface="Times New Roman" panose="02020603050405020304" pitchFamily="18" charset="0"/>
                <a:ea typeface="华文行楷" panose="02010800040101010101" pitchFamily="2" charset="-122"/>
              </a:rPr>
              <a:t>多普勒效应 </a:t>
            </a:r>
            <a:endParaRPr lang="zh-CN" altLang="en-US" sz="3400" dirty="0">
              <a:solidFill>
                <a:schemeClr val="tx1"/>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p:nvPr/>
        </p:nvSpPr>
        <p:spPr>
          <a:xfrm>
            <a:off x="1336675" y="882650"/>
            <a:ext cx="7169150" cy="12604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一  理解</a:t>
            </a:r>
            <a:r>
              <a:rPr lang="zh-CN" altLang="en-US" sz="3200" dirty="0">
                <a:solidFill>
                  <a:schemeClr val="tx1"/>
                </a:solidFill>
                <a:latin typeface="Times New Roman" panose="02020603050405020304" pitchFamily="18" charset="0"/>
              </a:rPr>
              <a:t>描述简谐波的各物理量的意义及各量间的关系</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87043" name="Rectangle 3"/>
          <p:cNvSpPr/>
          <p:nvPr/>
        </p:nvSpPr>
        <p:spPr>
          <a:xfrm>
            <a:off x="1349375" y="2473325"/>
            <a:ext cx="6953250" cy="30130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二  理解</a:t>
            </a:r>
            <a:r>
              <a:rPr lang="zh-CN" altLang="en-US" sz="3200" dirty="0">
                <a:solidFill>
                  <a:schemeClr val="tx1"/>
                </a:solidFill>
                <a:latin typeface="Times New Roman" panose="02020603050405020304" pitchFamily="18" charset="0"/>
              </a:rPr>
              <a:t>机械波产生的条件</a:t>
            </a:r>
            <a:r>
              <a:rPr lang="zh-CN" altLang="en-US" sz="3200" b="0" dirty="0">
                <a:solidFill>
                  <a:schemeClr val="tx1"/>
                </a:solidFill>
                <a:latin typeface="Times New Roman" panose="02020603050405020304" pitchFamily="18" charset="0"/>
              </a:rPr>
              <a:t>．</a:t>
            </a:r>
            <a:r>
              <a:rPr lang="zh-CN" altLang="en-US" sz="3200" dirty="0">
                <a:solidFill>
                  <a:schemeClr val="tx1"/>
                </a:solidFill>
                <a:latin typeface="Times New Roman" panose="02020603050405020304" pitchFamily="18" charset="0"/>
              </a:rPr>
              <a:t>掌握由已知质点的简谐运动方程得出平面简谐波的波函数的方法．理解波函数的物理意义</a:t>
            </a:r>
            <a:r>
              <a:rPr lang="zh-CN" altLang="en-US" sz="3200" b="0" dirty="0">
                <a:solidFill>
                  <a:schemeClr val="tx1"/>
                </a:solidFill>
                <a:latin typeface="Times New Roman" panose="02020603050405020304" pitchFamily="18" charset="0"/>
              </a:rPr>
              <a:t>．</a:t>
            </a:r>
            <a:r>
              <a:rPr lang="zh-CN" altLang="en-US" sz="3200" dirty="0">
                <a:solidFill>
                  <a:schemeClr val="tx1"/>
                </a:solidFill>
                <a:latin typeface="Times New Roman" panose="02020603050405020304" pitchFamily="18" charset="0"/>
              </a:rPr>
              <a:t>理解波的能量传播特征及能流、能流密度概念</a:t>
            </a:r>
            <a:r>
              <a:rPr lang="zh-CN" altLang="en-US" sz="3200" b="0" dirty="0">
                <a:solidFill>
                  <a:schemeClr val="tx1"/>
                </a:solidFill>
                <a:latin typeface="Times New Roman" panose="02020603050405020304" pitchFamily="18" charset="0"/>
              </a:rPr>
              <a:t>．</a:t>
            </a:r>
            <a:endParaRPr lang="zh-CN" altLang="en-US" sz="3200" b="0" dirty="0">
              <a:solidFill>
                <a:schemeClr val="tx1"/>
              </a:solidFill>
              <a:latin typeface="Times New Roman" panose="02020603050405020304" pitchFamily="18" charset="0"/>
            </a:endParaRPr>
          </a:p>
        </p:txBody>
      </p:sp>
    </p:spTree>
  </p:cSld>
  <p:clrMapOvr>
    <a:masterClrMapping/>
  </p:clrMapOvr>
  <p:transition>
    <p:strips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p:nvPr/>
        </p:nvSpPr>
        <p:spPr>
          <a:xfrm>
            <a:off x="1152525" y="896938"/>
            <a:ext cx="7212013" cy="24288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三</a:t>
            </a:r>
            <a:r>
              <a:rPr lang="zh-CN" altLang="en-US" sz="3200" dirty="0">
                <a:solidFill>
                  <a:srgbClr val="CC0000"/>
                </a:solidFill>
                <a:latin typeface="宋体" panose="02010600030101010101" pitchFamily="2" charset="-122"/>
              </a:rPr>
              <a:t> 了解</a:t>
            </a:r>
            <a:r>
              <a:rPr lang="zh-CN" altLang="en-US" sz="3200" dirty="0">
                <a:solidFill>
                  <a:schemeClr val="tx1"/>
                </a:solidFill>
                <a:latin typeface="宋体" panose="02010600030101010101" pitchFamily="2" charset="-122"/>
              </a:rPr>
              <a:t>惠更斯原理和波的叠加原理</a:t>
            </a:r>
            <a:r>
              <a:rPr lang="en-US" altLang="zh-CN" sz="3200" dirty="0">
                <a:solidFill>
                  <a:schemeClr val="tx1"/>
                </a:solidFill>
                <a:latin typeface="宋体" panose="02010600030101010101" pitchFamily="2" charset="-122"/>
              </a:rPr>
              <a:t>.</a:t>
            </a:r>
            <a:r>
              <a:rPr lang="zh-CN" altLang="en-US" sz="3200" dirty="0">
                <a:solidFill>
                  <a:schemeClr val="tx1"/>
                </a:solidFill>
                <a:latin typeface="宋体" panose="02010600030101010101" pitchFamily="2" charset="-122"/>
              </a:rPr>
              <a:t>理解波的相干条件，能应用相位差和波程差分析、确定相干波叠加后振幅加强和减弱的条件</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88067" name="Rectangle 3"/>
          <p:cNvSpPr/>
          <p:nvPr/>
        </p:nvSpPr>
        <p:spPr>
          <a:xfrm>
            <a:off x="1160463" y="3316288"/>
            <a:ext cx="7204075" cy="12604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四</a:t>
            </a:r>
            <a:r>
              <a:rPr lang="zh-CN" altLang="en-US" sz="3200" dirty="0">
                <a:solidFill>
                  <a:srgbClr val="CC0000"/>
                </a:solidFill>
                <a:latin typeface="宋体" panose="02010600030101010101" pitchFamily="2" charset="-122"/>
              </a:rPr>
              <a:t> 理解</a:t>
            </a:r>
            <a:r>
              <a:rPr lang="zh-CN" altLang="en-US" sz="3200" dirty="0">
                <a:solidFill>
                  <a:schemeClr val="tx1"/>
                </a:solidFill>
                <a:latin typeface="宋体" panose="02010600030101010101" pitchFamily="2" charset="-122"/>
              </a:rPr>
              <a:t>驻波及其形成，了解驻波和行波的区别</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sp>
        <p:nvSpPr>
          <p:cNvPr id="88068" name="Rectangle 6"/>
          <p:cNvSpPr/>
          <p:nvPr/>
        </p:nvSpPr>
        <p:spPr>
          <a:xfrm>
            <a:off x="1181100" y="4673600"/>
            <a:ext cx="7251700" cy="1260475"/>
          </a:xfrm>
          <a:prstGeom prst="rect">
            <a:avLst/>
          </a:prstGeom>
          <a:noFill/>
          <a:ln w="9525">
            <a:noFill/>
          </a:ln>
        </p:spPr>
        <p:txBody>
          <a:bodyPr>
            <a:spAutoFit/>
          </a:bodyPr>
          <a:p>
            <a:pPr>
              <a:lnSpc>
                <a:spcPct val="120000"/>
              </a:lnSpc>
              <a:spcBef>
                <a:spcPct val="50000"/>
              </a:spcBef>
            </a:pPr>
            <a:r>
              <a:rPr lang="en-US" altLang="zh-CN" sz="3200" dirty="0">
                <a:solidFill>
                  <a:srgbClr val="CC0000"/>
                </a:solidFill>
                <a:latin typeface="Times New Roman" panose="02020603050405020304" pitchFamily="18" charset="0"/>
              </a:rPr>
              <a:t>        </a:t>
            </a:r>
            <a:r>
              <a:rPr lang="zh-CN" altLang="en-US" sz="3200" dirty="0">
                <a:solidFill>
                  <a:srgbClr val="CC0000"/>
                </a:solidFill>
                <a:latin typeface="Times New Roman" panose="02020603050405020304" pitchFamily="18" charset="0"/>
              </a:rPr>
              <a:t>五 </a:t>
            </a:r>
            <a:r>
              <a:rPr lang="zh-CN" altLang="en-US" sz="3200" dirty="0">
                <a:solidFill>
                  <a:srgbClr val="CC0000"/>
                </a:solidFill>
                <a:latin typeface="宋体" panose="02010600030101010101" pitchFamily="2" charset="-122"/>
              </a:rPr>
              <a:t> 了解</a:t>
            </a:r>
            <a:r>
              <a:rPr lang="zh-CN" altLang="en-US" sz="3200" dirty="0">
                <a:solidFill>
                  <a:schemeClr val="tx1"/>
                </a:solidFill>
                <a:latin typeface="宋体" panose="02010600030101010101" pitchFamily="2" charset="-122"/>
              </a:rPr>
              <a:t>机械波的多普勒效应及其产生的原因</a:t>
            </a:r>
            <a:r>
              <a:rPr lang="en-US" altLang="zh-CN" sz="3200" dirty="0">
                <a:solidFill>
                  <a:schemeClr val="tx1"/>
                </a:solidFill>
                <a:latin typeface="Times New Roman" panose="02020603050405020304" pitchFamily="18" charset="0"/>
              </a:rPr>
              <a:t>.</a:t>
            </a:r>
            <a:endParaRPr lang="en-US" altLang="zh-CN" sz="3200" dirty="0">
              <a:solidFill>
                <a:schemeClr val="tx1"/>
              </a:solidFill>
              <a:latin typeface="Times New Roman" panose="02020603050405020304" pitchFamily="18" charset="0"/>
            </a:endParaRPr>
          </a:p>
        </p:txBody>
      </p:sp>
      <p:pic>
        <p:nvPicPr>
          <p:cNvPr id="88069" name="Picture 7" descr="BOOK05">
            <a:hlinkClick r:id="rId1" action="ppaction://hlinkpres?slideindex=1&amp;slidetitle="/>
          </p:cNvPr>
          <p:cNvPicPr>
            <a:picLocks noChangeAspect="1"/>
          </p:cNvPicPr>
          <p:nvPr/>
        </p:nvPicPr>
        <p:blipFill>
          <a:blip r:embed="rId2"/>
          <a:stretch>
            <a:fillRect/>
          </a:stretch>
        </p:blipFill>
        <p:spPr>
          <a:xfrm>
            <a:off x="8458200" y="5867400"/>
            <a:ext cx="533400" cy="533400"/>
          </a:xfrm>
          <a:prstGeom prst="rect">
            <a:avLst/>
          </a:prstGeom>
          <a:noFill/>
          <a:ln w="9525">
            <a:noFill/>
          </a:ln>
        </p:spPr>
      </p:pic>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25" name="Group 2"/>
          <p:cNvGrpSpPr/>
          <p:nvPr/>
        </p:nvGrpSpPr>
        <p:grpSpPr>
          <a:xfrm>
            <a:off x="76200" y="685800"/>
            <a:ext cx="8991600" cy="4267200"/>
            <a:chOff x="48" y="432"/>
            <a:chExt cx="5664" cy="2688"/>
          </a:xfrm>
        </p:grpSpPr>
        <p:sp>
          <p:nvSpPr>
            <p:cNvPr id="8236" name="Rectangle 3"/>
            <p:cNvSpPr/>
            <p:nvPr/>
          </p:nvSpPr>
          <p:spPr>
            <a:xfrm>
              <a:off x="48" y="432"/>
              <a:ext cx="5664" cy="26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8237" name="Rectangle 4"/>
            <p:cNvSpPr/>
            <p:nvPr/>
          </p:nvSpPr>
          <p:spPr>
            <a:xfrm>
              <a:off x="2223" y="1736"/>
              <a:ext cx="2223" cy="308"/>
            </a:xfrm>
            <a:prstGeom prst="rect">
              <a:avLst/>
            </a:prstGeom>
            <a:gradFill rotWithShape="0">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0" scaled="1"/>
              <a:tileRect/>
            </a:gradFill>
            <a:ln w="9525">
              <a:noFill/>
            </a:ln>
          </p:spPr>
          <p:txBody>
            <a:bodyPr wrap="none" anchor="ctr"/>
            <a:p>
              <a:endParaRPr lang="zh-CN" altLang="en-US" dirty="0">
                <a:latin typeface="Times New Roman" panose="02020603050405020304" pitchFamily="18" charset="0"/>
              </a:endParaRPr>
            </a:p>
          </p:txBody>
        </p:sp>
        <p:sp>
          <p:nvSpPr>
            <p:cNvPr id="8238" name="Text Box 5"/>
            <p:cNvSpPr txBox="1"/>
            <p:nvPr/>
          </p:nvSpPr>
          <p:spPr>
            <a:xfrm>
              <a:off x="2256" y="1790"/>
              <a:ext cx="768" cy="250"/>
            </a:xfrm>
            <a:prstGeom prst="rect">
              <a:avLst/>
            </a:prstGeom>
            <a:noFill/>
            <a:ln w="9525">
              <a:noFill/>
            </a:ln>
          </p:spPr>
          <p:txBody>
            <a:bodyPr>
              <a:spAutoFit/>
            </a:bodyPr>
            <a:p>
              <a:pPr>
                <a:spcBef>
                  <a:spcPct val="50000"/>
                </a:spcBef>
              </a:pPr>
              <a:r>
                <a:rPr lang="en-US" altLang="zh-CN" sz="2000" dirty="0">
                  <a:solidFill>
                    <a:schemeClr val="bg1"/>
                  </a:solidFill>
                  <a:latin typeface="Arial" panose="020B0604020202020204" pitchFamily="34" charset="0"/>
                </a:rPr>
                <a:t>760nm</a:t>
              </a:r>
              <a:endParaRPr lang="en-US" altLang="zh-CN" sz="2000" dirty="0">
                <a:solidFill>
                  <a:schemeClr val="bg1"/>
                </a:solidFill>
                <a:latin typeface="Arial" panose="020B0604020202020204" pitchFamily="34" charset="0"/>
              </a:endParaRPr>
            </a:p>
          </p:txBody>
        </p:sp>
        <p:sp>
          <p:nvSpPr>
            <p:cNvPr id="8239" name="Text Box 6"/>
            <p:cNvSpPr txBox="1"/>
            <p:nvPr/>
          </p:nvSpPr>
          <p:spPr>
            <a:xfrm>
              <a:off x="3792" y="1788"/>
              <a:ext cx="720" cy="250"/>
            </a:xfrm>
            <a:prstGeom prst="rect">
              <a:avLst/>
            </a:prstGeom>
            <a:noFill/>
            <a:ln w="9525">
              <a:noFill/>
            </a:ln>
          </p:spPr>
          <p:txBody>
            <a:bodyPr>
              <a:spAutoFit/>
            </a:bodyPr>
            <a:p>
              <a:pPr>
                <a:spcBef>
                  <a:spcPct val="50000"/>
                </a:spcBef>
              </a:pPr>
              <a:r>
                <a:rPr lang="en-US" altLang="zh-CN" sz="2000" dirty="0">
                  <a:solidFill>
                    <a:schemeClr val="bg1"/>
                  </a:solidFill>
                  <a:latin typeface="Arial" panose="020B0604020202020204" pitchFamily="34" charset="0"/>
                </a:rPr>
                <a:t>400nm</a:t>
              </a:r>
              <a:endParaRPr lang="en-US" altLang="zh-CN" sz="2000" dirty="0">
                <a:solidFill>
                  <a:schemeClr val="bg1"/>
                </a:solidFill>
                <a:latin typeface="Arial" panose="020B0604020202020204" pitchFamily="34" charset="0"/>
              </a:endParaRPr>
            </a:p>
          </p:txBody>
        </p:sp>
        <p:sp>
          <p:nvSpPr>
            <p:cNvPr id="8240" name="Line 7"/>
            <p:cNvSpPr/>
            <p:nvPr/>
          </p:nvSpPr>
          <p:spPr>
            <a:xfrm>
              <a:off x="2848" y="1966"/>
              <a:ext cx="960" cy="0"/>
            </a:xfrm>
            <a:prstGeom prst="line">
              <a:avLst/>
            </a:prstGeom>
            <a:ln w="38100" cap="flat" cmpd="sng">
              <a:pattFill prst="pct90">
                <a:fgClr>
                  <a:schemeClr val="tx1"/>
                </a:fgClr>
                <a:bgClr>
                  <a:srgbClr val="FFFFFF"/>
                </a:bgClr>
              </a:pattFill>
              <a:prstDash val="solid"/>
              <a:headEnd type="triangle" w="sm" len="lg"/>
              <a:tailEnd type="triangle" w="sm" len="lg"/>
            </a:ln>
          </p:spPr>
        </p:sp>
        <p:sp>
          <p:nvSpPr>
            <p:cNvPr id="8241" name="Text Box 8"/>
            <p:cNvSpPr txBox="1"/>
            <p:nvPr/>
          </p:nvSpPr>
          <p:spPr>
            <a:xfrm>
              <a:off x="2944" y="1702"/>
              <a:ext cx="864" cy="288"/>
            </a:xfrm>
            <a:prstGeom prst="rect">
              <a:avLst/>
            </a:prstGeom>
            <a:noFill/>
            <a:ln w="9525">
              <a:noFill/>
            </a:ln>
          </p:spPr>
          <p:txBody>
            <a:bodyPr>
              <a:spAutoFit/>
            </a:bodyPr>
            <a:p>
              <a:pPr>
                <a:spcBef>
                  <a:spcPct val="50000"/>
                </a:spcBef>
              </a:pPr>
              <a:r>
                <a:rPr lang="en-US" altLang="zh-CN" dirty="0">
                  <a:solidFill>
                    <a:srgbClr val="CC0099"/>
                  </a:solidFill>
                  <a:latin typeface="Arial" panose="020B0604020202020204" pitchFamily="34" charset="0"/>
                </a:rPr>
                <a:t> </a:t>
              </a:r>
              <a:r>
                <a:rPr lang="zh-CN" altLang="en-US" dirty="0">
                  <a:solidFill>
                    <a:schemeClr val="tx1"/>
                  </a:solidFill>
                  <a:latin typeface="Arial" panose="020B0604020202020204" pitchFamily="34" charset="0"/>
                </a:rPr>
                <a:t>可见光</a:t>
              </a:r>
              <a:endParaRPr lang="zh-CN" altLang="en-US" dirty="0">
                <a:solidFill>
                  <a:schemeClr val="tx1"/>
                </a:solidFill>
                <a:latin typeface="Arial" panose="020B0604020202020204" pitchFamily="34" charset="0"/>
              </a:endParaRPr>
            </a:p>
          </p:txBody>
        </p:sp>
        <p:sp>
          <p:nvSpPr>
            <p:cNvPr id="8242" name="AutoShape 9"/>
            <p:cNvSpPr/>
            <p:nvPr/>
          </p:nvSpPr>
          <p:spPr>
            <a:xfrm>
              <a:off x="3312" y="1296"/>
              <a:ext cx="192" cy="432"/>
            </a:xfrm>
            <a:prstGeom prst="upArrow">
              <a:avLst>
                <a:gd name="adj1" fmla="val 41666"/>
                <a:gd name="adj2" fmla="val 76562"/>
              </a:avLst>
            </a:prstGeom>
            <a:solidFill>
              <a:srgbClr val="FF99CC">
                <a:alpha val="50195"/>
              </a:srgbClr>
            </a:solidFill>
            <a:ln w="38100" cap="flat" cmpd="sng">
              <a:solidFill>
                <a:srgbClr val="FF0066"/>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448522" name="Text Box 10"/>
            <p:cNvSpPr txBox="1">
              <a:spLocks noChangeArrowheads="1"/>
            </p:cNvSpPr>
            <p:nvPr/>
          </p:nvSpPr>
          <p:spPr bwMode="auto">
            <a:xfrm>
              <a:off x="1403" y="445"/>
              <a:ext cx="2920" cy="41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algn="ctr" defTabSz="914400">
                <a:spcBef>
                  <a:spcPct val="50000"/>
                </a:spcBef>
                <a:buClrTx/>
                <a:buSzTx/>
                <a:buFontTx/>
                <a:defRPr/>
              </a:pPr>
              <a:r>
                <a:rPr kumimoji="0" lang="en-US" altLang="zh-CN" sz="3600" kern="1200" cap="none" spc="0" normalizeH="0" baseline="0" noProof="0" smtClean="0">
                  <a:solidFill>
                    <a:srgbClr val="000000"/>
                  </a:solidFill>
                  <a:latin typeface="Arial" panose="020B0604020202020204" pitchFamily="34" charset="0"/>
                  <a:ea typeface="楷体_GB2312" pitchFamily="49" charset="-122"/>
                  <a:cs typeface="+mn-cs"/>
                </a:rPr>
                <a:t> </a:t>
              </a:r>
              <a:r>
                <a:rPr kumimoji="0" lang="zh-CN" altLang="en-US" sz="3600" kern="1200" cap="none" spc="0" normalizeH="0" baseline="0" noProof="0" smtClean="0">
                  <a:solidFill>
                    <a:schemeClr val="tx1"/>
                  </a:solidFill>
                  <a:latin typeface="Arial" panose="020B0604020202020204" pitchFamily="34" charset="0"/>
                  <a:ea typeface="楷体_GB2312" pitchFamily="49" charset="-122"/>
                  <a:cs typeface="+mn-cs"/>
                </a:rPr>
                <a:t>电  磁  波  谱</a:t>
              </a:r>
              <a:endParaRPr kumimoji="0" lang="zh-CN" altLang="en-US" sz="2800" kern="1200" cap="none" spc="0" normalizeH="0" baseline="0" noProof="0" smtClean="0">
                <a:solidFill>
                  <a:schemeClr val="tx1"/>
                </a:solidFill>
                <a:latin typeface="Arial" panose="020B0604020202020204" pitchFamily="34" charset="0"/>
                <a:ea typeface="楷体_GB2312" pitchFamily="49" charset="-122"/>
                <a:cs typeface="+mn-cs"/>
              </a:endParaRPr>
            </a:p>
          </p:txBody>
        </p:sp>
        <p:sp>
          <p:nvSpPr>
            <p:cNvPr id="8244" name="Line 11"/>
            <p:cNvSpPr/>
            <p:nvPr/>
          </p:nvSpPr>
          <p:spPr>
            <a:xfrm flipH="1">
              <a:off x="2976" y="1460"/>
              <a:ext cx="336" cy="0"/>
            </a:xfrm>
            <a:prstGeom prst="line">
              <a:avLst/>
            </a:prstGeom>
            <a:ln w="38100" cap="flat" cmpd="sng">
              <a:solidFill>
                <a:srgbClr val="FF3300"/>
              </a:solidFill>
              <a:prstDash val="solid"/>
              <a:headEnd type="none" w="med" len="med"/>
              <a:tailEnd type="none" w="med" len="med"/>
            </a:ln>
          </p:spPr>
        </p:sp>
        <p:sp>
          <p:nvSpPr>
            <p:cNvPr id="8245" name="Line 12"/>
            <p:cNvSpPr/>
            <p:nvPr/>
          </p:nvSpPr>
          <p:spPr>
            <a:xfrm>
              <a:off x="3552" y="1460"/>
              <a:ext cx="192" cy="0"/>
            </a:xfrm>
            <a:prstGeom prst="line">
              <a:avLst/>
            </a:prstGeom>
            <a:ln w="38100" cap="flat" cmpd="sng">
              <a:solidFill>
                <a:srgbClr val="9900CC"/>
              </a:solidFill>
              <a:prstDash val="solid"/>
              <a:headEnd type="none" w="med" len="med"/>
              <a:tailEnd type="none" w="med" len="med"/>
            </a:ln>
          </p:spPr>
        </p:sp>
        <p:sp>
          <p:nvSpPr>
            <p:cNvPr id="8246" name="Line 13"/>
            <p:cNvSpPr/>
            <p:nvPr/>
          </p:nvSpPr>
          <p:spPr>
            <a:xfrm>
              <a:off x="3312" y="1460"/>
              <a:ext cx="240" cy="0"/>
            </a:xfrm>
            <a:prstGeom prst="line">
              <a:avLst/>
            </a:prstGeom>
            <a:ln w="38100" cap="rnd" cmpd="sng">
              <a:solidFill>
                <a:srgbClr val="009900"/>
              </a:solidFill>
              <a:prstDash val="sysDot"/>
              <a:headEnd type="none" w="med" len="med"/>
              <a:tailEnd type="none" w="med" len="med"/>
            </a:ln>
          </p:spPr>
        </p:sp>
        <p:sp>
          <p:nvSpPr>
            <p:cNvPr id="8247" name="Line 14"/>
            <p:cNvSpPr/>
            <p:nvPr/>
          </p:nvSpPr>
          <p:spPr>
            <a:xfrm flipH="1">
              <a:off x="2832" y="1460"/>
              <a:ext cx="144" cy="0"/>
            </a:xfrm>
            <a:prstGeom prst="line">
              <a:avLst/>
            </a:prstGeom>
            <a:ln w="57150" cap="rnd" cmpd="sng">
              <a:solidFill>
                <a:srgbClr val="FF3300"/>
              </a:solidFill>
              <a:prstDash val="sysDot"/>
              <a:headEnd type="none" w="med" len="med"/>
              <a:tailEnd type="none" w="med" len="med"/>
            </a:ln>
          </p:spPr>
        </p:sp>
        <p:sp>
          <p:nvSpPr>
            <p:cNvPr id="8248" name="Line 15"/>
            <p:cNvSpPr/>
            <p:nvPr/>
          </p:nvSpPr>
          <p:spPr>
            <a:xfrm>
              <a:off x="3792" y="1460"/>
              <a:ext cx="96" cy="0"/>
            </a:xfrm>
            <a:prstGeom prst="line">
              <a:avLst/>
            </a:prstGeom>
            <a:ln w="38100" cap="rnd" cmpd="sng">
              <a:solidFill>
                <a:srgbClr val="9900CC"/>
              </a:solidFill>
              <a:prstDash val="sysDot"/>
              <a:headEnd type="none" w="med" len="med"/>
              <a:tailEnd type="none" w="med" len="med"/>
            </a:ln>
          </p:spPr>
        </p:sp>
        <p:sp>
          <p:nvSpPr>
            <p:cNvPr id="8249" name="Text Box 16"/>
            <p:cNvSpPr txBox="1"/>
            <p:nvPr/>
          </p:nvSpPr>
          <p:spPr>
            <a:xfrm>
              <a:off x="2784" y="1508"/>
              <a:ext cx="1344" cy="250"/>
            </a:xfrm>
            <a:prstGeom prst="rect">
              <a:avLst/>
            </a:prstGeom>
            <a:noFill/>
            <a:ln w="9525">
              <a:noFill/>
            </a:ln>
          </p:spPr>
          <p:txBody>
            <a:bodyPr>
              <a:spAutoFit/>
            </a:bodyPr>
            <a:p>
              <a:pPr>
                <a:spcBef>
                  <a:spcPct val="50000"/>
                </a:spcBef>
              </a:pPr>
              <a:r>
                <a:rPr lang="zh-CN" altLang="en-US" sz="2000" dirty="0">
                  <a:solidFill>
                    <a:srgbClr val="FF0000"/>
                  </a:solidFill>
                  <a:latin typeface="Arial" panose="020B0604020202020204" pitchFamily="34" charset="0"/>
                </a:rPr>
                <a:t>红外线</a:t>
              </a:r>
              <a:r>
                <a:rPr lang="zh-CN" altLang="en-US" sz="2000" dirty="0">
                  <a:solidFill>
                    <a:schemeClr val="tx1"/>
                  </a:solidFill>
                  <a:latin typeface="Arial" panose="020B0604020202020204" pitchFamily="34" charset="0"/>
                </a:rPr>
                <a:t>     </a:t>
              </a:r>
              <a:r>
                <a:rPr lang="zh-CN" altLang="en-US" sz="2000" dirty="0">
                  <a:solidFill>
                    <a:srgbClr val="9900CC"/>
                  </a:solidFill>
                  <a:latin typeface="Arial" panose="020B0604020202020204" pitchFamily="34" charset="0"/>
                </a:rPr>
                <a:t>紫外线</a:t>
              </a:r>
              <a:endParaRPr lang="zh-CN" altLang="en-US" sz="2000" dirty="0">
                <a:solidFill>
                  <a:srgbClr val="9900CC"/>
                </a:solidFill>
                <a:latin typeface="Arial" panose="020B0604020202020204" pitchFamily="34" charset="0"/>
              </a:endParaRPr>
            </a:p>
          </p:txBody>
        </p:sp>
        <p:sp>
          <p:nvSpPr>
            <p:cNvPr id="8250" name="Line 17"/>
            <p:cNvSpPr/>
            <p:nvPr/>
          </p:nvSpPr>
          <p:spPr>
            <a:xfrm>
              <a:off x="4224" y="1604"/>
              <a:ext cx="1248" cy="0"/>
            </a:xfrm>
            <a:prstGeom prst="line">
              <a:avLst/>
            </a:prstGeom>
            <a:ln w="38100" cap="flat" cmpd="sng">
              <a:solidFill>
                <a:srgbClr val="0000FF"/>
              </a:solidFill>
              <a:prstDash val="solid"/>
              <a:headEnd type="none" w="med" len="med"/>
              <a:tailEnd type="triangle" w="sm" len="lg"/>
            </a:ln>
          </p:spPr>
        </p:sp>
        <p:grpSp>
          <p:nvGrpSpPr>
            <p:cNvPr id="8251" name="Group 18"/>
            <p:cNvGrpSpPr/>
            <p:nvPr/>
          </p:nvGrpSpPr>
          <p:grpSpPr>
            <a:xfrm>
              <a:off x="4512" y="1652"/>
              <a:ext cx="768" cy="294"/>
              <a:chOff x="4512" y="1652"/>
              <a:chExt cx="768" cy="294"/>
            </a:xfrm>
          </p:grpSpPr>
          <p:sp>
            <p:nvSpPr>
              <p:cNvPr id="448531" name="Text Box 19"/>
              <p:cNvSpPr txBox="1">
                <a:spLocks noChangeArrowheads="1"/>
              </p:cNvSpPr>
              <p:nvPr/>
            </p:nvSpPr>
            <p:spPr bwMode="auto">
              <a:xfrm>
                <a:off x="4512" y="1652"/>
                <a:ext cx="768" cy="294"/>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ln>
              <a:effectLst/>
            </p:spPr>
            <p:txBody>
              <a:bodyPr>
                <a:spAutoFit/>
              </a:bodyPr>
              <a:lstStyle/>
              <a:p>
                <a:pPr marR="0" defTabSz="914400">
                  <a:spcBef>
                    <a:spcPct val="50000"/>
                  </a:spcBef>
                  <a:buClrTx/>
                  <a:buSzTx/>
                  <a:buFontTx/>
                  <a:defRPr/>
                </a:pPr>
                <a:r>
                  <a:rPr kumimoji="0" lang="en-US" altLang="zh-CN" kern="1200" cap="none" spc="0" normalizeH="0" baseline="0" noProof="0" smtClean="0">
                    <a:solidFill>
                      <a:schemeClr val="tx1"/>
                    </a:solidFill>
                    <a:latin typeface="Arial" panose="020B0604020202020204" pitchFamily="34" charset="0"/>
                    <a:ea typeface="宋体" panose="02010600030101010101" pitchFamily="2" charset="-122"/>
                    <a:cs typeface="+mn-cs"/>
                  </a:rPr>
                  <a:t>    </a:t>
                </a:r>
                <a:r>
                  <a:rPr kumimoji="0" lang="zh-CN" altLang="en-US" sz="2000" kern="1200" cap="none" spc="0" normalizeH="0" baseline="0" noProof="0" smtClean="0">
                    <a:solidFill>
                      <a:schemeClr val="tx1"/>
                    </a:solidFill>
                    <a:latin typeface="Arial" panose="020B0604020202020204" pitchFamily="34" charset="0"/>
                    <a:ea typeface="宋体" panose="02010600030101010101" pitchFamily="2" charset="-122"/>
                    <a:cs typeface="+mn-cs"/>
                  </a:rPr>
                  <a:t>射 线</a:t>
                </a:r>
                <a:endParaRPr kumimoji="0" lang="zh-CN" altLang="en-US"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graphicFrame>
            <p:nvGraphicFramePr>
              <p:cNvPr id="8224" name="Object 20"/>
              <p:cNvGraphicFramePr/>
              <p:nvPr/>
            </p:nvGraphicFramePr>
            <p:xfrm>
              <a:off x="4608" y="1748"/>
              <a:ext cx="146" cy="192"/>
            </p:xfrm>
            <a:graphic>
              <a:graphicData uri="http://schemas.openxmlformats.org/presentationml/2006/ole">
                <mc:AlternateContent xmlns:mc="http://schemas.openxmlformats.org/markup-compatibility/2006">
                  <mc:Choice xmlns:v="urn:schemas-microsoft-com:vml" Requires="v">
                    <p:oleObj spid="_x0000_s3126" name="" r:id="rId1" imgW="368300" imgH="482600" progId="Equation.3">
                      <p:embed/>
                    </p:oleObj>
                  </mc:Choice>
                  <mc:Fallback>
                    <p:oleObj name="" r:id="rId1" imgW="368300" imgH="482600" progId="Equation.3">
                      <p:embed/>
                      <p:pic>
                        <p:nvPicPr>
                          <p:cNvPr id="0" name="图片 3125"/>
                          <p:cNvPicPr/>
                          <p:nvPr/>
                        </p:nvPicPr>
                        <p:blipFill>
                          <a:blip r:embed="rId2"/>
                          <a:stretch>
                            <a:fillRect/>
                          </a:stretch>
                        </p:blipFill>
                        <p:spPr>
                          <a:xfrm>
                            <a:off x="4608" y="1748"/>
                            <a:ext cx="146" cy="192"/>
                          </a:xfrm>
                          <a:prstGeom prst="rect">
                            <a:avLst/>
                          </a:prstGeom>
                          <a:gradFill rotWithShape="0">
                            <a:gsLst>
                              <a:gs pos="0">
                                <a:schemeClr val="accent1"/>
                              </a:gs>
                              <a:gs pos="50000">
                                <a:schemeClr val="bg1"/>
                              </a:gs>
                              <a:gs pos="100000">
                                <a:schemeClr val="accent1"/>
                              </a:gs>
                            </a:gsLst>
                            <a:lin ang="5400000" scaled="1"/>
                            <a:tileRect/>
                          </a:gradFill>
                          <a:ln w="38100">
                            <a:noFill/>
                            <a:miter/>
                          </a:ln>
                        </p:spPr>
                      </p:pic>
                    </p:oleObj>
                  </mc:Fallback>
                </mc:AlternateContent>
              </a:graphicData>
            </a:graphic>
          </p:graphicFrame>
        </p:grpSp>
        <p:grpSp>
          <p:nvGrpSpPr>
            <p:cNvPr id="8252" name="Group 21"/>
            <p:cNvGrpSpPr/>
            <p:nvPr/>
          </p:nvGrpSpPr>
          <p:grpSpPr>
            <a:xfrm>
              <a:off x="3529" y="2516"/>
              <a:ext cx="1008" cy="0"/>
              <a:chOff x="3529" y="2516"/>
              <a:chExt cx="1008" cy="0"/>
            </a:xfrm>
          </p:grpSpPr>
          <p:sp>
            <p:nvSpPr>
              <p:cNvPr id="8323" name="Line 22"/>
              <p:cNvSpPr/>
              <p:nvPr/>
            </p:nvSpPr>
            <p:spPr>
              <a:xfrm>
                <a:off x="3721" y="2516"/>
                <a:ext cx="672" cy="0"/>
              </a:xfrm>
              <a:prstGeom prst="line">
                <a:avLst/>
              </a:prstGeom>
              <a:ln w="38100" cap="flat" cmpd="sng">
                <a:solidFill>
                  <a:srgbClr val="CC0099"/>
                </a:solidFill>
                <a:prstDash val="solid"/>
                <a:headEnd type="none" w="med" len="med"/>
                <a:tailEnd type="none" w="med" len="med"/>
              </a:ln>
            </p:spPr>
          </p:sp>
          <p:sp>
            <p:nvSpPr>
              <p:cNvPr id="8324" name="Line 23"/>
              <p:cNvSpPr/>
              <p:nvPr/>
            </p:nvSpPr>
            <p:spPr>
              <a:xfrm>
                <a:off x="3529" y="2516"/>
                <a:ext cx="144" cy="0"/>
              </a:xfrm>
              <a:prstGeom prst="line">
                <a:avLst/>
              </a:prstGeom>
              <a:ln w="38100" cap="rnd" cmpd="sng">
                <a:solidFill>
                  <a:srgbClr val="CC0099"/>
                </a:solidFill>
                <a:prstDash val="sysDot"/>
                <a:headEnd type="none" w="med" len="med"/>
                <a:tailEnd type="none" w="med" len="med"/>
              </a:ln>
            </p:spPr>
          </p:sp>
          <p:sp>
            <p:nvSpPr>
              <p:cNvPr id="8325" name="Line 24"/>
              <p:cNvSpPr/>
              <p:nvPr/>
            </p:nvSpPr>
            <p:spPr>
              <a:xfrm>
                <a:off x="4393" y="2516"/>
                <a:ext cx="144" cy="0"/>
              </a:xfrm>
              <a:prstGeom prst="line">
                <a:avLst/>
              </a:prstGeom>
              <a:ln w="38100" cap="rnd" cmpd="sng">
                <a:solidFill>
                  <a:srgbClr val="CC0099"/>
                </a:solidFill>
                <a:prstDash val="sysDot"/>
                <a:headEnd type="none" w="med" len="med"/>
                <a:tailEnd type="none" w="med" len="med"/>
              </a:ln>
            </p:spPr>
          </p:sp>
        </p:grpSp>
        <p:sp>
          <p:nvSpPr>
            <p:cNvPr id="448537" name="Text Box 25"/>
            <p:cNvSpPr txBox="1">
              <a:spLocks noChangeArrowheads="1"/>
            </p:cNvSpPr>
            <p:nvPr/>
          </p:nvSpPr>
          <p:spPr bwMode="auto">
            <a:xfrm>
              <a:off x="3792" y="2228"/>
              <a:ext cx="553"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defTabSz="914400">
                <a:spcBef>
                  <a:spcPct val="50000"/>
                </a:spcBef>
                <a:buClrTx/>
                <a:buSzTx/>
                <a:buFontTx/>
                <a:defRPr/>
              </a:pPr>
              <a:r>
                <a:rPr kumimoji="0" lang="en-US" altLang="zh-CN" sz="2000" kern="1200" cap="none" spc="0" normalizeH="0" baseline="0" noProof="0" smtClean="0">
                  <a:solidFill>
                    <a:schemeClr val="tx1"/>
                  </a:solidFill>
                  <a:latin typeface="Arial" panose="020B0604020202020204" pitchFamily="34" charset="0"/>
                  <a:ea typeface="宋体" panose="02010600030101010101" pitchFamily="2" charset="-122"/>
                  <a:cs typeface="+mn-cs"/>
                </a:rPr>
                <a:t>X</a:t>
              </a:r>
              <a:r>
                <a:rPr kumimoji="0" lang="zh-CN" altLang="en-US" sz="2000" kern="1200" cap="none" spc="0" normalizeH="0" baseline="0" noProof="0" smtClean="0">
                  <a:solidFill>
                    <a:schemeClr val="tx1"/>
                  </a:solidFill>
                  <a:latin typeface="Arial" panose="020B0604020202020204" pitchFamily="34" charset="0"/>
                  <a:ea typeface="宋体" panose="02010600030101010101" pitchFamily="2" charset="-122"/>
                  <a:cs typeface="+mn-cs"/>
                </a:rPr>
                <a:t>射线</a:t>
              </a:r>
              <a:endParaRPr kumimoji="0" lang="zh-CN" altLang="en-US" sz="200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grpSp>
          <p:nvGrpSpPr>
            <p:cNvPr id="8254" name="Group 26"/>
            <p:cNvGrpSpPr/>
            <p:nvPr/>
          </p:nvGrpSpPr>
          <p:grpSpPr>
            <a:xfrm>
              <a:off x="720" y="1556"/>
              <a:ext cx="1375" cy="352"/>
              <a:chOff x="720" y="1556"/>
              <a:chExt cx="1375" cy="352"/>
            </a:xfrm>
          </p:grpSpPr>
          <p:sp>
            <p:nvSpPr>
              <p:cNvPr id="8320" name="Line 27"/>
              <p:cNvSpPr/>
              <p:nvPr/>
            </p:nvSpPr>
            <p:spPr>
              <a:xfrm flipH="1">
                <a:off x="720" y="1556"/>
                <a:ext cx="1169" cy="0"/>
              </a:xfrm>
              <a:prstGeom prst="line">
                <a:avLst/>
              </a:prstGeom>
              <a:ln w="38100" cap="flat" cmpd="sng">
                <a:solidFill>
                  <a:srgbClr val="009900"/>
                </a:solidFill>
                <a:prstDash val="solid"/>
                <a:headEnd type="none" w="med" len="med"/>
                <a:tailEnd type="triangle" w="sm" len="lg"/>
              </a:ln>
            </p:spPr>
          </p:sp>
          <p:sp>
            <p:nvSpPr>
              <p:cNvPr id="8321" name="Line 28"/>
              <p:cNvSpPr/>
              <p:nvPr/>
            </p:nvSpPr>
            <p:spPr>
              <a:xfrm flipV="1">
                <a:off x="1872" y="1556"/>
                <a:ext cx="223" cy="0"/>
              </a:xfrm>
              <a:prstGeom prst="line">
                <a:avLst/>
              </a:prstGeom>
              <a:ln w="38100" cap="rnd" cmpd="sng">
                <a:solidFill>
                  <a:srgbClr val="009900"/>
                </a:solidFill>
                <a:prstDash val="sysDot"/>
                <a:headEnd type="none" w="med" len="med"/>
                <a:tailEnd type="none" w="med" len="med"/>
              </a:ln>
            </p:spPr>
          </p:sp>
          <p:sp>
            <p:nvSpPr>
              <p:cNvPr id="448541" name="Text Box 29"/>
              <p:cNvSpPr txBox="1">
                <a:spLocks noChangeArrowheads="1"/>
              </p:cNvSpPr>
              <p:nvPr/>
            </p:nvSpPr>
            <p:spPr bwMode="auto">
              <a:xfrm>
                <a:off x="768" y="1652"/>
                <a:ext cx="1104"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marR="0" defTabSz="914400">
                  <a:spcBef>
                    <a:spcPct val="50000"/>
                  </a:spcBef>
                  <a:buClrTx/>
                  <a:buSzTx/>
                  <a:buFontTx/>
                  <a:defRPr/>
                </a:pPr>
                <a:r>
                  <a:rPr kumimoji="0" lang="zh-CN" altLang="en-US" sz="2000" kern="1200" cap="none" spc="0" normalizeH="0" baseline="0" noProof="0" smtClean="0">
                    <a:solidFill>
                      <a:schemeClr val="tx1"/>
                    </a:solidFill>
                    <a:latin typeface="Arial" panose="020B0604020202020204" pitchFamily="34" charset="0"/>
                    <a:ea typeface="宋体" panose="02010600030101010101" pitchFamily="2" charset="-122"/>
                    <a:cs typeface="+mn-cs"/>
                  </a:rPr>
                  <a:t>长波无线电波</a:t>
                </a:r>
                <a:endParaRPr kumimoji="0" lang="zh-CN" altLang="en-US" sz="200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grpSp>
        <p:sp>
          <p:nvSpPr>
            <p:cNvPr id="8255" name="Line 30"/>
            <p:cNvSpPr/>
            <p:nvPr/>
          </p:nvSpPr>
          <p:spPr>
            <a:xfrm flipH="1">
              <a:off x="5303" y="1256"/>
              <a:ext cx="384" cy="0"/>
            </a:xfrm>
            <a:prstGeom prst="line">
              <a:avLst/>
            </a:prstGeom>
            <a:ln w="38100" cap="rnd" cmpd="sng">
              <a:solidFill>
                <a:schemeClr val="tx1"/>
              </a:solidFill>
              <a:prstDash val="sysDot"/>
              <a:headEnd type="none" w="med" len="med"/>
              <a:tailEnd type="none" w="med" len="med"/>
            </a:ln>
          </p:spPr>
        </p:sp>
        <p:sp>
          <p:nvSpPr>
            <p:cNvPr id="8256" name="Line 31"/>
            <p:cNvSpPr/>
            <p:nvPr/>
          </p:nvSpPr>
          <p:spPr>
            <a:xfrm>
              <a:off x="503" y="1256"/>
              <a:ext cx="4896" cy="0"/>
            </a:xfrm>
            <a:prstGeom prst="line">
              <a:avLst/>
            </a:prstGeom>
            <a:ln w="38100" cap="flat" cmpd="sng">
              <a:solidFill>
                <a:srgbClr val="FF0000"/>
              </a:solidFill>
              <a:prstDash val="solid"/>
              <a:headEnd type="none" w="med" len="med"/>
              <a:tailEnd type="none" w="med" len="med"/>
            </a:ln>
          </p:spPr>
        </p:sp>
        <p:sp>
          <p:nvSpPr>
            <p:cNvPr id="8257" name="Line 32"/>
            <p:cNvSpPr/>
            <p:nvPr/>
          </p:nvSpPr>
          <p:spPr>
            <a:xfrm>
              <a:off x="669" y="1256"/>
              <a:ext cx="0" cy="170"/>
            </a:xfrm>
            <a:prstGeom prst="line">
              <a:avLst/>
            </a:prstGeom>
            <a:ln w="9525" cap="flat" cmpd="sng">
              <a:solidFill>
                <a:schemeClr val="tx1"/>
              </a:solidFill>
              <a:prstDash val="solid"/>
              <a:headEnd type="none" w="med" len="med"/>
              <a:tailEnd type="none" w="med" len="med"/>
            </a:ln>
          </p:spPr>
        </p:sp>
        <p:sp>
          <p:nvSpPr>
            <p:cNvPr id="8258" name="Line 33"/>
            <p:cNvSpPr/>
            <p:nvPr/>
          </p:nvSpPr>
          <p:spPr>
            <a:xfrm>
              <a:off x="849" y="1256"/>
              <a:ext cx="0" cy="170"/>
            </a:xfrm>
            <a:prstGeom prst="line">
              <a:avLst/>
            </a:prstGeom>
            <a:ln w="19050" cap="flat" cmpd="sng">
              <a:solidFill>
                <a:srgbClr val="D60093"/>
              </a:solidFill>
              <a:prstDash val="solid"/>
              <a:headEnd type="none" w="med" len="med"/>
              <a:tailEnd type="none" w="med" len="med"/>
            </a:ln>
          </p:spPr>
        </p:sp>
        <p:sp>
          <p:nvSpPr>
            <p:cNvPr id="8259" name="Line 34"/>
            <p:cNvSpPr/>
            <p:nvPr/>
          </p:nvSpPr>
          <p:spPr>
            <a:xfrm>
              <a:off x="1028" y="1256"/>
              <a:ext cx="0" cy="170"/>
            </a:xfrm>
            <a:prstGeom prst="line">
              <a:avLst/>
            </a:prstGeom>
            <a:ln w="9525" cap="flat" cmpd="sng">
              <a:solidFill>
                <a:schemeClr val="tx1"/>
              </a:solidFill>
              <a:prstDash val="solid"/>
              <a:headEnd type="none" w="med" len="med"/>
              <a:tailEnd type="none" w="med" len="med"/>
            </a:ln>
          </p:spPr>
        </p:sp>
        <p:sp>
          <p:nvSpPr>
            <p:cNvPr id="8260" name="Line 35"/>
            <p:cNvSpPr/>
            <p:nvPr/>
          </p:nvSpPr>
          <p:spPr>
            <a:xfrm>
              <a:off x="1207" y="1256"/>
              <a:ext cx="0" cy="170"/>
            </a:xfrm>
            <a:prstGeom prst="line">
              <a:avLst/>
            </a:prstGeom>
            <a:ln w="19050" cap="flat" cmpd="sng">
              <a:solidFill>
                <a:srgbClr val="D60093"/>
              </a:solidFill>
              <a:prstDash val="solid"/>
              <a:headEnd type="none" w="med" len="med"/>
              <a:tailEnd type="none" w="med" len="med"/>
            </a:ln>
          </p:spPr>
        </p:sp>
        <p:sp>
          <p:nvSpPr>
            <p:cNvPr id="8261" name="Line 36"/>
            <p:cNvSpPr/>
            <p:nvPr/>
          </p:nvSpPr>
          <p:spPr>
            <a:xfrm>
              <a:off x="1387" y="1256"/>
              <a:ext cx="0" cy="170"/>
            </a:xfrm>
            <a:prstGeom prst="line">
              <a:avLst/>
            </a:prstGeom>
            <a:ln w="9525" cap="flat" cmpd="sng">
              <a:solidFill>
                <a:schemeClr val="tx1"/>
              </a:solidFill>
              <a:prstDash val="solid"/>
              <a:headEnd type="none" w="med" len="med"/>
              <a:tailEnd type="none" w="med" len="med"/>
            </a:ln>
          </p:spPr>
        </p:sp>
        <p:sp>
          <p:nvSpPr>
            <p:cNvPr id="8262" name="Line 37"/>
            <p:cNvSpPr/>
            <p:nvPr/>
          </p:nvSpPr>
          <p:spPr>
            <a:xfrm>
              <a:off x="1565" y="1256"/>
              <a:ext cx="0" cy="170"/>
            </a:xfrm>
            <a:prstGeom prst="line">
              <a:avLst/>
            </a:prstGeom>
            <a:ln w="19050" cap="flat" cmpd="sng">
              <a:solidFill>
                <a:srgbClr val="D60093"/>
              </a:solidFill>
              <a:prstDash val="solid"/>
              <a:headEnd type="none" w="med" len="med"/>
              <a:tailEnd type="none" w="med" len="med"/>
            </a:ln>
          </p:spPr>
        </p:sp>
        <p:sp>
          <p:nvSpPr>
            <p:cNvPr id="8263" name="Line 38"/>
            <p:cNvSpPr/>
            <p:nvPr/>
          </p:nvSpPr>
          <p:spPr>
            <a:xfrm>
              <a:off x="1744" y="1256"/>
              <a:ext cx="0" cy="170"/>
            </a:xfrm>
            <a:prstGeom prst="line">
              <a:avLst/>
            </a:prstGeom>
            <a:ln w="9525" cap="flat" cmpd="sng">
              <a:solidFill>
                <a:schemeClr val="tx1"/>
              </a:solidFill>
              <a:prstDash val="solid"/>
              <a:headEnd type="none" w="med" len="med"/>
              <a:tailEnd type="none" w="med" len="med"/>
            </a:ln>
          </p:spPr>
        </p:sp>
        <p:sp>
          <p:nvSpPr>
            <p:cNvPr id="8264" name="Line 39"/>
            <p:cNvSpPr/>
            <p:nvPr/>
          </p:nvSpPr>
          <p:spPr>
            <a:xfrm>
              <a:off x="1924" y="1256"/>
              <a:ext cx="0" cy="170"/>
            </a:xfrm>
            <a:prstGeom prst="line">
              <a:avLst/>
            </a:prstGeom>
            <a:ln w="19050" cap="flat" cmpd="sng">
              <a:solidFill>
                <a:srgbClr val="D60093"/>
              </a:solidFill>
              <a:prstDash val="solid"/>
              <a:headEnd type="none" w="med" len="med"/>
              <a:tailEnd type="none" w="med" len="med"/>
            </a:ln>
          </p:spPr>
        </p:sp>
        <p:sp>
          <p:nvSpPr>
            <p:cNvPr id="8265" name="Line 40"/>
            <p:cNvSpPr/>
            <p:nvPr/>
          </p:nvSpPr>
          <p:spPr>
            <a:xfrm>
              <a:off x="2103" y="1256"/>
              <a:ext cx="0" cy="170"/>
            </a:xfrm>
            <a:prstGeom prst="line">
              <a:avLst/>
            </a:prstGeom>
            <a:ln w="9525" cap="flat" cmpd="sng">
              <a:solidFill>
                <a:schemeClr val="tx1"/>
              </a:solidFill>
              <a:prstDash val="solid"/>
              <a:headEnd type="none" w="med" len="med"/>
              <a:tailEnd type="none" w="med" len="med"/>
            </a:ln>
          </p:spPr>
        </p:sp>
        <p:sp>
          <p:nvSpPr>
            <p:cNvPr id="8266" name="Line 41"/>
            <p:cNvSpPr/>
            <p:nvPr/>
          </p:nvSpPr>
          <p:spPr>
            <a:xfrm>
              <a:off x="2282" y="1256"/>
              <a:ext cx="0" cy="170"/>
            </a:xfrm>
            <a:prstGeom prst="line">
              <a:avLst/>
            </a:prstGeom>
            <a:ln w="19050" cap="flat" cmpd="sng">
              <a:solidFill>
                <a:srgbClr val="D60093"/>
              </a:solidFill>
              <a:prstDash val="solid"/>
              <a:headEnd type="none" w="med" len="med"/>
              <a:tailEnd type="none" w="med" len="med"/>
            </a:ln>
          </p:spPr>
        </p:sp>
        <p:sp>
          <p:nvSpPr>
            <p:cNvPr id="8267" name="Line 42"/>
            <p:cNvSpPr/>
            <p:nvPr/>
          </p:nvSpPr>
          <p:spPr>
            <a:xfrm>
              <a:off x="2462" y="1256"/>
              <a:ext cx="0" cy="170"/>
            </a:xfrm>
            <a:prstGeom prst="line">
              <a:avLst/>
            </a:prstGeom>
            <a:ln w="9525" cap="flat" cmpd="sng">
              <a:solidFill>
                <a:schemeClr val="tx1"/>
              </a:solidFill>
              <a:prstDash val="solid"/>
              <a:headEnd type="none" w="med" len="med"/>
              <a:tailEnd type="none" w="med" len="med"/>
            </a:ln>
          </p:spPr>
        </p:sp>
        <p:sp>
          <p:nvSpPr>
            <p:cNvPr id="8268" name="Line 43"/>
            <p:cNvSpPr/>
            <p:nvPr/>
          </p:nvSpPr>
          <p:spPr>
            <a:xfrm>
              <a:off x="2640" y="1256"/>
              <a:ext cx="0" cy="170"/>
            </a:xfrm>
            <a:prstGeom prst="line">
              <a:avLst/>
            </a:prstGeom>
            <a:ln w="19050" cap="flat" cmpd="sng">
              <a:solidFill>
                <a:srgbClr val="D60093"/>
              </a:solidFill>
              <a:prstDash val="solid"/>
              <a:headEnd type="none" w="med" len="med"/>
              <a:tailEnd type="none" w="med" len="med"/>
            </a:ln>
          </p:spPr>
        </p:sp>
        <p:sp>
          <p:nvSpPr>
            <p:cNvPr id="8269" name="Line 44"/>
            <p:cNvSpPr/>
            <p:nvPr/>
          </p:nvSpPr>
          <p:spPr>
            <a:xfrm>
              <a:off x="2819" y="1256"/>
              <a:ext cx="0" cy="170"/>
            </a:xfrm>
            <a:prstGeom prst="line">
              <a:avLst/>
            </a:prstGeom>
            <a:ln w="9525" cap="flat" cmpd="sng">
              <a:solidFill>
                <a:schemeClr val="tx1"/>
              </a:solidFill>
              <a:prstDash val="solid"/>
              <a:headEnd type="none" w="med" len="med"/>
              <a:tailEnd type="none" w="med" len="med"/>
            </a:ln>
          </p:spPr>
        </p:sp>
        <p:sp>
          <p:nvSpPr>
            <p:cNvPr id="8270" name="Line 45"/>
            <p:cNvSpPr/>
            <p:nvPr/>
          </p:nvSpPr>
          <p:spPr>
            <a:xfrm>
              <a:off x="2999" y="1256"/>
              <a:ext cx="0" cy="170"/>
            </a:xfrm>
            <a:prstGeom prst="line">
              <a:avLst/>
            </a:prstGeom>
            <a:ln w="19050" cap="flat" cmpd="sng">
              <a:solidFill>
                <a:srgbClr val="D60093"/>
              </a:solidFill>
              <a:prstDash val="solid"/>
              <a:headEnd type="none" w="med" len="med"/>
              <a:tailEnd type="none" w="med" len="med"/>
            </a:ln>
          </p:spPr>
        </p:sp>
        <p:sp>
          <p:nvSpPr>
            <p:cNvPr id="8271" name="Line 46"/>
            <p:cNvSpPr/>
            <p:nvPr/>
          </p:nvSpPr>
          <p:spPr>
            <a:xfrm>
              <a:off x="3178" y="1256"/>
              <a:ext cx="0" cy="170"/>
            </a:xfrm>
            <a:prstGeom prst="line">
              <a:avLst/>
            </a:prstGeom>
            <a:ln w="9525" cap="flat" cmpd="sng">
              <a:solidFill>
                <a:schemeClr val="tx1"/>
              </a:solidFill>
              <a:prstDash val="solid"/>
              <a:headEnd type="none" w="med" len="med"/>
              <a:tailEnd type="none" w="med" len="med"/>
            </a:ln>
          </p:spPr>
        </p:sp>
        <p:sp>
          <p:nvSpPr>
            <p:cNvPr id="8272" name="Line 47"/>
            <p:cNvSpPr/>
            <p:nvPr/>
          </p:nvSpPr>
          <p:spPr>
            <a:xfrm>
              <a:off x="3358" y="1256"/>
              <a:ext cx="0" cy="170"/>
            </a:xfrm>
            <a:prstGeom prst="line">
              <a:avLst/>
            </a:prstGeom>
            <a:ln w="19050" cap="flat" cmpd="sng">
              <a:solidFill>
                <a:srgbClr val="D60093"/>
              </a:solidFill>
              <a:prstDash val="solid"/>
              <a:headEnd type="none" w="med" len="med"/>
              <a:tailEnd type="none" w="med" len="med"/>
            </a:ln>
          </p:spPr>
        </p:sp>
        <p:sp>
          <p:nvSpPr>
            <p:cNvPr id="8273" name="Line 48"/>
            <p:cNvSpPr/>
            <p:nvPr/>
          </p:nvSpPr>
          <p:spPr>
            <a:xfrm>
              <a:off x="3537" y="1256"/>
              <a:ext cx="0" cy="170"/>
            </a:xfrm>
            <a:prstGeom prst="line">
              <a:avLst/>
            </a:prstGeom>
            <a:ln w="9525" cap="flat" cmpd="sng">
              <a:solidFill>
                <a:schemeClr val="tx1"/>
              </a:solidFill>
              <a:prstDash val="solid"/>
              <a:headEnd type="none" w="med" len="med"/>
              <a:tailEnd type="none" w="med" len="med"/>
            </a:ln>
          </p:spPr>
        </p:sp>
        <p:sp>
          <p:nvSpPr>
            <p:cNvPr id="8274" name="Line 49"/>
            <p:cNvSpPr/>
            <p:nvPr/>
          </p:nvSpPr>
          <p:spPr>
            <a:xfrm>
              <a:off x="3715" y="1256"/>
              <a:ext cx="0" cy="170"/>
            </a:xfrm>
            <a:prstGeom prst="line">
              <a:avLst/>
            </a:prstGeom>
            <a:ln w="19050" cap="flat" cmpd="sng">
              <a:solidFill>
                <a:srgbClr val="D60093"/>
              </a:solidFill>
              <a:prstDash val="solid"/>
              <a:headEnd type="none" w="med" len="med"/>
              <a:tailEnd type="none" w="med" len="med"/>
            </a:ln>
          </p:spPr>
        </p:sp>
        <p:sp>
          <p:nvSpPr>
            <p:cNvPr id="8275" name="Line 50"/>
            <p:cNvSpPr/>
            <p:nvPr/>
          </p:nvSpPr>
          <p:spPr>
            <a:xfrm>
              <a:off x="3895" y="1256"/>
              <a:ext cx="0" cy="170"/>
            </a:xfrm>
            <a:prstGeom prst="line">
              <a:avLst/>
            </a:prstGeom>
            <a:ln w="9525" cap="flat" cmpd="sng">
              <a:solidFill>
                <a:schemeClr val="tx1"/>
              </a:solidFill>
              <a:prstDash val="solid"/>
              <a:headEnd type="none" w="med" len="med"/>
              <a:tailEnd type="none" w="med" len="med"/>
            </a:ln>
          </p:spPr>
        </p:sp>
        <p:sp>
          <p:nvSpPr>
            <p:cNvPr id="8276" name="Line 51"/>
            <p:cNvSpPr/>
            <p:nvPr/>
          </p:nvSpPr>
          <p:spPr>
            <a:xfrm>
              <a:off x="4074" y="1256"/>
              <a:ext cx="0" cy="170"/>
            </a:xfrm>
            <a:prstGeom prst="line">
              <a:avLst/>
            </a:prstGeom>
            <a:ln w="19050" cap="flat" cmpd="sng">
              <a:solidFill>
                <a:srgbClr val="D60093"/>
              </a:solidFill>
              <a:prstDash val="solid"/>
              <a:headEnd type="none" w="med" len="med"/>
              <a:tailEnd type="none" w="med" len="med"/>
            </a:ln>
          </p:spPr>
        </p:sp>
        <p:sp>
          <p:nvSpPr>
            <p:cNvPr id="8277" name="Line 52"/>
            <p:cNvSpPr/>
            <p:nvPr/>
          </p:nvSpPr>
          <p:spPr>
            <a:xfrm>
              <a:off x="4253" y="1256"/>
              <a:ext cx="0" cy="170"/>
            </a:xfrm>
            <a:prstGeom prst="line">
              <a:avLst/>
            </a:prstGeom>
            <a:ln w="9525" cap="flat" cmpd="sng">
              <a:solidFill>
                <a:schemeClr val="tx1"/>
              </a:solidFill>
              <a:prstDash val="solid"/>
              <a:headEnd type="none" w="med" len="med"/>
              <a:tailEnd type="none" w="med" len="med"/>
            </a:ln>
          </p:spPr>
        </p:sp>
        <p:sp>
          <p:nvSpPr>
            <p:cNvPr id="8278" name="Line 53"/>
            <p:cNvSpPr/>
            <p:nvPr/>
          </p:nvSpPr>
          <p:spPr>
            <a:xfrm>
              <a:off x="4433" y="1256"/>
              <a:ext cx="0" cy="170"/>
            </a:xfrm>
            <a:prstGeom prst="line">
              <a:avLst/>
            </a:prstGeom>
            <a:ln w="19050" cap="flat" cmpd="sng">
              <a:solidFill>
                <a:srgbClr val="D60093"/>
              </a:solidFill>
              <a:prstDash val="solid"/>
              <a:headEnd type="none" w="med" len="med"/>
              <a:tailEnd type="none" w="med" len="med"/>
            </a:ln>
          </p:spPr>
        </p:sp>
        <p:sp>
          <p:nvSpPr>
            <p:cNvPr id="8279" name="Line 54"/>
            <p:cNvSpPr/>
            <p:nvPr/>
          </p:nvSpPr>
          <p:spPr>
            <a:xfrm>
              <a:off x="4612" y="1256"/>
              <a:ext cx="0" cy="170"/>
            </a:xfrm>
            <a:prstGeom prst="line">
              <a:avLst/>
            </a:prstGeom>
            <a:ln w="9525" cap="flat" cmpd="sng">
              <a:solidFill>
                <a:schemeClr val="tx1"/>
              </a:solidFill>
              <a:prstDash val="solid"/>
              <a:headEnd type="none" w="med" len="med"/>
              <a:tailEnd type="none" w="med" len="med"/>
            </a:ln>
          </p:spPr>
        </p:sp>
        <p:sp>
          <p:nvSpPr>
            <p:cNvPr id="8280" name="Line 55"/>
            <p:cNvSpPr/>
            <p:nvPr/>
          </p:nvSpPr>
          <p:spPr>
            <a:xfrm>
              <a:off x="4790" y="1256"/>
              <a:ext cx="0" cy="170"/>
            </a:xfrm>
            <a:prstGeom prst="line">
              <a:avLst/>
            </a:prstGeom>
            <a:ln w="19050" cap="flat" cmpd="sng">
              <a:solidFill>
                <a:srgbClr val="D60093"/>
              </a:solidFill>
              <a:prstDash val="solid"/>
              <a:headEnd type="none" w="med" len="med"/>
              <a:tailEnd type="none" w="med" len="med"/>
            </a:ln>
          </p:spPr>
        </p:sp>
        <p:sp>
          <p:nvSpPr>
            <p:cNvPr id="8281" name="Line 56"/>
            <p:cNvSpPr/>
            <p:nvPr/>
          </p:nvSpPr>
          <p:spPr>
            <a:xfrm>
              <a:off x="4970" y="1256"/>
              <a:ext cx="0" cy="170"/>
            </a:xfrm>
            <a:prstGeom prst="line">
              <a:avLst/>
            </a:prstGeom>
            <a:ln w="9525" cap="flat" cmpd="sng">
              <a:solidFill>
                <a:schemeClr val="tx1"/>
              </a:solidFill>
              <a:prstDash val="solid"/>
              <a:headEnd type="none" w="med" len="med"/>
              <a:tailEnd type="none" w="med" len="med"/>
            </a:ln>
          </p:spPr>
        </p:sp>
        <p:sp>
          <p:nvSpPr>
            <p:cNvPr id="8282" name="Line 57"/>
            <p:cNvSpPr/>
            <p:nvPr/>
          </p:nvSpPr>
          <p:spPr>
            <a:xfrm>
              <a:off x="5149" y="1256"/>
              <a:ext cx="0" cy="170"/>
            </a:xfrm>
            <a:prstGeom prst="line">
              <a:avLst/>
            </a:prstGeom>
            <a:ln w="19050" cap="flat" cmpd="sng">
              <a:solidFill>
                <a:srgbClr val="D60093"/>
              </a:solidFill>
              <a:prstDash val="solid"/>
              <a:headEnd type="none" w="med" len="med"/>
              <a:tailEnd type="none" w="med" len="med"/>
            </a:ln>
          </p:spPr>
        </p:sp>
        <p:sp>
          <p:nvSpPr>
            <p:cNvPr id="8283" name="Line 58"/>
            <p:cNvSpPr/>
            <p:nvPr/>
          </p:nvSpPr>
          <p:spPr>
            <a:xfrm flipH="1">
              <a:off x="119" y="1256"/>
              <a:ext cx="384" cy="0"/>
            </a:xfrm>
            <a:prstGeom prst="line">
              <a:avLst/>
            </a:prstGeom>
            <a:ln w="38100" cap="rnd" cmpd="sng">
              <a:solidFill>
                <a:schemeClr val="tx1"/>
              </a:solidFill>
              <a:prstDash val="sysDot"/>
              <a:headEnd type="none" w="med" len="med"/>
              <a:tailEnd type="none" w="med" len="med"/>
            </a:ln>
          </p:spPr>
        </p:sp>
        <p:graphicFrame>
          <p:nvGraphicFramePr>
            <p:cNvPr id="8202" name="Object 59"/>
            <p:cNvGraphicFramePr/>
            <p:nvPr/>
          </p:nvGraphicFramePr>
          <p:xfrm>
            <a:off x="1799" y="932"/>
            <a:ext cx="328" cy="312"/>
          </p:xfrm>
          <a:graphic>
            <a:graphicData uri="http://schemas.openxmlformats.org/presentationml/2006/ole">
              <mc:AlternateContent xmlns:mc="http://schemas.openxmlformats.org/markup-compatibility/2006">
                <mc:Choice xmlns:v="urn:schemas-microsoft-com:vml" Requires="v">
                  <p:oleObj spid="_x0000_s3118" name="" r:id="rId3" imgW="520700" imgH="558800" progId="Equation.3">
                    <p:embed/>
                  </p:oleObj>
                </mc:Choice>
                <mc:Fallback>
                  <p:oleObj name="" r:id="rId3" imgW="520700" imgH="558800" progId="Equation.3">
                    <p:embed/>
                    <p:pic>
                      <p:nvPicPr>
                        <p:cNvPr id="0" name="图片 3117"/>
                        <p:cNvPicPr/>
                        <p:nvPr/>
                      </p:nvPicPr>
                      <p:blipFill>
                        <a:blip r:embed="rId4"/>
                        <a:stretch>
                          <a:fillRect/>
                        </a:stretch>
                      </p:blipFill>
                      <p:spPr>
                        <a:xfrm>
                          <a:off x="1799" y="932"/>
                          <a:ext cx="328" cy="312"/>
                        </a:xfrm>
                        <a:prstGeom prst="rect">
                          <a:avLst/>
                        </a:prstGeom>
                        <a:noFill/>
                        <a:ln w="38100">
                          <a:noFill/>
                          <a:miter/>
                        </a:ln>
                      </p:spPr>
                    </p:pic>
                  </p:oleObj>
                </mc:Fallback>
              </mc:AlternateContent>
            </a:graphicData>
          </a:graphic>
        </p:graphicFrame>
        <p:graphicFrame>
          <p:nvGraphicFramePr>
            <p:cNvPr id="8203" name="Object 60"/>
            <p:cNvGraphicFramePr/>
            <p:nvPr/>
          </p:nvGraphicFramePr>
          <p:xfrm>
            <a:off x="2519" y="932"/>
            <a:ext cx="392" cy="312"/>
          </p:xfrm>
          <a:graphic>
            <a:graphicData uri="http://schemas.openxmlformats.org/presentationml/2006/ole">
              <mc:AlternateContent xmlns:mc="http://schemas.openxmlformats.org/markup-compatibility/2006">
                <mc:Choice xmlns:v="urn:schemas-microsoft-com:vml" Requires="v">
                  <p:oleObj spid="_x0000_s3119" name="" r:id="rId5" imgW="622300" imgH="558800" progId="Equation.3">
                    <p:embed/>
                  </p:oleObj>
                </mc:Choice>
                <mc:Fallback>
                  <p:oleObj name="" r:id="rId5" imgW="622300" imgH="558800" progId="Equation.3">
                    <p:embed/>
                    <p:pic>
                      <p:nvPicPr>
                        <p:cNvPr id="0" name="图片 3118"/>
                        <p:cNvPicPr/>
                        <p:nvPr/>
                      </p:nvPicPr>
                      <p:blipFill>
                        <a:blip r:embed="rId6"/>
                        <a:stretch>
                          <a:fillRect/>
                        </a:stretch>
                      </p:blipFill>
                      <p:spPr>
                        <a:xfrm>
                          <a:off x="2519" y="932"/>
                          <a:ext cx="392" cy="312"/>
                        </a:xfrm>
                        <a:prstGeom prst="rect">
                          <a:avLst/>
                        </a:prstGeom>
                        <a:noFill/>
                        <a:ln w="38100">
                          <a:noFill/>
                          <a:miter/>
                        </a:ln>
                      </p:spPr>
                    </p:pic>
                  </p:oleObj>
                </mc:Fallback>
              </mc:AlternateContent>
            </a:graphicData>
          </a:graphic>
        </p:graphicFrame>
        <p:graphicFrame>
          <p:nvGraphicFramePr>
            <p:cNvPr id="8204" name="Object 61"/>
            <p:cNvGraphicFramePr/>
            <p:nvPr/>
          </p:nvGraphicFramePr>
          <p:xfrm>
            <a:off x="3239" y="932"/>
            <a:ext cx="392" cy="312"/>
          </p:xfrm>
          <a:graphic>
            <a:graphicData uri="http://schemas.openxmlformats.org/presentationml/2006/ole">
              <mc:AlternateContent xmlns:mc="http://schemas.openxmlformats.org/markup-compatibility/2006">
                <mc:Choice xmlns:v="urn:schemas-microsoft-com:vml" Requires="v">
                  <p:oleObj spid="_x0000_s3127" name="" r:id="rId7" imgW="622300" imgH="558800" progId="Equation.3">
                    <p:embed/>
                  </p:oleObj>
                </mc:Choice>
                <mc:Fallback>
                  <p:oleObj name="" r:id="rId7" imgW="622300" imgH="558800" progId="Equation.3">
                    <p:embed/>
                    <p:pic>
                      <p:nvPicPr>
                        <p:cNvPr id="0" name="图片 3126"/>
                        <p:cNvPicPr/>
                        <p:nvPr/>
                      </p:nvPicPr>
                      <p:blipFill>
                        <a:blip r:embed="rId8"/>
                        <a:stretch>
                          <a:fillRect/>
                        </a:stretch>
                      </p:blipFill>
                      <p:spPr>
                        <a:xfrm>
                          <a:off x="3239" y="932"/>
                          <a:ext cx="392" cy="312"/>
                        </a:xfrm>
                        <a:prstGeom prst="rect">
                          <a:avLst/>
                        </a:prstGeom>
                        <a:noFill/>
                        <a:ln w="38100">
                          <a:noFill/>
                          <a:miter/>
                        </a:ln>
                      </p:spPr>
                    </p:pic>
                  </p:oleObj>
                </mc:Fallback>
              </mc:AlternateContent>
            </a:graphicData>
          </a:graphic>
        </p:graphicFrame>
        <p:graphicFrame>
          <p:nvGraphicFramePr>
            <p:cNvPr id="8205" name="Object 62"/>
            <p:cNvGraphicFramePr/>
            <p:nvPr/>
          </p:nvGraphicFramePr>
          <p:xfrm>
            <a:off x="3959" y="932"/>
            <a:ext cx="384" cy="312"/>
          </p:xfrm>
          <a:graphic>
            <a:graphicData uri="http://schemas.openxmlformats.org/presentationml/2006/ole">
              <mc:AlternateContent xmlns:mc="http://schemas.openxmlformats.org/markup-compatibility/2006">
                <mc:Choice xmlns:v="urn:schemas-microsoft-com:vml" Requires="v">
                  <p:oleObj spid="_x0000_s3128" name="" r:id="rId9" imgW="609600" imgH="558800" progId="Equation.3">
                    <p:embed/>
                  </p:oleObj>
                </mc:Choice>
                <mc:Fallback>
                  <p:oleObj name="" r:id="rId9" imgW="609600" imgH="558800" progId="Equation.3">
                    <p:embed/>
                    <p:pic>
                      <p:nvPicPr>
                        <p:cNvPr id="0" name="图片 3127"/>
                        <p:cNvPicPr/>
                        <p:nvPr/>
                      </p:nvPicPr>
                      <p:blipFill>
                        <a:blip r:embed="rId10"/>
                        <a:stretch>
                          <a:fillRect/>
                        </a:stretch>
                      </p:blipFill>
                      <p:spPr>
                        <a:xfrm>
                          <a:off x="3959" y="932"/>
                          <a:ext cx="384" cy="312"/>
                        </a:xfrm>
                        <a:prstGeom prst="rect">
                          <a:avLst/>
                        </a:prstGeom>
                        <a:noFill/>
                        <a:ln w="38100">
                          <a:noFill/>
                          <a:miter/>
                        </a:ln>
                      </p:spPr>
                    </p:pic>
                  </p:oleObj>
                </mc:Fallback>
              </mc:AlternateContent>
            </a:graphicData>
          </a:graphic>
        </p:graphicFrame>
        <p:graphicFrame>
          <p:nvGraphicFramePr>
            <p:cNvPr id="8206" name="Object 63"/>
            <p:cNvGraphicFramePr/>
            <p:nvPr/>
          </p:nvGraphicFramePr>
          <p:xfrm>
            <a:off x="4679" y="932"/>
            <a:ext cx="408" cy="312"/>
          </p:xfrm>
          <a:graphic>
            <a:graphicData uri="http://schemas.openxmlformats.org/presentationml/2006/ole">
              <mc:AlternateContent xmlns:mc="http://schemas.openxmlformats.org/markup-compatibility/2006">
                <mc:Choice xmlns:v="urn:schemas-microsoft-com:vml" Requires="v">
                  <p:oleObj spid="_x0000_s3129" name="" r:id="rId11" imgW="647700" imgH="558800" progId="Equation.3">
                    <p:embed/>
                  </p:oleObj>
                </mc:Choice>
                <mc:Fallback>
                  <p:oleObj name="" r:id="rId11" imgW="647700" imgH="558800" progId="Equation.3">
                    <p:embed/>
                    <p:pic>
                      <p:nvPicPr>
                        <p:cNvPr id="0" name="图片 3128"/>
                        <p:cNvPicPr/>
                        <p:nvPr/>
                      </p:nvPicPr>
                      <p:blipFill>
                        <a:blip r:embed="rId12"/>
                        <a:stretch>
                          <a:fillRect/>
                        </a:stretch>
                      </p:blipFill>
                      <p:spPr>
                        <a:xfrm>
                          <a:off x="4679" y="932"/>
                          <a:ext cx="408" cy="312"/>
                        </a:xfrm>
                        <a:prstGeom prst="rect">
                          <a:avLst/>
                        </a:prstGeom>
                        <a:noFill/>
                        <a:ln w="38100">
                          <a:noFill/>
                          <a:miter/>
                        </a:ln>
                      </p:spPr>
                    </p:pic>
                  </p:oleObj>
                </mc:Fallback>
              </mc:AlternateContent>
            </a:graphicData>
          </a:graphic>
        </p:graphicFrame>
        <p:graphicFrame>
          <p:nvGraphicFramePr>
            <p:cNvPr id="8207" name="Object 64"/>
            <p:cNvGraphicFramePr/>
            <p:nvPr/>
          </p:nvGraphicFramePr>
          <p:xfrm>
            <a:off x="1079" y="932"/>
            <a:ext cx="336" cy="312"/>
          </p:xfrm>
          <a:graphic>
            <a:graphicData uri="http://schemas.openxmlformats.org/presentationml/2006/ole">
              <mc:AlternateContent xmlns:mc="http://schemas.openxmlformats.org/markup-compatibility/2006">
                <mc:Choice xmlns:v="urn:schemas-microsoft-com:vml" Requires="v">
                  <p:oleObj spid="_x0000_s3130" name="" r:id="rId13" imgW="533400" imgH="558800" progId="Equation.3">
                    <p:embed/>
                  </p:oleObj>
                </mc:Choice>
                <mc:Fallback>
                  <p:oleObj name="" r:id="rId13" imgW="533400" imgH="558800" progId="Equation.3">
                    <p:embed/>
                    <p:pic>
                      <p:nvPicPr>
                        <p:cNvPr id="0" name="图片 3129"/>
                        <p:cNvPicPr/>
                        <p:nvPr/>
                      </p:nvPicPr>
                      <p:blipFill>
                        <a:blip r:embed="rId14"/>
                        <a:stretch>
                          <a:fillRect/>
                        </a:stretch>
                      </p:blipFill>
                      <p:spPr>
                        <a:xfrm>
                          <a:off x="1079" y="932"/>
                          <a:ext cx="336" cy="312"/>
                        </a:xfrm>
                        <a:prstGeom prst="rect">
                          <a:avLst/>
                        </a:prstGeom>
                        <a:noFill/>
                        <a:ln w="38100">
                          <a:noFill/>
                          <a:miter/>
                        </a:ln>
                      </p:spPr>
                    </p:pic>
                  </p:oleObj>
                </mc:Fallback>
              </mc:AlternateContent>
            </a:graphicData>
          </a:graphic>
        </p:graphicFrame>
        <p:graphicFrame>
          <p:nvGraphicFramePr>
            <p:cNvPr id="8208" name="Object 65"/>
            <p:cNvGraphicFramePr/>
            <p:nvPr/>
          </p:nvGraphicFramePr>
          <p:xfrm>
            <a:off x="1463" y="946"/>
            <a:ext cx="336" cy="312"/>
          </p:xfrm>
          <a:graphic>
            <a:graphicData uri="http://schemas.openxmlformats.org/presentationml/2006/ole">
              <mc:AlternateContent xmlns:mc="http://schemas.openxmlformats.org/markup-compatibility/2006">
                <mc:Choice xmlns:v="urn:schemas-microsoft-com:vml" Requires="v">
                  <p:oleObj spid="_x0000_s3131" name="" r:id="rId15" imgW="533400" imgH="558800" progId="Equation.3">
                    <p:embed/>
                  </p:oleObj>
                </mc:Choice>
                <mc:Fallback>
                  <p:oleObj name="" r:id="rId15" imgW="533400" imgH="558800" progId="Equation.3">
                    <p:embed/>
                    <p:pic>
                      <p:nvPicPr>
                        <p:cNvPr id="0" name="图片 3130"/>
                        <p:cNvPicPr/>
                        <p:nvPr/>
                      </p:nvPicPr>
                      <p:blipFill>
                        <a:blip r:embed="rId16"/>
                        <a:stretch>
                          <a:fillRect/>
                        </a:stretch>
                      </p:blipFill>
                      <p:spPr>
                        <a:xfrm>
                          <a:off x="1463" y="946"/>
                          <a:ext cx="336" cy="312"/>
                        </a:xfrm>
                        <a:prstGeom prst="rect">
                          <a:avLst/>
                        </a:prstGeom>
                        <a:noFill/>
                        <a:ln w="38100">
                          <a:noFill/>
                          <a:miter/>
                        </a:ln>
                      </p:spPr>
                    </p:pic>
                  </p:oleObj>
                </mc:Fallback>
              </mc:AlternateContent>
            </a:graphicData>
          </a:graphic>
        </p:graphicFrame>
        <p:graphicFrame>
          <p:nvGraphicFramePr>
            <p:cNvPr id="8209" name="Object 66"/>
            <p:cNvGraphicFramePr/>
            <p:nvPr/>
          </p:nvGraphicFramePr>
          <p:xfrm>
            <a:off x="2143" y="946"/>
            <a:ext cx="328" cy="312"/>
          </p:xfrm>
          <a:graphic>
            <a:graphicData uri="http://schemas.openxmlformats.org/presentationml/2006/ole">
              <mc:AlternateContent xmlns:mc="http://schemas.openxmlformats.org/markup-compatibility/2006">
                <mc:Choice xmlns:v="urn:schemas-microsoft-com:vml" Requires="v">
                  <p:oleObj spid="_x0000_s3124" name="" r:id="rId17" imgW="520700" imgH="558800" progId="Equation.3">
                    <p:embed/>
                  </p:oleObj>
                </mc:Choice>
                <mc:Fallback>
                  <p:oleObj name="" r:id="rId17" imgW="520700" imgH="558800" progId="Equation.3">
                    <p:embed/>
                    <p:pic>
                      <p:nvPicPr>
                        <p:cNvPr id="0" name="图片 3123"/>
                        <p:cNvPicPr/>
                        <p:nvPr/>
                      </p:nvPicPr>
                      <p:blipFill>
                        <a:blip r:embed="rId18"/>
                        <a:stretch>
                          <a:fillRect/>
                        </a:stretch>
                      </p:blipFill>
                      <p:spPr>
                        <a:xfrm>
                          <a:off x="2143" y="946"/>
                          <a:ext cx="328" cy="312"/>
                        </a:xfrm>
                        <a:prstGeom prst="rect">
                          <a:avLst/>
                        </a:prstGeom>
                        <a:noFill/>
                        <a:ln w="38100">
                          <a:noFill/>
                          <a:miter/>
                        </a:ln>
                      </p:spPr>
                    </p:pic>
                  </p:oleObj>
                </mc:Fallback>
              </mc:AlternateContent>
            </a:graphicData>
          </a:graphic>
        </p:graphicFrame>
        <p:graphicFrame>
          <p:nvGraphicFramePr>
            <p:cNvPr id="8210" name="Object 67"/>
            <p:cNvGraphicFramePr/>
            <p:nvPr/>
          </p:nvGraphicFramePr>
          <p:xfrm>
            <a:off x="2855" y="946"/>
            <a:ext cx="392" cy="312"/>
          </p:xfrm>
          <a:graphic>
            <a:graphicData uri="http://schemas.openxmlformats.org/presentationml/2006/ole">
              <mc:AlternateContent xmlns:mc="http://schemas.openxmlformats.org/markup-compatibility/2006">
                <mc:Choice xmlns:v="urn:schemas-microsoft-com:vml" Requires="v">
                  <p:oleObj spid="_x0000_s3125" name="" r:id="rId19" imgW="622300" imgH="558800" progId="Equation.3">
                    <p:embed/>
                  </p:oleObj>
                </mc:Choice>
                <mc:Fallback>
                  <p:oleObj name="" r:id="rId19" imgW="622300" imgH="558800" progId="Equation.3">
                    <p:embed/>
                    <p:pic>
                      <p:nvPicPr>
                        <p:cNvPr id="0" name="图片 3124"/>
                        <p:cNvPicPr/>
                        <p:nvPr/>
                      </p:nvPicPr>
                      <p:blipFill>
                        <a:blip r:embed="rId20"/>
                        <a:stretch>
                          <a:fillRect/>
                        </a:stretch>
                      </p:blipFill>
                      <p:spPr>
                        <a:xfrm>
                          <a:off x="2855" y="946"/>
                          <a:ext cx="392" cy="312"/>
                        </a:xfrm>
                        <a:prstGeom prst="rect">
                          <a:avLst/>
                        </a:prstGeom>
                        <a:noFill/>
                        <a:ln w="38100">
                          <a:noFill/>
                          <a:miter/>
                        </a:ln>
                      </p:spPr>
                    </p:pic>
                  </p:oleObj>
                </mc:Fallback>
              </mc:AlternateContent>
            </a:graphicData>
          </a:graphic>
        </p:graphicFrame>
        <p:graphicFrame>
          <p:nvGraphicFramePr>
            <p:cNvPr id="8211" name="Object 68"/>
            <p:cNvGraphicFramePr/>
            <p:nvPr/>
          </p:nvGraphicFramePr>
          <p:xfrm>
            <a:off x="3575" y="946"/>
            <a:ext cx="392" cy="312"/>
          </p:xfrm>
          <a:graphic>
            <a:graphicData uri="http://schemas.openxmlformats.org/presentationml/2006/ole">
              <mc:AlternateContent xmlns:mc="http://schemas.openxmlformats.org/markup-compatibility/2006">
                <mc:Choice xmlns:v="urn:schemas-microsoft-com:vml" Requires="v">
                  <p:oleObj spid="_x0000_s3132" name="" r:id="rId21" imgW="622300" imgH="558800" progId="Equation.3">
                    <p:embed/>
                  </p:oleObj>
                </mc:Choice>
                <mc:Fallback>
                  <p:oleObj name="" r:id="rId21" imgW="622300" imgH="558800" progId="Equation.3">
                    <p:embed/>
                    <p:pic>
                      <p:nvPicPr>
                        <p:cNvPr id="0" name="图片 3131"/>
                        <p:cNvPicPr/>
                        <p:nvPr/>
                      </p:nvPicPr>
                      <p:blipFill>
                        <a:blip r:embed="rId22"/>
                        <a:stretch>
                          <a:fillRect/>
                        </a:stretch>
                      </p:blipFill>
                      <p:spPr>
                        <a:xfrm>
                          <a:off x="3575" y="946"/>
                          <a:ext cx="392" cy="312"/>
                        </a:xfrm>
                        <a:prstGeom prst="rect">
                          <a:avLst/>
                        </a:prstGeom>
                        <a:noFill/>
                        <a:ln w="38100">
                          <a:noFill/>
                          <a:miter/>
                        </a:ln>
                      </p:spPr>
                    </p:pic>
                  </p:oleObj>
                </mc:Fallback>
              </mc:AlternateContent>
            </a:graphicData>
          </a:graphic>
        </p:graphicFrame>
        <p:graphicFrame>
          <p:nvGraphicFramePr>
            <p:cNvPr id="8212" name="Object 69"/>
            <p:cNvGraphicFramePr/>
            <p:nvPr/>
          </p:nvGraphicFramePr>
          <p:xfrm>
            <a:off x="4319" y="932"/>
            <a:ext cx="408" cy="312"/>
          </p:xfrm>
          <a:graphic>
            <a:graphicData uri="http://schemas.openxmlformats.org/presentationml/2006/ole">
              <mc:AlternateContent xmlns:mc="http://schemas.openxmlformats.org/markup-compatibility/2006">
                <mc:Choice xmlns:v="urn:schemas-microsoft-com:vml" Requires="v">
                  <p:oleObj spid="_x0000_s3133" name="" r:id="rId23" imgW="647700" imgH="558800" progId="Equation.3">
                    <p:embed/>
                  </p:oleObj>
                </mc:Choice>
                <mc:Fallback>
                  <p:oleObj name="" r:id="rId23" imgW="647700" imgH="558800" progId="Equation.3">
                    <p:embed/>
                    <p:pic>
                      <p:nvPicPr>
                        <p:cNvPr id="0" name="图片 3132"/>
                        <p:cNvPicPr/>
                        <p:nvPr/>
                      </p:nvPicPr>
                      <p:blipFill>
                        <a:blip r:embed="rId24"/>
                        <a:stretch>
                          <a:fillRect/>
                        </a:stretch>
                      </p:blipFill>
                      <p:spPr>
                        <a:xfrm>
                          <a:off x="4319" y="932"/>
                          <a:ext cx="408" cy="312"/>
                        </a:xfrm>
                        <a:prstGeom prst="rect">
                          <a:avLst/>
                        </a:prstGeom>
                        <a:noFill/>
                        <a:ln w="38100">
                          <a:noFill/>
                          <a:miter/>
                        </a:ln>
                      </p:spPr>
                    </p:pic>
                  </p:oleObj>
                </mc:Fallback>
              </mc:AlternateContent>
            </a:graphicData>
          </a:graphic>
        </p:graphicFrame>
        <p:graphicFrame>
          <p:nvGraphicFramePr>
            <p:cNvPr id="8213" name="Object 70"/>
            <p:cNvGraphicFramePr/>
            <p:nvPr/>
          </p:nvGraphicFramePr>
          <p:xfrm>
            <a:off x="5039" y="946"/>
            <a:ext cx="408" cy="312"/>
          </p:xfrm>
          <a:graphic>
            <a:graphicData uri="http://schemas.openxmlformats.org/presentationml/2006/ole">
              <mc:AlternateContent xmlns:mc="http://schemas.openxmlformats.org/markup-compatibility/2006">
                <mc:Choice xmlns:v="urn:schemas-microsoft-com:vml" Requires="v">
                  <p:oleObj spid="_x0000_s3134" name="" r:id="rId25" imgW="647700" imgH="558800" progId="Equation.3">
                    <p:embed/>
                  </p:oleObj>
                </mc:Choice>
                <mc:Fallback>
                  <p:oleObj name="" r:id="rId25" imgW="647700" imgH="558800" progId="Equation.3">
                    <p:embed/>
                    <p:pic>
                      <p:nvPicPr>
                        <p:cNvPr id="0" name="图片 3133"/>
                        <p:cNvPicPr/>
                        <p:nvPr/>
                      </p:nvPicPr>
                      <p:blipFill>
                        <a:blip r:embed="rId26"/>
                        <a:stretch>
                          <a:fillRect/>
                        </a:stretch>
                      </p:blipFill>
                      <p:spPr>
                        <a:xfrm>
                          <a:off x="5039" y="946"/>
                          <a:ext cx="408" cy="312"/>
                        </a:xfrm>
                        <a:prstGeom prst="rect">
                          <a:avLst/>
                        </a:prstGeom>
                        <a:noFill/>
                        <a:ln w="38100">
                          <a:noFill/>
                          <a:miter/>
                        </a:ln>
                      </p:spPr>
                    </p:pic>
                  </p:oleObj>
                </mc:Fallback>
              </mc:AlternateContent>
            </a:graphicData>
          </a:graphic>
        </p:graphicFrame>
        <p:graphicFrame>
          <p:nvGraphicFramePr>
            <p:cNvPr id="8214" name="Object 71"/>
            <p:cNvGraphicFramePr/>
            <p:nvPr/>
          </p:nvGraphicFramePr>
          <p:xfrm>
            <a:off x="695" y="932"/>
            <a:ext cx="328" cy="312"/>
          </p:xfrm>
          <a:graphic>
            <a:graphicData uri="http://schemas.openxmlformats.org/presentationml/2006/ole">
              <mc:AlternateContent xmlns:mc="http://schemas.openxmlformats.org/markup-compatibility/2006">
                <mc:Choice xmlns:v="urn:schemas-microsoft-com:vml" Requires="v">
                  <p:oleObj spid="_x0000_s3135" name="" r:id="rId27" imgW="520700" imgH="558800" progId="Equation.DSMT4">
                    <p:embed/>
                  </p:oleObj>
                </mc:Choice>
                <mc:Fallback>
                  <p:oleObj name="" r:id="rId27" imgW="520700" imgH="558800" progId="Equation.DSMT4">
                    <p:embed/>
                    <p:pic>
                      <p:nvPicPr>
                        <p:cNvPr id="0" name="图片 3134"/>
                        <p:cNvPicPr/>
                        <p:nvPr/>
                      </p:nvPicPr>
                      <p:blipFill>
                        <a:blip r:embed="rId28"/>
                        <a:stretch>
                          <a:fillRect/>
                        </a:stretch>
                      </p:blipFill>
                      <p:spPr>
                        <a:xfrm>
                          <a:off x="695" y="932"/>
                          <a:ext cx="328" cy="312"/>
                        </a:xfrm>
                        <a:prstGeom prst="rect">
                          <a:avLst/>
                        </a:prstGeom>
                        <a:noFill/>
                        <a:ln w="38100">
                          <a:noFill/>
                          <a:miter/>
                        </a:ln>
                      </p:spPr>
                    </p:pic>
                  </p:oleObj>
                </mc:Fallback>
              </mc:AlternateContent>
            </a:graphicData>
          </a:graphic>
        </p:graphicFrame>
        <p:sp>
          <p:nvSpPr>
            <p:cNvPr id="8284" name="Text Box 72"/>
            <p:cNvSpPr txBox="1"/>
            <p:nvPr/>
          </p:nvSpPr>
          <p:spPr>
            <a:xfrm>
              <a:off x="119" y="1412"/>
              <a:ext cx="624" cy="258"/>
            </a:xfrm>
            <a:prstGeom prst="rect">
              <a:avLst/>
            </a:prstGeom>
            <a:gradFill rotWithShape="0">
              <a:gsLst>
                <a:gs pos="0">
                  <a:srgbClr val="FBE0FC"/>
                </a:gs>
                <a:gs pos="50000">
                  <a:srgbClr val="FFFFFF"/>
                </a:gs>
                <a:gs pos="100000">
                  <a:srgbClr val="FBE0FC"/>
                </a:gs>
              </a:gsLst>
              <a:lin ang="5400000" scaled="1"/>
              <a:tileRect/>
            </a:gradFill>
            <a:ln w="12700" cap="flat" cmpd="sng">
              <a:solidFill>
                <a:srgbClr val="CC00FF"/>
              </a:solidFill>
              <a:prstDash val="solid"/>
              <a:miter/>
              <a:headEnd type="none" w="med" len="med"/>
              <a:tailEnd type="none" w="med" len="med"/>
            </a:ln>
          </p:spPr>
          <p:txBody>
            <a:bodyPr>
              <a:spAutoFit/>
            </a:bodyPr>
            <a:p>
              <a:pPr>
                <a:spcBef>
                  <a:spcPct val="50000"/>
                </a:spcBef>
              </a:pPr>
              <a:r>
                <a:rPr lang="zh-CN" altLang="en-US" sz="2000" dirty="0">
                  <a:solidFill>
                    <a:schemeClr val="tx1"/>
                  </a:solidFill>
                  <a:latin typeface="Arial" panose="020B0604020202020204" pitchFamily="34" charset="0"/>
                </a:rPr>
                <a:t>频率</a:t>
              </a:r>
              <a:endParaRPr lang="zh-CN" altLang="en-US" dirty="0">
                <a:solidFill>
                  <a:srgbClr val="CC0000"/>
                </a:solidFill>
                <a:latin typeface="Arial" panose="020B0604020202020204" pitchFamily="34" charset="0"/>
              </a:endParaRPr>
            </a:p>
          </p:txBody>
        </p:sp>
        <p:graphicFrame>
          <p:nvGraphicFramePr>
            <p:cNvPr id="8215" name="Object 73"/>
            <p:cNvGraphicFramePr/>
            <p:nvPr/>
          </p:nvGraphicFramePr>
          <p:xfrm>
            <a:off x="471" y="1446"/>
            <a:ext cx="290" cy="210"/>
          </p:xfrm>
          <a:graphic>
            <a:graphicData uri="http://schemas.openxmlformats.org/presentationml/2006/ole">
              <mc:AlternateContent xmlns:mc="http://schemas.openxmlformats.org/markup-compatibility/2006">
                <mc:Choice xmlns:v="urn:schemas-microsoft-com:vml" Requires="v">
                  <p:oleObj spid="_x0000_s3136" name="" r:id="rId29" imgW="228600" imgH="165100" progId="Equation.3">
                    <p:embed/>
                  </p:oleObj>
                </mc:Choice>
                <mc:Fallback>
                  <p:oleObj name="" r:id="rId29" imgW="228600" imgH="165100" progId="Equation.3">
                    <p:embed/>
                    <p:pic>
                      <p:nvPicPr>
                        <p:cNvPr id="0" name="图片 3135"/>
                        <p:cNvPicPr/>
                        <p:nvPr/>
                      </p:nvPicPr>
                      <p:blipFill>
                        <a:blip r:embed="rId30">
                          <a:clrChange>
                            <a:clrFrom>
                              <a:srgbClr val="000000"/>
                            </a:clrFrom>
                            <a:clrTo>
                              <a:srgbClr val="000000"/>
                            </a:clrTo>
                          </a:clrChange>
                        </a:blip>
                        <a:stretch>
                          <a:fillRect/>
                        </a:stretch>
                      </p:blipFill>
                      <p:spPr>
                        <a:xfrm>
                          <a:off x="471" y="1446"/>
                          <a:ext cx="290" cy="210"/>
                        </a:xfrm>
                        <a:prstGeom prst="rect">
                          <a:avLst/>
                        </a:prstGeom>
                        <a:noFill/>
                        <a:ln w="38100">
                          <a:noFill/>
                          <a:miter/>
                        </a:ln>
                      </p:spPr>
                    </p:pic>
                  </p:oleObj>
                </mc:Fallback>
              </mc:AlternateContent>
            </a:graphicData>
          </a:graphic>
        </p:graphicFrame>
        <p:graphicFrame>
          <p:nvGraphicFramePr>
            <p:cNvPr id="8216" name="Object 74"/>
            <p:cNvGraphicFramePr/>
            <p:nvPr/>
          </p:nvGraphicFramePr>
          <p:xfrm>
            <a:off x="5136" y="2804"/>
            <a:ext cx="455" cy="198"/>
          </p:xfrm>
          <a:graphic>
            <a:graphicData uri="http://schemas.openxmlformats.org/presentationml/2006/ole">
              <mc:AlternateContent xmlns:mc="http://schemas.openxmlformats.org/markup-compatibility/2006">
                <mc:Choice xmlns:v="urn:schemas-microsoft-com:vml" Requires="v">
                  <p:oleObj spid="_x0000_s3137" name="" r:id="rId31" imgW="723265" imgH="355600" progId="Equation.3">
                    <p:embed/>
                  </p:oleObj>
                </mc:Choice>
                <mc:Fallback>
                  <p:oleObj name="" r:id="rId31" imgW="723265" imgH="355600" progId="Equation.3">
                    <p:embed/>
                    <p:pic>
                      <p:nvPicPr>
                        <p:cNvPr id="0" name="图片 3136"/>
                        <p:cNvPicPr/>
                        <p:nvPr/>
                      </p:nvPicPr>
                      <p:blipFill>
                        <a:blip r:embed="rId32"/>
                        <a:stretch>
                          <a:fillRect/>
                        </a:stretch>
                      </p:blipFill>
                      <p:spPr>
                        <a:xfrm>
                          <a:off x="5136" y="2804"/>
                          <a:ext cx="455" cy="198"/>
                        </a:xfrm>
                        <a:prstGeom prst="rect">
                          <a:avLst/>
                        </a:prstGeom>
                        <a:noFill/>
                        <a:ln w="38100">
                          <a:noFill/>
                          <a:miter/>
                        </a:ln>
                      </p:spPr>
                    </p:pic>
                  </p:oleObj>
                </mc:Fallback>
              </mc:AlternateContent>
            </a:graphicData>
          </a:graphic>
        </p:graphicFrame>
        <p:graphicFrame>
          <p:nvGraphicFramePr>
            <p:cNvPr id="8217" name="Object 75"/>
            <p:cNvGraphicFramePr/>
            <p:nvPr/>
          </p:nvGraphicFramePr>
          <p:xfrm>
            <a:off x="780" y="2813"/>
            <a:ext cx="303" cy="198"/>
          </p:xfrm>
          <a:graphic>
            <a:graphicData uri="http://schemas.openxmlformats.org/presentationml/2006/ole">
              <mc:AlternateContent xmlns:mc="http://schemas.openxmlformats.org/markup-compatibility/2006">
                <mc:Choice xmlns:v="urn:schemas-microsoft-com:vml" Requires="v">
                  <p:oleObj spid="_x0000_s3138" name="" r:id="rId33" imgW="481965" imgH="355600" progId="Equation.3">
                    <p:embed/>
                  </p:oleObj>
                </mc:Choice>
                <mc:Fallback>
                  <p:oleObj name="" r:id="rId33" imgW="481965" imgH="355600" progId="Equation.3">
                    <p:embed/>
                    <p:pic>
                      <p:nvPicPr>
                        <p:cNvPr id="0" name="图片 3137"/>
                        <p:cNvPicPr/>
                        <p:nvPr/>
                      </p:nvPicPr>
                      <p:blipFill>
                        <a:blip r:embed="rId34"/>
                        <a:stretch>
                          <a:fillRect/>
                        </a:stretch>
                      </p:blipFill>
                      <p:spPr>
                        <a:xfrm>
                          <a:off x="780" y="2813"/>
                          <a:ext cx="303" cy="198"/>
                        </a:xfrm>
                        <a:prstGeom prst="rect">
                          <a:avLst/>
                        </a:prstGeom>
                        <a:noFill/>
                        <a:ln w="38100">
                          <a:noFill/>
                          <a:miter/>
                        </a:ln>
                      </p:spPr>
                    </p:pic>
                  </p:oleObj>
                </mc:Fallback>
              </mc:AlternateContent>
            </a:graphicData>
          </a:graphic>
        </p:graphicFrame>
        <p:sp>
          <p:nvSpPr>
            <p:cNvPr id="8285" name="Text Box 76"/>
            <p:cNvSpPr txBox="1"/>
            <p:nvPr/>
          </p:nvSpPr>
          <p:spPr>
            <a:xfrm>
              <a:off x="96" y="2756"/>
              <a:ext cx="623" cy="258"/>
            </a:xfrm>
            <a:prstGeom prst="rect">
              <a:avLst/>
            </a:prstGeom>
            <a:gradFill rotWithShape="0">
              <a:gsLst>
                <a:gs pos="0">
                  <a:srgbClr val="F2E5C6"/>
                </a:gs>
                <a:gs pos="50000">
                  <a:srgbClr val="FFFFFF"/>
                </a:gs>
                <a:gs pos="100000">
                  <a:srgbClr val="F2E5C6"/>
                </a:gs>
              </a:gsLst>
              <a:lin ang="5400000" scaled="1"/>
              <a:tileRect/>
            </a:gradFill>
            <a:ln w="12700" cap="flat" cmpd="sng">
              <a:solidFill>
                <a:srgbClr val="996600"/>
              </a:solidFill>
              <a:prstDash val="solid"/>
              <a:miter/>
              <a:headEnd type="none" w="med" len="med"/>
              <a:tailEnd type="none" w="med" len="med"/>
            </a:ln>
          </p:spPr>
          <p:txBody>
            <a:bodyPr>
              <a:spAutoFit/>
            </a:bodyPr>
            <a:p>
              <a:pPr>
                <a:spcBef>
                  <a:spcPct val="50000"/>
                </a:spcBef>
              </a:pPr>
              <a:r>
                <a:rPr lang="zh-CN" altLang="en-US" sz="2000" dirty="0">
                  <a:solidFill>
                    <a:schemeClr val="tx1"/>
                  </a:solidFill>
                  <a:latin typeface="Arial" panose="020B0604020202020204" pitchFamily="34" charset="0"/>
                </a:rPr>
                <a:t>波长</a:t>
              </a:r>
              <a:endParaRPr lang="zh-CN" altLang="en-US" sz="2000" dirty="0">
                <a:solidFill>
                  <a:schemeClr val="tx1"/>
                </a:solidFill>
                <a:latin typeface="Arial" panose="020B0604020202020204" pitchFamily="34" charset="0"/>
              </a:endParaRPr>
            </a:p>
          </p:txBody>
        </p:sp>
        <p:sp>
          <p:nvSpPr>
            <p:cNvPr id="8286" name="Line 77"/>
            <p:cNvSpPr/>
            <p:nvPr/>
          </p:nvSpPr>
          <p:spPr>
            <a:xfrm flipV="1">
              <a:off x="576" y="2708"/>
              <a:ext cx="4896" cy="0"/>
            </a:xfrm>
            <a:prstGeom prst="line">
              <a:avLst/>
            </a:prstGeom>
            <a:ln w="38100" cap="flat" cmpd="sng">
              <a:solidFill>
                <a:srgbClr val="FF0066"/>
              </a:solidFill>
              <a:prstDash val="solid"/>
              <a:headEnd type="none" w="med" len="med"/>
              <a:tailEnd type="none" w="med" len="med"/>
            </a:ln>
          </p:spPr>
        </p:sp>
        <p:sp>
          <p:nvSpPr>
            <p:cNvPr id="8287" name="Line 78"/>
            <p:cNvSpPr/>
            <p:nvPr/>
          </p:nvSpPr>
          <p:spPr>
            <a:xfrm flipV="1">
              <a:off x="742" y="2612"/>
              <a:ext cx="0" cy="96"/>
            </a:xfrm>
            <a:prstGeom prst="line">
              <a:avLst/>
            </a:prstGeom>
            <a:ln w="9525" cap="flat" cmpd="sng">
              <a:solidFill>
                <a:schemeClr val="tx1"/>
              </a:solidFill>
              <a:prstDash val="solid"/>
              <a:headEnd type="none" w="med" len="med"/>
              <a:tailEnd type="none" w="med" len="med"/>
            </a:ln>
          </p:spPr>
        </p:sp>
        <p:sp>
          <p:nvSpPr>
            <p:cNvPr id="8288" name="Line 79"/>
            <p:cNvSpPr/>
            <p:nvPr/>
          </p:nvSpPr>
          <p:spPr>
            <a:xfrm flipV="1">
              <a:off x="922" y="2612"/>
              <a:ext cx="0" cy="96"/>
            </a:xfrm>
            <a:prstGeom prst="line">
              <a:avLst/>
            </a:prstGeom>
            <a:ln w="19050" cap="flat" cmpd="sng">
              <a:solidFill>
                <a:srgbClr val="FF0000"/>
              </a:solidFill>
              <a:prstDash val="solid"/>
              <a:headEnd type="none" w="med" len="med"/>
              <a:tailEnd type="none" w="med" len="med"/>
            </a:ln>
          </p:spPr>
        </p:sp>
        <p:sp>
          <p:nvSpPr>
            <p:cNvPr id="8289" name="Line 80"/>
            <p:cNvSpPr/>
            <p:nvPr/>
          </p:nvSpPr>
          <p:spPr>
            <a:xfrm flipV="1">
              <a:off x="1101" y="2612"/>
              <a:ext cx="0" cy="96"/>
            </a:xfrm>
            <a:prstGeom prst="line">
              <a:avLst/>
            </a:prstGeom>
            <a:ln w="9525" cap="flat" cmpd="sng">
              <a:solidFill>
                <a:schemeClr val="tx1"/>
              </a:solidFill>
              <a:prstDash val="solid"/>
              <a:headEnd type="none" w="med" len="med"/>
              <a:tailEnd type="none" w="med" len="med"/>
            </a:ln>
          </p:spPr>
        </p:sp>
        <p:sp>
          <p:nvSpPr>
            <p:cNvPr id="8290" name="Line 81"/>
            <p:cNvSpPr/>
            <p:nvPr/>
          </p:nvSpPr>
          <p:spPr>
            <a:xfrm flipV="1">
              <a:off x="1280" y="2612"/>
              <a:ext cx="0" cy="96"/>
            </a:xfrm>
            <a:prstGeom prst="line">
              <a:avLst/>
            </a:prstGeom>
            <a:ln w="19050" cap="flat" cmpd="sng">
              <a:solidFill>
                <a:srgbClr val="FF0000"/>
              </a:solidFill>
              <a:prstDash val="solid"/>
              <a:headEnd type="none" w="med" len="med"/>
              <a:tailEnd type="none" w="med" len="med"/>
            </a:ln>
          </p:spPr>
        </p:sp>
        <p:sp>
          <p:nvSpPr>
            <p:cNvPr id="8291" name="Line 82"/>
            <p:cNvSpPr/>
            <p:nvPr/>
          </p:nvSpPr>
          <p:spPr>
            <a:xfrm flipV="1">
              <a:off x="1460" y="2612"/>
              <a:ext cx="0" cy="96"/>
            </a:xfrm>
            <a:prstGeom prst="line">
              <a:avLst/>
            </a:prstGeom>
            <a:ln w="9525" cap="flat" cmpd="sng">
              <a:solidFill>
                <a:schemeClr val="tx1"/>
              </a:solidFill>
              <a:prstDash val="solid"/>
              <a:headEnd type="none" w="med" len="med"/>
              <a:tailEnd type="none" w="med" len="med"/>
            </a:ln>
          </p:spPr>
        </p:sp>
        <p:sp>
          <p:nvSpPr>
            <p:cNvPr id="8292" name="Line 83"/>
            <p:cNvSpPr/>
            <p:nvPr/>
          </p:nvSpPr>
          <p:spPr>
            <a:xfrm flipV="1">
              <a:off x="1638" y="2612"/>
              <a:ext cx="0" cy="96"/>
            </a:xfrm>
            <a:prstGeom prst="line">
              <a:avLst/>
            </a:prstGeom>
            <a:ln w="19050" cap="flat" cmpd="sng">
              <a:solidFill>
                <a:srgbClr val="FF0000"/>
              </a:solidFill>
              <a:prstDash val="solid"/>
              <a:headEnd type="none" w="med" len="med"/>
              <a:tailEnd type="none" w="med" len="med"/>
            </a:ln>
          </p:spPr>
        </p:sp>
        <p:sp>
          <p:nvSpPr>
            <p:cNvPr id="8293" name="Line 84"/>
            <p:cNvSpPr/>
            <p:nvPr/>
          </p:nvSpPr>
          <p:spPr>
            <a:xfrm flipV="1">
              <a:off x="1817" y="2612"/>
              <a:ext cx="0" cy="96"/>
            </a:xfrm>
            <a:prstGeom prst="line">
              <a:avLst/>
            </a:prstGeom>
            <a:ln w="9525" cap="flat" cmpd="sng">
              <a:solidFill>
                <a:schemeClr val="tx1"/>
              </a:solidFill>
              <a:prstDash val="solid"/>
              <a:headEnd type="none" w="med" len="med"/>
              <a:tailEnd type="none" w="med" len="med"/>
            </a:ln>
          </p:spPr>
        </p:sp>
        <p:sp>
          <p:nvSpPr>
            <p:cNvPr id="8294" name="Line 85"/>
            <p:cNvSpPr/>
            <p:nvPr/>
          </p:nvSpPr>
          <p:spPr>
            <a:xfrm flipV="1">
              <a:off x="1997" y="2612"/>
              <a:ext cx="0" cy="96"/>
            </a:xfrm>
            <a:prstGeom prst="line">
              <a:avLst/>
            </a:prstGeom>
            <a:ln w="19050" cap="flat" cmpd="sng">
              <a:solidFill>
                <a:srgbClr val="FF0000"/>
              </a:solidFill>
              <a:prstDash val="solid"/>
              <a:headEnd type="none" w="med" len="med"/>
              <a:tailEnd type="none" w="med" len="med"/>
            </a:ln>
          </p:spPr>
        </p:sp>
        <p:sp>
          <p:nvSpPr>
            <p:cNvPr id="8295" name="Line 86"/>
            <p:cNvSpPr/>
            <p:nvPr/>
          </p:nvSpPr>
          <p:spPr>
            <a:xfrm flipV="1">
              <a:off x="2176" y="2612"/>
              <a:ext cx="0" cy="96"/>
            </a:xfrm>
            <a:prstGeom prst="line">
              <a:avLst/>
            </a:prstGeom>
            <a:ln w="9525" cap="flat" cmpd="sng">
              <a:solidFill>
                <a:schemeClr val="tx1"/>
              </a:solidFill>
              <a:prstDash val="solid"/>
              <a:headEnd type="none" w="med" len="med"/>
              <a:tailEnd type="none" w="med" len="med"/>
            </a:ln>
          </p:spPr>
        </p:sp>
        <p:sp>
          <p:nvSpPr>
            <p:cNvPr id="8296" name="Line 87"/>
            <p:cNvSpPr/>
            <p:nvPr/>
          </p:nvSpPr>
          <p:spPr>
            <a:xfrm flipV="1">
              <a:off x="2355" y="2612"/>
              <a:ext cx="0" cy="96"/>
            </a:xfrm>
            <a:prstGeom prst="line">
              <a:avLst/>
            </a:prstGeom>
            <a:ln w="19050" cap="flat" cmpd="sng">
              <a:solidFill>
                <a:srgbClr val="FF0000"/>
              </a:solidFill>
              <a:prstDash val="solid"/>
              <a:headEnd type="none" w="med" len="med"/>
              <a:tailEnd type="none" w="med" len="med"/>
            </a:ln>
          </p:spPr>
        </p:sp>
        <p:sp>
          <p:nvSpPr>
            <p:cNvPr id="8297" name="Line 88"/>
            <p:cNvSpPr/>
            <p:nvPr/>
          </p:nvSpPr>
          <p:spPr>
            <a:xfrm flipV="1">
              <a:off x="2535" y="2612"/>
              <a:ext cx="0" cy="96"/>
            </a:xfrm>
            <a:prstGeom prst="line">
              <a:avLst/>
            </a:prstGeom>
            <a:ln w="9525" cap="flat" cmpd="sng">
              <a:solidFill>
                <a:schemeClr val="tx1"/>
              </a:solidFill>
              <a:prstDash val="solid"/>
              <a:headEnd type="none" w="med" len="med"/>
              <a:tailEnd type="none" w="med" len="med"/>
            </a:ln>
          </p:spPr>
        </p:sp>
        <p:sp>
          <p:nvSpPr>
            <p:cNvPr id="8298" name="Line 89"/>
            <p:cNvSpPr/>
            <p:nvPr/>
          </p:nvSpPr>
          <p:spPr>
            <a:xfrm flipV="1">
              <a:off x="2713" y="2612"/>
              <a:ext cx="0" cy="96"/>
            </a:xfrm>
            <a:prstGeom prst="line">
              <a:avLst/>
            </a:prstGeom>
            <a:ln w="19050" cap="flat" cmpd="sng">
              <a:solidFill>
                <a:srgbClr val="FF0000"/>
              </a:solidFill>
              <a:prstDash val="solid"/>
              <a:headEnd type="none" w="med" len="med"/>
              <a:tailEnd type="none" w="med" len="med"/>
            </a:ln>
          </p:spPr>
        </p:sp>
        <p:sp>
          <p:nvSpPr>
            <p:cNvPr id="8299" name="Line 90"/>
            <p:cNvSpPr/>
            <p:nvPr/>
          </p:nvSpPr>
          <p:spPr>
            <a:xfrm flipV="1">
              <a:off x="2892" y="2612"/>
              <a:ext cx="0" cy="96"/>
            </a:xfrm>
            <a:prstGeom prst="line">
              <a:avLst/>
            </a:prstGeom>
            <a:ln w="9525" cap="flat" cmpd="sng">
              <a:solidFill>
                <a:schemeClr val="tx1"/>
              </a:solidFill>
              <a:prstDash val="solid"/>
              <a:headEnd type="none" w="med" len="med"/>
              <a:tailEnd type="none" w="med" len="med"/>
            </a:ln>
          </p:spPr>
        </p:sp>
        <p:sp>
          <p:nvSpPr>
            <p:cNvPr id="8300" name="Line 91"/>
            <p:cNvSpPr/>
            <p:nvPr/>
          </p:nvSpPr>
          <p:spPr>
            <a:xfrm flipV="1">
              <a:off x="3072" y="2612"/>
              <a:ext cx="0" cy="96"/>
            </a:xfrm>
            <a:prstGeom prst="line">
              <a:avLst/>
            </a:prstGeom>
            <a:ln w="19050" cap="flat" cmpd="sng">
              <a:solidFill>
                <a:srgbClr val="FF0000"/>
              </a:solidFill>
              <a:prstDash val="solid"/>
              <a:headEnd type="none" w="med" len="med"/>
              <a:tailEnd type="none" w="med" len="med"/>
            </a:ln>
          </p:spPr>
        </p:sp>
        <p:sp>
          <p:nvSpPr>
            <p:cNvPr id="8301" name="Line 92"/>
            <p:cNvSpPr/>
            <p:nvPr/>
          </p:nvSpPr>
          <p:spPr>
            <a:xfrm flipV="1">
              <a:off x="3251" y="2612"/>
              <a:ext cx="0" cy="96"/>
            </a:xfrm>
            <a:prstGeom prst="line">
              <a:avLst/>
            </a:prstGeom>
            <a:ln w="9525" cap="flat" cmpd="sng">
              <a:solidFill>
                <a:schemeClr val="tx1"/>
              </a:solidFill>
              <a:prstDash val="solid"/>
              <a:headEnd type="none" w="med" len="med"/>
              <a:tailEnd type="none" w="med" len="med"/>
            </a:ln>
          </p:spPr>
        </p:sp>
        <p:sp>
          <p:nvSpPr>
            <p:cNvPr id="8302" name="Line 93"/>
            <p:cNvSpPr/>
            <p:nvPr/>
          </p:nvSpPr>
          <p:spPr>
            <a:xfrm flipV="1">
              <a:off x="3431" y="2612"/>
              <a:ext cx="0" cy="96"/>
            </a:xfrm>
            <a:prstGeom prst="line">
              <a:avLst/>
            </a:prstGeom>
            <a:ln w="19050" cap="flat" cmpd="sng">
              <a:solidFill>
                <a:srgbClr val="FF0000"/>
              </a:solidFill>
              <a:prstDash val="solid"/>
              <a:headEnd type="none" w="med" len="med"/>
              <a:tailEnd type="none" w="med" len="med"/>
            </a:ln>
          </p:spPr>
        </p:sp>
        <p:sp>
          <p:nvSpPr>
            <p:cNvPr id="8303" name="Line 94"/>
            <p:cNvSpPr/>
            <p:nvPr/>
          </p:nvSpPr>
          <p:spPr>
            <a:xfrm flipV="1">
              <a:off x="3610" y="2612"/>
              <a:ext cx="0" cy="96"/>
            </a:xfrm>
            <a:prstGeom prst="line">
              <a:avLst/>
            </a:prstGeom>
            <a:ln w="9525" cap="flat" cmpd="sng">
              <a:solidFill>
                <a:schemeClr val="tx1"/>
              </a:solidFill>
              <a:prstDash val="solid"/>
              <a:headEnd type="none" w="med" len="med"/>
              <a:tailEnd type="none" w="med" len="med"/>
            </a:ln>
          </p:spPr>
        </p:sp>
        <p:sp>
          <p:nvSpPr>
            <p:cNvPr id="8304" name="Line 95"/>
            <p:cNvSpPr/>
            <p:nvPr/>
          </p:nvSpPr>
          <p:spPr>
            <a:xfrm flipV="1">
              <a:off x="3788" y="2612"/>
              <a:ext cx="0" cy="96"/>
            </a:xfrm>
            <a:prstGeom prst="line">
              <a:avLst/>
            </a:prstGeom>
            <a:ln w="19050" cap="flat" cmpd="sng">
              <a:solidFill>
                <a:srgbClr val="FF0000"/>
              </a:solidFill>
              <a:prstDash val="solid"/>
              <a:headEnd type="none" w="med" len="med"/>
              <a:tailEnd type="none" w="med" len="med"/>
            </a:ln>
          </p:spPr>
        </p:sp>
        <p:sp>
          <p:nvSpPr>
            <p:cNvPr id="8305" name="Line 96"/>
            <p:cNvSpPr/>
            <p:nvPr/>
          </p:nvSpPr>
          <p:spPr>
            <a:xfrm flipV="1">
              <a:off x="3968" y="2612"/>
              <a:ext cx="0" cy="96"/>
            </a:xfrm>
            <a:prstGeom prst="line">
              <a:avLst/>
            </a:prstGeom>
            <a:ln w="9525" cap="flat" cmpd="sng">
              <a:solidFill>
                <a:schemeClr val="tx1"/>
              </a:solidFill>
              <a:prstDash val="solid"/>
              <a:headEnd type="none" w="med" len="med"/>
              <a:tailEnd type="none" w="med" len="med"/>
            </a:ln>
          </p:spPr>
        </p:sp>
        <p:sp>
          <p:nvSpPr>
            <p:cNvPr id="8306" name="Line 97"/>
            <p:cNvSpPr/>
            <p:nvPr/>
          </p:nvSpPr>
          <p:spPr>
            <a:xfrm flipV="1">
              <a:off x="4147" y="2612"/>
              <a:ext cx="0" cy="96"/>
            </a:xfrm>
            <a:prstGeom prst="line">
              <a:avLst/>
            </a:prstGeom>
            <a:ln w="19050" cap="flat" cmpd="sng">
              <a:solidFill>
                <a:srgbClr val="FF0000"/>
              </a:solidFill>
              <a:prstDash val="solid"/>
              <a:headEnd type="none" w="med" len="med"/>
              <a:tailEnd type="none" w="med" len="med"/>
            </a:ln>
          </p:spPr>
        </p:sp>
        <p:sp>
          <p:nvSpPr>
            <p:cNvPr id="8307" name="Line 98"/>
            <p:cNvSpPr/>
            <p:nvPr/>
          </p:nvSpPr>
          <p:spPr>
            <a:xfrm flipV="1">
              <a:off x="4326" y="2612"/>
              <a:ext cx="0" cy="96"/>
            </a:xfrm>
            <a:prstGeom prst="line">
              <a:avLst/>
            </a:prstGeom>
            <a:ln w="9525" cap="flat" cmpd="sng">
              <a:solidFill>
                <a:schemeClr val="tx1"/>
              </a:solidFill>
              <a:prstDash val="solid"/>
              <a:headEnd type="none" w="med" len="med"/>
              <a:tailEnd type="none" w="med" len="med"/>
            </a:ln>
          </p:spPr>
        </p:sp>
        <p:sp>
          <p:nvSpPr>
            <p:cNvPr id="8308" name="Line 99"/>
            <p:cNvSpPr/>
            <p:nvPr/>
          </p:nvSpPr>
          <p:spPr>
            <a:xfrm flipV="1">
              <a:off x="4506" y="2612"/>
              <a:ext cx="0" cy="96"/>
            </a:xfrm>
            <a:prstGeom prst="line">
              <a:avLst/>
            </a:prstGeom>
            <a:ln w="19050" cap="flat" cmpd="sng">
              <a:solidFill>
                <a:srgbClr val="FF0000"/>
              </a:solidFill>
              <a:prstDash val="solid"/>
              <a:headEnd type="none" w="med" len="med"/>
              <a:tailEnd type="none" w="med" len="med"/>
            </a:ln>
          </p:spPr>
        </p:sp>
        <p:sp>
          <p:nvSpPr>
            <p:cNvPr id="8309" name="Line 100"/>
            <p:cNvSpPr/>
            <p:nvPr/>
          </p:nvSpPr>
          <p:spPr>
            <a:xfrm flipV="1">
              <a:off x="4685" y="2612"/>
              <a:ext cx="0" cy="96"/>
            </a:xfrm>
            <a:prstGeom prst="line">
              <a:avLst/>
            </a:prstGeom>
            <a:ln w="9525" cap="flat" cmpd="sng">
              <a:solidFill>
                <a:schemeClr val="tx1"/>
              </a:solidFill>
              <a:prstDash val="solid"/>
              <a:headEnd type="none" w="med" len="med"/>
              <a:tailEnd type="none" w="med" len="med"/>
            </a:ln>
          </p:spPr>
        </p:sp>
        <p:sp>
          <p:nvSpPr>
            <p:cNvPr id="8310" name="Line 101"/>
            <p:cNvSpPr/>
            <p:nvPr/>
          </p:nvSpPr>
          <p:spPr>
            <a:xfrm flipV="1">
              <a:off x="4863" y="2612"/>
              <a:ext cx="0" cy="96"/>
            </a:xfrm>
            <a:prstGeom prst="line">
              <a:avLst/>
            </a:prstGeom>
            <a:ln w="19050" cap="flat" cmpd="sng">
              <a:solidFill>
                <a:srgbClr val="FF0000"/>
              </a:solidFill>
              <a:prstDash val="solid"/>
              <a:headEnd type="none" w="med" len="med"/>
              <a:tailEnd type="none" w="med" len="med"/>
            </a:ln>
          </p:spPr>
        </p:sp>
        <p:sp>
          <p:nvSpPr>
            <p:cNvPr id="8311" name="Line 102"/>
            <p:cNvSpPr/>
            <p:nvPr/>
          </p:nvSpPr>
          <p:spPr>
            <a:xfrm flipV="1">
              <a:off x="5043" y="2612"/>
              <a:ext cx="0" cy="96"/>
            </a:xfrm>
            <a:prstGeom prst="line">
              <a:avLst/>
            </a:prstGeom>
            <a:ln w="9525" cap="flat" cmpd="sng">
              <a:solidFill>
                <a:schemeClr val="tx1"/>
              </a:solidFill>
              <a:prstDash val="solid"/>
              <a:headEnd type="none" w="med" len="med"/>
              <a:tailEnd type="none" w="med" len="med"/>
            </a:ln>
          </p:spPr>
        </p:sp>
        <p:sp>
          <p:nvSpPr>
            <p:cNvPr id="8312" name="Line 103"/>
            <p:cNvSpPr/>
            <p:nvPr/>
          </p:nvSpPr>
          <p:spPr>
            <a:xfrm flipV="1">
              <a:off x="5222" y="2612"/>
              <a:ext cx="0" cy="96"/>
            </a:xfrm>
            <a:prstGeom prst="line">
              <a:avLst/>
            </a:prstGeom>
            <a:ln w="19050" cap="flat" cmpd="sng">
              <a:solidFill>
                <a:srgbClr val="FF0000"/>
              </a:solidFill>
              <a:prstDash val="solid"/>
              <a:headEnd type="none" w="med" len="med"/>
              <a:tailEnd type="none" w="med" len="med"/>
            </a:ln>
          </p:spPr>
        </p:sp>
        <p:sp>
          <p:nvSpPr>
            <p:cNvPr id="8313" name="Line 104"/>
            <p:cNvSpPr/>
            <p:nvPr/>
          </p:nvSpPr>
          <p:spPr>
            <a:xfrm flipH="1" flipV="1">
              <a:off x="192" y="2708"/>
              <a:ext cx="384" cy="0"/>
            </a:xfrm>
            <a:prstGeom prst="line">
              <a:avLst/>
            </a:prstGeom>
            <a:ln w="38100" cap="rnd" cmpd="sng">
              <a:solidFill>
                <a:schemeClr val="tx1"/>
              </a:solidFill>
              <a:prstDash val="sysDot"/>
              <a:headEnd type="none" w="med" len="med"/>
              <a:tailEnd type="none" w="med" len="med"/>
            </a:ln>
          </p:spPr>
        </p:sp>
        <p:sp>
          <p:nvSpPr>
            <p:cNvPr id="8314" name="Line 105"/>
            <p:cNvSpPr/>
            <p:nvPr/>
          </p:nvSpPr>
          <p:spPr>
            <a:xfrm flipH="1" flipV="1">
              <a:off x="5328" y="2708"/>
              <a:ext cx="336" cy="0"/>
            </a:xfrm>
            <a:prstGeom prst="line">
              <a:avLst/>
            </a:prstGeom>
            <a:ln w="38100" cap="rnd" cmpd="sng">
              <a:solidFill>
                <a:schemeClr val="tx1"/>
              </a:solidFill>
              <a:prstDash val="sysDot"/>
              <a:headEnd type="none" w="med" len="med"/>
              <a:tailEnd type="none" w="med" len="med"/>
            </a:ln>
          </p:spPr>
        </p:sp>
        <p:sp>
          <p:nvSpPr>
            <p:cNvPr id="8315" name="Line 106"/>
            <p:cNvSpPr/>
            <p:nvPr/>
          </p:nvSpPr>
          <p:spPr>
            <a:xfrm>
              <a:off x="912" y="2564"/>
              <a:ext cx="0" cy="240"/>
            </a:xfrm>
            <a:prstGeom prst="line">
              <a:avLst/>
            </a:prstGeom>
            <a:ln w="38100" cap="flat" cmpd="sng">
              <a:solidFill>
                <a:srgbClr val="FF0000"/>
              </a:solidFill>
              <a:prstDash val="solid"/>
              <a:headEnd type="none" w="med" len="med"/>
              <a:tailEnd type="none" w="med" len="med"/>
            </a:ln>
          </p:spPr>
        </p:sp>
        <p:sp>
          <p:nvSpPr>
            <p:cNvPr id="8316" name="Line 107"/>
            <p:cNvSpPr/>
            <p:nvPr/>
          </p:nvSpPr>
          <p:spPr>
            <a:xfrm>
              <a:off x="5232" y="2564"/>
              <a:ext cx="0" cy="240"/>
            </a:xfrm>
            <a:prstGeom prst="line">
              <a:avLst/>
            </a:prstGeom>
            <a:ln w="38100" cap="flat" cmpd="sng">
              <a:solidFill>
                <a:srgbClr val="FF0000"/>
              </a:solidFill>
              <a:prstDash val="solid"/>
              <a:headEnd type="none" w="med" len="med"/>
              <a:tailEnd type="none" w="med" len="med"/>
            </a:ln>
          </p:spPr>
        </p:sp>
        <p:graphicFrame>
          <p:nvGraphicFramePr>
            <p:cNvPr id="8218" name="Object 108"/>
            <p:cNvGraphicFramePr/>
            <p:nvPr/>
          </p:nvGraphicFramePr>
          <p:xfrm>
            <a:off x="480" y="2816"/>
            <a:ext cx="222" cy="163"/>
          </p:xfrm>
          <a:graphic>
            <a:graphicData uri="http://schemas.openxmlformats.org/presentationml/2006/ole">
              <mc:AlternateContent xmlns:mc="http://schemas.openxmlformats.org/markup-compatibility/2006">
                <mc:Choice xmlns:v="urn:schemas-microsoft-com:vml" Requires="v">
                  <p:oleObj spid="_x0000_s3139" name="" r:id="rId35" imgW="240665" imgH="177800" progId="Equation.3">
                    <p:embed/>
                  </p:oleObj>
                </mc:Choice>
                <mc:Fallback>
                  <p:oleObj name="" r:id="rId35" imgW="240665" imgH="177800" progId="Equation.3">
                    <p:embed/>
                    <p:pic>
                      <p:nvPicPr>
                        <p:cNvPr id="0" name="图片 3138"/>
                        <p:cNvPicPr/>
                        <p:nvPr/>
                      </p:nvPicPr>
                      <p:blipFill>
                        <a:blip r:embed="rId36">
                          <a:clrChange>
                            <a:clrFrom>
                              <a:srgbClr val="000000"/>
                            </a:clrFrom>
                            <a:clrTo>
                              <a:srgbClr val="000000"/>
                            </a:clrTo>
                          </a:clrChange>
                        </a:blip>
                        <a:stretch>
                          <a:fillRect/>
                        </a:stretch>
                      </p:blipFill>
                      <p:spPr>
                        <a:xfrm>
                          <a:off x="480" y="2816"/>
                          <a:ext cx="222" cy="163"/>
                        </a:xfrm>
                        <a:prstGeom prst="rect">
                          <a:avLst/>
                        </a:prstGeom>
                        <a:noFill/>
                        <a:ln w="38100">
                          <a:noFill/>
                          <a:miter/>
                        </a:ln>
                      </p:spPr>
                    </p:pic>
                  </p:oleObj>
                </mc:Fallback>
              </mc:AlternateContent>
            </a:graphicData>
          </a:graphic>
        </p:graphicFrame>
        <p:graphicFrame>
          <p:nvGraphicFramePr>
            <p:cNvPr id="8219" name="Object 109"/>
            <p:cNvGraphicFramePr/>
            <p:nvPr/>
          </p:nvGraphicFramePr>
          <p:xfrm>
            <a:off x="1500" y="2813"/>
            <a:ext cx="312" cy="198"/>
          </p:xfrm>
          <a:graphic>
            <a:graphicData uri="http://schemas.openxmlformats.org/presentationml/2006/ole">
              <mc:AlternateContent xmlns:mc="http://schemas.openxmlformats.org/markup-compatibility/2006">
                <mc:Choice xmlns:v="urn:schemas-microsoft-com:vml" Requires="v">
                  <p:oleObj spid="_x0000_s3140" name="" r:id="rId37" imgW="494665" imgH="355600" progId="Equation.3">
                    <p:embed/>
                  </p:oleObj>
                </mc:Choice>
                <mc:Fallback>
                  <p:oleObj name="" r:id="rId37" imgW="494665" imgH="355600" progId="Equation.3">
                    <p:embed/>
                    <p:pic>
                      <p:nvPicPr>
                        <p:cNvPr id="0" name="图片 3139"/>
                        <p:cNvPicPr/>
                        <p:nvPr/>
                      </p:nvPicPr>
                      <p:blipFill>
                        <a:blip r:embed="rId38"/>
                        <a:stretch>
                          <a:fillRect/>
                        </a:stretch>
                      </p:blipFill>
                      <p:spPr>
                        <a:xfrm>
                          <a:off x="1500" y="2813"/>
                          <a:ext cx="312" cy="198"/>
                        </a:xfrm>
                        <a:prstGeom prst="rect">
                          <a:avLst/>
                        </a:prstGeom>
                        <a:noFill/>
                        <a:ln w="38100">
                          <a:noFill/>
                          <a:miter/>
                        </a:ln>
                      </p:spPr>
                    </p:pic>
                  </p:oleObj>
                </mc:Fallback>
              </mc:AlternateContent>
            </a:graphicData>
          </a:graphic>
        </p:graphicFrame>
        <p:graphicFrame>
          <p:nvGraphicFramePr>
            <p:cNvPr id="8220" name="Object 110"/>
            <p:cNvGraphicFramePr/>
            <p:nvPr/>
          </p:nvGraphicFramePr>
          <p:xfrm>
            <a:off x="2928" y="2804"/>
            <a:ext cx="400" cy="197"/>
          </p:xfrm>
          <a:graphic>
            <a:graphicData uri="http://schemas.openxmlformats.org/presentationml/2006/ole">
              <mc:AlternateContent xmlns:mc="http://schemas.openxmlformats.org/markup-compatibility/2006">
                <mc:Choice xmlns:v="urn:schemas-microsoft-com:vml" Requires="v">
                  <p:oleObj spid="_x0000_s3141" name="" r:id="rId39" imgW="634365" imgH="355600" progId="Equation.3">
                    <p:embed/>
                  </p:oleObj>
                </mc:Choice>
                <mc:Fallback>
                  <p:oleObj name="" r:id="rId39" imgW="634365" imgH="355600" progId="Equation.3">
                    <p:embed/>
                    <p:pic>
                      <p:nvPicPr>
                        <p:cNvPr id="0" name="图片 3140"/>
                        <p:cNvPicPr/>
                        <p:nvPr/>
                      </p:nvPicPr>
                      <p:blipFill>
                        <a:blip r:embed="rId40"/>
                        <a:stretch>
                          <a:fillRect/>
                        </a:stretch>
                      </p:blipFill>
                      <p:spPr>
                        <a:xfrm>
                          <a:off x="2928" y="2804"/>
                          <a:ext cx="400" cy="197"/>
                        </a:xfrm>
                        <a:prstGeom prst="rect">
                          <a:avLst/>
                        </a:prstGeom>
                        <a:noFill/>
                        <a:ln w="38100">
                          <a:noFill/>
                          <a:miter/>
                        </a:ln>
                      </p:spPr>
                    </p:pic>
                  </p:oleObj>
                </mc:Fallback>
              </mc:AlternateContent>
            </a:graphicData>
          </a:graphic>
        </p:graphicFrame>
        <p:graphicFrame>
          <p:nvGraphicFramePr>
            <p:cNvPr id="8221" name="Object 111"/>
            <p:cNvGraphicFramePr/>
            <p:nvPr/>
          </p:nvGraphicFramePr>
          <p:xfrm>
            <a:off x="2256" y="2804"/>
            <a:ext cx="311" cy="198"/>
          </p:xfrm>
          <a:graphic>
            <a:graphicData uri="http://schemas.openxmlformats.org/presentationml/2006/ole">
              <mc:AlternateContent xmlns:mc="http://schemas.openxmlformats.org/markup-compatibility/2006">
                <mc:Choice xmlns:v="urn:schemas-microsoft-com:vml" Requires="v">
                  <p:oleObj spid="_x0000_s3142" name="" r:id="rId41" imgW="494665" imgH="355600" progId="Equation.3">
                    <p:embed/>
                  </p:oleObj>
                </mc:Choice>
                <mc:Fallback>
                  <p:oleObj name="" r:id="rId41" imgW="494665" imgH="355600" progId="Equation.3">
                    <p:embed/>
                    <p:pic>
                      <p:nvPicPr>
                        <p:cNvPr id="0" name="图片 3141"/>
                        <p:cNvPicPr/>
                        <p:nvPr/>
                      </p:nvPicPr>
                      <p:blipFill>
                        <a:blip r:embed="rId42"/>
                        <a:stretch>
                          <a:fillRect/>
                        </a:stretch>
                      </p:blipFill>
                      <p:spPr>
                        <a:xfrm>
                          <a:off x="2256" y="2804"/>
                          <a:ext cx="311" cy="198"/>
                        </a:xfrm>
                        <a:prstGeom prst="rect">
                          <a:avLst/>
                        </a:prstGeom>
                        <a:noFill/>
                        <a:ln w="38100">
                          <a:noFill/>
                          <a:miter/>
                        </a:ln>
                      </p:spPr>
                    </p:pic>
                  </p:oleObj>
                </mc:Fallback>
              </mc:AlternateContent>
            </a:graphicData>
          </a:graphic>
        </p:graphicFrame>
        <p:graphicFrame>
          <p:nvGraphicFramePr>
            <p:cNvPr id="8222" name="Object 112"/>
            <p:cNvGraphicFramePr/>
            <p:nvPr/>
          </p:nvGraphicFramePr>
          <p:xfrm>
            <a:off x="3696" y="2804"/>
            <a:ext cx="384" cy="198"/>
          </p:xfrm>
          <a:graphic>
            <a:graphicData uri="http://schemas.openxmlformats.org/presentationml/2006/ole">
              <mc:AlternateContent xmlns:mc="http://schemas.openxmlformats.org/markup-compatibility/2006">
                <mc:Choice xmlns:v="urn:schemas-microsoft-com:vml" Requires="v">
                  <p:oleObj spid="_x0000_s3143" name="" r:id="rId43" imgW="608965" imgH="355600" progId="Equation.3">
                    <p:embed/>
                  </p:oleObj>
                </mc:Choice>
                <mc:Fallback>
                  <p:oleObj name="" r:id="rId43" imgW="608965" imgH="355600" progId="Equation.3">
                    <p:embed/>
                    <p:pic>
                      <p:nvPicPr>
                        <p:cNvPr id="0" name="图片 3142"/>
                        <p:cNvPicPr/>
                        <p:nvPr/>
                      </p:nvPicPr>
                      <p:blipFill>
                        <a:blip r:embed="rId44"/>
                        <a:stretch>
                          <a:fillRect/>
                        </a:stretch>
                      </p:blipFill>
                      <p:spPr>
                        <a:xfrm>
                          <a:off x="3696" y="2804"/>
                          <a:ext cx="384" cy="198"/>
                        </a:xfrm>
                        <a:prstGeom prst="rect">
                          <a:avLst/>
                        </a:prstGeom>
                        <a:noFill/>
                        <a:ln w="38100">
                          <a:noFill/>
                          <a:miter/>
                        </a:ln>
                      </p:spPr>
                    </p:pic>
                  </p:oleObj>
                </mc:Fallback>
              </mc:AlternateContent>
            </a:graphicData>
          </a:graphic>
        </p:graphicFrame>
        <p:graphicFrame>
          <p:nvGraphicFramePr>
            <p:cNvPr id="8223" name="Object 113"/>
            <p:cNvGraphicFramePr/>
            <p:nvPr/>
          </p:nvGraphicFramePr>
          <p:xfrm>
            <a:off x="4368" y="2804"/>
            <a:ext cx="456" cy="198"/>
          </p:xfrm>
          <a:graphic>
            <a:graphicData uri="http://schemas.openxmlformats.org/presentationml/2006/ole">
              <mc:AlternateContent xmlns:mc="http://schemas.openxmlformats.org/markup-compatibility/2006">
                <mc:Choice xmlns:v="urn:schemas-microsoft-com:vml" Requires="v">
                  <p:oleObj spid="_x0000_s3144" name="" r:id="rId45" imgW="723265" imgH="355600" progId="Equation.3">
                    <p:embed/>
                  </p:oleObj>
                </mc:Choice>
                <mc:Fallback>
                  <p:oleObj name="" r:id="rId45" imgW="723265" imgH="355600" progId="Equation.3">
                    <p:embed/>
                    <p:pic>
                      <p:nvPicPr>
                        <p:cNvPr id="0" name="图片 3143"/>
                        <p:cNvPicPr/>
                        <p:nvPr/>
                      </p:nvPicPr>
                      <p:blipFill>
                        <a:blip r:embed="rId46"/>
                        <a:stretch>
                          <a:fillRect/>
                        </a:stretch>
                      </p:blipFill>
                      <p:spPr>
                        <a:xfrm>
                          <a:off x="4368" y="2804"/>
                          <a:ext cx="456" cy="198"/>
                        </a:xfrm>
                        <a:prstGeom prst="rect">
                          <a:avLst/>
                        </a:prstGeom>
                        <a:noFill/>
                        <a:ln w="38100">
                          <a:noFill/>
                          <a:miter/>
                        </a:ln>
                      </p:spPr>
                    </p:pic>
                  </p:oleObj>
                </mc:Fallback>
              </mc:AlternateContent>
            </a:graphicData>
          </a:graphic>
        </p:graphicFrame>
        <p:sp>
          <p:nvSpPr>
            <p:cNvPr id="8317" name="Line 114"/>
            <p:cNvSpPr/>
            <p:nvPr/>
          </p:nvSpPr>
          <p:spPr>
            <a:xfrm>
              <a:off x="1993" y="2504"/>
              <a:ext cx="1104" cy="0"/>
            </a:xfrm>
            <a:prstGeom prst="line">
              <a:avLst/>
            </a:prstGeom>
            <a:ln w="38100" cap="flat" cmpd="sng">
              <a:solidFill>
                <a:srgbClr val="FF9900"/>
              </a:solidFill>
              <a:prstDash val="sysDot"/>
              <a:headEnd type="none" w="med" len="med"/>
              <a:tailEnd type="none" w="med" len="med"/>
            </a:ln>
          </p:spPr>
        </p:sp>
        <p:sp>
          <p:nvSpPr>
            <p:cNvPr id="8318" name="Line 115"/>
            <p:cNvSpPr/>
            <p:nvPr/>
          </p:nvSpPr>
          <p:spPr>
            <a:xfrm>
              <a:off x="2089" y="2508"/>
              <a:ext cx="768" cy="0"/>
            </a:xfrm>
            <a:prstGeom prst="line">
              <a:avLst/>
            </a:prstGeom>
            <a:ln w="38100" cap="flat" cmpd="sng">
              <a:solidFill>
                <a:srgbClr val="FF9900"/>
              </a:solidFill>
              <a:prstDash val="solid"/>
              <a:headEnd type="none" w="med" len="med"/>
              <a:tailEnd type="none" w="med" len="med"/>
            </a:ln>
          </p:spPr>
        </p:sp>
        <p:sp>
          <p:nvSpPr>
            <p:cNvPr id="448628" name="Rectangle 116"/>
            <p:cNvSpPr>
              <a:spLocks noChangeArrowheads="1"/>
            </p:cNvSpPr>
            <p:nvPr/>
          </p:nvSpPr>
          <p:spPr bwMode="auto">
            <a:xfrm>
              <a:off x="1993" y="2216"/>
              <a:ext cx="1088"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短波无线电波</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 name="Group 117"/>
          <p:cNvGrpSpPr/>
          <p:nvPr/>
        </p:nvGrpSpPr>
        <p:grpSpPr>
          <a:xfrm>
            <a:off x="381000" y="5105400"/>
            <a:ext cx="4572000" cy="1295400"/>
            <a:chOff x="240" y="3216"/>
            <a:chExt cx="2880" cy="816"/>
          </a:xfrm>
        </p:grpSpPr>
        <p:grpSp>
          <p:nvGrpSpPr>
            <p:cNvPr id="8232" name="Group 118"/>
            <p:cNvGrpSpPr/>
            <p:nvPr/>
          </p:nvGrpSpPr>
          <p:grpSpPr>
            <a:xfrm>
              <a:off x="240" y="3216"/>
              <a:ext cx="2880" cy="816"/>
              <a:chOff x="240" y="3168"/>
              <a:chExt cx="2880" cy="816"/>
            </a:xfrm>
          </p:grpSpPr>
          <p:sp>
            <p:nvSpPr>
              <p:cNvPr id="8235" name="Text Box 119"/>
              <p:cNvSpPr txBox="1"/>
              <p:nvPr/>
            </p:nvSpPr>
            <p:spPr>
              <a:xfrm>
                <a:off x="240" y="3168"/>
                <a:ext cx="884" cy="288"/>
              </a:xfrm>
              <a:prstGeom prst="rect">
                <a:avLst/>
              </a:prstGeom>
              <a:noFill/>
              <a:ln w="9525">
                <a:noFill/>
              </a:ln>
            </p:spPr>
            <p:txBody>
              <a:bodyPr wrap="none">
                <a:spAutoFit/>
              </a:bodyPr>
              <a:p>
                <a:pPr>
                  <a:spcBef>
                    <a:spcPct val="50000"/>
                  </a:spcBef>
                </a:pPr>
                <a:r>
                  <a:rPr lang="zh-CN" altLang="en-US" dirty="0">
                    <a:solidFill>
                      <a:schemeClr val="tx1"/>
                    </a:solidFill>
                    <a:latin typeface="Times New Roman" panose="02020603050405020304" pitchFamily="18" charset="0"/>
                  </a:rPr>
                  <a:t>无线电波</a:t>
                </a:r>
                <a:endParaRPr lang="zh-CN" altLang="en-US" dirty="0">
                  <a:solidFill>
                    <a:schemeClr val="tx1"/>
                  </a:solidFill>
                  <a:latin typeface="Times New Roman" panose="02020603050405020304" pitchFamily="18" charset="0"/>
                </a:endParaRPr>
              </a:p>
            </p:txBody>
          </p:sp>
          <p:graphicFrame>
            <p:nvGraphicFramePr>
              <p:cNvPr id="8199" name="Object 120"/>
              <p:cNvGraphicFramePr/>
              <p:nvPr/>
            </p:nvGraphicFramePr>
            <p:xfrm>
              <a:off x="1256" y="3168"/>
              <a:ext cx="1825" cy="291"/>
            </p:xfrm>
            <a:graphic>
              <a:graphicData uri="http://schemas.openxmlformats.org/presentationml/2006/ole">
                <mc:AlternateContent xmlns:mc="http://schemas.openxmlformats.org/markup-compatibility/2006">
                  <mc:Choice xmlns:v="urn:schemas-microsoft-com:vml" Requires="v">
                    <p:oleObj spid="_x0000_s3168" name="" r:id="rId47" imgW="1752600" imgH="279400" progId="Equation.3">
                      <p:embed/>
                    </p:oleObj>
                  </mc:Choice>
                  <mc:Fallback>
                    <p:oleObj name="" r:id="rId47" imgW="1752600" imgH="279400" progId="Equation.3">
                      <p:embed/>
                      <p:pic>
                        <p:nvPicPr>
                          <p:cNvPr id="0" name="图片 3167"/>
                          <p:cNvPicPr/>
                          <p:nvPr/>
                        </p:nvPicPr>
                        <p:blipFill>
                          <a:blip r:embed="rId48"/>
                          <a:stretch>
                            <a:fillRect/>
                          </a:stretch>
                        </p:blipFill>
                        <p:spPr>
                          <a:xfrm>
                            <a:off x="1256" y="3168"/>
                            <a:ext cx="1825" cy="291"/>
                          </a:xfrm>
                          <a:prstGeom prst="rect">
                            <a:avLst/>
                          </a:prstGeom>
                          <a:noFill/>
                          <a:ln w="38100">
                            <a:noFill/>
                            <a:miter/>
                          </a:ln>
                        </p:spPr>
                      </p:pic>
                    </p:oleObj>
                  </mc:Fallback>
                </mc:AlternateContent>
              </a:graphicData>
            </a:graphic>
          </p:graphicFrame>
          <p:graphicFrame>
            <p:nvGraphicFramePr>
              <p:cNvPr id="8200" name="Object 121"/>
              <p:cNvGraphicFramePr/>
              <p:nvPr/>
            </p:nvGraphicFramePr>
            <p:xfrm>
              <a:off x="1184" y="3456"/>
              <a:ext cx="1936" cy="270"/>
            </p:xfrm>
            <a:graphic>
              <a:graphicData uri="http://schemas.openxmlformats.org/presentationml/2006/ole">
                <mc:AlternateContent xmlns:mc="http://schemas.openxmlformats.org/markup-compatibility/2006">
                  <mc:Choice xmlns:v="urn:schemas-microsoft-com:vml" Requires="v">
                    <p:oleObj spid="_x0000_s3148" name="" r:id="rId49" imgW="1981200" imgH="279400" progId="Equation.3">
                      <p:embed/>
                    </p:oleObj>
                  </mc:Choice>
                  <mc:Fallback>
                    <p:oleObj name="" r:id="rId49" imgW="1981200" imgH="279400" progId="Equation.3">
                      <p:embed/>
                      <p:pic>
                        <p:nvPicPr>
                          <p:cNvPr id="0" name="图片 3147"/>
                          <p:cNvPicPr/>
                          <p:nvPr/>
                        </p:nvPicPr>
                        <p:blipFill>
                          <a:blip r:embed="rId50"/>
                          <a:stretch>
                            <a:fillRect/>
                          </a:stretch>
                        </p:blipFill>
                        <p:spPr>
                          <a:xfrm>
                            <a:off x="1184" y="3456"/>
                            <a:ext cx="1936" cy="270"/>
                          </a:xfrm>
                          <a:prstGeom prst="rect">
                            <a:avLst/>
                          </a:prstGeom>
                          <a:noFill/>
                          <a:ln w="38100">
                            <a:noFill/>
                            <a:miter/>
                          </a:ln>
                        </p:spPr>
                      </p:pic>
                    </p:oleObj>
                  </mc:Fallback>
                </mc:AlternateContent>
              </a:graphicData>
            </a:graphic>
          </p:graphicFrame>
          <p:graphicFrame>
            <p:nvGraphicFramePr>
              <p:cNvPr id="8201" name="Object 122"/>
              <p:cNvGraphicFramePr/>
              <p:nvPr/>
            </p:nvGraphicFramePr>
            <p:xfrm>
              <a:off x="1184" y="3746"/>
              <a:ext cx="1717" cy="238"/>
            </p:xfrm>
            <a:graphic>
              <a:graphicData uri="http://schemas.openxmlformats.org/presentationml/2006/ole">
                <mc:AlternateContent xmlns:mc="http://schemas.openxmlformats.org/markup-compatibility/2006">
                  <mc:Choice xmlns:v="urn:schemas-microsoft-com:vml" Requires="v">
                    <p:oleObj spid="_x0000_s3165" name="" r:id="rId51" imgW="1726565" imgH="241300" progId="Equation.3">
                      <p:embed/>
                    </p:oleObj>
                  </mc:Choice>
                  <mc:Fallback>
                    <p:oleObj name="" r:id="rId51" imgW="1726565" imgH="241300" progId="Equation.3">
                      <p:embed/>
                      <p:pic>
                        <p:nvPicPr>
                          <p:cNvPr id="0" name="图片 3164"/>
                          <p:cNvPicPr/>
                          <p:nvPr/>
                        </p:nvPicPr>
                        <p:blipFill>
                          <a:blip r:embed="rId52"/>
                          <a:stretch>
                            <a:fillRect/>
                          </a:stretch>
                        </p:blipFill>
                        <p:spPr>
                          <a:xfrm>
                            <a:off x="1184" y="3746"/>
                            <a:ext cx="1717" cy="238"/>
                          </a:xfrm>
                          <a:prstGeom prst="rect">
                            <a:avLst/>
                          </a:prstGeom>
                          <a:noFill/>
                          <a:ln w="38100">
                            <a:noFill/>
                            <a:miter/>
                          </a:ln>
                        </p:spPr>
                      </p:pic>
                    </p:oleObj>
                  </mc:Fallback>
                </mc:AlternateContent>
              </a:graphicData>
            </a:graphic>
          </p:graphicFrame>
        </p:grpSp>
        <p:sp>
          <p:nvSpPr>
            <p:cNvPr id="8233" name="Rectangle 123"/>
            <p:cNvSpPr/>
            <p:nvPr/>
          </p:nvSpPr>
          <p:spPr>
            <a:xfrm>
              <a:off x="273" y="3744"/>
              <a:ext cx="698" cy="288"/>
            </a:xfrm>
            <a:prstGeom prst="rect">
              <a:avLst/>
            </a:prstGeom>
            <a:noFill/>
            <a:ln w="9525">
              <a:noFill/>
            </a:ln>
          </p:spPr>
          <p:txBody>
            <a:bodyPr wrap="none">
              <a:spAutoFit/>
            </a:bodyPr>
            <a:p>
              <a:r>
                <a:rPr lang="zh-CN" altLang="en-US" dirty="0">
                  <a:solidFill>
                    <a:schemeClr val="tx1"/>
                  </a:solidFill>
                  <a:latin typeface="Times New Roman" panose="02020603050405020304" pitchFamily="18" charset="0"/>
                </a:rPr>
                <a:t>可见光</a:t>
              </a:r>
              <a:endParaRPr lang="zh-CN" altLang="en-US" dirty="0">
                <a:solidFill>
                  <a:schemeClr val="tx1"/>
                </a:solidFill>
                <a:latin typeface="Times New Roman" panose="02020603050405020304" pitchFamily="18" charset="0"/>
              </a:endParaRPr>
            </a:p>
          </p:txBody>
        </p:sp>
        <p:sp>
          <p:nvSpPr>
            <p:cNvPr id="8234" name="Rectangle 124"/>
            <p:cNvSpPr/>
            <p:nvPr/>
          </p:nvSpPr>
          <p:spPr>
            <a:xfrm>
              <a:off x="273" y="3504"/>
              <a:ext cx="698" cy="288"/>
            </a:xfrm>
            <a:prstGeom prst="rect">
              <a:avLst/>
            </a:prstGeom>
            <a:noFill/>
            <a:ln w="9525">
              <a:noFill/>
            </a:ln>
          </p:spPr>
          <p:txBody>
            <a:bodyPr wrap="none">
              <a:spAutoFit/>
            </a:bodyPr>
            <a:p>
              <a:pPr>
                <a:spcBef>
                  <a:spcPct val="50000"/>
                </a:spcBef>
              </a:pPr>
              <a:r>
                <a:rPr lang="zh-CN" altLang="en-US" dirty="0">
                  <a:solidFill>
                    <a:schemeClr val="tx1"/>
                  </a:solidFill>
                  <a:latin typeface="Times New Roman" panose="02020603050405020304" pitchFamily="18" charset="0"/>
                </a:rPr>
                <a:t>红外线</a:t>
              </a:r>
              <a:endParaRPr lang="zh-CN" altLang="en-US" dirty="0">
                <a:solidFill>
                  <a:schemeClr val="tx1"/>
                </a:solidFill>
                <a:latin typeface="Times New Roman" panose="02020603050405020304" pitchFamily="18" charset="0"/>
              </a:endParaRPr>
            </a:p>
          </p:txBody>
        </p:sp>
      </p:grpSp>
      <p:grpSp>
        <p:nvGrpSpPr>
          <p:cNvPr id="8" name="Group 125"/>
          <p:cNvGrpSpPr/>
          <p:nvPr/>
        </p:nvGrpSpPr>
        <p:grpSpPr>
          <a:xfrm>
            <a:off x="5005388" y="5105400"/>
            <a:ext cx="3833812" cy="1371600"/>
            <a:chOff x="3153" y="3216"/>
            <a:chExt cx="2415" cy="864"/>
          </a:xfrm>
        </p:grpSpPr>
        <p:grpSp>
          <p:nvGrpSpPr>
            <p:cNvPr id="8228" name="Group 126"/>
            <p:cNvGrpSpPr/>
            <p:nvPr/>
          </p:nvGrpSpPr>
          <p:grpSpPr>
            <a:xfrm>
              <a:off x="3153" y="3216"/>
              <a:ext cx="2415" cy="844"/>
              <a:chOff x="3120" y="3024"/>
              <a:chExt cx="2415" cy="844"/>
            </a:xfrm>
          </p:grpSpPr>
          <p:graphicFrame>
            <p:nvGraphicFramePr>
              <p:cNvPr id="8194" name="Object 127"/>
              <p:cNvGraphicFramePr/>
              <p:nvPr/>
            </p:nvGraphicFramePr>
            <p:xfrm>
              <a:off x="3168" y="3600"/>
              <a:ext cx="197" cy="268"/>
            </p:xfrm>
            <a:graphic>
              <a:graphicData uri="http://schemas.openxmlformats.org/presentationml/2006/ole">
                <mc:AlternateContent xmlns:mc="http://schemas.openxmlformats.org/markup-compatibility/2006">
                  <mc:Choice xmlns:v="urn:schemas-microsoft-com:vml" Requires="v">
                    <p:oleObj spid="_x0000_s3147" name="" r:id="rId53" imgW="177800" imgH="240665" progId="Equation.3">
                      <p:embed/>
                    </p:oleObj>
                  </mc:Choice>
                  <mc:Fallback>
                    <p:oleObj name="" r:id="rId53" imgW="177800" imgH="240665" progId="Equation.3">
                      <p:embed/>
                      <p:pic>
                        <p:nvPicPr>
                          <p:cNvPr id="0" name="图片 3146"/>
                          <p:cNvPicPr/>
                          <p:nvPr/>
                        </p:nvPicPr>
                        <p:blipFill>
                          <a:blip r:embed="rId54"/>
                          <a:stretch>
                            <a:fillRect/>
                          </a:stretch>
                        </p:blipFill>
                        <p:spPr>
                          <a:xfrm>
                            <a:off x="3168" y="3600"/>
                            <a:ext cx="197" cy="268"/>
                          </a:xfrm>
                          <a:prstGeom prst="rect">
                            <a:avLst/>
                          </a:prstGeom>
                          <a:noFill/>
                          <a:ln w="38100">
                            <a:noFill/>
                            <a:miter/>
                          </a:ln>
                        </p:spPr>
                      </p:pic>
                    </p:oleObj>
                  </mc:Fallback>
                </mc:AlternateContent>
              </a:graphicData>
            </a:graphic>
          </p:graphicFrame>
          <p:graphicFrame>
            <p:nvGraphicFramePr>
              <p:cNvPr id="8195" name="Object 128"/>
              <p:cNvGraphicFramePr/>
              <p:nvPr/>
            </p:nvGraphicFramePr>
            <p:xfrm>
              <a:off x="3874" y="3072"/>
              <a:ext cx="1661" cy="234"/>
            </p:xfrm>
            <a:graphic>
              <a:graphicData uri="http://schemas.openxmlformats.org/presentationml/2006/ole">
                <mc:AlternateContent xmlns:mc="http://schemas.openxmlformats.org/markup-compatibility/2006">
                  <mc:Choice xmlns:v="urn:schemas-microsoft-com:vml" Requires="v">
                    <p:oleObj spid="_x0000_s3164" name="" r:id="rId55" imgW="1459865" imgH="241300" progId="Equation.3">
                      <p:embed/>
                    </p:oleObj>
                  </mc:Choice>
                  <mc:Fallback>
                    <p:oleObj name="" r:id="rId55" imgW="1459865" imgH="241300" progId="Equation.3">
                      <p:embed/>
                      <p:pic>
                        <p:nvPicPr>
                          <p:cNvPr id="0" name="图片 3163"/>
                          <p:cNvPicPr/>
                          <p:nvPr/>
                        </p:nvPicPr>
                        <p:blipFill>
                          <a:blip r:embed="rId56"/>
                          <a:stretch>
                            <a:fillRect/>
                          </a:stretch>
                        </p:blipFill>
                        <p:spPr>
                          <a:xfrm>
                            <a:off x="3874" y="3072"/>
                            <a:ext cx="1661" cy="234"/>
                          </a:xfrm>
                          <a:prstGeom prst="rect">
                            <a:avLst/>
                          </a:prstGeom>
                          <a:noFill/>
                          <a:ln w="38100">
                            <a:noFill/>
                            <a:miter/>
                          </a:ln>
                        </p:spPr>
                      </p:pic>
                    </p:oleObj>
                  </mc:Fallback>
                </mc:AlternateContent>
              </a:graphicData>
            </a:graphic>
          </p:graphicFrame>
          <p:graphicFrame>
            <p:nvGraphicFramePr>
              <p:cNvPr id="8196" name="Object 129"/>
              <p:cNvGraphicFramePr/>
              <p:nvPr/>
            </p:nvGraphicFramePr>
            <p:xfrm>
              <a:off x="3850" y="3312"/>
              <a:ext cx="1526" cy="240"/>
            </p:xfrm>
            <a:graphic>
              <a:graphicData uri="http://schemas.openxmlformats.org/presentationml/2006/ole">
                <mc:AlternateContent xmlns:mc="http://schemas.openxmlformats.org/markup-compatibility/2006">
                  <mc:Choice xmlns:v="urn:schemas-microsoft-com:vml" Requires="v">
                    <p:oleObj spid="_x0000_s3167" name="" r:id="rId57" imgW="1523365" imgH="241300" progId="Equation.3">
                      <p:embed/>
                    </p:oleObj>
                  </mc:Choice>
                  <mc:Fallback>
                    <p:oleObj name="" r:id="rId57" imgW="1523365" imgH="241300" progId="Equation.3">
                      <p:embed/>
                      <p:pic>
                        <p:nvPicPr>
                          <p:cNvPr id="0" name="图片 3166"/>
                          <p:cNvPicPr/>
                          <p:nvPr/>
                        </p:nvPicPr>
                        <p:blipFill>
                          <a:blip r:embed="rId58"/>
                          <a:stretch>
                            <a:fillRect/>
                          </a:stretch>
                        </p:blipFill>
                        <p:spPr>
                          <a:xfrm>
                            <a:off x="3850" y="3312"/>
                            <a:ext cx="1526" cy="240"/>
                          </a:xfrm>
                          <a:prstGeom prst="rect">
                            <a:avLst/>
                          </a:prstGeom>
                          <a:noFill/>
                          <a:ln w="38100">
                            <a:noFill/>
                            <a:miter/>
                          </a:ln>
                        </p:spPr>
                      </p:pic>
                    </p:oleObj>
                  </mc:Fallback>
                </mc:AlternateContent>
              </a:graphicData>
            </a:graphic>
          </p:graphicFrame>
          <p:graphicFrame>
            <p:nvGraphicFramePr>
              <p:cNvPr id="8197" name="Object 130"/>
              <p:cNvGraphicFramePr/>
              <p:nvPr/>
            </p:nvGraphicFramePr>
            <p:xfrm>
              <a:off x="3874" y="3600"/>
              <a:ext cx="1070" cy="252"/>
            </p:xfrm>
            <a:graphic>
              <a:graphicData uri="http://schemas.openxmlformats.org/presentationml/2006/ole">
                <mc:AlternateContent xmlns:mc="http://schemas.openxmlformats.org/markup-compatibility/2006">
                  <mc:Choice xmlns:v="urn:schemas-microsoft-com:vml" Requires="v">
                    <p:oleObj spid="_x0000_s3145" name="" r:id="rId59" imgW="1015365" imgH="241300" progId="Equation.3">
                      <p:embed/>
                    </p:oleObj>
                  </mc:Choice>
                  <mc:Fallback>
                    <p:oleObj name="" r:id="rId59" imgW="1015365" imgH="241300" progId="Equation.3">
                      <p:embed/>
                      <p:pic>
                        <p:nvPicPr>
                          <p:cNvPr id="0" name="图片 3144"/>
                          <p:cNvPicPr/>
                          <p:nvPr/>
                        </p:nvPicPr>
                        <p:blipFill>
                          <a:blip r:embed="rId60"/>
                          <a:stretch>
                            <a:fillRect/>
                          </a:stretch>
                        </p:blipFill>
                        <p:spPr>
                          <a:xfrm>
                            <a:off x="3874" y="3600"/>
                            <a:ext cx="1070" cy="252"/>
                          </a:xfrm>
                          <a:prstGeom prst="rect">
                            <a:avLst/>
                          </a:prstGeom>
                          <a:noFill/>
                          <a:ln w="38100">
                            <a:noFill/>
                            <a:miter/>
                          </a:ln>
                        </p:spPr>
                      </p:pic>
                    </p:oleObj>
                  </mc:Fallback>
                </mc:AlternateContent>
              </a:graphicData>
            </a:graphic>
          </p:graphicFrame>
          <p:sp>
            <p:nvSpPr>
              <p:cNvPr id="8231" name="Rectangle 131"/>
              <p:cNvSpPr/>
              <p:nvPr/>
            </p:nvSpPr>
            <p:spPr>
              <a:xfrm>
                <a:off x="3120" y="3024"/>
                <a:ext cx="816" cy="288"/>
              </a:xfrm>
              <a:prstGeom prst="rect">
                <a:avLst/>
              </a:prstGeom>
              <a:noFill/>
              <a:ln w="9525">
                <a:noFill/>
              </a:ln>
            </p:spPr>
            <p:txBody>
              <a:bodyPr>
                <a:spAutoFit/>
              </a:bodyPr>
              <a:p>
                <a:pPr>
                  <a:spcBef>
                    <a:spcPct val="50000"/>
                  </a:spcBef>
                </a:pPr>
                <a:r>
                  <a:rPr lang="zh-CN" altLang="en-US" dirty="0">
                    <a:solidFill>
                      <a:schemeClr val="tx1"/>
                    </a:solidFill>
                    <a:latin typeface="Times New Roman" panose="02020603050405020304" pitchFamily="18" charset="0"/>
                  </a:rPr>
                  <a:t>紫外光</a:t>
                </a:r>
                <a:endParaRPr lang="zh-CN" altLang="en-US" dirty="0">
                  <a:solidFill>
                    <a:schemeClr val="tx1"/>
                  </a:solidFill>
                  <a:latin typeface="Times New Roman" panose="02020603050405020304" pitchFamily="18" charset="0"/>
                </a:endParaRPr>
              </a:p>
            </p:txBody>
          </p:sp>
          <p:graphicFrame>
            <p:nvGraphicFramePr>
              <p:cNvPr id="8198" name="Object 132"/>
              <p:cNvGraphicFramePr/>
              <p:nvPr/>
            </p:nvGraphicFramePr>
            <p:xfrm>
              <a:off x="3123" y="3360"/>
              <a:ext cx="224" cy="240"/>
            </p:xfrm>
            <a:graphic>
              <a:graphicData uri="http://schemas.openxmlformats.org/presentationml/2006/ole">
                <mc:AlternateContent xmlns:mc="http://schemas.openxmlformats.org/markup-compatibility/2006">
                  <mc:Choice xmlns:v="urn:schemas-microsoft-com:vml" Requires="v">
                    <p:oleObj spid="_x0000_s3166" name="" r:id="rId61" imgW="177800" imgH="189865" progId="Equation.3">
                      <p:embed/>
                    </p:oleObj>
                  </mc:Choice>
                  <mc:Fallback>
                    <p:oleObj name="" r:id="rId61" imgW="177800" imgH="189865" progId="Equation.3">
                      <p:embed/>
                      <p:pic>
                        <p:nvPicPr>
                          <p:cNvPr id="0" name="图片 3165"/>
                          <p:cNvPicPr/>
                          <p:nvPr/>
                        </p:nvPicPr>
                        <p:blipFill>
                          <a:blip r:embed="rId62"/>
                          <a:stretch>
                            <a:fillRect/>
                          </a:stretch>
                        </p:blipFill>
                        <p:spPr>
                          <a:xfrm>
                            <a:off x="3123" y="3360"/>
                            <a:ext cx="224" cy="240"/>
                          </a:xfrm>
                          <a:prstGeom prst="rect">
                            <a:avLst/>
                          </a:prstGeom>
                          <a:noFill/>
                          <a:ln w="38100">
                            <a:noFill/>
                            <a:miter/>
                          </a:ln>
                        </p:spPr>
                      </p:pic>
                    </p:oleObj>
                  </mc:Fallback>
                </mc:AlternateContent>
              </a:graphicData>
            </a:graphic>
          </p:graphicFrame>
        </p:grpSp>
        <p:sp>
          <p:nvSpPr>
            <p:cNvPr id="8229" name="Rectangle 133"/>
            <p:cNvSpPr/>
            <p:nvPr/>
          </p:nvSpPr>
          <p:spPr>
            <a:xfrm>
              <a:off x="3297" y="3504"/>
              <a:ext cx="552" cy="288"/>
            </a:xfrm>
            <a:prstGeom prst="rect">
              <a:avLst/>
            </a:prstGeom>
            <a:noFill/>
            <a:ln w="9525">
              <a:noFill/>
            </a:ln>
          </p:spPr>
          <p:txBody>
            <a:bodyPr wrap="none">
              <a:spAutoFit/>
            </a:bodyPr>
            <a:p>
              <a:r>
                <a:rPr lang="en-US" altLang="zh-CN" dirty="0">
                  <a:solidFill>
                    <a:srgbClr val="0000FF"/>
                  </a:solidFill>
                  <a:latin typeface="Times New Roman" panose="02020603050405020304" pitchFamily="18" charset="0"/>
                </a:rPr>
                <a:t> </a:t>
              </a:r>
              <a:r>
                <a:rPr lang="zh-CN" altLang="en-US" dirty="0">
                  <a:solidFill>
                    <a:schemeClr val="tx1"/>
                  </a:solidFill>
                  <a:latin typeface="Times New Roman" panose="02020603050405020304" pitchFamily="18" charset="0"/>
                </a:rPr>
                <a:t>射线</a:t>
              </a:r>
              <a:endParaRPr lang="zh-CN" altLang="en-US" dirty="0">
                <a:solidFill>
                  <a:schemeClr val="tx1"/>
                </a:solidFill>
                <a:latin typeface="Times New Roman" panose="02020603050405020304" pitchFamily="18" charset="0"/>
              </a:endParaRPr>
            </a:p>
          </p:txBody>
        </p:sp>
        <p:sp>
          <p:nvSpPr>
            <p:cNvPr id="8230" name="Rectangle 134"/>
            <p:cNvSpPr/>
            <p:nvPr/>
          </p:nvSpPr>
          <p:spPr>
            <a:xfrm>
              <a:off x="3297" y="3792"/>
              <a:ext cx="552" cy="288"/>
            </a:xfrm>
            <a:prstGeom prst="rect">
              <a:avLst/>
            </a:prstGeom>
            <a:noFill/>
            <a:ln w="9525">
              <a:noFill/>
            </a:ln>
          </p:spPr>
          <p:txBody>
            <a:bodyPr wrap="none">
              <a:spAutoFit/>
            </a:bodyPr>
            <a:p>
              <a:r>
                <a:rPr lang="en-US" altLang="zh-CN" dirty="0">
                  <a:solidFill>
                    <a:srgbClr val="0000FF"/>
                  </a:solidFill>
                  <a:latin typeface="Times New Roman" panose="02020603050405020304" pitchFamily="18" charset="0"/>
                </a:rPr>
                <a:t> </a:t>
              </a:r>
              <a:r>
                <a:rPr lang="zh-CN" altLang="en-US" dirty="0">
                  <a:solidFill>
                    <a:schemeClr val="tx1"/>
                  </a:solidFill>
                  <a:latin typeface="Times New Roman" panose="02020603050405020304" pitchFamily="18" charset="0"/>
                </a:rPr>
                <a:t>射线</a:t>
              </a:r>
              <a:endParaRPr lang="zh-CN" altLang="en-US" dirty="0">
                <a:solidFill>
                  <a:schemeClr val="tx1"/>
                </a:solidFill>
                <a:latin typeface="Times New Roman" panose="02020603050405020304" pitchFamily="18" charset="0"/>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5015</Words>
  <Application>WPS 演示</Application>
  <PresentationFormat>全屏显示(4:3)</PresentationFormat>
  <Paragraphs>672</Paragraphs>
  <Slides>84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300</vt:i4>
      </vt:variant>
      <vt:variant>
        <vt:lpstr>幻灯片标题</vt:lpstr>
      </vt:variant>
      <vt:variant>
        <vt:i4>84</vt:i4>
      </vt:variant>
    </vt:vector>
  </HeadingPairs>
  <TitlesOfParts>
    <vt:vector size="401" baseType="lpstr">
      <vt:lpstr>Arial</vt:lpstr>
      <vt:lpstr>宋体</vt:lpstr>
      <vt:lpstr>Wingdings</vt:lpstr>
      <vt:lpstr>Times New Roman</vt:lpstr>
      <vt:lpstr>Verdana</vt:lpstr>
      <vt:lpstr>楷体_GB2312</vt:lpstr>
      <vt:lpstr>新宋体</vt:lpstr>
      <vt:lpstr>华文行楷</vt:lpstr>
      <vt:lpstr>黑体</vt:lpstr>
      <vt:lpstr>Batang</vt:lpstr>
      <vt:lpstr>Constantia</vt:lpstr>
      <vt:lpstr>Symbol</vt:lpstr>
      <vt:lpstr>微软雅黑</vt:lpstr>
      <vt:lpstr>Arial Unicode MS</vt:lpstr>
      <vt:lpstr>Times New Roman</vt:lpstr>
      <vt:lpstr>Verdana</vt:lpstr>
      <vt:lpstr>Balloons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Flash.Movie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Flash.Movie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MS_ClipArt_Gallery.5</vt:lpstr>
      <vt:lpstr>Equation.3</vt:lpstr>
      <vt:lpstr>Equation.3</vt:lpstr>
      <vt:lpstr>Equation.3</vt:lpstr>
      <vt:lpstr>Equation.3</vt:lpstr>
      <vt:lpstr>Equation.3</vt:lpstr>
      <vt:lpstr>Equation.3</vt:lpstr>
      <vt:lpstr>MS_ClipArt_Gallery.5</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MS_ClipArt_Gallery.2</vt:lpstr>
      <vt:lpstr>Equation.3</vt:lpstr>
      <vt:lpstr>Equation.DSMT4</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南京建筑工程学院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基础部</dc:creator>
  <cp:lastModifiedBy>ChenLan</cp:lastModifiedBy>
  <cp:revision>297</cp:revision>
  <dcterms:created xsi:type="dcterms:W3CDTF">2001-03-15T01:39:43Z</dcterms:created>
  <dcterms:modified xsi:type="dcterms:W3CDTF">2019-05-15T01:16:44Z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