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256" r:id="rId4"/>
    <p:sldId id="257" r:id="rId5"/>
    <p:sldId id="259" r:id="rId6"/>
    <p:sldId id="527" r:id="rId7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77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0" r:id="rId52"/>
    <p:sldId id="571" r:id="rId53"/>
    <p:sldId id="572" r:id="rId54"/>
    <p:sldId id="573" r:id="rId55"/>
    <p:sldId id="574" r:id="rId56"/>
    <p:sldId id="575" r:id="rId57"/>
    <p:sldId id="576" r:id="rId58"/>
    <p:sldId id="578" r:id="rId59"/>
    <p:sldId id="579" r:id="rId60"/>
    <p:sldId id="580" r:id="rId61"/>
    <p:sldId id="581" r:id="rId62"/>
    <p:sldId id="582" r:id="rId63"/>
    <p:sldId id="583" r:id="rId64"/>
    <p:sldId id="584" r:id="rId65"/>
    <p:sldId id="585" r:id="rId66"/>
    <p:sldId id="586" r:id="rId67"/>
    <p:sldId id="587" r:id="rId68"/>
    <p:sldId id="588" r:id="rId69"/>
    <p:sldId id="589" r:id="rId70"/>
    <p:sldId id="590" r:id="rId71"/>
    <p:sldId id="591" r:id="rId72"/>
    <p:sldId id="592" r:id="rId73"/>
    <p:sldId id="593" r:id="rId74"/>
    <p:sldId id="594" r:id="rId75"/>
    <p:sldId id="595" r:id="rId76"/>
    <p:sldId id="596" r:id="rId77"/>
    <p:sldId id="597" r:id="rId78"/>
    <p:sldId id="598" r:id="rId79"/>
    <p:sldId id="599" r:id="rId80"/>
    <p:sldId id="600" r:id="rId8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660066"/>
    <a:srgbClr val="CC00CC"/>
    <a:srgbClr val="F4FCE4"/>
    <a:srgbClr val="0000FF"/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96" y="-12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8" Type="http://schemas.openxmlformats.org/officeDocument/2006/relationships/image" Target="../media/image20.wmf"/><Relationship Id="rId17" Type="http://schemas.openxmlformats.org/officeDocument/2006/relationships/image" Target="../media/image19.wmf"/><Relationship Id="rId16" Type="http://schemas.openxmlformats.org/officeDocument/2006/relationships/image" Target="../media/image18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11.wmf"/><Relationship Id="rId4" Type="http://schemas.openxmlformats.org/officeDocument/2006/relationships/image" Target="../media/image5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44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10.wmf"/><Relationship Id="rId3" Type="http://schemas.openxmlformats.org/officeDocument/2006/relationships/image" Target="../media/image11.wmf"/><Relationship Id="rId2" Type="http://schemas.openxmlformats.org/officeDocument/2006/relationships/image" Target="../media/image5.wmf"/><Relationship Id="rId11" Type="http://schemas.openxmlformats.org/officeDocument/2006/relationships/image" Target="../media/image62.wmf"/><Relationship Id="rId10" Type="http://schemas.openxmlformats.org/officeDocument/2006/relationships/image" Target="../media/image61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image" Target="../media/image3.wmf"/><Relationship Id="rId7" Type="http://schemas.openxmlformats.org/officeDocument/2006/relationships/image" Target="../media/image2.wmf"/><Relationship Id="rId6" Type="http://schemas.openxmlformats.org/officeDocument/2006/relationships/image" Target="../media/image1.wmf"/><Relationship Id="rId5" Type="http://schemas.openxmlformats.org/officeDocument/2006/relationships/image" Target="../media/image4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3.wmf"/><Relationship Id="rId15" Type="http://schemas.openxmlformats.org/officeDocument/2006/relationships/image" Target="../media/image76.wmf"/><Relationship Id="rId14" Type="http://schemas.openxmlformats.org/officeDocument/2006/relationships/image" Target="../media/image75.wmf"/><Relationship Id="rId13" Type="http://schemas.openxmlformats.org/officeDocument/2006/relationships/image" Target="../media/image11.wmf"/><Relationship Id="rId12" Type="http://schemas.openxmlformats.org/officeDocument/2006/relationships/image" Target="../media/image10.wmf"/><Relationship Id="rId11" Type="http://schemas.openxmlformats.org/officeDocument/2006/relationships/image" Target="../media/image33.wmf"/><Relationship Id="rId10" Type="http://schemas.openxmlformats.org/officeDocument/2006/relationships/image" Target="../media/image74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33.wmf"/><Relationship Id="rId6" Type="http://schemas.openxmlformats.org/officeDocument/2006/relationships/image" Target="../media/image4.wmf"/><Relationship Id="rId5" Type="http://schemas.openxmlformats.org/officeDocument/2006/relationships/image" Target="../media/image2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7" Type="http://schemas.openxmlformats.org/officeDocument/2006/relationships/image" Target="../media/image112.wmf"/><Relationship Id="rId16" Type="http://schemas.openxmlformats.org/officeDocument/2006/relationships/image" Target="../media/image111.wmf"/><Relationship Id="rId15" Type="http://schemas.openxmlformats.org/officeDocument/2006/relationships/image" Target="../media/image110.wmf"/><Relationship Id="rId14" Type="http://schemas.openxmlformats.org/officeDocument/2006/relationships/image" Target="../media/image109.wmf"/><Relationship Id="rId13" Type="http://schemas.openxmlformats.org/officeDocument/2006/relationships/image" Target="../media/image108.wmf"/><Relationship Id="rId12" Type="http://schemas.openxmlformats.org/officeDocument/2006/relationships/image" Target="../media/image107.wmf"/><Relationship Id="rId11" Type="http://schemas.openxmlformats.org/officeDocument/2006/relationships/image" Target="../media/image3.wmf"/><Relationship Id="rId10" Type="http://schemas.openxmlformats.org/officeDocument/2006/relationships/image" Target="../media/image1.wmf"/><Relationship Id="rId1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33.wmf"/><Relationship Id="rId7" Type="http://schemas.openxmlformats.org/officeDocument/2006/relationships/image" Target="../media/image4.wmf"/><Relationship Id="rId6" Type="http://schemas.openxmlformats.org/officeDocument/2006/relationships/image" Target="../media/image2.wmf"/><Relationship Id="rId5" Type="http://schemas.openxmlformats.org/officeDocument/2006/relationships/image" Target="../media/image108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4" Type="http://schemas.openxmlformats.org/officeDocument/2006/relationships/image" Target="../media/image112.wmf"/><Relationship Id="rId13" Type="http://schemas.openxmlformats.org/officeDocument/2006/relationships/image" Target="../media/image111.w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06.wmf"/><Relationship Id="rId1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.wmf"/><Relationship Id="rId8" Type="http://schemas.openxmlformats.org/officeDocument/2006/relationships/image" Target="../media/image125.wmf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1.wmf"/><Relationship Id="rId4" Type="http://schemas.openxmlformats.org/officeDocument/2006/relationships/image" Target="../media/image8.wmf"/><Relationship Id="rId3" Type="http://schemas.openxmlformats.org/officeDocument/2006/relationships/image" Target="../media/image32.wmf"/><Relationship Id="rId20" Type="http://schemas.openxmlformats.org/officeDocument/2006/relationships/image" Target="../media/image132.wmf"/><Relationship Id="rId2" Type="http://schemas.openxmlformats.org/officeDocument/2006/relationships/image" Target="../media/image3.wmf"/><Relationship Id="rId19" Type="http://schemas.openxmlformats.org/officeDocument/2006/relationships/image" Target="../media/image131.wmf"/><Relationship Id="rId18" Type="http://schemas.openxmlformats.org/officeDocument/2006/relationships/image" Target="../media/image130.wmf"/><Relationship Id="rId17" Type="http://schemas.openxmlformats.org/officeDocument/2006/relationships/image" Target="../media/image129.wmf"/><Relationship Id="rId16" Type="http://schemas.openxmlformats.org/officeDocument/2006/relationships/image" Target="../media/image128.wmf"/><Relationship Id="rId15" Type="http://schemas.openxmlformats.org/officeDocument/2006/relationships/image" Target="../media/image127.wmf"/><Relationship Id="rId14" Type="http://schemas.openxmlformats.org/officeDocument/2006/relationships/image" Target="../media/image10.wmf"/><Relationship Id="rId13" Type="http://schemas.openxmlformats.org/officeDocument/2006/relationships/image" Target="../media/image9.wmf"/><Relationship Id="rId12" Type="http://schemas.openxmlformats.org/officeDocument/2006/relationships/image" Target="../media/image33.wmf"/><Relationship Id="rId11" Type="http://schemas.openxmlformats.org/officeDocument/2006/relationships/image" Target="../media/image126.wmf"/><Relationship Id="rId10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.wmf"/><Relationship Id="rId8" Type="http://schemas.openxmlformats.org/officeDocument/2006/relationships/image" Target="../media/image125.wmf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1.wmf"/><Relationship Id="rId4" Type="http://schemas.openxmlformats.org/officeDocument/2006/relationships/image" Target="../media/image8.wmf"/><Relationship Id="rId3" Type="http://schemas.openxmlformats.org/officeDocument/2006/relationships/image" Target="../media/image32.wmf"/><Relationship Id="rId2" Type="http://schemas.openxmlformats.org/officeDocument/2006/relationships/image" Target="../media/image3.wmf"/><Relationship Id="rId17" Type="http://schemas.openxmlformats.org/officeDocument/2006/relationships/image" Target="../media/image133.wmf"/><Relationship Id="rId16" Type="http://schemas.openxmlformats.org/officeDocument/2006/relationships/image" Target="../media/image128.wmf"/><Relationship Id="rId15" Type="http://schemas.openxmlformats.org/officeDocument/2006/relationships/image" Target="../media/image127.wmf"/><Relationship Id="rId14" Type="http://schemas.openxmlformats.org/officeDocument/2006/relationships/image" Target="../media/image10.wmf"/><Relationship Id="rId13" Type="http://schemas.openxmlformats.org/officeDocument/2006/relationships/image" Target="../media/image9.wmf"/><Relationship Id="rId12" Type="http://schemas.openxmlformats.org/officeDocument/2006/relationships/image" Target="../media/image33.wmf"/><Relationship Id="rId11" Type="http://schemas.openxmlformats.org/officeDocument/2006/relationships/image" Target="../media/image126.wmf"/><Relationship Id="rId10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image" Target="../media/image5.wmf"/><Relationship Id="rId7" Type="http://schemas.openxmlformats.org/officeDocument/2006/relationships/image" Target="../media/image4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8" Type="http://schemas.openxmlformats.org/officeDocument/2006/relationships/image" Target="../media/image15.wmf"/><Relationship Id="rId17" Type="http://schemas.openxmlformats.org/officeDocument/2006/relationships/image" Target="../media/image14.wmf"/><Relationship Id="rId16" Type="http://schemas.openxmlformats.org/officeDocument/2006/relationships/image" Target="../media/image13.wmf"/><Relationship Id="rId15" Type="http://schemas.openxmlformats.org/officeDocument/2006/relationships/image" Target="../media/image12.wmf"/><Relationship Id="rId14" Type="http://schemas.openxmlformats.org/officeDocument/2006/relationships/image" Target="../media/image11.wmf"/><Relationship Id="rId13" Type="http://schemas.openxmlformats.org/officeDocument/2006/relationships/image" Target="../media/image10.wmf"/><Relationship Id="rId12" Type="http://schemas.openxmlformats.org/officeDocument/2006/relationships/image" Target="../media/image9.wmf"/><Relationship Id="rId11" Type="http://schemas.openxmlformats.org/officeDocument/2006/relationships/image" Target="../media/image8.wmf"/><Relationship Id="rId10" Type="http://schemas.openxmlformats.org/officeDocument/2006/relationships/image" Target="../media/image7.wmf"/><Relationship Id="rId1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image" Target="../media/image3.wmf"/><Relationship Id="rId7" Type="http://schemas.openxmlformats.org/officeDocument/2006/relationships/image" Target="../media/image2.wmf"/><Relationship Id="rId6" Type="http://schemas.openxmlformats.org/officeDocument/2006/relationships/image" Target="../media/image1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1" Type="http://schemas.openxmlformats.org/officeDocument/2006/relationships/image" Target="../media/image33.wmf"/><Relationship Id="rId10" Type="http://schemas.openxmlformats.org/officeDocument/2006/relationships/image" Target="../media/image146.wmf"/><Relationship Id="rId1" Type="http://schemas.openxmlformats.org/officeDocument/2006/relationships/image" Target="../media/image140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.wmf"/><Relationship Id="rId8" Type="http://schemas.openxmlformats.org/officeDocument/2006/relationships/image" Target="../media/image160.wmf"/><Relationship Id="rId7" Type="http://schemas.openxmlformats.org/officeDocument/2006/relationships/image" Target="../media/image159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9" Type="http://schemas.openxmlformats.org/officeDocument/2006/relationships/image" Target="../media/image167.wmf"/><Relationship Id="rId18" Type="http://schemas.openxmlformats.org/officeDocument/2006/relationships/image" Target="../media/image166.wmf"/><Relationship Id="rId17" Type="http://schemas.openxmlformats.org/officeDocument/2006/relationships/image" Target="../media/image165.wmf"/><Relationship Id="rId16" Type="http://schemas.openxmlformats.org/officeDocument/2006/relationships/image" Target="../media/image164.wmf"/><Relationship Id="rId15" Type="http://schemas.openxmlformats.org/officeDocument/2006/relationships/image" Target="../media/image163.wmf"/><Relationship Id="rId14" Type="http://schemas.openxmlformats.org/officeDocument/2006/relationships/image" Target="../media/image162.wmf"/><Relationship Id="rId13" Type="http://schemas.openxmlformats.org/officeDocument/2006/relationships/image" Target="../media/image146.wmf"/><Relationship Id="rId12" Type="http://schemas.openxmlformats.org/officeDocument/2006/relationships/image" Target="../media/image145.wmf"/><Relationship Id="rId11" Type="http://schemas.openxmlformats.org/officeDocument/2006/relationships/image" Target="../media/image3.wmf"/><Relationship Id="rId10" Type="http://schemas.openxmlformats.org/officeDocument/2006/relationships/image" Target="../media/image161.wmf"/><Relationship Id="rId1" Type="http://schemas.openxmlformats.org/officeDocument/2006/relationships/image" Target="../media/image153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.wmf"/><Relationship Id="rId8" Type="http://schemas.openxmlformats.org/officeDocument/2006/relationships/image" Target="../media/image160.wmf"/><Relationship Id="rId7" Type="http://schemas.openxmlformats.org/officeDocument/2006/relationships/image" Target="../media/image159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6" Type="http://schemas.openxmlformats.org/officeDocument/2006/relationships/image" Target="../media/image164.wmf"/><Relationship Id="rId15" Type="http://schemas.openxmlformats.org/officeDocument/2006/relationships/image" Target="../media/image163.wmf"/><Relationship Id="rId14" Type="http://schemas.openxmlformats.org/officeDocument/2006/relationships/image" Target="../media/image162.wmf"/><Relationship Id="rId13" Type="http://schemas.openxmlformats.org/officeDocument/2006/relationships/image" Target="../media/image146.wmf"/><Relationship Id="rId12" Type="http://schemas.openxmlformats.org/officeDocument/2006/relationships/image" Target="../media/image145.wmf"/><Relationship Id="rId11" Type="http://schemas.openxmlformats.org/officeDocument/2006/relationships/image" Target="../media/image3.wmf"/><Relationship Id="rId10" Type="http://schemas.openxmlformats.org/officeDocument/2006/relationships/image" Target="../media/image161.wmf"/><Relationship Id="rId1" Type="http://schemas.openxmlformats.org/officeDocument/2006/relationships/image" Target="../media/image16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image" Target="../media/image178.wmf"/><Relationship Id="rId7" Type="http://schemas.openxmlformats.org/officeDocument/2006/relationships/image" Target="../media/image177.wmf"/><Relationship Id="rId6" Type="http://schemas.openxmlformats.org/officeDocument/2006/relationships/image" Target="../media/image146.wmf"/><Relationship Id="rId5" Type="http://schemas.openxmlformats.org/officeDocument/2006/relationships/image" Target="../media/image5.wmf"/><Relationship Id="rId4" Type="http://schemas.openxmlformats.org/officeDocument/2006/relationships/image" Target="../media/image3.wmf"/><Relationship Id="rId3" Type="http://schemas.openxmlformats.org/officeDocument/2006/relationships/image" Target="../media/image176.wmf"/><Relationship Id="rId2" Type="http://schemas.openxmlformats.org/officeDocument/2006/relationships/image" Target="../media/image1.wmf"/><Relationship Id="rId17" Type="http://schemas.openxmlformats.org/officeDocument/2006/relationships/image" Target="../media/image183.wmf"/><Relationship Id="rId16" Type="http://schemas.openxmlformats.org/officeDocument/2006/relationships/image" Target="../media/image182.wmf"/><Relationship Id="rId15" Type="http://schemas.openxmlformats.org/officeDocument/2006/relationships/image" Target="../media/image181.wmf"/><Relationship Id="rId14" Type="http://schemas.openxmlformats.org/officeDocument/2006/relationships/image" Target="../media/image112.wmf"/><Relationship Id="rId13" Type="http://schemas.openxmlformats.org/officeDocument/2006/relationships/image" Target="../media/image111.w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80.wmf"/><Relationship Id="rId1" Type="http://schemas.openxmlformats.org/officeDocument/2006/relationships/image" Target="../media/image175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80.wmf"/><Relationship Id="rId4" Type="http://schemas.openxmlformats.org/officeDocument/2006/relationships/image" Target="../media/image184.wmf"/><Relationship Id="rId3" Type="http://schemas.openxmlformats.org/officeDocument/2006/relationships/image" Target="../media/image146.wmf"/><Relationship Id="rId2" Type="http://schemas.openxmlformats.org/officeDocument/2006/relationships/image" Target="../media/image3.wmf"/><Relationship Id="rId18" Type="http://schemas.openxmlformats.org/officeDocument/2006/relationships/image" Target="../media/image191.wmf"/><Relationship Id="rId17" Type="http://schemas.openxmlformats.org/officeDocument/2006/relationships/image" Target="../media/image190.wmf"/><Relationship Id="rId16" Type="http://schemas.openxmlformats.org/officeDocument/2006/relationships/image" Target="../media/image189.wmf"/><Relationship Id="rId15" Type="http://schemas.openxmlformats.org/officeDocument/2006/relationships/image" Target="../media/image188.wmf"/><Relationship Id="rId14" Type="http://schemas.openxmlformats.org/officeDocument/2006/relationships/image" Target="../media/image187.wmf"/><Relationship Id="rId13" Type="http://schemas.openxmlformats.org/officeDocument/2006/relationships/image" Target="../media/image186.wmf"/><Relationship Id="rId12" Type="http://schemas.openxmlformats.org/officeDocument/2006/relationships/image" Target="../media/image185.wmf"/><Relationship Id="rId11" Type="http://schemas.openxmlformats.org/officeDocument/2006/relationships/image" Target="../media/image128.wmf"/><Relationship Id="rId10" Type="http://schemas.openxmlformats.org/officeDocument/2006/relationships/image" Target="../media/image127.wmf"/><Relationship Id="rId1" Type="http://schemas.openxmlformats.org/officeDocument/2006/relationships/image" Target="../media/image1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80.wmf"/><Relationship Id="rId4" Type="http://schemas.openxmlformats.org/officeDocument/2006/relationships/image" Target="../media/image184.wmf"/><Relationship Id="rId3" Type="http://schemas.openxmlformats.org/officeDocument/2006/relationships/image" Target="../media/image146.wmf"/><Relationship Id="rId2" Type="http://schemas.openxmlformats.org/officeDocument/2006/relationships/image" Target="../media/image3.wmf"/><Relationship Id="rId19" Type="http://schemas.openxmlformats.org/officeDocument/2006/relationships/image" Target="../media/image193.wmf"/><Relationship Id="rId18" Type="http://schemas.openxmlformats.org/officeDocument/2006/relationships/image" Target="../media/image192.wmf"/><Relationship Id="rId17" Type="http://schemas.openxmlformats.org/officeDocument/2006/relationships/image" Target="../media/image179.wmf"/><Relationship Id="rId16" Type="http://schemas.openxmlformats.org/officeDocument/2006/relationships/image" Target="../media/image178.wmf"/><Relationship Id="rId15" Type="http://schemas.openxmlformats.org/officeDocument/2006/relationships/image" Target="../media/image177.wmf"/><Relationship Id="rId14" Type="http://schemas.openxmlformats.org/officeDocument/2006/relationships/image" Target="../media/image5.wmf"/><Relationship Id="rId13" Type="http://schemas.openxmlformats.org/officeDocument/2006/relationships/image" Target="../media/image176.wmf"/><Relationship Id="rId12" Type="http://schemas.openxmlformats.org/officeDocument/2006/relationships/image" Target="../media/image175.wmf"/><Relationship Id="rId11" Type="http://schemas.openxmlformats.org/officeDocument/2006/relationships/image" Target="../media/image128.wmf"/><Relationship Id="rId10" Type="http://schemas.openxmlformats.org/officeDocument/2006/relationships/image" Target="../media/image127.wmf"/><Relationship Id="rId1" Type="http://schemas.openxmlformats.org/officeDocument/2006/relationships/image" Target="../media/image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image" Target="../media/image2.wmf"/><Relationship Id="rId7" Type="http://schemas.openxmlformats.org/officeDocument/2006/relationships/image" Target="../media/image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1" Type="http://schemas.openxmlformats.org/officeDocument/2006/relationships/image" Target="../media/image15.wmf"/><Relationship Id="rId20" Type="http://schemas.openxmlformats.org/officeDocument/2006/relationships/image" Target="../media/image14.wmf"/><Relationship Id="rId2" Type="http://schemas.openxmlformats.org/officeDocument/2006/relationships/image" Target="../media/image26.wmf"/><Relationship Id="rId19" Type="http://schemas.openxmlformats.org/officeDocument/2006/relationships/image" Target="../media/image13.wmf"/><Relationship Id="rId18" Type="http://schemas.openxmlformats.org/officeDocument/2006/relationships/image" Target="../media/image12.wmf"/><Relationship Id="rId17" Type="http://schemas.openxmlformats.org/officeDocument/2006/relationships/image" Target="../media/image11.wmf"/><Relationship Id="rId16" Type="http://schemas.openxmlformats.org/officeDocument/2006/relationships/image" Target="../media/image10.wmf"/><Relationship Id="rId15" Type="http://schemas.openxmlformats.org/officeDocument/2006/relationships/image" Target="../media/image9.wmf"/><Relationship Id="rId14" Type="http://schemas.openxmlformats.org/officeDocument/2006/relationships/image" Target="../media/image8.wmf"/><Relationship Id="rId13" Type="http://schemas.openxmlformats.org/officeDocument/2006/relationships/image" Target="../media/image7.wmf"/><Relationship Id="rId12" Type="http://schemas.openxmlformats.org/officeDocument/2006/relationships/image" Target="../media/image6.wmf"/><Relationship Id="rId11" Type="http://schemas.openxmlformats.org/officeDocument/2006/relationships/image" Target="../media/image5.wmf"/><Relationship Id="rId10" Type="http://schemas.openxmlformats.org/officeDocument/2006/relationships/image" Target="../media/image4.wmf"/><Relationship Id="rId1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4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2.wmf"/><Relationship Id="rId4" Type="http://schemas.openxmlformats.org/officeDocument/2006/relationships/image" Target="../media/image221.wmf"/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4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7" Type="http://schemas.openxmlformats.org/officeDocument/2006/relationships/image" Target="../media/image245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3" Type="http://schemas.openxmlformats.org/officeDocument/2006/relationships/image" Target="../media/image34.wmf"/><Relationship Id="rId12" Type="http://schemas.openxmlformats.org/officeDocument/2006/relationships/image" Target="../media/image11.wmf"/><Relationship Id="rId11" Type="http://schemas.openxmlformats.org/officeDocument/2006/relationships/image" Target="../media/image10.wmf"/><Relationship Id="rId10" Type="http://schemas.openxmlformats.org/officeDocument/2006/relationships/image" Target="../media/image9.wmf"/><Relationship Id="rId1" Type="http://schemas.openxmlformats.org/officeDocument/2006/relationships/image" Target="../media/image31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7" Type="http://schemas.openxmlformats.org/officeDocument/2006/relationships/image" Target="../media/image254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5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5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1.wmf"/><Relationship Id="rId4" Type="http://schemas.openxmlformats.org/officeDocument/2006/relationships/image" Target="../media/image270.wmf"/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5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3426" name="幻灯片图像占位符 103425"/>
          <p:cNvSpPr>
            <a:spLocks noTextEdit="1"/>
          </p:cNvSpPr>
          <p:nvPr>
            <p:ph type="sldImg"/>
          </p:nvPr>
        </p:nvSpPr>
        <p:spPr/>
      </p:sp>
      <p:sp>
        <p:nvSpPr>
          <p:cNvPr id="103427" name="文本占位符 1034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3666" name="幻灯片图像占位符 113665"/>
          <p:cNvSpPr>
            <a:spLocks noTextEdit="1"/>
          </p:cNvSpPr>
          <p:nvPr>
            <p:ph type="sldImg"/>
          </p:nvPr>
        </p:nvSpPr>
        <p:spPr/>
      </p:sp>
      <p:sp>
        <p:nvSpPr>
          <p:cNvPr id="113667" name="文本占位符 1136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4690" name="幻灯片图像占位符 114689"/>
          <p:cNvSpPr>
            <a:spLocks noTextEdit="1"/>
          </p:cNvSpPr>
          <p:nvPr>
            <p:ph type="sldImg"/>
          </p:nvPr>
        </p:nvSpPr>
        <p:spPr/>
      </p:sp>
      <p:sp>
        <p:nvSpPr>
          <p:cNvPr id="114691" name="文本占位符 11469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5714" name="幻灯片图像占位符 115713"/>
          <p:cNvSpPr>
            <a:spLocks noTextEdit="1"/>
          </p:cNvSpPr>
          <p:nvPr>
            <p:ph type="sldImg"/>
          </p:nvPr>
        </p:nvSpPr>
        <p:spPr/>
      </p:sp>
      <p:sp>
        <p:nvSpPr>
          <p:cNvPr id="115715" name="文本占位符 1157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2226" name="幻灯片图像占位符 52225"/>
          <p:cNvSpPr>
            <a:spLocks noTextEdit="1"/>
          </p:cNvSpPr>
          <p:nvPr>
            <p:ph type="sldImg"/>
          </p:nvPr>
        </p:nvSpPr>
        <p:spPr/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4274" name="幻灯片图像占位符 54273"/>
          <p:cNvSpPr>
            <a:spLocks noTextEdit="1"/>
          </p:cNvSpPr>
          <p:nvPr>
            <p:ph type="sldImg"/>
          </p:nvPr>
        </p:nvSpPr>
        <p:spPr/>
      </p:sp>
      <p:sp>
        <p:nvSpPr>
          <p:cNvPr id="54275" name="文本占位符 542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5298" name="幻灯片图像占位符 55297"/>
          <p:cNvSpPr>
            <a:spLocks noTextEdit="1"/>
          </p:cNvSpPr>
          <p:nvPr>
            <p:ph type="sldImg"/>
          </p:nvPr>
        </p:nvSpPr>
        <p:spPr/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8370" name="幻灯片图像占位符 58369"/>
          <p:cNvSpPr>
            <a:spLocks noTextEdit="1"/>
          </p:cNvSpPr>
          <p:nvPr>
            <p:ph type="sldImg"/>
          </p:nvPr>
        </p:nvSpPr>
        <p:spPr/>
      </p:sp>
      <p:sp>
        <p:nvSpPr>
          <p:cNvPr id="58371" name="文本占位符 5837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6322" name="幻灯片图像占位符 56321"/>
          <p:cNvSpPr>
            <a:spLocks noTextEdit="1"/>
          </p:cNvSpPr>
          <p:nvPr>
            <p:ph type="sldImg"/>
          </p:nvPr>
        </p:nvSpPr>
        <p:spPr/>
      </p:sp>
      <p:sp>
        <p:nvSpPr>
          <p:cNvPr id="56323" name="文本占位符 563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5474" name="幻灯片图像占位符 105473"/>
          <p:cNvSpPr>
            <a:spLocks noTextEdit="1"/>
          </p:cNvSpPr>
          <p:nvPr>
            <p:ph type="sldImg"/>
          </p:nvPr>
        </p:nvSpPr>
        <p:spPr/>
      </p:sp>
      <p:sp>
        <p:nvSpPr>
          <p:cNvPr id="105475" name="文本占位符 1054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6498" name="幻灯片图像占位符 106497"/>
          <p:cNvSpPr>
            <a:spLocks noTextEdit="1"/>
          </p:cNvSpPr>
          <p:nvPr>
            <p:ph type="sldImg"/>
          </p:nvPr>
        </p:nvSpPr>
        <p:spPr/>
      </p:sp>
      <p:sp>
        <p:nvSpPr>
          <p:cNvPr id="106499" name="文本占位符 1064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4450" name="幻灯片图像占位符 104449"/>
          <p:cNvSpPr>
            <a:spLocks noTextEdit="1"/>
          </p:cNvSpPr>
          <p:nvPr>
            <p:ph type="sldImg"/>
          </p:nvPr>
        </p:nvSpPr>
        <p:spPr/>
      </p:sp>
      <p:sp>
        <p:nvSpPr>
          <p:cNvPr id="104451" name="文本占位符 1044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7522" name="幻灯片图像占位符 107521"/>
          <p:cNvSpPr>
            <a:spLocks noTextEdit="1"/>
          </p:cNvSpPr>
          <p:nvPr>
            <p:ph type="sldImg"/>
          </p:nvPr>
        </p:nvSpPr>
        <p:spPr/>
      </p:sp>
      <p:sp>
        <p:nvSpPr>
          <p:cNvPr id="107523" name="文本占位符 1075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8546" name="幻灯片图像占位符 108545"/>
          <p:cNvSpPr>
            <a:spLocks noTextEdit="1"/>
          </p:cNvSpPr>
          <p:nvPr>
            <p:ph type="sldImg"/>
          </p:nvPr>
        </p:nvSpPr>
        <p:spPr/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9570" name="幻灯片图像占位符 109569"/>
          <p:cNvSpPr>
            <a:spLocks noTextEdit="1"/>
          </p:cNvSpPr>
          <p:nvPr>
            <p:ph type="sldImg"/>
          </p:nvPr>
        </p:nvSpPr>
        <p:spPr/>
      </p:sp>
      <p:sp>
        <p:nvSpPr>
          <p:cNvPr id="109571" name="文本占位符 10957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0594" name="幻灯片图像占位符 110593"/>
          <p:cNvSpPr>
            <a:spLocks noTextEdit="1"/>
          </p:cNvSpPr>
          <p:nvPr>
            <p:ph type="sldImg"/>
          </p:nvPr>
        </p:nvSpPr>
        <p:spPr/>
      </p:sp>
      <p:sp>
        <p:nvSpPr>
          <p:cNvPr id="110595" name="文本占位符 110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1618" name="幻灯片图像占位符 111617"/>
          <p:cNvSpPr>
            <a:spLocks noTextEdit="1"/>
          </p:cNvSpPr>
          <p:nvPr>
            <p:ph type="sldImg"/>
          </p:nvPr>
        </p:nvSpPr>
        <p:spPr/>
      </p:sp>
      <p:sp>
        <p:nvSpPr>
          <p:cNvPr id="111619" name="文本占位符 1116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2642" name="幻灯片图像占位符 112641"/>
          <p:cNvSpPr>
            <a:spLocks noTextEdit="1"/>
          </p:cNvSpPr>
          <p:nvPr>
            <p:ph type="sldImg"/>
          </p:nvPr>
        </p:nvSpPr>
        <p:spPr/>
      </p:sp>
      <p:sp>
        <p:nvSpPr>
          <p:cNvPr id="112643" name="文本占位符 1126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3666" name="幻灯片图像占位符 113665"/>
          <p:cNvSpPr>
            <a:spLocks noTextEdit="1"/>
          </p:cNvSpPr>
          <p:nvPr>
            <p:ph type="sldImg"/>
          </p:nvPr>
        </p:nvSpPr>
        <p:spPr/>
      </p:sp>
      <p:sp>
        <p:nvSpPr>
          <p:cNvPr id="113667" name="文本占位符 1136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7586" name="幻灯片图像占位符 67585"/>
          <p:cNvSpPr>
            <a:spLocks noTextEdit="1"/>
          </p:cNvSpPr>
          <p:nvPr>
            <p:ph type="sldImg"/>
          </p:nvPr>
        </p:nvSpPr>
        <p:spPr/>
      </p:sp>
      <p:sp>
        <p:nvSpPr>
          <p:cNvPr id="67587" name="文本占位符 6758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8610" name="幻灯片图像占位符 68609"/>
          <p:cNvSpPr>
            <a:spLocks noTextEdit="1"/>
          </p:cNvSpPr>
          <p:nvPr>
            <p:ph type="sldImg"/>
          </p:nvPr>
        </p:nvSpPr>
        <p:spPr/>
      </p:sp>
      <p:sp>
        <p:nvSpPr>
          <p:cNvPr id="68611" name="文本占位符 6861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9634" name="幻灯片图像占位符 69633"/>
          <p:cNvSpPr>
            <a:spLocks noTextEdit="1"/>
          </p:cNvSpPr>
          <p:nvPr>
            <p:ph type="sldImg"/>
          </p:nvPr>
        </p:nvSpPr>
        <p:spPr/>
      </p:sp>
      <p:sp>
        <p:nvSpPr>
          <p:cNvPr id="69635" name="文本占位符 696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5474" name="幻灯片图像占位符 105473"/>
          <p:cNvSpPr>
            <a:spLocks noTextEdit="1"/>
          </p:cNvSpPr>
          <p:nvPr>
            <p:ph type="sldImg"/>
          </p:nvPr>
        </p:nvSpPr>
        <p:spPr/>
      </p:sp>
      <p:sp>
        <p:nvSpPr>
          <p:cNvPr id="105475" name="文本占位符 1054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0658" name="幻灯片图像占位符 70657"/>
          <p:cNvSpPr>
            <a:spLocks noTextEdit="1"/>
          </p:cNvSpPr>
          <p:nvPr>
            <p:ph type="sldImg"/>
          </p:nvPr>
        </p:nvSpPr>
        <p:spPr/>
      </p:sp>
      <p:sp>
        <p:nvSpPr>
          <p:cNvPr id="70659" name="文本占位符 7065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1682" name="幻灯片图像占位符 71681"/>
          <p:cNvSpPr>
            <a:spLocks noTextEdit="1"/>
          </p:cNvSpPr>
          <p:nvPr>
            <p:ph type="sldImg"/>
          </p:nvPr>
        </p:nvSpPr>
        <p:spPr/>
      </p:sp>
      <p:sp>
        <p:nvSpPr>
          <p:cNvPr id="71683" name="文本占位符 716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2706" name="幻灯片图像占位符 72705"/>
          <p:cNvSpPr>
            <a:spLocks noTextEdit="1"/>
          </p:cNvSpPr>
          <p:nvPr>
            <p:ph type="sldImg"/>
          </p:nvPr>
        </p:nvSpPr>
        <p:spPr/>
      </p:sp>
      <p:sp>
        <p:nvSpPr>
          <p:cNvPr id="72707" name="文本占位符 7270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3730" name="幻灯片图像占位符 73729"/>
          <p:cNvSpPr>
            <a:spLocks noTextEdit="1"/>
          </p:cNvSpPr>
          <p:nvPr>
            <p:ph type="sldImg"/>
          </p:nvPr>
        </p:nvSpPr>
        <p:spPr/>
      </p:sp>
      <p:sp>
        <p:nvSpPr>
          <p:cNvPr id="73731" name="文本占位符 7373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4754" name="幻灯片图像占位符 74753"/>
          <p:cNvSpPr>
            <a:spLocks noTextEdit="1"/>
          </p:cNvSpPr>
          <p:nvPr>
            <p:ph type="sldImg"/>
          </p:nvPr>
        </p:nvSpPr>
        <p:spPr/>
      </p:sp>
      <p:sp>
        <p:nvSpPr>
          <p:cNvPr id="74755" name="文本占位符 7475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5778" name="幻灯片图像占位符 75777"/>
          <p:cNvSpPr>
            <a:spLocks noTextEdit="1"/>
          </p:cNvSpPr>
          <p:nvPr>
            <p:ph type="sldImg"/>
          </p:nvPr>
        </p:nvSpPr>
        <p:spPr/>
      </p:sp>
      <p:sp>
        <p:nvSpPr>
          <p:cNvPr id="75779" name="文本占位符 757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6802" name="幻灯片图像占位符 76801"/>
          <p:cNvSpPr>
            <a:spLocks noTextEdit="1"/>
          </p:cNvSpPr>
          <p:nvPr>
            <p:ph type="sldImg"/>
          </p:nvPr>
        </p:nvSpPr>
        <p:spPr/>
      </p:sp>
      <p:sp>
        <p:nvSpPr>
          <p:cNvPr id="76803" name="文本占位符 7680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7826" name="幻灯片图像占位符 77825"/>
          <p:cNvSpPr>
            <a:spLocks noTextEdit="1"/>
          </p:cNvSpPr>
          <p:nvPr>
            <p:ph type="sldImg"/>
          </p:nvPr>
        </p:nvSpPr>
        <p:spPr/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8850" name="幻灯片图像占位符 78849"/>
          <p:cNvSpPr>
            <a:spLocks noTextEdit="1"/>
          </p:cNvSpPr>
          <p:nvPr>
            <p:ph type="sldImg"/>
          </p:nvPr>
        </p:nvSpPr>
        <p:spPr/>
      </p:sp>
      <p:sp>
        <p:nvSpPr>
          <p:cNvPr id="78851" name="文本占位符 788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9874" name="幻灯片图像占位符 79873"/>
          <p:cNvSpPr>
            <a:spLocks noTextEdit="1"/>
          </p:cNvSpPr>
          <p:nvPr>
            <p:ph type="sldImg"/>
          </p:nvPr>
        </p:nvSpPr>
        <p:spPr/>
      </p:sp>
      <p:sp>
        <p:nvSpPr>
          <p:cNvPr id="79875" name="文本占位符 798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6498" name="幻灯片图像占位符 106497"/>
          <p:cNvSpPr>
            <a:spLocks noTextEdit="1"/>
          </p:cNvSpPr>
          <p:nvPr>
            <p:ph type="sldImg"/>
          </p:nvPr>
        </p:nvSpPr>
        <p:spPr/>
      </p:sp>
      <p:sp>
        <p:nvSpPr>
          <p:cNvPr id="106499" name="文本占位符 1064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0898" name="幻灯片图像占位符 80897"/>
          <p:cNvSpPr>
            <a:spLocks noTextEdit="1"/>
          </p:cNvSpPr>
          <p:nvPr>
            <p:ph type="sldImg"/>
          </p:nvPr>
        </p:nvSpPr>
        <p:spPr/>
      </p:sp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1922" name="幻灯片图像占位符 81921"/>
          <p:cNvSpPr>
            <a:spLocks noTextEdit="1"/>
          </p:cNvSpPr>
          <p:nvPr>
            <p:ph type="sldImg"/>
          </p:nvPr>
        </p:nvSpPr>
        <p:spPr/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2946" name="幻灯片图像占位符 82945"/>
          <p:cNvSpPr>
            <a:spLocks noTextEdit="1"/>
          </p:cNvSpPr>
          <p:nvPr>
            <p:ph type="sldImg"/>
          </p:nvPr>
        </p:nvSpPr>
        <p:spPr/>
      </p:sp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3970" name="幻灯片图像占位符 83969"/>
          <p:cNvSpPr>
            <a:spLocks noTextEdit="1"/>
          </p:cNvSpPr>
          <p:nvPr>
            <p:ph type="sldImg"/>
          </p:nvPr>
        </p:nvSpPr>
        <p:spPr/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4994" name="幻灯片图像占位符 84993"/>
          <p:cNvSpPr>
            <a:spLocks noTextEdit="1"/>
          </p:cNvSpPr>
          <p:nvPr>
            <p:ph type="sldImg"/>
          </p:nvPr>
        </p:nvSpPr>
        <p:spPr/>
      </p:sp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6018" name="幻灯片图像占位符 86017"/>
          <p:cNvSpPr>
            <a:spLocks noTextEdit="1"/>
          </p:cNvSpPr>
          <p:nvPr>
            <p:ph type="sldImg"/>
          </p:nvPr>
        </p:nvSpPr>
        <p:spPr/>
      </p:sp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7042" name="幻灯片图像占位符 87041"/>
          <p:cNvSpPr>
            <a:spLocks noTextEdit="1"/>
          </p:cNvSpPr>
          <p:nvPr>
            <p:ph type="sldImg"/>
          </p:nvPr>
        </p:nvSpPr>
        <p:spPr/>
      </p:sp>
      <p:sp>
        <p:nvSpPr>
          <p:cNvPr id="87043" name="文本占位符 870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8066" name="幻灯片图像占位符 88065"/>
          <p:cNvSpPr>
            <a:spLocks noTextEdit="1"/>
          </p:cNvSpPr>
          <p:nvPr>
            <p:ph type="sldImg"/>
          </p:nvPr>
        </p:nvSpPr>
        <p:spPr/>
      </p:sp>
      <p:sp>
        <p:nvSpPr>
          <p:cNvPr id="88067" name="文本占位符 880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8850" name="幻灯片图像占位符 78849"/>
          <p:cNvSpPr>
            <a:spLocks noTextEdit="1"/>
          </p:cNvSpPr>
          <p:nvPr>
            <p:ph type="sldImg"/>
          </p:nvPr>
        </p:nvSpPr>
        <p:spPr/>
      </p:sp>
      <p:sp>
        <p:nvSpPr>
          <p:cNvPr id="78851" name="文本占位符 788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9874" name="幻灯片图像占位符 79873"/>
          <p:cNvSpPr>
            <a:spLocks noTextEdit="1"/>
          </p:cNvSpPr>
          <p:nvPr>
            <p:ph type="sldImg"/>
          </p:nvPr>
        </p:nvSpPr>
        <p:spPr/>
      </p:sp>
      <p:sp>
        <p:nvSpPr>
          <p:cNvPr id="79875" name="文本占位符 798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7522" name="幻灯片图像占位符 107521"/>
          <p:cNvSpPr>
            <a:spLocks noTextEdit="1"/>
          </p:cNvSpPr>
          <p:nvPr>
            <p:ph type="sldImg"/>
          </p:nvPr>
        </p:nvSpPr>
        <p:spPr/>
      </p:sp>
      <p:sp>
        <p:nvSpPr>
          <p:cNvPr id="107523" name="文本占位符 1075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0898" name="幻灯片图像占位符 80897"/>
          <p:cNvSpPr>
            <a:spLocks noTextEdit="1"/>
          </p:cNvSpPr>
          <p:nvPr>
            <p:ph type="sldImg"/>
          </p:nvPr>
        </p:nvSpPr>
        <p:spPr/>
      </p:sp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1922" name="幻灯片图像占位符 81921"/>
          <p:cNvSpPr>
            <a:spLocks noTextEdit="1"/>
          </p:cNvSpPr>
          <p:nvPr>
            <p:ph type="sldImg"/>
          </p:nvPr>
        </p:nvSpPr>
        <p:spPr/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2946" name="幻灯片图像占位符 82945"/>
          <p:cNvSpPr>
            <a:spLocks noTextEdit="1"/>
          </p:cNvSpPr>
          <p:nvPr>
            <p:ph type="sldImg"/>
          </p:nvPr>
        </p:nvSpPr>
        <p:spPr/>
      </p:sp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3970" name="幻灯片图像占位符 83969"/>
          <p:cNvSpPr>
            <a:spLocks noTextEdit="1"/>
          </p:cNvSpPr>
          <p:nvPr>
            <p:ph type="sldImg"/>
          </p:nvPr>
        </p:nvSpPr>
        <p:spPr/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4994" name="幻灯片图像占位符 84993"/>
          <p:cNvSpPr>
            <a:spLocks noTextEdit="1"/>
          </p:cNvSpPr>
          <p:nvPr>
            <p:ph type="sldImg"/>
          </p:nvPr>
        </p:nvSpPr>
        <p:spPr/>
      </p:sp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6018" name="幻灯片图像占位符 86017"/>
          <p:cNvSpPr>
            <a:spLocks noTextEdit="1"/>
          </p:cNvSpPr>
          <p:nvPr>
            <p:ph type="sldImg"/>
          </p:nvPr>
        </p:nvSpPr>
        <p:spPr/>
      </p:sp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1682" name="幻灯片图像占位符 71681"/>
          <p:cNvSpPr>
            <a:spLocks noTextEdit="1"/>
          </p:cNvSpPr>
          <p:nvPr>
            <p:ph type="sldImg"/>
          </p:nvPr>
        </p:nvSpPr>
        <p:spPr/>
      </p:sp>
      <p:sp>
        <p:nvSpPr>
          <p:cNvPr id="71683" name="文本占位符 716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zh-CN"/>
              <a:t>http://tech.sina.com.cn/d/2005-03-22/0954557554.shtml</a:t>
            </a:r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7042" name="幻灯片图像占位符 87041"/>
          <p:cNvSpPr>
            <a:spLocks noTextEdit="1"/>
          </p:cNvSpPr>
          <p:nvPr>
            <p:ph type="sldImg"/>
          </p:nvPr>
        </p:nvSpPr>
        <p:spPr/>
      </p:sp>
      <p:sp>
        <p:nvSpPr>
          <p:cNvPr id="87043" name="文本占位符 870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6802" name="幻灯片图像占位符 76801"/>
          <p:cNvSpPr>
            <a:spLocks noTextEdit="1"/>
          </p:cNvSpPr>
          <p:nvPr>
            <p:ph type="sldImg"/>
          </p:nvPr>
        </p:nvSpPr>
        <p:spPr/>
      </p:sp>
      <p:sp>
        <p:nvSpPr>
          <p:cNvPr id="76803" name="文本占位符 7680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zh-CN" dirty="0" err="1"/>
              <a:t>http://search.tom.com/searchpicsnap.php?word</a:t>
            </a:r>
            <a:r>
              <a:rPr lang="en-US" altLang="zh-CN" dirty="0" err="1"/>
              <a:t>=%BA%CB%B1%AC%D5%A8&amp;cntotal=6&amp;entotal=278&amp;lang=cn&amp;pages</a:t>
            </a:r>
            <a:r>
              <a:rPr lang="en-US" altLang="zh-CN"/>
              <a:t>=4&amp;picnumber=45</a:t>
            </a:r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5778" name="幻灯片图像占位符 75777"/>
          <p:cNvSpPr>
            <a:spLocks noTextEdit="1"/>
          </p:cNvSpPr>
          <p:nvPr>
            <p:ph type="sldImg"/>
          </p:nvPr>
        </p:nvSpPr>
        <p:spPr/>
      </p:sp>
      <p:sp>
        <p:nvSpPr>
          <p:cNvPr id="75779" name="文本占位符 757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马四版</a:t>
            </a:r>
            <a:r>
              <a:rPr lang="en-US" altLang="zh-CN"/>
              <a:t>P206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8546" name="幻灯片图像占位符 108545"/>
          <p:cNvSpPr>
            <a:spLocks noTextEdit="1"/>
          </p:cNvSpPr>
          <p:nvPr>
            <p:ph type="sldImg"/>
          </p:nvPr>
        </p:nvSpPr>
        <p:spPr/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2706" name="幻灯片图像占位符 72705"/>
          <p:cNvSpPr>
            <a:spLocks noTextEdit="1"/>
          </p:cNvSpPr>
          <p:nvPr>
            <p:ph type="sldImg"/>
          </p:nvPr>
        </p:nvSpPr>
        <p:spPr/>
      </p:sp>
      <p:sp>
        <p:nvSpPr>
          <p:cNvPr id="72707" name="文本占位符 7270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zh-CN" dirty="0" err="1"/>
              <a:t>http://www.atominfo.com.cn/knowledge/know_chinahn_qinshan.htm</a:t>
            </a:r>
            <a:endParaRPr lang="en-US" altLang="zh-CN"/>
          </a:p>
          <a:p>
            <a:pPr lvl="0"/>
            <a:r>
              <a:rPr lang="en-US" altLang="zh-CN"/>
              <a:t>http://www.southcn.com/news/gdnews/zhzt/fzxdl/cytp/200403040412.htm</a:t>
            </a:r>
            <a:endParaRPr lang="en-US" altLang="zh-CN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3730" name="幻灯片图像占位符 73729"/>
          <p:cNvSpPr>
            <a:spLocks noTextEdit="1"/>
          </p:cNvSpPr>
          <p:nvPr>
            <p:ph type="sldImg"/>
          </p:nvPr>
        </p:nvSpPr>
        <p:spPr/>
      </p:sp>
      <p:sp>
        <p:nvSpPr>
          <p:cNvPr id="73731" name="文本占位符 7373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zh-CN"/>
              <a:t>http://www.hsm.com.cn/news/2005/1228/68/10903.shtml</a:t>
            </a:r>
            <a:endParaRPr lang="en-US" altLang="zh-CN"/>
          </a:p>
          <a:p>
            <a:pPr lvl="0"/>
            <a:r>
              <a:rPr lang="en-US" altLang="zh-CN"/>
              <a:t>http://www.js.chinanews.com.cn/2002-09-30/1/19718.html</a:t>
            </a:r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8066" name="幻灯片图像占位符 88065"/>
          <p:cNvSpPr>
            <a:spLocks noTextEdit="1"/>
          </p:cNvSpPr>
          <p:nvPr>
            <p:ph type="sldImg"/>
          </p:nvPr>
        </p:nvSpPr>
        <p:spPr/>
      </p:sp>
      <p:sp>
        <p:nvSpPr>
          <p:cNvPr id="88067" name="文本占位符 880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4754" name="幻灯片图像占位符 74753"/>
          <p:cNvSpPr>
            <a:spLocks noTextEdit="1"/>
          </p:cNvSpPr>
          <p:nvPr>
            <p:ph type="sldImg"/>
          </p:nvPr>
        </p:nvSpPr>
        <p:spPr/>
      </p:sp>
      <p:sp>
        <p:nvSpPr>
          <p:cNvPr id="74755" name="文本占位符 7475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en-US" dirty="0"/>
              <a:t>http://</a:t>
            </a:r>
            <a:r>
              <a:rPr lang="en-US" altLang="en-US" dirty="0" err="1"/>
              <a:t>search.tom.com/searchpicsnap.php?word</a:t>
            </a:r>
            <a:r>
              <a:rPr lang="en-US" altLang="en-US" dirty="0"/>
              <a:t>=%BA%CB%B1%AC%D5%A8&amp;cntotal=6&amp;entotal=278&amp;lang=</a:t>
            </a:r>
            <a:r>
              <a:rPr lang="en-US" altLang="en-US" dirty="0" err="1"/>
              <a:t>cn&amp;pages</a:t>
            </a:r>
            <a:r>
              <a:rPr lang="en-US" altLang="en-US" dirty="0"/>
              <a:t>=4&amp;picnumber=38</a:t>
            </a:r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9090" name="幻灯片图像占位符 89089"/>
          <p:cNvSpPr>
            <a:spLocks noTextEdit="1"/>
          </p:cNvSpPr>
          <p:nvPr>
            <p:ph type="sldImg"/>
          </p:nvPr>
        </p:nvSpPr>
        <p:spPr/>
      </p:sp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0114" name="幻灯片图像占位符 90113"/>
          <p:cNvSpPr>
            <a:spLocks noTextEdit="1"/>
          </p:cNvSpPr>
          <p:nvPr>
            <p:ph type="sldImg"/>
          </p:nvPr>
        </p:nvSpPr>
        <p:spPr/>
      </p:sp>
      <p:sp>
        <p:nvSpPr>
          <p:cNvPr id="90115" name="文本占位符 901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1138" name="幻灯片图像占位符 91137"/>
          <p:cNvSpPr>
            <a:spLocks noTextEdit="1"/>
          </p:cNvSpPr>
          <p:nvPr>
            <p:ph type="sldImg"/>
          </p:nvPr>
        </p:nvSpPr>
        <p:spPr/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2162" name="幻灯片图像占位符 92161"/>
          <p:cNvSpPr>
            <a:spLocks noTextEdit="1"/>
          </p:cNvSpPr>
          <p:nvPr>
            <p:ph type="sldImg"/>
          </p:nvPr>
        </p:nvSpPr>
        <p:spPr/>
      </p:sp>
      <p:sp>
        <p:nvSpPr>
          <p:cNvPr id="92163" name="文本占位符 9216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3186" name="幻灯片图像占位符 93185"/>
          <p:cNvSpPr>
            <a:spLocks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4210" name="幻灯片图像占位符 94209"/>
          <p:cNvSpPr>
            <a:spLocks noTextEdit="1"/>
          </p:cNvSpPr>
          <p:nvPr>
            <p:ph type="sldImg"/>
          </p:nvPr>
        </p:nvSpPr>
        <p:spPr/>
      </p:sp>
      <p:sp>
        <p:nvSpPr>
          <p:cNvPr id="94211" name="文本占位符 9421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9570" name="幻灯片图像占位符 109569"/>
          <p:cNvSpPr>
            <a:spLocks noTextEdit="1"/>
          </p:cNvSpPr>
          <p:nvPr>
            <p:ph type="sldImg"/>
          </p:nvPr>
        </p:nvSpPr>
        <p:spPr/>
      </p:sp>
      <p:sp>
        <p:nvSpPr>
          <p:cNvPr id="109571" name="文本占位符 10957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0594" name="幻灯片图像占位符 110593"/>
          <p:cNvSpPr>
            <a:spLocks noTextEdit="1"/>
          </p:cNvSpPr>
          <p:nvPr>
            <p:ph type="sldImg"/>
          </p:nvPr>
        </p:nvSpPr>
        <p:spPr/>
      </p:sp>
      <p:sp>
        <p:nvSpPr>
          <p:cNvPr id="110595" name="文本占位符 110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1618" name="幻灯片图像占位符 111617"/>
          <p:cNvSpPr>
            <a:spLocks noTextEdit="1"/>
          </p:cNvSpPr>
          <p:nvPr>
            <p:ph type="sldImg"/>
          </p:nvPr>
        </p:nvSpPr>
        <p:spPr/>
      </p:sp>
      <p:sp>
        <p:nvSpPr>
          <p:cNvPr id="111619" name="文本占位符 1116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2150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075" name="组合 2150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076" name="任意多边形 2150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7" name="任意多边形 2150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8" name="任意多边形 2150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9" name="任意多边形 2151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0" name="任意多边形 2151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1" name="任意多边形 2151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2" name="任意多边形 2151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83" name="任意多边形 2151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4" name="任意多边形 2151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5" name="任意多边形 2151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6" name="任意多边形 2151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7" name="任意多边形 2151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8" name="任意多边形 2151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089" name="组合 21520"/>
            <p:cNvGrpSpPr/>
            <p:nvPr userDrawn="1"/>
          </p:nvGrpSpPr>
          <p:grpSpPr>
            <a:xfrm rot="3220060">
              <a:off x="2630" y="753"/>
              <a:ext cx="569" cy="637"/>
              <a:chOff x="1727" y="866"/>
              <a:chExt cx="129" cy="157"/>
            </a:xfrm>
          </p:grpSpPr>
          <p:sp>
            <p:nvSpPr>
              <p:cNvPr id="3090" name="任意多边形 2152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1" name="任意多边形 2152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2" name="任意多边形 2152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93" name="组合 21524"/>
            <p:cNvGrpSpPr/>
            <p:nvPr userDrawn="1"/>
          </p:nvGrpSpPr>
          <p:grpSpPr>
            <a:xfrm rot="-6691250">
              <a:off x="3635" y="131"/>
              <a:ext cx="356" cy="607"/>
              <a:chOff x="1727" y="866"/>
              <a:chExt cx="129" cy="157"/>
            </a:xfrm>
          </p:grpSpPr>
          <p:sp>
            <p:nvSpPr>
              <p:cNvPr id="3094" name="任意多边形 2152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5" name="任意多边形 2152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6" name="任意多边形 2152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97" name="组合 2152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98" name="任意多边形 2152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9" name="任意多边形 2153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0" name="任意多边形 2153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01" name="组合 21532"/>
            <p:cNvGrpSpPr/>
            <p:nvPr userDrawn="1"/>
          </p:nvGrpSpPr>
          <p:grpSpPr>
            <a:xfrm rot="4106450" flipH="1">
              <a:off x="392" y="260"/>
              <a:ext cx="709" cy="892"/>
              <a:chOff x="1727" y="866"/>
              <a:chExt cx="129" cy="157"/>
            </a:xfrm>
          </p:grpSpPr>
          <p:sp>
            <p:nvSpPr>
              <p:cNvPr id="3102" name="任意多边形 2153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3" name="任意多边形 2153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4" name="任意多边形 2153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05" name="组合 2153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3106" name="任意多边形 2153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7" name="任意多边形 2153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8" name="任意多边形 2153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09" name="任意多边形 2154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任意多边形 2154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1" name="任意多边形 2154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任意多边形 2154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任意多边形 2154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4" name="任意多边形 2154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5" name="任意多边形 2154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551" name="标题 2155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 sz="5200" b="1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1552" name="副标题 2155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1548" name="日期占位符 215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 b="0">
                <a:latin typeface="Verdana" panose="020B0604030504040204" pitchFamily="34" charset="0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1549" name="页脚占位符 215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 b="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21550" name="灯片编号占位符 2154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 b="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2150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075" name="组合 2150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076" name="任意多边形 2150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7" name="任意多边形 2150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8" name="任意多边形 2150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9" name="任意多边形 2151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0" name="任意多边形 2151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1" name="任意多边形 2151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2" name="任意多边形 2151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83" name="任意多边形 2151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4" name="任意多边形 2151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5" name="任意多边形 2151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6" name="任意多边形 2151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7" name="任意多边形 2151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8" name="任意多边形 2151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089" name="组合 21520"/>
            <p:cNvGrpSpPr/>
            <p:nvPr userDrawn="1"/>
          </p:nvGrpSpPr>
          <p:grpSpPr>
            <a:xfrm rot="3220060">
              <a:off x="2630" y="753"/>
              <a:ext cx="569" cy="637"/>
              <a:chOff x="1727" y="866"/>
              <a:chExt cx="129" cy="157"/>
            </a:xfrm>
          </p:grpSpPr>
          <p:sp>
            <p:nvSpPr>
              <p:cNvPr id="3090" name="任意多边形 2152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1" name="任意多边形 2152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2" name="任意多边形 2152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93" name="组合 21524"/>
            <p:cNvGrpSpPr/>
            <p:nvPr userDrawn="1"/>
          </p:nvGrpSpPr>
          <p:grpSpPr>
            <a:xfrm rot="-6691250">
              <a:off x="3635" y="131"/>
              <a:ext cx="356" cy="607"/>
              <a:chOff x="1727" y="866"/>
              <a:chExt cx="129" cy="157"/>
            </a:xfrm>
          </p:grpSpPr>
          <p:sp>
            <p:nvSpPr>
              <p:cNvPr id="3094" name="任意多边形 2152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5" name="任意多边形 2152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6" name="任意多边形 2152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97" name="组合 2152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98" name="任意多边形 2152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9" name="任意多边形 2153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0" name="任意多边形 2153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01" name="组合 21532"/>
            <p:cNvGrpSpPr/>
            <p:nvPr userDrawn="1"/>
          </p:nvGrpSpPr>
          <p:grpSpPr>
            <a:xfrm rot="4106450" flipH="1">
              <a:off x="392" y="260"/>
              <a:ext cx="709" cy="892"/>
              <a:chOff x="1727" y="866"/>
              <a:chExt cx="129" cy="157"/>
            </a:xfrm>
          </p:grpSpPr>
          <p:sp>
            <p:nvSpPr>
              <p:cNvPr id="3102" name="任意多边形 2153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3" name="任意多边形 2153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4" name="任意多边形 2153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05" name="组合 2153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3106" name="任意多边形 2153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7" name="任意多边形 2153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8" name="任意多边形 2153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09" name="任意多边形 2154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任意多边形 2154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1" name="任意多边形 2154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任意多边形 2154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任意多边形 2154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4" name="任意多边形 2154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5" name="任意多边形 2154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551" name="标题 2155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 sz="5200" b="1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1552" name="副标题 2155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1548" name="日期占位符 215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 b="0">
                <a:latin typeface="Verdana" panose="020B0604030504040204" pitchFamily="34" charset="0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1549" name="页脚占位符 215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 b="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21550" name="灯片编号占位符 2154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 b="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248" y="134303"/>
            <a:ext cx="8243888" cy="13144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248" y="134303"/>
            <a:ext cx="8243888" cy="13144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file:///D:\3%2020190509---\&#29289;&#29702;&#23398;&#19979;&#20876;&#30446;&#24405;.ppt" TargetMode="Externa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hyperlink" Target="file:///D:\3%2020190509---\&#29289;&#29702;&#23398;&#19979;&#20876;&#30446;&#24405;.ppt" TargetMode="Externa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048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2048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" name="组合 2048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2048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2048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048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2" name="任意多边形 2048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组合 2048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2048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任意多边形 2049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任意多边形 2049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任意多边形 2049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2049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9" name="组合 2049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20495"/>
                <p:cNvSpPr/>
                <p:nvPr userDrawn="1"/>
              </p:nvSpPr>
              <p:spPr>
                <a:xfrm rot="4200091">
                  <a:off x="-242" y="1805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任意多边形 20496"/>
                <p:cNvSpPr/>
                <p:nvPr userDrawn="1"/>
              </p:nvSpPr>
              <p:spPr>
                <a:xfrm rot="4200091">
                  <a:off x="123" y="1759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任意多边形 20497"/>
                <p:cNvSpPr/>
                <p:nvPr userDrawn="1"/>
              </p:nvSpPr>
              <p:spPr>
                <a:xfrm rot="4200091">
                  <a:off x="197" y="1719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2049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2049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任意多边形 2050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任意多边形 2050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7" name="组合 2050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2050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任意多边形 2050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任意多边形 2050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51" name="组合 2050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2050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任意多边形 2050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任意多边形 2050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55" name="任意多边形 2051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2051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2051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2051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2051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2051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2051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任意多边形 2051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任意多边形 2051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2051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2052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2052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2052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2052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25" name="标题 2052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0" name="文本占位符 2052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7" name="日期占位符 2052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0528" name="页脚占位符 2052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529" name="灯片编号占位符 2052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74" name="矩形 20529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A9"/>
              </a:gs>
              <a:gs pos="100000">
                <a:srgbClr val="0000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5" name="矩形 2053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44A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6" name="动作按钮: 前进或下一项 20531">
            <a:hlinkClick r:id="" action="ppaction://hlinkshowjump?jump=nextslide"/>
          </p:cNvPr>
          <p:cNvSpPr/>
          <p:nvPr/>
        </p:nvSpPr>
        <p:spPr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7" name="动作按钮: 后退或前一项 20532">
            <a:hlinkClick r:id="" action="ppaction://hlinkshowjump?jump=previousslide"/>
          </p:cNvPr>
          <p:cNvSpPr/>
          <p:nvPr/>
        </p:nvSpPr>
        <p:spPr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9" name="矩形 20535"/>
          <p:cNvSpPr/>
          <p:nvPr/>
        </p:nvSpPr>
        <p:spPr>
          <a:xfrm>
            <a:off x="0" y="14288"/>
            <a:ext cx="7772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狭义相对论基础</a:t>
            </a:r>
            <a:endParaRPr lang="zh-CN" altLang="en-US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80" name="左箭头 20536">
            <a:hlinkClick r:id="rId13" action="ppaction://hlinkpres?slideindex=1&amp;slidetitle="/>
          </p:cNvPr>
          <p:cNvSpPr/>
          <p:nvPr userDrawn="1"/>
        </p:nvSpPr>
        <p:spPr>
          <a:xfrm>
            <a:off x="7620000" y="6629400"/>
            <a:ext cx="457200" cy="228600"/>
          </a:xfrm>
          <a:prstGeom prst="leftArrow">
            <a:avLst>
              <a:gd name="adj1" fmla="val 50000"/>
              <a:gd name="adj2" fmla="val 98601"/>
            </a:avLst>
          </a:prstGeom>
          <a:solidFill>
            <a:srgbClr val="FFFF99"/>
          </a:solidFill>
          <a:ln w="952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FFCC00"/>
            </a:outerShdw>
          </a:effectLst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048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2048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" name="组合 2048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2048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2048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048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2" name="任意多边形 2048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组合 2048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2048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任意多边形 2049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任意多边形 2049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任意多边形 2049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2049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9" name="组合 2049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20495"/>
                <p:cNvSpPr/>
                <p:nvPr userDrawn="1"/>
              </p:nvSpPr>
              <p:spPr>
                <a:xfrm rot="4200091">
                  <a:off x="-242" y="1805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任意多边形 20496"/>
                <p:cNvSpPr/>
                <p:nvPr userDrawn="1"/>
              </p:nvSpPr>
              <p:spPr>
                <a:xfrm rot="4200091">
                  <a:off x="123" y="1759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任意多边形 20497"/>
                <p:cNvSpPr/>
                <p:nvPr userDrawn="1"/>
              </p:nvSpPr>
              <p:spPr>
                <a:xfrm rot="4200091">
                  <a:off x="197" y="1719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2049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2049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任意多边形 2050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任意多边形 2050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7" name="组合 2050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2050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任意多边形 2050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任意多边形 2050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51" name="组合 2050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2050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任意多边形 2050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任意多边形 2050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55" name="任意多边形 2051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2051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2051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2051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2051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2051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2051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任意多边形 2051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任意多边形 2051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2051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2052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2052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2052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2052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25" name="标题 2052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0" name="文本占位符 2052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7" name="日期占位符 2052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0528" name="页脚占位符 2052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529" name="灯片编号占位符 2052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74" name="矩形 20529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A9"/>
              </a:gs>
              <a:gs pos="100000">
                <a:srgbClr val="0000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5" name="矩形 2053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44A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6" name="动作按钮: 前进或下一项 20531">
            <a:hlinkClick r:id="" action="ppaction://hlinkshowjump?jump=nextslide"/>
          </p:cNvPr>
          <p:cNvSpPr/>
          <p:nvPr/>
        </p:nvSpPr>
        <p:spPr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7" name="动作按钮: 后退或前一项 20532">
            <a:hlinkClick r:id="" action="ppaction://hlinkshowjump?jump=previousslide"/>
          </p:cNvPr>
          <p:cNvSpPr/>
          <p:nvPr/>
        </p:nvSpPr>
        <p:spPr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9" name="矩形 20535"/>
          <p:cNvSpPr/>
          <p:nvPr/>
        </p:nvSpPr>
        <p:spPr>
          <a:xfrm>
            <a:off x="0" y="14288"/>
            <a:ext cx="7772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狭义相对论基础</a:t>
            </a:r>
            <a:endParaRPr lang="zh-CN" altLang="en-US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80" name="左箭头 20536">
            <a:hlinkClick r:id="rId13" action="ppaction://hlinkpres?slideindex=1&amp;slidetitle="/>
          </p:cNvPr>
          <p:cNvSpPr/>
          <p:nvPr userDrawn="1"/>
        </p:nvSpPr>
        <p:spPr>
          <a:xfrm>
            <a:off x="7620000" y="6629400"/>
            <a:ext cx="457200" cy="228600"/>
          </a:xfrm>
          <a:prstGeom prst="leftArrow">
            <a:avLst>
              <a:gd name="adj1" fmla="val 50000"/>
              <a:gd name="adj2" fmla="val 98601"/>
            </a:avLst>
          </a:prstGeom>
          <a:solidFill>
            <a:srgbClr val="FFFF99"/>
          </a:solidFill>
          <a:ln w="952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FFCC00"/>
            </a:outerShdw>
          </a:effectLst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90.bin"/><Relationship Id="rId29" Type="http://schemas.openxmlformats.org/officeDocument/2006/relationships/notesSlide" Target="../notesSlides/notesSlide7.xml"/><Relationship Id="rId28" Type="http://schemas.openxmlformats.org/officeDocument/2006/relationships/vmlDrawing" Target="../drawings/vmlDrawing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4.wmf"/><Relationship Id="rId25" Type="http://schemas.openxmlformats.org/officeDocument/2006/relationships/oleObject" Target="../embeddings/oleObject101.bin"/><Relationship Id="rId24" Type="http://schemas.openxmlformats.org/officeDocument/2006/relationships/image" Target="../media/image11.wmf"/><Relationship Id="rId23" Type="http://schemas.openxmlformats.org/officeDocument/2006/relationships/oleObject" Target="../embeddings/oleObject100.bin"/><Relationship Id="rId22" Type="http://schemas.openxmlformats.org/officeDocument/2006/relationships/image" Target="../media/image10.wmf"/><Relationship Id="rId21" Type="http://schemas.openxmlformats.org/officeDocument/2006/relationships/oleObject" Target="../embeddings/oleObject99.bin"/><Relationship Id="rId20" Type="http://schemas.openxmlformats.org/officeDocument/2006/relationships/image" Target="../media/image9.wmf"/><Relationship Id="rId2" Type="http://schemas.openxmlformats.org/officeDocument/2006/relationships/image" Target="../media/image31.wmf"/><Relationship Id="rId19" Type="http://schemas.openxmlformats.org/officeDocument/2006/relationships/oleObject" Target="../embeddings/oleObject98.bin"/><Relationship Id="rId18" Type="http://schemas.openxmlformats.org/officeDocument/2006/relationships/image" Target="../media/image8.wmf"/><Relationship Id="rId17" Type="http://schemas.openxmlformats.org/officeDocument/2006/relationships/oleObject" Target="../embeddings/oleObject97.bin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5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4.wmf"/><Relationship Id="rId1" Type="http://schemas.openxmlformats.org/officeDocument/2006/relationships/oleObject" Target="../embeddings/oleObject8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103.bin"/><Relationship Id="rId23" Type="http://schemas.openxmlformats.org/officeDocument/2006/relationships/notesSlide" Target="../notesSlides/notesSlide8.xml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112.bin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111.bin"/><Relationship Id="rId16" Type="http://schemas.openxmlformats.org/officeDocument/2006/relationships/oleObject" Target="../embeddings/oleObject110.bin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10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114.bin"/><Relationship Id="rId23" Type="http://schemas.openxmlformats.org/officeDocument/2006/relationships/notesSlide" Target="../notesSlides/notesSlide9.xml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122.bin"/><Relationship Id="rId16" Type="http://schemas.openxmlformats.org/officeDocument/2006/relationships/oleObject" Target="../embeddings/oleObject121.bin"/><Relationship Id="rId15" Type="http://schemas.openxmlformats.org/officeDocument/2006/relationships/oleObject" Target="../embeddings/oleObject120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11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43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2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43.wmf"/><Relationship Id="rId11" Type="http://schemas.openxmlformats.org/officeDocument/2006/relationships/notesSlide" Target="../notesSlides/notesSlide10.xml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2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47.wmf"/><Relationship Id="rId15" Type="http://schemas.openxmlformats.org/officeDocument/2006/relationships/notesSlide" Target="../notesSlides/notesSlide11.xml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13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43.wmf"/><Relationship Id="rId15" Type="http://schemas.openxmlformats.org/officeDocument/2006/relationships/notesSlide" Target="../notesSlides/notesSlide12.xml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0.png"/><Relationship Id="rId11" Type="http://schemas.openxmlformats.org/officeDocument/2006/relationships/hyperlink" Target="file:///H:\14-0&#25945;&#23398;&#22522;&#26412;&#35201;&#27714;.ppt" TargetMode="External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13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146.bin"/><Relationship Id="rId7" Type="http://schemas.openxmlformats.org/officeDocument/2006/relationships/image" Target="../media/image53.wmf"/><Relationship Id="rId6" Type="http://schemas.openxmlformats.org/officeDocument/2006/relationships/oleObject" Target="../embeddings/oleObject145.bin"/><Relationship Id="rId5" Type="http://schemas.openxmlformats.org/officeDocument/2006/relationships/hyperlink" Target="..\&#31532;14&#31456; &#30456;&#23545;&#35770;\&#38468;&#20214;\mm&#23454;&#39564;\&#23454;&#39564;&#31616;&#20171;.ppt" TargetMode="Externa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51.wmf"/><Relationship Id="rId18" Type="http://schemas.openxmlformats.org/officeDocument/2006/relationships/notesSlide" Target="../notesSlides/notesSlide13.xml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19.xml"/><Relationship Id="rId15" Type="http://schemas.openxmlformats.org/officeDocument/2006/relationships/image" Target="../media/image55.wmf"/><Relationship Id="rId14" Type="http://schemas.openxmlformats.org/officeDocument/2006/relationships/oleObject" Target="../embeddings/oleObject149.bin"/><Relationship Id="rId13" Type="http://schemas.openxmlformats.org/officeDocument/2006/relationships/image" Target="../media/image54.wmf"/><Relationship Id="rId12" Type="http://schemas.openxmlformats.org/officeDocument/2006/relationships/oleObject" Target="../embeddings/oleObject148.bin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147.bin"/><Relationship Id="rId1" Type="http://schemas.openxmlformats.org/officeDocument/2006/relationships/oleObject" Target="../embeddings/oleObject14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51.bin"/><Relationship Id="rId25" Type="http://schemas.openxmlformats.org/officeDocument/2006/relationships/notesSlide" Target="../notesSlides/notesSlide14.xml"/><Relationship Id="rId24" Type="http://schemas.openxmlformats.org/officeDocument/2006/relationships/vmlDrawing" Target="../drawings/vmlDrawing13.vml"/><Relationship Id="rId23" Type="http://schemas.openxmlformats.org/officeDocument/2006/relationships/slideLayout" Target="../slideLayouts/slideLayout19.xml"/><Relationship Id="rId22" Type="http://schemas.openxmlformats.org/officeDocument/2006/relationships/image" Target="../media/image62.wmf"/><Relationship Id="rId21" Type="http://schemas.openxmlformats.org/officeDocument/2006/relationships/oleObject" Target="../embeddings/oleObject160.bin"/><Relationship Id="rId20" Type="http://schemas.openxmlformats.org/officeDocument/2006/relationships/image" Target="../media/image61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15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63.wmf"/><Relationship Id="rId13" Type="http://schemas.openxmlformats.org/officeDocument/2006/relationships/notesSlide" Target="../notesSlides/notesSlide15.xml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16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50.png"/><Relationship Id="rId3" Type="http://schemas.openxmlformats.org/officeDocument/2006/relationships/hyperlink" Target="14-0&#25945;&#23398;&#22522;&#26412;&#35201;&#27714;.ppt" TargetMode="External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73.wmf"/><Relationship Id="rId33" Type="http://schemas.openxmlformats.org/officeDocument/2006/relationships/notesSlide" Target="../notesSlides/notesSlide21.xml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19.xml"/><Relationship Id="rId30" Type="http://schemas.openxmlformats.org/officeDocument/2006/relationships/image" Target="../media/image76.wmf"/><Relationship Id="rId3" Type="http://schemas.openxmlformats.org/officeDocument/2006/relationships/oleObject" Target="../embeddings/oleObject167.bin"/><Relationship Id="rId29" Type="http://schemas.openxmlformats.org/officeDocument/2006/relationships/oleObject" Target="../embeddings/oleObject180.bin"/><Relationship Id="rId28" Type="http://schemas.openxmlformats.org/officeDocument/2006/relationships/image" Target="../media/image75.wmf"/><Relationship Id="rId27" Type="http://schemas.openxmlformats.org/officeDocument/2006/relationships/oleObject" Target="../embeddings/oleObject179.bin"/><Relationship Id="rId26" Type="http://schemas.openxmlformats.org/officeDocument/2006/relationships/image" Target="../media/image11.wmf"/><Relationship Id="rId25" Type="http://schemas.openxmlformats.org/officeDocument/2006/relationships/oleObject" Target="../embeddings/oleObject178.bin"/><Relationship Id="rId24" Type="http://schemas.openxmlformats.org/officeDocument/2006/relationships/image" Target="../media/image10.wmf"/><Relationship Id="rId23" Type="http://schemas.openxmlformats.org/officeDocument/2006/relationships/oleObject" Target="../embeddings/oleObject177.bin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176.bin"/><Relationship Id="rId20" Type="http://schemas.openxmlformats.org/officeDocument/2006/relationships/image" Target="../media/image74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5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3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4.wmf"/><Relationship Id="rId1" Type="http://schemas.openxmlformats.org/officeDocument/2006/relationships/oleObject" Target="../embeddings/oleObject16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77.wmf"/><Relationship Id="rId15" Type="http://schemas.openxmlformats.org/officeDocument/2006/relationships/notesSlide" Target="../notesSlides/notesSlide22.xml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18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188.bin"/><Relationship Id="rId23" Type="http://schemas.openxmlformats.org/officeDocument/2006/relationships/notesSlide" Target="../notesSlides/notesSlide23.xml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19.xml"/><Relationship Id="rId20" Type="http://schemas.openxmlformats.org/officeDocument/2006/relationships/image" Target="../media/image92.wmf"/><Relationship Id="rId2" Type="http://schemas.openxmlformats.org/officeDocument/2006/relationships/image" Target="../media/image83.wmf"/><Relationship Id="rId19" Type="http://schemas.openxmlformats.org/officeDocument/2006/relationships/oleObject" Target="../embeddings/oleObject196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195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194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193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192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18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93.wmf"/><Relationship Id="rId1" Type="http://schemas.openxmlformats.org/officeDocument/2006/relationships/oleObject" Target="../embeddings/oleObject197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200.bin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50.png"/><Relationship Id="rId3" Type="http://schemas.openxmlformats.org/officeDocument/2006/relationships/hyperlink" Target="14-0&#25945;&#23398;&#22522;&#26412;&#35201;&#27714;.ppt" TargetMode="External"/><Relationship Id="rId2" Type="http://schemas.openxmlformats.org/officeDocument/2006/relationships/image" Target="../media/image99.wmf"/><Relationship Id="rId1" Type="http://schemas.openxmlformats.org/officeDocument/2006/relationships/oleObject" Target="../embeddings/oleObject20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0.wmf"/><Relationship Id="rId1" Type="http://schemas.openxmlformats.org/officeDocument/2006/relationships/control" Target="../activeX/activeX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206.bin"/><Relationship Id="rId45" Type="http://schemas.openxmlformats.org/officeDocument/2006/relationships/notesSlide" Target="../notesSlides/notesSlide28.xml"/><Relationship Id="rId44" Type="http://schemas.openxmlformats.org/officeDocument/2006/relationships/vmlDrawing" Target="../drawings/vmlDrawing22.vml"/><Relationship Id="rId43" Type="http://schemas.openxmlformats.org/officeDocument/2006/relationships/slideLayout" Target="../slideLayouts/slideLayout19.xml"/><Relationship Id="rId42" Type="http://schemas.openxmlformats.org/officeDocument/2006/relationships/oleObject" Target="../embeddings/oleObject228.bin"/><Relationship Id="rId41" Type="http://schemas.openxmlformats.org/officeDocument/2006/relationships/oleObject" Target="../embeddings/oleObject227.bin"/><Relationship Id="rId40" Type="http://schemas.openxmlformats.org/officeDocument/2006/relationships/oleObject" Target="../embeddings/oleObject226.bin"/><Relationship Id="rId4" Type="http://schemas.openxmlformats.org/officeDocument/2006/relationships/image" Target="../media/image102.wmf"/><Relationship Id="rId39" Type="http://schemas.openxmlformats.org/officeDocument/2006/relationships/oleObject" Target="../embeddings/oleObject225.bin"/><Relationship Id="rId38" Type="http://schemas.openxmlformats.org/officeDocument/2006/relationships/oleObject" Target="../embeddings/oleObject224.bin"/><Relationship Id="rId37" Type="http://schemas.openxmlformats.org/officeDocument/2006/relationships/oleObject" Target="../embeddings/oleObject223.bin"/><Relationship Id="rId36" Type="http://schemas.openxmlformats.org/officeDocument/2006/relationships/oleObject" Target="../embeddings/oleObject222.bin"/><Relationship Id="rId35" Type="http://schemas.openxmlformats.org/officeDocument/2006/relationships/oleObject" Target="../embeddings/oleObject221.bin"/><Relationship Id="rId34" Type="http://schemas.openxmlformats.org/officeDocument/2006/relationships/image" Target="../media/image112.wmf"/><Relationship Id="rId33" Type="http://schemas.openxmlformats.org/officeDocument/2006/relationships/oleObject" Target="../embeddings/oleObject220.bin"/><Relationship Id="rId32" Type="http://schemas.openxmlformats.org/officeDocument/2006/relationships/image" Target="../media/image111.wmf"/><Relationship Id="rId31" Type="http://schemas.openxmlformats.org/officeDocument/2006/relationships/oleObject" Target="../embeddings/oleObject219.bin"/><Relationship Id="rId30" Type="http://schemas.openxmlformats.org/officeDocument/2006/relationships/image" Target="../media/image110.wmf"/><Relationship Id="rId3" Type="http://schemas.openxmlformats.org/officeDocument/2006/relationships/oleObject" Target="../embeddings/oleObject205.bin"/><Relationship Id="rId29" Type="http://schemas.openxmlformats.org/officeDocument/2006/relationships/oleObject" Target="../embeddings/oleObject218.bin"/><Relationship Id="rId28" Type="http://schemas.openxmlformats.org/officeDocument/2006/relationships/image" Target="../media/image109.wmf"/><Relationship Id="rId27" Type="http://schemas.openxmlformats.org/officeDocument/2006/relationships/oleObject" Target="../embeddings/oleObject217.bin"/><Relationship Id="rId26" Type="http://schemas.openxmlformats.org/officeDocument/2006/relationships/image" Target="../media/image108.wmf"/><Relationship Id="rId25" Type="http://schemas.openxmlformats.org/officeDocument/2006/relationships/oleObject" Target="../embeddings/oleObject216.bin"/><Relationship Id="rId24" Type="http://schemas.openxmlformats.org/officeDocument/2006/relationships/image" Target="../media/image107.wmf"/><Relationship Id="rId23" Type="http://schemas.openxmlformats.org/officeDocument/2006/relationships/oleObject" Target="../embeddings/oleObject215.bin"/><Relationship Id="rId22" Type="http://schemas.openxmlformats.org/officeDocument/2006/relationships/image" Target="../media/image3.wmf"/><Relationship Id="rId21" Type="http://schemas.openxmlformats.org/officeDocument/2006/relationships/oleObject" Target="../embeddings/oleObject214.bin"/><Relationship Id="rId20" Type="http://schemas.openxmlformats.org/officeDocument/2006/relationships/image" Target="../media/image1.wmf"/><Relationship Id="rId2" Type="http://schemas.openxmlformats.org/officeDocument/2006/relationships/image" Target="../media/image101.wmf"/><Relationship Id="rId19" Type="http://schemas.openxmlformats.org/officeDocument/2006/relationships/oleObject" Target="../embeddings/oleObject213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212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211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210.bin"/><Relationship Id="rId12" Type="http://schemas.openxmlformats.org/officeDocument/2006/relationships/image" Target="../media/image4.wmf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2.wmf"/><Relationship Id="rId1" Type="http://schemas.openxmlformats.org/officeDocument/2006/relationships/oleObject" Target="../embeddings/oleObject204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3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114.wmf"/><Relationship Id="rId35" Type="http://schemas.openxmlformats.org/officeDocument/2006/relationships/notesSlide" Target="../notesSlides/notesSlide29.xml"/><Relationship Id="rId34" Type="http://schemas.openxmlformats.org/officeDocument/2006/relationships/vmlDrawing" Target="../drawings/vmlDrawing23.vml"/><Relationship Id="rId33" Type="http://schemas.openxmlformats.org/officeDocument/2006/relationships/slideLayout" Target="../slideLayouts/slideLayout19.xml"/><Relationship Id="rId32" Type="http://schemas.openxmlformats.org/officeDocument/2006/relationships/oleObject" Target="../embeddings/oleObject246.bin"/><Relationship Id="rId31" Type="http://schemas.openxmlformats.org/officeDocument/2006/relationships/oleObject" Target="../embeddings/oleObject245.bin"/><Relationship Id="rId30" Type="http://schemas.openxmlformats.org/officeDocument/2006/relationships/oleObject" Target="../embeddings/oleObject244.bin"/><Relationship Id="rId3" Type="http://schemas.openxmlformats.org/officeDocument/2006/relationships/oleObject" Target="../embeddings/oleObject230.bin"/><Relationship Id="rId29" Type="http://schemas.openxmlformats.org/officeDocument/2006/relationships/oleObject" Target="../embeddings/oleObject243.bin"/><Relationship Id="rId28" Type="http://schemas.openxmlformats.org/officeDocument/2006/relationships/image" Target="../media/image112.wmf"/><Relationship Id="rId27" Type="http://schemas.openxmlformats.org/officeDocument/2006/relationships/oleObject" Target="../embeddings/oleObject242.bin"/><Relationship Id="rId26" Type="http://schemas.openxmlformats.org/officeDocument/2006/relationships/image" Target="../media/image111.wmf"/><Relationship Id="rId25" Type="http://schemas.openxmlformats.org/officeDocument/2006/relationships/oleObject" Target="../embeddings/oleObject241.bin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240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239.bin"/><Relationship Id="rId20" Type="http://schemas.openxmlformats.org/officeDocument/2006/relationships/image" Target="../media/image106.wmf"/><Relationship Id="rId2" Type="http://schemas.openxmlformats.org/officeDocument/2006/relationships/image" Target="../media/image113.wmf"/><Relationship Id="rId19" Type="http://schemas.openxmlformats.org/officeDocument/2006/relationships/oleObject" Target="../embeddings/oleObject238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237.bin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236.bin"/><Relationship Id="rId14" Type="http://schemas.openxmlformats.org/officeDocument/2006/relationships/image" Target="../media/image4.wmf"/><Relationship Id="rId13" Type="http://schemas.openxmlformats.org/officeDocument/2006/relationships/oleObject" Target="../embeddings/oleObject235.bin"/><Relationship Id="rId12" Type="http://schemas.openxmlformats.org/officeDocument/2006/relationships/image" Target="../media/image2.wmf"/><Relationship Id="rId11" Type="http://schemas.openxmlformats.org/officeDocument/2006/relationships/oleObject" Target="../embeddings/oleObject234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229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0.xml"/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248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24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253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251.bin"/><Relationship Id="rId2" Type="http://schemas.openxmlformats.org/officeDocument/2006/relationships/image" Target="../media/image120.wmf"/><Relationship Id="rId11" Type="http://schemas.openxmlformats.org/officeDocument/2006/relationships/notesSlide" Target="../notesSlides/notesSlide31.xml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25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5" Type="http://schemas.openxmlformats.org/officeDocument/2006/relationships/notesSlide" Target="../notesSlides/notesSlide1.xml"/><Relationship Id="rId44" Type="http://schemas.openxmlformats.org/officeDocument/2006/relationships/vmlDrawing" Target="../drawings/vmlDrawing1.vml"/><Relationship Id="rId43" Type="http://schemas.openxmlformats.org/officeDocument/2006/relationships/slideLayout" Target="../slideLayouts/slideLayout12.xml"/><Relationship Id="rId42" Type="http://schemas.openxmlformats.org/officeDocument/2006/relationships/image" Target="../media/image20.wmf"/><Relationship Id="rId41" Type="http://schemas.openxmlformats.org/officeDocument/2006/relationships/oleObject" Target="../embeddings/oleObject22.bin"/><Relationship Id="rId40" Type="http://schemas.openxmlformats.org/officeDocument/2006/relationships/image" Target="../media/image19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1.bin"/><Relationship Id="rId38" Type="http://schemas.openxmlformats.org/officeDocument/2006/relationships/image" Target="../media/image18.wmf"/><Relationship Id="rId37" Type="http://schemas.openxmlformats.org/officeDocument/2006/relationships/oleObject" Target="../embeddings/oleObject20.bin"/><Relationship Id="rId36" Type="http://schemas.openxmlformats.org/officeDocument/2006/relationships/image" Target="../media/image17.png"/><Relationship Id="rId35" Type="http://schemas.openxmlformats.org/officeDocument/2006/relationships/image" Target="../media/image16.png"/><Relationship Id="rId34" Type="http://schemas.openxmlformats.org/officeDocument/2006/relationships/image" Target="../media/image15.wmf"/><Relationship Id="rId33" Type="http://schemas.openxmlformats.org/officeDocument/2006/relationships/oleObject" Target="../embeddings/oleObject19.bin"/><Relationship Id="rId32" Type="http://schemas.openxmlformats.org/officeDocument/2006/relationships/image" Target="../media/image14.wmf"/><Relationship Id="rId31" Type="http://schemas.openxmlformats.org/officeDocument/2006/relationships/oleObject" Target="../embeddings/oleObject18.bin"/><Relationship Id="rId30" Type="http://schemas.openxmlformats.org/officeDocument/2006/relationships/oleObject" Target="../embeddings/oleObject17.bin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13.wmf"/><Relationship Id="rId27" Type="http://schemas.openxmlformats.org/officeDocument/2006/relationships/oleObject" Target="../embeddings/oleObject15.bin"/><Relationship Id="rId26" Type="http://schemas.openxmlformats.org/officeDocument/2006/relationships/oleObject" Target="../embeddings/oleObject14.bin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25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6.bin"/><Relationship Id="rId43" Type="http://schemas.openxmlformats.org/officeDocument/2006/relationships/notesSlide" Target="../notesSlides/notesSlide33.xml"/><Relationship Id="rId42" Type="http://schemas.openxmlformats.org/officeDocument/2006/relationships/vmlDrawing" Target="../drawings/vmlDrawing26.vml"/><Relationship Id="rId41" Type="http://schemas.openxmlformats.org/officeDocument/2006/relationships/slideLayout" Target="../slideLayouts/slideLayout19.xml"/><Relationship Id="rId40" Type="http://schemas.openxmlformats.org/officeDocument/2006/relationships/image" Target="../media/image132.wmf"/><Relationship Id="rId4" Type="http://schemas.openxmlformats.org/officeDocument/2006/relationships/image" Target="../media/image3.wmf"/><Relationship Id="rId39" Type="http://schemas.openxmlformats.org/officeDocument/2006/relationships/oleObject" Target="../embeddings/oleObject273.bin"/><Relationship Id="rId38" Type="http://schemas.openxmlformats.org/officeDocument/2006/relationships/image" Target="../media/image131.wmf"/><Relationship Id="rId37" Type="http://schemas.openxmlformats.org/officeDocument/2006/relationships/oleObject" Target="../embeddings/oleObject272.bin"/><Relationship Id="rId36" Type="http://schemas.openxmlformats.org/officeDocument/2006/relationships/image" Target="../media/image130.wmf"/><Relationship Id="rId35" Type="http://schemas.openxmlformats.org/officeDocument/2006/relationships/oleObject" Target="../embeddings/oleObject271.bin"/><Relationship Id="rId34" Type="http://schemas.openxmlformats.org/officeDocument/2006/relationships/image" Target="../media/image129.wmf"/><Relationship Id="rId33" Type="http://schemas.openxmlformats.org/officeDocument/2006/relationships/oleObject" Target="../embeddings/oleObject270.bin"/><Relationship Id="rId32" Type="http://schemas.openxmlformats.org/officeDocument/2006/relationships/image" Target="../media/image128.wmf"/><Relationship Id="rId31" Type="http://schemas.openxmlformats.org/officeDocument/2006/relationships/oleObject" Target="../embeddings/oleObject269.bin"/><Relationship Id="rId30" Type="http://schemas.openxmlformats.org/officeDocument/2006/relationships/image" Target="../media/image127.wmf"/><Relationship Id="rId3" Type="http://schemas.openxmlformats.org/officeDocument/2006/relationships/oleObject" Target="../embeddings/oleObject255.bin"/><Relationship Id="rId29" Type="http://schemas.openxmlformats.org/officeDocument/2006/relationships/oleObject" Target="../embeddings/oleObject268.bin"/><Relationship Id="rId28" Type="http://schemas.openxmlformats.org/officeDocument/2006/relationships/image" Target="../media/image10.wmf"/><Relationship Id="rId27" Type="http://schemas.openxmlformats.org/officeDocument/2006/relationships/oleObject" Target="../embeddings/oleObject267.bin"/><Relationship Id="rId26" Type="http://schemas.openxmlformats.org/officeDocument/2006/relationships/image" Target="../media/image9.wmf"/><Relationship Id="rId25" Type="http://schemas.openxmlformats.org/officeDocument/2006/relationships/oleObject" Target="../embeddings/oleObject266.bin"/><Relationship Id="rId24" Type="http://schemas.openxmlformats.org/officeDocument/2006/relationships/image" Target="../media/image33.wmf"/><Relationship Id="rId23" Type="http://schemas.openxmlformats.org/officeDocument/2006/relationships/oleObject" Target="../embeddings/oleObject265.bin"/><Relationship Id="rId22" Type="http://schemas.openxmlformats.org/officeDocument/2006/relationships/image" Target="../media/image126.wmf"/><Relationship Id="rId21" Type="http://schemas.openxmlformats.org/officeDocument/2006/relationships/oleObject" Target="../embeddings/oleObject264.bin"/><Relationship Id="rId20" Type="http://schemas.openxmlformats.org/officeDocument/2006/relationships/image" Target="../media/image2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263.bin"/><Relationship Id="rId18" Type="http://schemas.openxmlformats.org/officeDocument/2006/relationships/image" Target="../media/image4.wmf"/><Relationship Id="rId17" Type="http://schemas.openxmlformats.org/officeDocument/2006/relationships/oleObject" Target="../embeddings/oleObject262.bin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261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260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259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54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27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3.wmf"/><Relationship Id="rId37" Type="http://schemas.openxmlformats.org/officeDocument/2006/relationships/notesSlide" Target="../notesSlides/notesSlide34.xml"/><Relationship Id="rId36" Type="http://schemas.openxmlformats.org/officeDocument/2006/relationships/vmlDrawing" Target="../drawings/vmlDrawing27.vml"/><Relationship Id="rId35" Type="http://schemas.openxmlformats.org/officeDocument/2006/relationships/slideLayout" Target="../slideLayouts/slideLayout19.xml"/><Relationship Id="rId34" Type="http://schemas.openxmlformats.org/officeDocument/2006/relationships/image" Target="../media/image133.wmf"/><Relationship Id="rId33" Type="http://schemas.openxmlformats.org/officeDocument/2006/relationships/oleObject" Target="../embeddings/oleObject290.bin"/><Relationship Id="rId32" Type="http://schemas.openxmlformats.org/officeDocument/2006/relationships/image" Target="../media/image128.wmf"/><Relationship Id="rId31" Type="http://schemas.openxmlformats.org/officeDocument/2006/relationships/oleObject" Target="../embeddings/oleObject289.bin"/><Relationship Id="rId30" Type="http://schemas.openxmlformats.org/officeDocument/2006/relationships/image" Target="../media/image127.wmf"/><Relationship Id="rId3" Type="http://schemas.openxmlformats.org/officeDocument/2006/relationships/oleObject" Target="../embeddings/oleObject275.bin"/><Relationship Id="rId29" Type="http://schemas.openxmlformats.org/officeDocument/2006/relationships/oleObject" Target="../embeddings/oleObject288.bin"/><Relationship Id="rId28" Type="http://schemas.openxmlformats.org/officeDocument/2006/relationships/image" Target="../media/image10.wmf"/><Relationship Id="rId27" Type="http://schemas.openxmlformats.org/officeDocument/2006/relationships/oleObject" Target="../embeddings/oleObject287.bin"/><Relationship Id="rId26" Type="http://schemas.openxmlformats.org/officeDocument/2006/relationships/image" Target="../media/image9.wmf"/><Relationship Id="rId25" Type="http://schemas.openxmlformats.org/officeDocument/2006/relationships/oleObject" Target="../embeddings/oleObject286.bin"/><Relationship Id="rId24" Type="http://schemas.openxmlformats.org/officeDocument/2006/relationships/image" Target="../media/image33.wmf"/><Relationship Id="rId23" Type="http://schemas.openxmlformats.org/officeDocument/2006/relationships/oleObject" Target="../embeddings/oleObject285.bin"/><Relationship Id="rId22" Type="http://schemas.openxmlformats.org/officeDocument/2006/relationships/image" Target="../media/image126.wmf"/><Relationship Id="rId21" Type="http://schemas.openxmlformats.org/officeDocument/2006/relationships/oleObject" Target="../embeddings/oleObject284.bin"/><Relationship Id="rId20" Type="http://schemas.openxmlformats.org/officeDocument/2006/relationships/image" Target="../media/image2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283.bin"/><Relationship Id="rId18" Type="http://schemas.openxmlformats.org/officeDocument/2006/relationships/image" Target="../media/image4.wmf"/><Relationship Id="rId17" Type="http://schemas.openxmlformats.org/officeDocument/2006/relationships/oleObject" Target="../embeddings/oleObject282.bin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281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280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279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74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292.bin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291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295.bin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294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1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300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298.bin"/><Relationship Id="rId25" Type="http://schemas.openxmlformats.org/officeDocument/2006/relationships/notesSlide" Target="../notesSlides/notesSlide37.xml"/><Relationship Id="rId24" Type="http://schemas.openxmlformats.org/officeDocument/2006/relationships/vmlDrawing" Target="../drawings/vmlDrawing30.vml"/><Relationship Id="rId23" Type="http://schemas.openxmlformats.org/officeDocument/2006/relationships/slideLayout" Target="../slideLayouts/slideLayout19.xml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307.bin"/><Relationship Id="rId20" Type="http://schemas.openxmlformats.org/officeDocument/2006/relationships/image" Target="../media/image146.wmf"/><Relationship Id="rId2" Type="http://schemas.openxmlformats.org/officeDocument/2006/relationships/image" Target="../media/image140.wmf"/><Relationship Id="rId19" Type="http://schemas.openxmlformats.org/officeDocument/2006/relationships/oleObject" Target="../embeddings/oleObject306.bin"/><Relationship Id="rId18" Type="http://schemas.openxmlformats.org/officeDocument/2006/relationships/image" Target="../media/image145.wmf"/><Relationship Id="rId17" Type="http://schemas.openxmlformats.org/officeDocument/2006/relationships/oleObject" Target="../embeddings/oleObject305.bin"/><Relationship Id="rId16" Type="http://schemas.openxmlformats.org/officeDocument/2006/relationships/image" Target="../media/image3.wmf"/><Relationship Id="rId15" Type="http://schemas.openxmlformats.org/officeDocument/2006/relationships/oleObject" Target="../embeddings/oleObject304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303.bin"/><Relationship Id="rId12" Type="http://schemas.openxmlformats.org/officeDocument/2006/relationships/image" Target="../media/image1.wmf"/><Relationship Id="rId11" Type="http://schemas.openxmlformats.org/officeDocument/2006/relationships/oleObject" Target="../embeddings/oleObject302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297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2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311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310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309.bin"/><Relationship Id="rId2" Type="http://schemas.openxmlformats.org/officeDocument/2006/relationships/image" Target="../media/image147.wmf"/><Relationship Id="rId14" Type="http://schemas.openxmlformats.org/officeDocument/2006/relationships/notesSlide" Target="../notesSlides/notesSlide38.xml"/><Relationship Id="rId13" Type="http://schemas.openxmlformats.org/officeDocument/2006/relationships/vmlDrawing" Target="../drawings/vmlDrawing31.vml"/><Relationship Id="rId12" Type="http://schemas.openxmlformats.org/officeDocument/2006/relationships/slideLayout" Target="../slideLayouts/slideLayout14.xml"/><Relationship Id="rId11" Type="http://schemas.openxmlformats.org/officeDocument/2006/relationships/image" Target="../media/image152.png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308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7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316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315.bin"/><Relationship Id="rId41" Type="http://schemas.openxmlformats.org/officeDocument/2006/relationships/notesSlide" Target="../notesSlides/notesSlide39.xml"/><Relationship Id="rId40" Type="http://schemas.openxmlformats.org/officeDocument/2006/relationships/vmlDrawing" Target="../drawings/vmlDrawing32.vml"/><Relationship Id="rId4" Type="http://schemas.openxmlformats.org/officeDocument/2006/relationships/image" Target="../media/image154.wmf"/><Relationship Id="rId39" Type="http://schemas.openxmlformats.org/officeDocument/2006/relationships/slideLayout" Target="../slideLayouts/slideLayout19.xml"/><Relationship Id="rId38" Type="http://schemas.openxmlformats.org/officeDocument/2006/relationships/image" Target="../media/image167.wmf"/><Relationship Id="rId37" Type="http://schemas.openxmlformats.org/officeDocument/2006/relationships/oleObject" Target="../embeddings/oleObject331.bin"/><Relationship Id="rId36" Type="http://schemas.openxmlformats.org/officeDocument/2006/relationships/image" Target="../media/image166.wmf"/><Relationship Id="rId35" Type="http://schemas.openxmlformats.org/officeDocument/2006/relationships/oleObject" Target="../embeddings/oleObject330.bin"/><Relationship Id="rId34" Type="http://schemas.openxmlformats.org/officeDocument/2006/relationships/image" Target="../media/image165.wmf"/><Relationship Id="rId33" Type="http://schemas.openxmlformats.org/officeDocument/2006/relationships/oleObject" Target="../embeddings/oleObject329.bin"/><Relationship Id="rId32" Type="http://schemas.openxmlformats.org/officeDocument/2006/relationships/image" Target="../media/image164.wmf"/><Relationship Id="rId31" Type="http://schemas.openxmlformats.org/officeDocument/2006/relationships/oleObject" Target="../embeddings/oleObject328.bin"/><Relationship Id="rId30" Type="http://schemas.openxmlformats.org/officeDocument/2006/relationships/image" Target="../media/image163.wmf"/><Relationship Id="rId3" Type="http://schemas.openxmlformats.org/officeDocument/2006/relationships/oleObject" Target="../embeddings/oleObject314.bin"/><Relationship Id="rId29" Type="http://schemas.openxmlformats.org/officeDocument/2006/relationships/oleObject" Target="../embeddings/oleObject327.bin"/><Relationship Id="rId28" Type="http://schemas.openxmlformats.org/officeDocument/2006/relationships/image" Target="../media/image162.wmf"/><Relationship Id="rId27" Type="http://schemas.openxmlformats.org/officeDocument/2006/relationships/oleObject" Target="../embeddings/oleObject326.bin"/><Relationship Id="rId26" Type="http://schemas.openxmlformats.org/officeDocument/2006/relationships/image" Target="../media/image146.wmf"/><Relationship Id="rId25" Type="http://schemas.openxmlformats.org/officeDocument/2006/relationships/oleObject" Target="../embeddings/oleObject325.bin"/><Relationship Id="rId24" Type="http://schemas.openxmlformats.org/officeDocument/2006/relationships/image" Target="../media/image145.wmf"/><Relationship Id="rId23" Type="http://schemas.openxmlformats.org/officeDocument/2006/relationships/oleObject" Target="../embeddings/oleObject324.bin"/><Relationship Id="rId22" Type="http://schemas.openxmlformats.org/officeDocument/2006/relationships/image" Target="../media/image3.wmf"/><Relationship Id="rId21" Type="http://schemas.openxmlformats.org/officeDocument/2006/relationships/oleObject" Target="../embeddings/oleObject323.bin"/><Relationship Id="rId20" Type="http://schemas.openxmlformats.org/officeDocument/2006/relationships/image" Target="../media/image161.wmf"/><Relationship Id="rId2" Type="http://schemas.openxmlformats.org/officeDocument/2006/relationships/image" Target="../media/image153.wmf"/><Relationship Id="rId19" Type="http://schemas.openxmlformats.org/officeDocument/2006/relationships/oleObject" Target="../embeddings/oleObject322.bin"/><Relationship Id="rId18" Type="http://schemas.openxmlformats.org/officeDocument/2006/relationships/image" Target="../media/image1.wmf"/><Relationship Id="rId17" Type="http://schemas.openxmlformats.org/officeDocument/2006/relationships/oleObject" Target="../embeddings/oleObject321.bin"/><Relationship Id="rId16" Type="http://schemas.openxmlformats.org/officeDocument/2006/relationships/image" Target="../media/image160.wmf"/><Relationship Id="rId15" Type="http://schemas.openxmlformats.org/officeDocument/2006/relationships/oleObject" Target="../embeddings/oleObject320.bin"/><Relationship Id="rId14" Type="http://schemas.openxmlformats.org/officeDocument/2006/relationships/image" Target="../media/image159.wmf"/><Relationship Id="rId13" Type="http://schemas.openxmlformats.org/officeDocument/2006/relationships/oleObject" Target="../embeddings/oleObject319.bin"/><Relationship Id="rId12" Type="http://schemas.openxmlformats.org/officeDocument/2006/relationships/image" Target="../media/image158.wmf"/><Relationship Id="rId11" Type="http://schemas.openxmlformats.org/officeDocument/2006/relationships/oleObject" Target="../embeddings/oleObject318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31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6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335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169.wmf"/><Relationship Id="rId35" Type="http://schemas.openxmlformats.org/officeDocument/2006/relationships/notesSlide" Target="../notesSlides/notesSlide40.xml"/><Relationship Id="rId34" Type="http://schemas.openxmlformats.org/officeDocument/2006/relationships/vmlDrawing" Target="../drawings/vmlDrawing33.vml"/><Relationship Id="rId33" Type="http://schemas.openxmlformats.org/officeDocument/2006/relationships/slideLayout" Target="../slideLayouts/slideLayout19.xml"/><Relationship Id="rId32" Type="http://schemas.openxmlformats.org/officeDocument/2006/relationships/image" Target="../media/image164.wmf"/><Relationship Id="rId31" Type="http://schemas.openxmlformats.org/officeDocument/2006/relationships/oleObject" Target="../embeddings/oleObject347.bin"/><Relationship Id="rId30" Type="http://schemas.openxmlformats.org/officeDocument/2006/relationships/image" Target="../media/image163.wmf"/><Relationship Id="rId3" Type="http://schemas.openxmlformats.org/officeDocument/2006/relationships/oleObject" Target="../embeddings/oleObject333.bin"/><Relationship Id="rId29" Type="http://schemas.openxmlformats.org/officeDocument/2006/relationships/oleObject" Target="../embeddings/oleObject346.bin"/><Relationship Id="rId28" Type="http://schemas.openxmlformats.org/officeDocument/2006/relationships/image" Target="../media/image162.wmf"/><Relationship Id="rId27" Type="http://schemas.openxmlformats.org/officeDocument/2006/relationships/oleObject" Target="../embeddings/oleObject345.bin"/><Relationship Id="rId26" Type="http://schemas.openxmlformats.org/officeDocument/2006/relationships/image" Target="../media/image146.wmf"/><Relationship Id="rId25" Type="http://schemas.openxmlformats.org/officeDocument/2006/relationships/oleObject" Target="../embeddings/oleObject344.bin"/><Relationship Id="rId24" Type="http://schemas.openxmlformats.org/officeDocument/2006/relationships/image" Target="../media/image145.wmf"/><Relationship Id="rId23" Type="http://schemas.openxmlformats.org/officeDocument/2006/relationships/oleObject" Target="../embeddings/oleObject343.bin"/><Relationship Id="rId22" Type="http://schemas.openxmlformats.org/officeDocument/2006/relationships/image" Target="../media/image3.wmf"/><Relationship Id="rId21" Type="http://schemas.openxmlformats.org/officeDocument/2006/relationships/oleObject" Target="../embeddings/oleObject342.bin"/><Relationship Id="rId20" Type="http://schemas.openxmlformats.org/officeDocument/2006/relationships/image" Target="../media/image161.wmf"/><Relationship Id="rId2" Type="http://schemas.openxmlformats.org/officeDocument/2006/relationships/image" Target="../media/image168.wmf"/><Relationship Id="rId19" Type="http://schemas.openxmlformats.org/officeDocument/2006/relationships/oleObject" Target="../embeddings/oleObject341.bin"/><Relationship Id="rId18" Type="http://schemas.openxmlformats.org/officeDocument/2006/relationships/image" Target="../media/image1.wmf"/><Relationship Id="rId17" Type="http://schemas.openxmlformats.org/officeDocument/2006/relationships/oleObject" Target="../embeddings/oleObject340.bin"/><Relationship Id="rId16" Type="http://schemas.openxmlformats.org/officeDocument/2006/relationships/image" Target="../media/image160.wmf"/><Relationship Id="rId15" Type="http://schemas.openxmlformats.org/officeDocument/2006/relationships/oleObject" Target="../embeddings/oleObject339.bin"/><Relationship Id="rId14" Type="http://schemas.openxmlformats.org/officeDocument/2006/relationships/image" Target="../media/image159.wmf"/><Relationship Id="rId13" Type="http://schemas.openxmlformats.org/officeDocument/2006/relationships/oleObject" Target="../embeddings/oleObject338.bin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337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332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74.wmf"/><Relationship Id="rId1" Type="http://schemas.openxmlformats.org/officeDocument/2006/relationships/control" Target="../activeX/activeX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2.bin"/><Relationship Id="rId8" Type="http://schemas.openxmlformats.org/officeDocument/2006/relationships/image" Target="../media/image3.wmf"/><Relationship Id="rId7" Type="http://schemas.openxmlformats.org/officeDocument/2006/relationships/oleObject" Target="../embeddings/oleObject351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1.wmf"/><Relationship Id="rId38" Type="http://schemas.openxmlformats.org/officeDocument/2006/relationships/notesSlide" Target="../notesSlides/notesSlide42.xml"/><Relationship Id="rId37" Type="http://schemas.openxmlformats.org/officeDocument/2006/relationships/vmlDrawing" Target="../drawings/vmlDrawing35.vml"/><Relationship Id="rId36" Type="http://schemas.openxmlformats.org/officeDocument/2006/relationships/slideLayout" Target="../slideLayouts/slideLayout19.xml"/><Relationship Id="rId35" Type="http://schemas.openxmlformats.org/officeDocument/2006/relationships/oleObject" Target="../embeddings/oleObject365.bin"/><Relationship Id="rId34" Type="http://schemas.openxmlformats.org/officeDocument/2006/relationships/image" Target="../media/image183.wmf"/><Relationship Id="rId33" Type="http://schemas.openxmlformats.org/officeDocument/2006/relationships/oleObject" Target="../embeddings/oleObject364.bin"/><Relationship Id="rId32" Type="http://schemas.openxmlformats.org/officeDocument/2006/relationships/image" Target="../media/image182.wmf"/><Relationship Id="rId31" Type="http://schemas.openxmlformats.org/officeDocument/2006/relationships/oleObject" Target="../embeddings/oleObject363.bin"/><Relationship Id="rId30" Type="http://schemas.openxmlformats.org/officeDocument/2006/relationships/image" Target="../media/image181.wmf"/><Relationship Id="rId3" Type="http://schemas.openxmlformats.org/officeDocument/2006/relationships/oleObject" Target="../embeddings/oleObject349.bin"/><Relationship Id="rId29" Type="http://schemas.openxmlformats.org/officeDocument/2006/relationships/oleObject" Target="../embeddings/oleObject362.bin"/><Relationship Id="rId28" Type="http://schemas.openxmlformats.org/officeDocument/2006/relationships/image" Target="../media/image112.wmf"/><Relationship Id="rId27" Type="http://schemas.openxmlformats.org/officeDocument/2006/relationships/oleObject" Target="../embeddings/oleObject361.bin"/><Relationship Id="rId26" Type="http://schemas.openxmlformats.org/officeDocument/2006/relationships/image" Target="../media/image111.wmf"/><Relationship Id="rId25" Type="http://schemas.openxmlformats.org/officeDocument/2006/relationships/oleObject" Target="../embeddings/oleObject360.bin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359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358.bin"/><Relationship Id="rId20" Type="http://schemas.openxmlformats.org/officeDocument/2006/relationships/image" Target="../media/image180.wmf"/><Relationship Id="rId2" Type="http://schemas.openxmlformats.org/officeDocument/2006/relationships/image" Target="../media/image175.wmf"/><Relationship Id="rId19" Type="http://schemas.openxmlformats.org/officeDocument/2006/relationships/oleObject" Target="../embeddings/oleObject357.bin"/><Relationship Id="rId18" Type="http://schemas.openxmlformats.org/officeDocument/2006/relationships/image" Target="../media/image179.wmf"/><Relationship Id="rId17" Type="http://schemas.openxmlformats.org/officeDocument/2006/relationships/oleObject" Target="../embeddings/oleObject356.bin"/><Relationship Id="rId16" Type="http://schemas.openxmlformats.org/officeDocument/2006/relationships/image" Target="../media/image178.wmf"/><Relationship Id="rId15" Type="http://schemas.openxmlformats.org/officeDocument/2006/relationships/oleObject" Target="../embeddings/oleObject355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354.bin"/><Relationship Id="rId12" Type="http://schemas.openxmlformats.org/officeDocument/2006/relationships/image" Target="../media/image146.wmf"/><Relationship Id="rId11" Type="http://schemas.openxmlformats.org/officeDocument/2006/relationships/oleObject" Target="../embeddings/oleObject353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34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.wmf"/><Relationship Id="rId38" Type="http://schemas.openxmlformats.org/officeDocument/2006/relationships/notesSlide" Target="../notesSlides/notesSlide2.xml"/><Relationship Id="rId37" Type="http://schemas.openxmlformats.org/officeDocument/2006/relationships/vmlDrawing" Target="../drawings/vmlDrawing2.v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21.png"/><Relationship Id="rId34" Type="http://schemas.openxmlformats.org/officeDocument/2006/relationships/image" Target="../media/image15.wmf"/><Relationship Id="rId33" Type="http://schemas.openxmlformats.org/officeDocument/2006/relationships/oleObject" Target="../embeddings/oleObject41.bin"/><Relationship Id="rId32" Type="http://schemas.openxmlformats.org/officeDocument/2006/relationships/image" Target="../media/image14.wmf"/><Relationship Id="rId31" Type="http://schemas.openxmlformats.org/officeDocument/2006/relationships/oleObject" Target="../embeddings/oleObject40.bin"/><Relationship Id="rId30" Type="http://schemas.openxmlformats.org/officeDocument/2006/relationships/oleObject" Target="../embeddings/oleObject39.bin"/><Relationship Id="rId3" Type="http://schemas.openxmlformats.org/officeDocument/2006/relationships/oleObject" Target="../embeddings/oleObject24.bin"/><Relationship Id="rId29" Type="http://schemas.openxmlformats.org/officeDocument/2006/relationships/oleObject" Target="../embeddings/oleObject38.bin"/><Relationship Id="rId28" Type="http://schemas.openxmlformats.org/officeDocument/2006/relationships/image" Target="../media/image13.wmf"/><Relationship Id="rId27" Type="http://schemas.openxmlformats.org/officeDocument/2006/relationships/oleObject" Target="../embeddings/oleObject37.bin"/><Relationship Id="rId26" Type="http://schemas.openxmlformats.org/officeDocument/2006/relationships/oleObject" Target="../embeddings/oleObject36.bin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2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0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369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368.bin"/><Relationship Id="rId47" Type="http://schemas.openxmlformats.org/officeDocument/2006/relationships/notesSlide" Target="../notesSlides/notesSlide43.xml"/><Relationship Id="rId46" Type="http://schemas.openxmlformats.org/officeDocument/2006/relationships/vmlDrawing" Target="../drawings/vmlDrawing36.vml"/><Relationship Id="rId45" Type="http://schemas.openxmlformats.org/officeDocument/2006/relationships/slideLayout" Target="../slideLayouts/slideLayout19.xml"/><Relationship Id="rId44" Type="http://schemas.openxmlformats.org/officeDocument/2006/relationships/image" Target="../media/image191.wmf"/><Relationship Id="rId43" Type="http://schemas.openxmlformats.org/officeDocument/2006/relationships/oleObject" Target="../embeddings/oleObject391.bin"/><Relationship Id="rId42" Type="http://schemas.openxmlformats.org/officeDocument/2006/relationships/image" Target="../media/image190.wmf"/><Relationship Id="rId41" Type="http://schemas.openxmlformats.org/officeDocument/2006/relationships/oleObject" Target="../embeddings/oleObject390.bin"/><Relationship Id="rId40" Type="http://schemas.openxmlformats.org/officeDocument/2006/relationships/image" Target="../media/image189.wmf"/><Relationship Id="rId4" Type="http://schemas.openxmlformats.org/officeDocument/2006/relationships/image" Target="../media/image3.wmf"/><Relationship Id="rId39" Type="http://schemas.openxmlformats.org/officeDocument/2006/relationships/oleObject" Target="../embeddings/oleObject389.bin"/><Relationship Id="rId38" Type="http://schemas.openxmlformats.org/officeDocument/2006/relationships/image" Target="../media/image188.wmf"/><Relationship Id="rId37" Type="http://schemas.openxmlformats.org/officeDocument/2006/relationships/oleObject" Target="../embeddings/oleObject388.bin"/><Relationship Id="rId36" Type="http://schemas.openxmlformats.org/officeDocument/2006/relationships/image" Target="../media/image187.wmf"/><Relationship Id="rId35" Type="http://schemas.openxmlformats.org/officeDocument/2006/relationships/oleObject" Target="../embeddings/oleObject387.bin"/><Relationship Id="rId34" Type="http://schemas.openxmlformats.org/officeDocument/2006/relationships/image" Target="../media/image186.wmf"/><Relationship Id="rId33" Type="http://schemas.openxmlformats.org/officeDocument/2006/relationships/oleObject" Target="../embeddings/oleObject386.bin"/><Relationship Id="rId32" Type="http://schemas.openxmlformats.org/officeDocument/2006/relationships/image" Target="../media/image185.wmf"/><Relationship Id="rId31" Type="http://schemas.openxmlformats.org/officeDocument/2006/relationships/oleObject" Target="../embeddings/oleObject385.bin"/><Relationship Id="rId30" Type="http://schemas.openxmlformats.org/officeDocument/2006/relationships/oleObject" Target="../embeddings/oleObject384.bin"/><Relationship Id="rId3" Type="http://schemas.openxmlformats.org/officeDocument/2006/relationships/oleObject" Target="../embeddings/oleObject367.bin"/><Relationship Id="rId29" Type="http://schemas.openxmlformats.org/officeDocument/2006/relationships/oleObject" Target="../embeddings/oleObject383.bin"/><Relationship Id="rId28" Type="http://schemas.openxmlformats.org/officeDocument/2006/relationships/oleObject" Target="../embeddings/oleObject382.bin"/><Relationship Id="rId27" Type="http://schemas.openxmlformats.org/officeDocument/2006/relationships/oleObject" Target="../embeddings/oleObject381.bin"/><Relationship Id="rId26" Type="http://schemas.openxmlformats.org/officeDocument/2006/relationships/image" Target="../media/image128.wmf"/><Relationship Id="rId25" Type="http://schemas.openxmlformats.org/officeDocument/2006/relationships/oleObject" Target="../embeddings/oleObject380.bin"/><Relationship Id="rId24" Type="http://schemas.openxmlformats.org/officeDocument/2006/relationships/image" Target="../media/image127.wmf"/><Relationship Id="rId23" Type="http://schemas.openxmlformats.org/officeDocument/2006/relationships/oleObject" Target="../embeddings/oleObject379.bin"/><Relationship Id="rId22" Type="http://schemas.openxmlformats.org/officeDocument/2006/relationships/oleObject" Target="../embeddings/oleObject378.bin"/><Relationship Id="rId21" Type="http://schemas.openxmlformats.org/officeDocument/2006/relationships/oleObject" Target="../embeddings/oleObject377.bin"/><Relationship Id="rId20" Type="http://schemas.openxmlformats.org/officeDocument/2006/relationships/oleObject" Target="../embeddings/oleObject376.bin"/><Relationship Id="rId2" Type="http://schemas.openxmlformats.org/officeDocument/2006/relationships/image" Target="../media/image1.wmf"/><Relationship Id="rId19" Type="http://schemas.openxmlformats.org/officeDocument/2006/relationships/oleObject" Target="../embeddings/oleObject375.bin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374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373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372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371.bin"/><Relationship Id="rId10" Type="http://schemas.openxmlformats.org/officeDocument/2006/relationships/image" Target="../media/image180.wmf"/><Relationship Id="rId1" Type="http://schemas.openxmlformats.org/officeDocument/2006/relationships/oleObject" Target="../embeddings/oleObject366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6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395.bin"/><Relationship Id="rId6" Type="http://schemas.openxmlformats.org/officeDocument/2006/relationships/image" Target="../media/image146.wmf"/><Relationship Id="rId57" Type="http://schemas.openxmlformats.org/officeDocument/2006/relationships/notesSlide" Target="../notesSlides/notesSlide44.xml"/><Relationship Id="rId56" Type="http://schemas.openxmlformats.org/officeDocument/2006/relationships/vmlDrawing" Target="../drawings/vmlDrawing37.vml"/><Relationship Id="rId55" Type="http://schemas.openxmlformats.org/officeDocument/2006/relationships/slideLayout" Target="../slideLayouts/slideLayout19.xml"/><Relationship Id="rId54" Type="http://schemas.openxmlformats.org/officeDocument/2006/relationships/image" Target="../media/image193.wmf"/><Relationship Id="rId53" Type="http://schemas.openxmlformats.org/officeDocument/2006/relationships/oleObject" Target="../embeddings/oleObject426.bin"/><Relationship Id="rId52" Type="http://schemas.openxmlformats.org/officeDocument/2006/relationships/image" Target="../media/image192.wmf"/><Relationship Id="rId51" Type="http://schemas.openxmlformats.org/officeDocument/2006/relationships/oleObject" Target="../embeddings/oleObject425.bin"/><Relationship Id="rId50" Type="http://schemas.openxmlformats.org/officeDocument/2006/relationships/oleObject" Target="../embeddings/oleObject424.bin"/><Relationship Id="rId5" Type="http://schemas.openxmlformats.org/officeDocument/2006/relationships/oleObject" Target="../embeddings/oleObject394.bin"/><Relationship Id="rId49" Type="http://schemas.openxmlformats.org/officeDocument/2006/relationships/oleObject" Target="../embeddings/oleObject423.bin"/><Relationship Id="rId48" Type="http://schemas.openxmlformats.org/officeDocument/2006/relationships/oleObject" Target="../embeddings/oleObject422.bin"/><Relationship Id="rId47" Type="http://schemas.openxmlformats.org/officeDocument/2006/relationships/oleObject" Target="../embeddings/oleObject421.bin"/><Relationship Id="rId46" Type="http://schemas.openxmlformats.org/officeDocument/2006/relationships/oleObject" Target="../embeddings/oleObject420.bin"/><Relationship Id="rId45" Type="http://schemas.openxmlformats.org/officeDocument/2006/relationships/image" Target="../media/image179.wmf"/><Relationship Id="rId44" Type="http://schemas.openxmlformats.org/officeDocument/2006/relationships/oleObject" Target="../embeddings/oleObject419.bin"/><Relationship Id="rId43" Type="http://schemas.openxmlformats.org/officeDocument/2006/relationships/image" Target="../media/image178.wmf"/><Relationship Id="rId42" Type="http://schemas.openxmlformats.org/officeDocument/2006/relationships/oleObject" Target="../embeddings/oleObject418.bin"/><Relationship Id="rId41" Type="http://schemas.openxmlformats.org/officeDocument/2006/relationships/image" Target="../media/image177.wmf"/><Relationship Id="rId40" Type="http://schemas.openxmlformats.org/officeDocument/2006/relationships/oleObject" Target="../embeddings/oleObject417.bin"/><Relationship Id="rId4" Type="http://schemas.openxmlformats.org/officeDocument/2006/relationships/image" Target="../media/image3.wmf"/><Relationship Id="rId39" Type="http://schemas.openxmlformats.org/officeDocument/2006/relationships/oleObject" Target="../embeddings/oleObject416.bin"/><Relationship Id="rId38" Type="http://schemas.openxmlformats.org/officeDocument/2006/relationships/image" Target="../media/image5.wmf"/><Relationship Id="rId37" Type="http://schemas.openxmlformats.org/officeDocument/2006/relationships/oleObject" Target="../embeddings/oleObject415.bin"/><Relationship Id="rId36" Type="http://schemas.openxmlformats.org/officeDocument/2006/relationships/oleObject" Target="../embeddings/oleObject414.bin"/><Relationship Id="rId35" Type="http://schemas.openxmlformats.org/officeDocument/2006/relationships/image" Target="../media/image176.wmf"/><Relationship Id="rId34" Type="http://schemas.openxmlformats.org/officeDocument/2006/relationships/oleObject" Target="../embeddings/oleObject413.bin"/><Relationship Id="rId33" Type="http://schemas.openxmlformats.org/officeDocument/2006/relationships/oleObject" Target="../embeddings/oleObject412.bin"/><Relationship Id="rId32" Type="http://schemas.openxmlformats.org/officeDocument/2006/relationships/image" Target="../media/image175.wmf"/><Relationship Id="rId31" Type="http://schemas.openxmlformats.org/officeDocument/2006/relationships/oleObject" Target="../embeddings/oleObject411.bin"/><Relationship Id="rId30" Type="http://schemas.openxmlformats.org/officeDocument/2006/relationships/oleObject" Target="../embeddings/oleObject410.bin"/><Relationship Id="rId3" Type="http://schemas.openxmlformats.org/officeDocument/2006/relationships/oleObject" Target="../embeddings/oleObject393.bin"/><Relationship Id="rId29" Type="http://schemas.openxmlformats.org/officeDocument/2006/relationships/oleObject" Target="../embeddings/oleObject409.bin"/><Relationship Id="rId28" Type="http://schemas.openxmlformats.org/officeDocument/2006/relationships/oleObject" Target="../embeddings/oleObject408.bin"/><Relationship Id="rId27" Type="http://schemas.openxmlformats.org/officeDocument/2006/relationships/oleObject" Target="../embeddings/oleObject407.bin"/><Relationship Id="rId26" Type="http://schemas.openxmlformats.org/officeDocument/2006/relationships/image" Target="../media/image128.wmf"/><Relationship Id="rId25" Type="http://schemas.openxmlformats.org/officeDocument/2006/relationships/oleObject" Target="../embeddings/oleObject406.bin"/><Relationship Id="rId24" Type="http://schemas.openxmlformats.org/officeDocument/2006/relationships/image" Target="../media/image127.wmf"/><Relationship Id="rId23" Type="http://schemas.openxmlformats.org/officeDocument/2006/relationships/oleObject" Target="../embeddings/oleObject405.bin"/><Relationship Id="rId22" Type="http://schemas.openxmlformats.org/officeDocument/2006/relationships/oleObject" Target="../embeddings/oleObject404.bin"/><Relationship Id="rId21" Type="http://schemas.openxmlformats.org/officeDocument/2006/relationships/oleObject" Target="../embeddings/oleObject403.bin"/><Relationship Id="rId20" Type="http://schemas.openxmlformats.org/officeDocument/2006/relationships/oleObject" Target="../embeddings/oleObject402.bin"/><Relationship Id="rId2" Type="http://schemas.openxmlformats.org/officeDocument/2006/relationships/image" Target="../media/image1.wmf"/><Relationship Id="rId19" Type="http://schemas.openxmlformats.org/officeDocument/2006/relationships/oleObject" Target="../embeddings/oleObject401.bin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400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399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398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397.bin"/><Relationship Id="rId10" Type="http://schemas.openxmlformats.org/officeDocument/2006/relationships/image" Target="../media/image180.wmf"/><Relationship Id="rId1" Type="http://schemas.openxmlformats.org/officeDocument/2006/relationships/oleObject" Target="../embeddings/oleObject392.bin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428.bin"/><Relationship Id="rId2" Type="http://schemas.openxmlformats.org/officeDocument/2006/relationships/image" Target="../media/image194.wmf"/><Relationship Id="rId1" Type="http://schemas.openxmlformats.org/officeDocument/2006/relationships/oleObject" Target="../embeddings/oleObject427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hyperlink" Target="file:///C:\Documents%20and%20Settings\win\&#26700;&#38754;\&#12298;&#29289;&#29702;&#23398;&#65288;&#31532;&#20116;&#29256;%20&#65289;&#12299;\&#31532;14&#31456;%20&#30456;&#23545;&#35770;\14-0&#25945;&#23398;&#22522;&#26412;&#35201;&#27714;.ppt" TargetMode="External"/><Relationship Id="rId8" Type="http://schemas.openxmlformats.org/officeDocument/2006/relationships/image" Target="../media/image199.wmf"/><Relationship Id="rId7" Type="http://schemas.openxmlformats.org/officeDocument/2006/relationships/oleObject" Target="../embeddings/oleObject432.bin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431.bin"/><Relationship Id="rId4" Type="http://schemas.openxmlformats.org/officeDocument/2006/relationships/image" Target="../media/image197.wmf"/><Relationship Id="rId3" Type="http://schemas.openxmlformats.org/officeDocument/2006/relationships/oleObject" Target="../embeddings/oleObject430.bin"/><Relationship Id="rId2" Type="http://schemas.openxmlformats.org/officeDocument/2006/relationships/image" Target="../media/image196.wmf"/><Relationship Id="rId13" Type="http://schemas.openxmlformats.org/officeDocument/2006/relationships/notesSlide" Target="../notesSlides/notesSlide47.xml"/><Relationship Id="rId12" Type="http://schemas.openxmlformats.org/officeDocument/2006/relationships/vmlDrawing" Target="../drawings/vmlDrawing39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50.png"/><Relationship Id="rId1" Type="http://schemas.openxmlformats.org/officeDocument/2006/relationships/oleObject" Target="../embeddings/oleObject429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436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435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434.bin"/><Relationship Id="rId2" Type="http://schemas.openxmlformats.org/officeDocument/2006/relationships/image" Target="../media/image200.wmf"/><Relationship Id="rId11" Type="http://schemas.openxmlformats.org/officeDocument/2006/relationships/notesSlide" Target="../notesSlides/notesSlide48.xml"/><Relationship Id="rId10" Type="http://schemas.openxmlformats.org/officeDocument/2006/relationships/vmlDrawing" Target="../drawings/vmlDrawing40.vml"/><Relationship Id="rId1" Type="http://schemas.openxmlformats.org/officeDocument/2006/relationships/oleObject" Target="../embeddings/oleObject433.bin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9.xml"/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438.bin"/><Relationship Id="rId2" Type="http://schemas.openxmlformats.org/officeDocument/2006/relationships/image" Target="../media/image203.wmf"/><Relationship Id="rId1" Type="http://schemas.openxmlformats.org/officeDocument/2006/relationships/oleObject" Target="../embeddings/oleObject437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0.xml"/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441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440.bin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439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6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445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444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443.bin"/><Relationship Id="rId2" Type="http://schemas.openxmlformats.org/officeDocument/2006/relationships/image" Target="../media/image208.wmf"/><Relationship Id="rId13" Type="http://schemas.openxmlformats.org/officeDocument/2006/relationships/notesSlide" Target="../notesSlides/notesSlide51.xml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44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1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4.bin"/><Relationship Id="rId43" Type="http://schemas.openxmlformats.org/officeDocument/2006/relationships/notesSlide" Target="../notesSlides/notesSlide3.xml"/><Relationship Id="rId42" Type="http://schemas.openxmlformats.org/officeDocument/2006/relationships/vmlDrawing" Target="../drawings/vmlDrawing3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5.wmf"/><Relationship Id="rId4" Type="http://schemas.openxmlformats.org/officeDocument/2006/relationships/image" Target="../media/image23.wmf"/><Relationship Id="rId39" Type="http://schemas.openxmlformats.org/officeDocument/2006/relationships/oleObject" Target="../embeddings/oleObject63.bin"/><Relationship Id="rId38" Type="http://schemas.openxmlformats.org/officeDocument/2006/relationships/image" Target="../media/image14.wmf"/><Relationship Id="rId37" Type="http://schemas.openxmlformats.org/officeDocument/2006/relationships/oleObject" Target="../embeddings/oleObject62.bin"/><Relationship Id="rId36" Type="http://schemas.openxmlformats.org/officeDocument/2006/relationships/oleObject" Target="../embeddings/oleObject61.bin"/><Relationship Id="rId35" Type="http://schemas.openxmlformats.org/officeDocument/2006/relationships/oleObject" Target="../embeddings/oleObject60.bin"/><Relationship Id="rId34" Type="http://schemas.openxmlformats.org/officeDocument/2006/relationships/image" Target="../media/image13.wmf"/><Relationship Id="rId33" Type="http://schemas.openxmlformats.org/officeDocument/2006/relationships/oleObject" Target="../embeddings/oleObject59.bin"/><Relationship Id="rId32" Type="http://schemas.openxmlformats.org/officeDocument/2006/relationships/oleObject" Target="../embeddings/oleObject58.bin"/><Relationship Id="rId31" Type="http://schemas.openxmlformats.org/officeDocument/2006/relationships/oleObject" Target="../embeddings/oleObject57.bin"/><Relationship Id="rId30" Type="http://schemas.openxmlformats.org/officeDocument/2006/relationships/image" Target="../media/image12.wmf"/><Relationship Id="rId3" Type="http://schemas.openxmlformats.org/officeDocument/2006/relationships/oleObject" Target="../embeddings/oleObject43.bin"/><Relationship Id="rId29" Type="http://schemas.openxmlformats.org/officeDocument/2006/relationships/oleObject" Target="../embeddings/oleObject56.bin"/><Relationship Id="rId28" Type="http://schemas.openxmlformats.org/officeDocument/2006/relationships/image" Target="../media/image11.wmf"/><Relationship Id="rId27" Type="http://schemas.openxmlformats.org/officeDocument/2006/relationships/oleObject" Target="../embeddings/oleObject55.bin"/><Relationship Id="rId26" Type="http://schemas.openxmlformats.org/officeDocument/2006/relationships/image" Target="../media/image10.wmf"/><Relationship Id="rId25" Type="http://schemas.openxmlformats.org/officeDocument/2006/relationships/oleObject" Target="../embeddings/oleObject54.bin"/><Relationship Id="rId24" Type="http://schemas.openxmlformats.org/officeDocument/2006/relationships/image" Target="../media/image9.wmf"/><Relationship Id="rId23" Type="http://schemas.openxmlformats.org/officeDocument/2006/relationships/oleObject" Target="../embeddings/oleObject53.bin"/><Relationship Id="rId22" Type="http://schemas.openxmlformats.org/officeDocument/2006/relationships/image" Target="../media/image8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7.wmf"/><Relationship Id="rId2" Type="http://schemas.openxmlformats.org/officeDocument/2006/relationships/image" Target="../media/image22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6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5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3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2.wmf"/><Relationship Id="rId1" Type="http://schemas.openxmlformats.org/officeDocument/2006/relationships/oleObject" Target="../embeddings/oleObject42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1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450.bin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449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448.bin"/><Relationship Id="rId2" Type="http://schemas.openxmlformats.org/officeDocument/2006/relationships/image" Target="../media/image213.wmf"/><Relationship Id="rId13" Type="http://schemas.openxmlformats.org/officeDocument/2006/relationships/notesSlide" Target="../notesSlides/notesSlide52.xml"/><Relationship Id="rId12" Type="http://schemas.openxmlformats.org/officeDocument/2006/relationships/vmlDrawing" Target="../drawings/vmlDrawing44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217.wmf"/><Relationship Id="rId1" Type="http://schemas.openxmlformats.org/officeDocument/2006/relationships/oleObject" Target="../embeddings/oleObject447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6.bin"/><Relationship Id="rId8" Type="http://schemas.openxmlformats.org/officeDocument/2006/relationships/image" Target="../media/image221.wmf"/><Relationship Id="rId7" Type="http://schemas.openxmlformats.org/officeDocument/2006/relationships/oleObject" Target="../embeddings/oleObject455.bin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453.bin"/><Relationship Id="rId2" Type="http://schemas.openxmlformats.org/officeDocument/2006/relationships/image" Target="../media/image218.wmf"/><Relationship Id="rId13" Type="http://schemas.openxmlformats.org/officeDocument/2006/relationships/notesSlide" Target="../notesSlides/notesSlide53.xml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222.wmf"/><Relationship Id="rId1" Type="http://schemas.openxmlformats.org/officeDocument/2006/relationships/oleObject" Target="../embeddings/oleObject452.bin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24.wmf"/><Relationship Id="rId3" Type="http://schemas.openxmlformats.org/officeDocument/2006/relationships/oleObject" Target="../embeddings/oleObject458.bin"/><Relationship Id="rId2" Type="http://schemas.openxmlformats.org/officeDocument/2006/relationships/image" Target="../media/image223.wmf"/><Relationship Id="rId1" Type="http://schemas.openxmlformats.org/officeDocument/2006/relationships/oleObject" Target="../embeddings/oleObject457.bin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26.wmf"/><Relationship Id="rId3" Type="http://schemas.openxmlformats.org/officeDocument/2006/relationships/oleObject" Target="../embeddings/oleObject460.bin"/><Relationship Id="rId2" Type="http://schemas.openxmlformats.org/officeDocument/2006/relationships/image" Target="../media/image225.wmf"/><Relationship Id="rId1" Type="http://schemas.openxmlformats.org/officeDocument/2006/relationships/oleObject" Target="../embeddings/oleObject459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27.jpe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5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464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463.bin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462.bin"/><Relationship Id="rId2" Type="http://schemas.openxmlformats.org/officeDocument/2006/relationships/image" Target="../media/image228.wmf"/><Relationship Id="rId13" Type="http://schemas.openxmlformats.org/officeDocument/2006/relationships/notesSlide" Target="../notesSlides/notesSlide57.xml"/><Relationship Id="rId12" Type="http://schemas.openxmlformats.org/officeDocument/2006/relationships/vmlDrawing" Target="../drawings/vmlDrawing48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461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33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34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36.jpeg"/><Relationship Id="rId1" Type="http://schemas.openxmlformats.org/officeDocument/2006/relationships/image" Target="../media/image23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38.jpeg"/><Relationship Id="rId1" Type="http://schemas.openxmlformats.org/officeDocument/2006/relationships/image" Target="../media/image237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6.bin"/><Relationship Id="rId49" Type="http://schemas.openxmlformats.org/officeDocument/2006/relationships/notesSlide" Target="../notesSlides/notesSlide4.xml"/><Relationship Id="rId48" Type="http://schemas.openxmlformats.org/officeDocument/2006/relationships/vmlDrawing" Target="../drawings/vmlDrawing4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15.wmf"/><Relationship Id="rId45" Type="http://schemas.openxmlformats.org/officeDocument/2006/relationships/oleObject" Target="../embeddings/oleObject88.bin"/><Relationship Id="rId44" Type="http://schemas.openxmlformats.org/officeDocument/2006/relationships/image" Target="../media/image14.wmf"/><Relationship Id="rId43" Type="http://schemas.openxmlformats.org/officeDocument/2006/relationships/oleObject" Target="../embeddings/oleObject87.bin"/><Relationship Id="rId42" Type="http://schemas.openxmlformats.org/officeDocument/2006/relationships/oleObject" Target="../embeddings/oleObject86.bin"/><Relationship Id="rId41" Type="http://schemas.openxmlformats.org/officeDocument/2006/relationships/oleObject" Target="../embeddings/oleObject85.bin"/><Relationship Id="rId40" Type="http://schemas.openxmlformats.org/officeDocument/2006/relationships/image" Target="../media/image13.wmf"/><Relationship Id="rId4" Type="http://schemas.openxmlformats.org/officeDocument/2006/relationships/image" Target="../media/image26.wmf"/><Relationship Id="rId39" Type="http://schemas.openxmlformats.org/officeDocument/2006/relationships/oleObject" Target="../embeddings/oleObject84.bin"/><Relationship Id="rId38" Type="http://schemas.openxmlformats.org/officeDocument/2006/relationships/oleObject" Target="../embeddings/oleObject83.bin"/><Relationship Id="rId37" Type="http://schemas.openxmlformats.org/officeDocument/2006/relationships/oleObject" Target="../embeddings/oleObject82.bin"/><Relationship Id="rId36" Type="http://schemas.openxmlformats.org/officeDocument/2006/relationships/image" Target="../media/image12.wmf"/><Relationship Id="rId35" Type="http://schemas.openxmlformats.org/officeDocument/2006/relationships/oleObject" Target="../embeddings/oleObject81.bin"/><Relationship Id="rId34" Type="http://schemas.openxmlformats.org/officeDocument/2006/relationships/image" Target="../media/image11.wmf"/><Relationship Id="rId33" Type="http://schemas.openxmlformats.org/officeDocument/2006/relationships/oleObject" Target="../embeddings/oleObject80.bin"/><Relationship Id="rId32" Type="http://schemas.openxmlformats.org/officeDocument/2006/relationships/image" Target="../media/image10.wmf"/><Relationship Id="rId31" Type="http://schemas.openxmlformats.org/officeDocument/2006/relationships/oleObject" Target="../embeddings/oleObject79.bin"/><Relationship Id="rId30" Type="http://schemas.openxmlformats.org/officeDocument/2006/relationships/image" Target="../media/image9.wmf"/><Relationship Id="rId3" Type="http://schemas.openxmlformats.org/officeDocument/2006/relationships/oleObject" Target="../embeddings/oleObject65.bin"/><Relationship Id="rId29" Type="http://schemas.openxmlformats.org/officeDocument/2006/relationships/oleObject" Target="../embeddings/oleObject78.bin"/><Relationship Id="rId28" Type="http://schemas.openxmlformats.org/officeDocument/2006/relationships/image" Target="../media/image8.wmf"/><Relationship Id="rId27" Type="http://schemas.openxmlformats.org/officeDocument/2006/relationships/oleObject" Target="../embeddings/oleObject77.bin"/><Relationship Id="rId26" Type="http://schemas.openxmlformats.org/officeDocument/2006/relationships/image" Target="../media/image7.wmf"/><Relationship Id="rId25" Type="http://schemas.openxmlformats.org/officeDocument/2006/relationships/oleObject" Target="../embeddings/oleObject76.bin"/><Relationship Id="rId24" Type="http://schemas.openxmlformats.org/officeDocument/2006/relationships/image" Target="../media/image6.w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5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4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3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2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1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64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0.bin"/><Relationship Id="rId8" Type="http://schemas.openxmlformats.org/officeDocument/2006/relationships/image" Target="../media/image242.wmf"/><Relationship Id="rId7" Type="http://schemas.openxmlformats.org/officeDocument/2006/relationships/oleObject" Target="../embeddings/oleObject469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468.bin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467.bin"/><Relationship Id="rId20" Type="http://schemas.openxmlformats.org/officeDocument/2006/relationships/notesSlide" Target="../notesSlides/notesSlide62.xml"/><Relationship Id="rId2" Type="http://schemas.openxmlformats.org/officeDocument/2006/relationships/image" Target="../media/image239.wmf"/><Relationship Id="rId19" Type="http://schemas.openxmlformats.org/officeDocument/2006/relationships/vmlDrawing" Target="../drawings/vmlDrawing49.vml"/><Relationship Id="rId18" Type="http://schemas.openxmlformats.org/officeDocument/2006/relationships/slideLayout" Target="../slideLayouts/slideLayout19.xml"/><Relationship Id="rId17" Type="http://schemas.openxmlformats.org/officeDocument/2006/relationships/image" Target="../media/image246.wmf"/><Relationship Id="rId16" Type="http://schemas.openxmlformats.org/officeDocument/2006/relationships/oleObject" Target="../embeddings/oleObject474.bin"/><Relationship Id="rId15" Type="http://schemas.openxmlformats.org/officeDocument/2006/relationships/image" Target="../media/image245.wmf"/><Relationship Id="rId14" Type="http://schemas.openxmlformats.org/officeDocument/2006/relationships/oleObject" Target="../embeddings/oleObject473.bin"/><Relationship Id="rId13" Type="http://schemas.openxmlformats.org/officeDocument/2006/relationships/image" Target="../media/image244.wmf"/><Relationship Id="rId12" Type="http://schemas.openxmlformats.org/officeDocument/2006/relationships/oleObject" Target="../embeddings/oleObject472.bin"/><Relationship Id="rId11" Type="http://schemas.openxmlformats.org/officeDocument/2006/relationships/oleObject" Target="../embeddings/oleObject471.bin"/><Relationship Id="rId10" Type="http://schemas.openxmlformats.org/officeDocument/2006/relationships/image" Target="../media/image243.wmf"/><Relationship Id="rId1" Type="http://schemas.openxmlformats.org/officeDocument/2006/relationships/oleObject" Target="../embeddings/oleObject466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47.jpe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9.bin"/><Relationship Id="rId8" Type="http://schemas.openxmlformats.org/officeDocument/2006/relationships/image" Target="../media/image251.wmf"/><Relationship Id="rId7" Type="http://schemas.openxmlformats.org/officeDocument/2006/relationships/oleObject" Target="../embeddings/oleObject478.bin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477.bin"/><Relationship Id="rId4" Type="http://schemas.openxmlformats.org/officeDocument/2006/relationships/image" Target="../media/image249.wmf"/><Relationship Id="rId3" Type="http://schemas.openxmlformats.org/officeDocument/2006/relationships/oleObject" Target="../embeddings/oleObject476.bin"/><Relationship Id="rId2" Type="http://schemas.openxmlformats.org/officeDocument/2006/relationships/image" Target="../media/image248.wmf"/><Relationship Id="rId19" Type="http://schemas.openxmlformats.org/officeDocument/2006/relationships/notesSlide" Target="../notesSlides/notesSlide64.xml"/><Relationship Id="rId18" Type="http://schemas.openxmlformats.org/officeDocument/2006/relationships/vmlDrawing" Target="../drawings/vmlDrawing50.vml"/><Relationship Id="rId17" Type="http://schemas.openxmlformats.org/officeDocument/2006/relationships/slideLayout" Target="../slideLayouts/slideLayout19.xml"/><Relationship Id="rId16" Type="http://schemas.openxmlformats.org/officeDocument/2006/relationships/image" Target="../media/image255.wmf"/><Relationship Id="rId15" Type="http://schemas.openxmlformats.org/officeDocument/2006/relationships/oleObject" Target="../embeddings/oleObject482.bin"/><Relationship Id="rId14" Type="http://schemas.openxmlformats.org/officeDocument/2006/relationships/image" Target="../media/image254.wmf"/><Relationship Id="rId13" Type="http://schemas.openxmlformats.org/officeDocument/2006/relationships/oleObject" Target="../embeddings/oleObject481.bin"/><Relationship Id="rId12" Type="http://schemas.openxmlformats.org/officeDocument/2006/relationships/image" Target="../media/image253.wmf"/><Relationship Id="rId11" Type="http://schemas.openxmlformats.org/officeDocument/2006/relationships/oleObject" Target="../embeddings/oleObject480.bin"/><Relationship Id="rId10" Type="http://schemas.openxmlformats.org/officeDocument/2006/relationships/image" Target="../media/image252.wmf"/><Relationship Id="rId1" Type="http://schemas.openxmlformats.org/officeDocument/2006/relationships/oleObject" Target="../embeddings/oleObject475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5.xml"/><Relationship Id="rId8" Type="http://schemas.openxmlformats.org/officeDocument/2006/relationships/vmlDrawing" Target="../drawings/vmlDrawing51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485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484.bin"/><Relationship Id="rId2" Type="http://schemas.openxmlformats.org/officeDocument/2006/relationships/image" Target="../media/image256.wmf"/><Relationship Id="rId1" Type="http://schemas.openxmlformats.org/officeDocument/2006/relationships/oleObject" Target="../embeddings/oleObject483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0.bin"/><Relationship Id="rId8" Type="http://schemas.openxmlformats.org/officeDocument/2006/relationships/image" Target="../media/image262.wmf"/><Relationship Id="rId7" Type="http://schemas.openxmlformats.org/officeDocument/2006/relationships/oleObject" Target="../embeddings/oleObject489.bin"/><Relationship Id="rId6" Type="http://schemas.openxmlformats.org/officeDocument/2006/relationships/image" Target="../media/image261.wmf"/><Relationship Id="rId5" Type="http://schemas.openxmlformats.org/officeDocument/2006/relationships/oleObject" Target="../embeddings/oleObject488.bin"/><Relationship Id="rId4" Type="http://schemas.openxmlformats.org/officeDocument/2006/relationships/image" Target="../media/image260.wmf"/><Relationship Id="rId3" Type="http://schemas.openxmlformats.org/officeDocument/2006/relationships/oleObject" Target="../embeddings/oleObject487.bin"/><Relationship Id="rId2" Type="http://schemas.openxmlformats.org/officeDocument/2006/relationships/image" Target="../media/image259.wmf"/><Relationship Id="rId15" Type="http://schemas.openxmlformats.org/officeDocument/2006/relationships/notesSlide" Target="../notesSlides/notesSlide66.xml"/><Relationship Id="rId14" Type="http://schemas.openxmlformats.org/officeDocument/2006/relationships/vmlDrawing" Target="../drawings/vmlDrawing52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264.wmf"/><Relationship Id="rId11" Type="http://schemas.openxmlformats.org/officeDocument/2006/relationships/oleObject" Target="../embeddings/oleObject491.bin"/><Relationship Id="rId10" Type="http://schemas.openxmlformats.org/officeDocument/2006/relationships/image" Target="../media/image263.wmf"/><Relationship Id="rId1" Type="http://schemas.openxmlformats.org/officeDocument/2006/relationships/oleObject" Target="../embeddings/oleObject486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7.xml"/><Relationship Id="rId8" Type="http://schemas.openxmlformats.org/officeDocument/2006/relationships/vmlDrawing" Target="../drawings/vmlDrawing53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494.bin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493.bin"/><Relationship Id="rId2" Type="http://schemas.openxmlformats.org/officeDocument/2006/relationships/image" Target="../media/image265.wmf"/><Relationship Id="rId1" Type="http://schemas.openxmlformats.org/officeDocument/2006/relationships/oleObject" Target="../embeddings/oleObject492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9.bin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498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497.bin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496.bin"/><Relationship Id="rId2" Type="http://schemas.openxmlformats.org/officeDocument/2006/relationships/image" Target="../media/image267.wmf"/><Relationship Id="rId13" Type="http://schemas.openxmlformats.org/officeDocument/2006/relationships/notesSlide" Target="../notesSlides/notesSlide68.xml"/><Relationship Id="rId12" Type="http://schemas.openxmlformats.org/officeDocument/2006/relationships/vmlDrawing" Target="../drawings/vmlDrawing54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271.wmf"/><Relationship Id="rId1" Type="http://schemas.openxmlformats.org/officeDocument/2006/relationships/oleObject" Target="../embeddings/oleObject495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4.bin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503.bin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502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501.bin"/><Relationship Id="rId2" Type="http://schemas.openxmlformats.org/officeDocument/2006/relationships/image" Target="../media/image272.wmf"/><Relationship Id="rId15" Type="http://schemas.openxmlformats.org/officeDocument/2006/relationships/notesSlide" Target="../notesSlides/notesSlide69.xml"/><Relationship Id="rId14" Type="http://schemas.openxmlformats.org/officeDocument/2006/relationships/vmlDrawing" Target="../drawings/vmlDrawing55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50.png"/><Relationship Id="rId11" Type="http://schemas.openxmlformats.org/officeDocument/2006/relationships/hyperlink" Target="14-0&#25945;&#23398;&#22522;&#26412;&#35201;&#27714;.ppt" TargetMode="External"/><Relationship Id="rId10" Type="http://schemas.openxmlformats.org/officeDocument/2006/relationships/image" Target="../media/image276.wmf"/><Relationship Id="rId1" Type="http://schemas.openxmlformats.org/officeDocument/2006/relationships/oleObject" Target="../embeddings/oleObject50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8" cy="3581400"/>
          </a:xfrm>
        </p:spPr>
        <p:txBody>
          <a:bodyPr anchor="b"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5200" b="1" i="0" u="none" strike="noStrike" kern="120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j-cs"/>
              </a:rPr>
              <a:t>狭义相对论基础</a:t>
            </a:r>
            <a:endParaRPr kumimoji="0" lang="zh-CN" altLang="en-US" sz="5200" b="1" i="0" u="none" strike="noStrike" kern="120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2771" name="副标题 32770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 fontAlgn="base">
              <a:buSzTx/>
            </a:pPr>
            <a:endParaRPr lang="zh-CN" altLang="en-US" strike="noStrike" kern="1200" baseline="0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68" name="文本框 11267"/>
          <p:cNvSpPr txBox="1"/>
          <p:nvPr/>
        </p:nvSpPr>
        <p:spPr>
          <a:xfrm>
            <a:off x="914400" y="990600"/>
            <a:ext cx="6323013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对电磁现象的研究表明</a:t>
            </a:r>
            <a:r>
              <a:rPr lang="en-US" altLang="zh-CN" sz="3200" b="1">
                <a:latin typeface="Times New Roman" panose="02020603050405020304" pitchFamily="18" charset="0"/>
              </a:rPr>
              <a:t>: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1269" name="文本框 11268"/>
          <p:cNvSpPr txBox="1"/>
          <p:nvPr/>
        </p:nvSpPr>
        <p:spPr>
          <a:xfrm>
            <a:off x="990600" y="1558925"/>
            <a:ext cx="76962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电磁现象所遵从的麦克斯韦方程组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不服从伽利略变换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文本框 11270"/>
          <p:cNvSpPr txBox="1"/>
          <p:nvPr/>
        </p:nvSpPr>
        <p:spPr>
          <a:xfrm>
            <a:off x="982663" y="3124200"/>
            <a:ext cx="26749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真空中的光速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4" name="对象 11273"/>
          <p:cNvGraphicFramePr/>
          <p:nvPr/>
        </p:nvGraphicFramePr>
        <p:xfrm>
          <a:off x="1122363" y="4114800"/>
          <a:ext cx="228123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84530" imgH="177800" progId="Equation.3">
                  <p:embed/>
                </p:oleObj>
              </mc:Choice>
              <mc:Fallback>
                <p:oleObj name="" r:id="rId1" imgW="684530" imgH="177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2363" y="4114800"/>
                        <a:ext cx="2281237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98" name="组合 11297"/>
          <p:cNvGrpSpPr/>
          <p:nvPr/>
        </p:nvGrpSpPr>
        <p:grpSpPr>
          <a:xfrm>
            <a:off x="3962400" y="3048000"/>
            <a:ext cx="4360863" cy="3200400"/>
            <a:chOff x="2496" y="1920"/>
            <a:chExt cx="2747" cy="2016"/>
          </a:xfrm>
        </p:grpSpPr>
        <p:sp>
          <p:nvSpPr>
            <p:cNvPr id="11276" name="矩形 11275"/>
            <p:cNvSpPr/>
            <p:nvPr/>
          </p:nvSpPr>
          <p:spPr>
            <a:xfrm>
              <a:off x="2496" y="1920"/>
              <a:ext cx="2747" cy="201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7" name="直接连接符 11276"/>
            <p:cNvSpPr/>
            <p:nvPr/>
          </p:nvSpPr>
          <p:spPr>
            <a:xfrm>
              <a:off x="3111" y="3305"/>
              <a:ext cx="2073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1278" name="直接连接符 11277"/>
            <p:cNvSpPr/>
            <p:nvPr/>
          </p:nvSpPr>
          <p:spPr>
            <a:xfrm flipV="1">
              <a:off x="3118" y="2105"/>
              <a:ext cx="0" cy="120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1279" name="直接连接符 11278"/>
            <p:cNvSpPr/>
            <p:nvPr/>
          </p:nvSpPr>
          <p:spPr>
            <a:xfrm flipH="1">
              <a:off x="2703" y="3305"/>
              <a:ext cx="415" cy="52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1280" name="直接连接符 11279"/>
            <p:cNvSpPr/>
            <p:nvPr/>
          </p:nvSpPr>
          <p:spPr>
            <a:xfrm flipH="1">
              <a:off x="3429" y="3305"/>
              <a:ext cx="363" cy="576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1281" name="直接连接符 11280"/>
            <p:cNvSpPr/>
            <p:nvPr/>
          </p:nvSpPr>
          <p:spPr>
            <a:xfrm>
              <a:off x="3792" y="2393"/>
              <a:ext cx="41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11282" name="对象 11281"/>
            <p:cNvGraphicFramePr/>
            <p:nvPr/>
          </p:nvGraphicFramePr>
          <p:xfrm>
            <a:off x="4900" y="332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177800" imgH="189865" progId="Equation.3">
                    <p:embed/>
                  </p:oleObj>
                </mc:Choice>
                <mc:Fallback>
                  <p:oleObj name="" r:id="rId3" imgW="177800" imgH="18986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00" y="332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对象 11282"/>
            <p:cNvGraphicFramePr/>
            <p:nvPr/>
          </p:nvGraphicFramePr>
          <p:xfrm>
            <a:off x="4905" y="2968"/>
            <a:ext cx="28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215900" imgH="241300" progId="Equation.3">
                    <p:embed/>
                  </p:oleObj>
                </mc:Choice>
                <mc:Fallback>
                  <p:oleObj name="" r:id="rId5" imgW="215900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05" y="2968"/>
                          <a:ext cx="286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对象 11283"/>
            <p:cNvGraphicFramePr/>
            <p:nvPr/>
          </p:nvGraphicFramePr>
          <p:xfrm>
            <a:off x="3165" y="2016"/>
            <a:ext cx="24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190500" imgH="241300" progId="Equation.3">
                    <p:embed/>
                  </p:oleObj>
                </mc:Choice>
                <mc:Fallback>
                  <p:oleObj name="" r:id="rId7" imgW="190500" imgH="2413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65" y="2016"/>
                          <a:ext cx="243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对象 11284"/>
            <p:cNvGraphicFramePr/>
            <p:nvPr/>
          </p:nvGraphicFramePr>
          <p:xfrm>
            <a:off x="3842" y="1960"/>
            <a:ext cx="28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228600" imgH="292100" progId="Equation.3">
                    <p:embed/>
                  </p:oleObj>
                </mc:Choice>
                <mc:Fallback>
                  <p:oleObj name="" r:id="rId9" imgW="228600" imgH="2921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42" y="1960"/>
                          <a:ext cx="286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对象 11285"/>
            <p:cNvGraphicFramePr/>
            <p:nvPr/>
          </p:nvGraphicFramePr>
          <p:xfrm>
            <a:off x="4226" y="2201"/>
            <a:ext cx="26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1" imgW="177800" imgH="227965" progId="Equation.3">
                    <p:embed/>
                  </p:oleObj>
                </mc:Choice>
                <mc:Fallback>
                  <p:oleObj name="" r:id="rId11" imgW="177800" imgH="22796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26" y="2201"/>
                          <a:ext cx="261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对象 11286"/>
            <p:cNvGraphicFramePr/>
            <p:nvPr/>
          </p:nvGraphicFramePr>
          <p:xfrm>
            <a:off x="2878" y="3209"/>
            <a:ext cx="17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165100" imgH="190500" progId="Equation.3">
                    <p:embed/>
                  </p:oleObj>
                </mc:Choice>
                <mc:Fallback>
                  <p:oleObj name="" r:id="rId13" imgW="165100" imgH="1905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78" y="3209"/>
                          <a:ext cx="173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对象 11287"/>
            <p:cNvGraphicFramePr/>
            <p:nvPr/>
          </p:nvGraphicFramePr>
          <p:xfrm>
            <a:off x="3504" y="3284"/>
            <a:ext cx="23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5" imgW="203200" imgH="241300" progId="Equation.3">
                    <p:embed/>
                  </p:oleObj>
                </mc:Choice>
                <mc:Fallback>
                  <p:oleObj name="" r:id="rId15" imgW="203200" imgH="241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3284"/>
                          <a:ext cx="237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对象 11288"/>
            <p:cNvGraphicFramePr/>
            <p:nvPr/>
          </p:nvGraphicFramePr>
          <p:xfrm>
            <a:off x="2807" y="3641"/>
            <a:ext cx="20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7" imgW="165100" imgH="165100" progId="Equation.3">
                    <p:embed/>
                  </p:oleObj>
                </mc:Choice>
                <mc:Fallback>
                  <p:oleObj name="" r:id="rId17" imgW="165100" imgH="1651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07" y="3641"/>
                          <a:ext cx="20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对象 11289"/>
            <p:cNvGraphicFramePr/>
            <p:nvPr/>
          </p:nvGraphicFramePr>
          <p:xfrm>
            <a:off x="3552" y="3587"/>
            <a:ext cx="24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9" imgW="203200" imgH="228600" progId="Equation.3">
                    <p:embed/>
                  </p:oleObj>
                </mc:Choice>
                <mc:Fallback>
                  <p:oleObj name="" r:id="rId19" imgW="203200" imgH="228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52" y="3587"/>
                          <a:ext cx="244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对象 11290"/>
            <p:cNvGraphicFramePr/>
            <p:nvPr/>
          </p:nvGraphicFramePr>
          <p:xfrm>
            <a:off x="3490" y="2173"/>
            <a:ext cx="23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1" imgW="203200" imgH="279400" progId="Equation.3">
                    <p:embed/>
                  </p:oleObj>
                </mc:Choice>
                <mc:Fallback>
                  <p:oleObj name="" r:id="rId21" imgW="203200" imgH="2794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490" y="2173"/>
                          <a:ext cx="235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对象 11291"/>
            <p:cNvGraphicFramePr/>
            <p:nvPr/>
          </p:nvGraphicFramePr>
          <p:xfrm>
            <a:off x="2878" y="2281"/>
            <a:ext cx="2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3" imgW="152400" imgH="215900" progId="Equation.3">
                    <p:embed/>
                  </p:oleObj>
                </mc:Choice>
                <mc:Fallback>
                  <p:oleObj name="" r:id="rId23" imgW="152400" imgH="215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878" y="2281"/>
                          <a:ext cx="20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直接连接符 11292"/>
            <p:cNvSpPr/>
            <p:nvPr/>
          </p:nvSpPr>
          <p:spPr>
            <a:xfrm flipV="1">
              <a:off x="3792" y="2105"/>
              <a:ext cx="0" cy="120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1294" name="任意多边形 11293"/>
            <p:cNvSpPr/>
            <p:nvPr/>
          </p:nvSpPr>
          <p:spPr>
            <a:xfrm>
              <a:off x="3325" y="2777"/>
              <a:ext cx="778" cy="144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1295" name="对象 11294"/>
            <p:cNvGraphicFramePr/>
            <p:nvPr/>
          </p:nvGraphicFramePr>
          <p:xfrm>
            <a:off x="4155" y="2681"/>
            <a:ext cx="26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5" imgW="177800" imgH="227965" progId="Equation.3">
                    <p:embed/>
                  </p:oleObj>
                </mc:Choice>
                <mc:Fallback>
                  <p:oleObj name="" r:id="rId25" imgW="177800" imgH="22796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155" y="2681"/>
                          <a:ext cx="26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直接连接符 11296"/>
            <p:cNvSpPr/>
            <p:nvPr/>
          </p:nvSpPr>
          <p:spPr>
            <a:xfrm flipV="1">
              <a:off x="3792" y="3312"/>
              <a:ext cx="134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11" name="文本框 12310"/>
          <p:cNvSpPr txBox="1"/>
          <p:nvPr/>
        </p:nvSpPr>
        <p:spPr>
          <a:xfrm>
            <a:off x="838200" y="990600"/>
            <a:ext cx="7239000" cy="1165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试计算球被投出前后的瞬间，所发出的光波达到观察者所需时间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 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矩形 12292"/>
          <p:cNvSpPr/>
          <p:nvPr/>
        </p:nvSpPr>
        <p:spPr>
          <a:xfrm>
            <a:off x="1524000" y="2479675"/>
            <a:ext cx="6858000" cy="3276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4" name="矩形 12293"/>
          <p:cNvSpPr/>
          <p:nvPr/>
        </p:nvSpPr>
        <p:spPr>
          <a:xfrm>
            <a:off x="2263775" y="3546475"/>
            <a:ext cx="403225" cy="666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2295" name="对象 12294"/>
          <p:cNvGraphicFramePr/>
          <p:nvPr/>
        </p:nvGraphicFramePr>
        <p:xfrm>
          <a:off x="2197100" y="2876550"/>
          <a:ext cx="6921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559685" imgH="3660775" progId="MS_ClipArt_Gallery.2">
                  <p:embed/>
                </p:oleObj>
              </mc:Choice>
              <mc:Fallback>
                <p:oleObj name="" r:id="rId1" imgW="2559685" imgH="3660775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7100" y="2876550"/>
                        <a:ext cx="69215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直接连接符 12295"/>
          <p:cNvSpPr/>
          <p:nvPr/>
        </p:nvSpPr>
        <p:spPr>
          <a:xfrm>
            <a:off x="1927225" y="4076700"/>
            <a:ext cx="5583238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2297" name="对象 12296"/>
          <p:cNvGraphicFramePr/>
          <p:nvPr/>
        </p:nvGraphicFramePr>
        <p:xfrm flipH="1">
          <a:off x="5715000" y="2876550"/>
          <a:ext cx="6096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838960" imgH="3660775" progId="MS_ClipArt_Gallery.2">
                  <p:embed/>
                </p:oleObj>
              </mc:Choice>
              <mc:Fallback>
                <p:oleObj name="" r:id="rId3" imgW="1838960" imgH="3660775" progId="MS_ClipArt_Gallery.2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 flipH="1">
                        <a:off x="5715000" y="2876550"/>
                        <a:ext cx="60960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矩形 12297"/>
          <p:cNvSpPr/>
          <p:nvPr/>
        </p:nvSpPr>
        <p:spPr>
          <a:xfrm>
            <a:off x="1524000" y="2495550"/>
            <a:ext cx="471488" cy="15621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球投出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前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9" name="矩形 12298"/>
          <p:cNvSpPr/>
          <p:nvPr/>
        </p:nvSpPr>
        <p:spPr>
          <a:xfrm>
            <a:off x="2533650" y="2809875"/>
            <a:ext cx="469900" cy="7334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0" name="椭圆 12299"/>
          <p:cNvSpPr/>
          <p:nvPr/>
        </p:nvSpPr>
        <p:spPr>
          <a:xfrm>
            <a:off x="2465388" y="2876550"/>
            <a:ext cx="403225" cy="40005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FF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1" name="直接连接符 12300"/>
          <p:cNvSpPr/>
          <p:nvPr/>
        </p:nvSpPr>
        <p:spPr>
          <a:xfrm flipV="1">
            <a:off x="2533650" y="3143250"/>
            <a:ext cx="133350" cy="2000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2302" name="组合 12301"/>
          <p:cNvGrpSpPr/>
          <p:nvPr/>
        </p:nvGrpSpPr>
        <p:grpSpPr>
          <a:xfrm>
            <a:off x="2868613" y="2835275"/>
            <a:ext cx="1370012" cy="409575"/>
            <a:chOff x="1296" y="1312"/>
            <a:chExt cx="977" cy="295"/>
          </a:xfrm>
        </p:grpSpPr>
        <p:graphicFrame>
          <p:nvGraphicFramePr>
            <p:cNvPr id="12303" name="对象 12302"/>
            <p:cNvGraphicFramePr/>
            <p:nvPr/>
          </p:nvGraphicFramePr>
          <p:xfrm>
            <a:off x="2044" y="1312"/>
            <a:ext cx="22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177800" imgH="227965" progId="Equation.3">
                    <p:embed/>
                  </p:oleObj>
                </mc:Choice>
                <mc:Fallback>
                  <p:oleObj name="" r:id="rId5" imgW="177800" imgH="22796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44" y="1312"/>
                          <a:ext cx="229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任意多边形 12303"/>
            <p:cNvSpPr/>
            <p:nvPr/>
          </p:nvSpPr>
          <p:spPr>
            <a:xfrm>
              <a:off x="1296" y="1390"/>
              <a:ext cx="720" cy="144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05" name="直接连接符 12304"/>
          <p:cNvSpPr/>
          <p:nvPr/>
        </p:nvSpPr>
        <p:spPr>
          <a:xfrm>
            <a:off x="2465388" y="3546475"/>
            <a:ext cx="3249612" cy="0"/>
          </a:xfrm>
          <a:prstGeom prst="line">
            <a:avLst/>
          </a:prstGeom>
          <a:ln w="19050" cap="flat" cmpd="sng">
            <a:solidFill>
              <a:srgbClr val="FF0066"/>
            </a:solidFill>
            <a:prstDash val="dash"/>
            <a:headEnd type="triangle" w="sm" len="lg"/>
            <a:tailEnd type="triangle" w="sm" len="lg"/>
          </a:ln>
        </p:spPr>
      </p:sp>
      <p:graphicFrame>
        <p:nvGraphicFramePr>
          <p:cNvPr id="12306" name="对象 12305"/>
          <p:cNvGraphicFramePr/>
          <p:nvPr/>
        </p:nvGraphicFramePr>
        <p:xfrm>
          <a:off x="4551363" y="3235325"/>
          <a:ext cx="285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90500" imgH="254000" progId="Equation.3">
                  <p:embed/>
                </p:oleObj>
              </mc:Choice>
              <mc:Fallback>
                <p:oleObj name="" r:id="rId7" imgW="190500" imgH="2540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1363" y="3235325"/>
                        <a:ext cx="2857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对象 12306"/>
          <p:cNvGraphicFramePr/>
          <p:nvPr/>
        </p:nvGraphicFramePr>
        <p:xfrm>
          <a:off x="6553200" y="3079750"/>
          <a:ext cx="12779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787400" imgH="609600" progId="Equation.3">
                  <p:embed/>
                </p:oleObj>
              </mc:Choice>
              <mc:Fallback>
                <p:oleObj name="" r:id="rId9" imgW="787400" imgH="609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3200" y="3079750"/>
                        <a:ext cx="1277938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对象 12307"/>
          <p:cNvGraphicFramePr/>
          <p:nvPr/>
        </p:nvGraphicFramePr>
        <p:xfrm>
          <a:off x="6629400" y="5146675"/>
          <a:ext cx="15351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901065" imgH="317500" progId="Equation.3">
                  <p:embed/>
                </p:oleObj>
              </mc:Choice>
              <mc:Fallback>
                <p:oleObj name="" r:id="rId11" imgW="901065" imgH="317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29400" y="5146675"/>
                        <a:ext cx="1535113" cy="5540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对象 12308"/>
          <p:cNvGraphicFramePr/>
          <p:nvPr/>
        </p:nvGraphicFramePr>
        <p:xfrm>
          <a:off x="6553200" y="4156075"/>
          <a:ext cx="1663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1143000" imgH="609600" progId="Equation.3">
                  <p:embed/>
                </p:oleObj>
              </mc:Choice>
              <mc:Fallback>
                <p:oleObj name="" r:id="rId13" imgW="1143000" imgH="609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53200" y="4156075"/>
                        <a:ext cx="1663700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对象 12313"/>
          <p:cNvGraphicFramePr/>
          <p:nvPr/>
        </p:nvGraphicFramePr>
        <p:xfrm flipH="1">
          <a:off x="5715000" y="4384675"/>
          <a:ext cx="5794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1838960" imgH="3660775" progId="MS_ClipArt_Gallery.2">
                  <p:embed/>
                </p:oleObj>
              </mc:Choice>
              <mc:Fallback>
                <p:oleObj name="" r:id="rId15" imgW="1838960" imgH="3660775" progId="MS_ClipArt_Gallery.2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 flipH="1">
                        <a:off x="5715000" y="4384675"/>
                        <a:ext cx="579438" cy="1249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文本框 12314"/>
          <p:cNvSpPr txBox="1"/>
          <p:nvPr/>
        </p:nvSpPr>
        <p:spPr>
          <a:xfrm>
            <a:off x="1524000" y="4079875"/>
            <a:ext cx="457200" cy="15621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球投出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后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316" name="组合 12315"/>
          <p:cNvGrpSpPr/>
          <p:nvPr/>
        </p:nvGrpSpPr>
        <p:grpSpPr>
          <a:xfrm>
            <a:off x="2163763" y="4097338"/>
            <a:ext cx="2559050" cy="1582737"/>
            <a:chOff x="816" y="2448"/>
            <a:chExt cx="1920" cy="1202"/>
          </a:xfrm>
        </p:grpSpPr>
        <p:graphicFrame>
          <p:nvGraphicFramePr>
            <p:cNvPr id="12317" name="对象 12316"/>
            <p:cNvGraphicFramePr/>
            <p:nvPr/>
          </p:nvGraphicFramePr>
          <p:xfrm>
            <a:off x="816" y="2736"/>
            <a:ext cx="498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6" imgW="2559685" imgH="3660775" progId="MS_ClipArt_Gallery.2">
                    <p:embed/>
                  </p:oleObj>
                </mc:Choice>
                <mc:Fallback>
                  <p:oleObj name="" r:id="rId16" imgW="2559685" imgH="3660775" progId="MS_ClipArt_Gallery.2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2736"/>
                          <a:ext cx="498" cy="9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矩形 12317"/>
            <p:cNvSpPr/>
            <p:nvPr/>
          </p:nvSpPr>
          <p:spPr>
            <a:xfrm>
              <a:off x="1104" y="2448"/>
              <a:ext cx="432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19" name="对象 12318"/>
            <p:cNvGraphicFramePr/>
            <p:nvPr/>
          </p:nvGraphicFramePr>
          <p:xfrm>
            <a:off x="2160" y="2731"/>
            <a:ext cx="57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7" imgW="533400" imgH="228600" progId="Equation.3">
                    <p:embed/>
                  </p:oleObj>
                </mc:Choice>
                <mc:Fallback>
                  <p:oleObj name="" r:id="rId17" imgW="533400" imgH="2286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160" y="2731"/>
                          <a:ext cx="576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任意多边形 12319"/>
            <p:cNvSpPr/>
            <p:nvPr/>
          </p:nvSpPr>
          <p:spPr>
            <a:xfrm>
              <a:off x="1440" y="2832"/>
              <a:ext cx="720" cy="144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21" name="对象 12320"/>
            <p:cNvGraphicFramePr/>
            <p:nvPr/>
          </p:nvGraphicFramePr>
          <p:xfrm>
            <a:off x="1824" y="2544"/>
            <a:ext cx="22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9" imgW="177800" imgH="227965" progId="Equation.3">
                    <p:embed/>
                  </p:oleObj>
                </mc:Choice>
                <mc:Fallback>
                  <p:oleObj name="" r:id="rId19" imgW="177800" imgH="22796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24" y="2544"/>
                          <a:ext cx="22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2" name="矩形 12321"/>
            <p:cNvSpPr/>
            <p:nvPr/>
          </p:nvSpPr>
          <p:spPr>
            <a:xfrm>
              <a:off x="1008" y="2688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3" name="任意多边形 12322"/>
            <p:cNvSpPr/>
            <p:nvPr/>
          </p:nvSpPr>
          <p:spPr>
            <a:xfrm>
              <a:off x="1008" y="2832"/>
              <a:ext cx="96" cy="144"/>
            </a:xfrm>
            <a:custGeom>
              <a:avLst/>
              <a:gdLst/>
              <a:ahLst/>
              <a:cxnLst/>
              <a:pathLst>
                <a:path w="96" h="96">
                  <a:moveTo>
                    <a:pt x="0" y="96"/>
                  </a:moveTo>
                  <a:cubicBezTo>
                    <a:pt x="40" y="56"/>
                    <a:pt x="80" y="16"/>
                    <a:pt x="96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4" name="任意多边形 12323"/>
            <p:cNvSpPr/>
            <p:nvPr/>
          </p:nvSpPr>
          <p:spPr>
            <a:xfrm>
              <a:off x="1008" y="3024"/>
              <a:ext cx="144" cy="48"/>
            </a:xfrm>
            <a:custGeom>
              <a:avLst/>
              <a:gdLst/>
              <a:ahLst/>
              <a:cxnLst/>
              <a:pathLst>
                <a:path w="48" h="48">
                  <a:moveTo>
                    <a:pt x="0" y="48"/>
                  </a:moveTo>
                  <a:cubicBezTo>
                    <a:pt x="20" y="28"/>
                    <a:pt x="40" y="8"/>
                    <a:pt x="4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5" name="直接连接符 12324"/>
            <p:cNvSpPr/>
            <p:nvPr/>
          </p:nvSpPr>
          <p:spPr>
            <a:xfrm>
              <a:off x="1440" y="2736"/>
              <a:ext cx="38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26" name="椭圆 12325"/>
            <p:cNvSpPr/>
            <p:nvPr/>
          </p:nvSpPr>
          <p:spPr>
            <a:xfrm>
              <a:off x="1152" y="278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29" name="文本框 12328"/>
          <p:cNvSpPr txBox="1"/>
          <p:nvPr/>
        </p:nvSpPr>
        <p:spPr>
          <a:xfrm>
            <a:off x="831850" y="2479675"/>
            <a:ext cx="768350" cy="3311525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1C1C1C"/>
                </a:solidFill>
                <a:latin typeface="Arial" panose="020B0604020202020204" pitchFamily="34" charset="0"/>
              </a:rPr>
              <a:t>根据伽利略变换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)</a:t>
            </a:r>
            <a:endParaRPr lang="en-US" altLang="zh-CN" sz="3200">
              <a:latin typeface="宋体" panose="02010600030101010101" pitchFamily="2" charset="-122"/>
            </a:endParaRPr>
          </a:p>
        </p:txBody>
      </p:sp>
      <p:sp>
        <p:nvSpPr>
          <p:cNvPr id="12330" name="文本框 12329"/>
          <p:cNvSpPr txBox="1"/>
          <p:nvPr/>
        </p:nvSpPr>
        <p:spPr>
          <a:xfrm>
            <a:off x="762000" y="1020763"/>
            <a:ext cx="762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例</a:t>
            </a:r>
            <a:endParaRPr lang="zh-CN" altLang="en-US" sz="3200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0114" name="文本框 90113"/>
          <p:cNvSpPr txBox="1"/>
          <p:nvPr/>
        </p:nvSpPr>
        <p:spPr>
          <a:xfrm>
            <a:off x="2363788" y="1066800"/>
            <a:ext cx="6169025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观察者先看到投出后的球，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后看到投出前的球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90115" name="文本框 90114"/>
          <p:cNvSpPr txBox="1"/>
          <p:nvPr/>
        </p:nvSpPr>
        <p:spPr>
          <a:xfrm>
            <a:off x="893763" y="1096963"/>
            <a:ext cx="1087437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结果</a:t>
            </a:r>
            <a:r>
              <a:rPr lang="en-US" altLang="zh-CN" sz="2800" b="1">
                <a:latin typeface="Arial" panose="020B0604020202020204" pitchFamily="34" charset="0"/>
              </a:rPr>
              <a:t>: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90181" name="矩形 90180"/>
          <p:cNvSpPr/>
          <p:nvPr/>
        </p:nvSpPr>
        <p:spPr>
          <a:xfrm>
            <a:off x="1524000" y="2479675"/>
            <a:ext cx="6858000" cy="3276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82" name="矩形 90181"/>
          <p:cNvSpPr/>
          <p:nvPr/>
        </p:nvSpPr>
        <p:spPr>
          <a:xfrm>
            <a:off x="2263775" y="3546475"/>
            <a:ext cx="403225" cy="666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0183" name="对象 90182"/>
          <p:cNvGraphicFramePr/>
          <p:nvPr/>
        </p:nvGraphicFramePr>
        <p:xfrm>
          <a:off x="2197100" y="2876550"/>
          <a:ext cx="6921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2559685" imgH="3660775" progId="MS_ClipArt_Gallery.2">
                  <p:embed/>
                </p:oleObj>
              </mc:Choice>
              <mc:Fallback>
                <p:oleObj name="" r:id="rId1" imgW="2559685" imgH="3660775" progId="MS_ClipArt_Gallery.2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7100" y="2876550"/>
                        <a:ext cx="69215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84" name="直接连接符 90183"/>
          <p:cNvSpPr/>
          <p:nvPr/>
        </p:nvSpPr>
        <p:spPr>
          <a:xfrm>
            <a:off x="1927225" y="4076700"/>
            <a:ext cx="5583238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0185" name="对象 90184"/>
          <p:cNvGraphicFramePr/>
          <p:nvPr/>
        </p:nvGraphicFramePr>
        <p:xfrm flipH="1">
          <a:off x="5715000" y="2876550"/>
          <a:ext cx="6096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1838960" imgH="3660775" progId="MS_ClipArt_Gallery.2">
                  <p:embed/>
                </p:oleObj>
              </mc:Choice>
              <mc:Fallback>
                <p:oleObj name="" r:id="rId3" imgW="1838960" imgH="3660775" progId="MS_ClipArt_Gallery.2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 flipH="1">
                        <a:off x="5715000" y="2876550"/>
                        <a:ext cx="60960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86" name="矩形 90185"/>
          <p:cNvSpPr/>
          <p:nvPr/>
        </p:nvSpPr>
        <p:spPr>
          <a:xfrm>
            <a:off x="1524000" y="2495550"/>
            <a:ext cx="471488" cy="15621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球投出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前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87" name="矩形 90186"/>
          <p:cNvSpPr/>
          <p:nvPr/>
        </p:nvSpPr>
        <p:spPr>
          <a:xfrm>
            <a:off x="2533650" y="2809875"/>
            <a:ext cx="469900" cy="7334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0188" name="椭圆 90187"/>
          <p:cNvSpPr/>
          <p:nvPr/>
        </p:nvSpPr>
        <p:spPr>
          <a:xfrm>
            <a:off x="2465388" y="2876550"/>
            <a:ext cx="403225" cy="40005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FF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89" name="直接连接符 90188"/>
          <p:cNvSpPr/>
          <p:nvPr/>
        </p:nvSpPr>
        <p:spPr>
          <a:xfrm flipV="1">
            <a:off x="2533650" y="3143250"/>
            <a:ext cx="133350" cy="2000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0190" name="组合 90189"/>
          <p:cNvGrpSpPr/>
          <p:nvPr/>
        </p:nvGrpSpPr>
        <p:grpSpPr>
          <a:xfrm>
            <a:off x="2868613" y="2835275"/>
            <a:ext cx="1370012" cy="409575"/>
            <a:chOff x="1296" y="1312"/>
            <a:chExt cx="977" cy="295"/>
          </a:xfrm>
        </p:grpSpPr>
        <p:graphicFrame>
          <p:nvGraphicFramePr>
            <p:cNvPr id="90191" name="对象 90190"/>
            <p:cNvGraphicFramePr/>
            <p:nvPr/>
          </p:nvGraphicFramePr>
          <p:xfrm>
            <a:off x="2044" y="1312"/>
            <a:ext cx="22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5" imgW="177800" imgH="227965" progId="Equation.3">
                    <p:embed/>
                  </p:oleObj>
                </mc:Choice>
                <mc:Fallback>
                  <p:oleObj name="" r:id="rId5" imgW="177800" imgH="227965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44" y="1312"/>
                          <a:ext cx="229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92" name="任意多边形 90191"/>
            <p:cNvSpPr/>
            <p:nvPr/>
          </p:nvSpPr>
          <p:spPr>
            <a:xfrm>
              <a:off x="1296" y="1390"/>
              <a:ext cx="720" cy="144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0193" name="直接连接符 90192"/>
          <p:cNvSpPr/>
          <p:nvPr/>
        </p:nvSpPr>
        <p:spPr>
          <a:xfrm>
            <a:off x="2465388" y="3546475"/>
            <a:ext cx="3249612" cy="0"/>
          </a:xfrm>
          <a:prstGeom prst="line">
            <a:avLst/>
          </a:prstGeom>
          <a:ln w="19050" cap="flat" cmpd="sng">
            <a:solidFill>
              <a:srgbClr val="FF0066"/>
            </a:solidFill>
            <a:prstDash val="dash"/>
            <a:headEnd type="triangle" w="sm" len="lg"/>
            <a:tailEnd type="triangle" w="sm" len="lg"/>
          </a:ln>
        </p:spPr>
      </p:sp>
      <p:graphicFrame>
        <p:nvGraphicFramePr>
          <p:cNvPr id="90194" name="对象 90193"/>
          <p:cNvGraphicFramePr/>
          <p:nvPr/>
        </p:nvGraphicFramePr>
        <p:xfrm>
          <a:off x="4551363" y="3235325"/>
          <a:ext cx="285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190500" imgH="254000" progId="Equation.3">
                  <p:embed/>
                </p:oleObj>
              </mc:Choice>
              <mc:Fallback>
                <p:oleObj name="" r:id="rId7" imgW="190500" imgH="2540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1363" y="3235325"/>
                        <a:ext cx="2857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95" name="对象 90194"/>
          <p:cNvGraphicFramePr/>
          <p:nvPr/>
        </p:nvGraphicFramePr>
        <p:xfrm>
          <a:off x="6553200" y="3079750"/>
          <a:ext cx="12779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787400" imgH="609600" progId="Equation.3">
                  <p:embed/>
                </p:oleObj>
              </mc:Choice>
              <mc:Fallback>
                <p:oleObj name="" r:id="rId9" imgW="787400" imgH="6096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3200" y="3079750"/>
                        <a:ext cx="1277938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96" name="对象 90195"/>
          <p:cNvGraphicFramePr/>
          <p:nvPr/>
        </p:nvGraphicFramePr>
        <p:xfrm>
          <a:off x="6629400" y="5146675"/>
          <a:ext cx="15351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1" imgW="901065" imgH="317500" progId="Equation.3">
                  <p:embed/>
                </p:oleObj>
              </mc:Choice>
              <mc:Fallback>
                <p:oleObj name="" r:id="rId11" imgW="901065" imgH="317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29400" y="5146675"/>
                        <a:ext cx="1535113" cy="5540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97" name="对象 90196"/>
          <p:cNvGraphicFramePr/>
          <p:nvPr/>
        </p:nvGraphicFramePr>
        <p:xfrm>
          <a:off x="6553200" y="4156075"/>
          <a:ext cx="1663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3" imgW="1143000" imgH="609600" progId="Equation.3">
                  <p:embed/>
                </p:oleObj>
              </mc:Choice>
              <mc:Fallback>
                <p:oleObj name="" r:id="rId13" imgW="1143000" imgH="609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53200" y="4156075"/>
                        <a:ext cx="1663700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98" name="对象 90197"/>
          <p:cNvGraphicFramePr/>
          <p:nvPr/>
        </p:nvGraphicFramePr>
        <p:xfrm flipH="1">
          <a:off x="5715000" y="4384675"/>
          <a:ext cx="5794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5" imgW="1838960" imgH="3660775" progId="MS_ClipArt_Gallery.2">
                  <p:embed/>
                </p:oleObj>
              </mc:Choice>
              <mc:Fallback>
                <p:oleObj name="" r:id="rId15" imgW="1838960" imgH="3660775" progId="MS_ClipArt_Gallery.2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 flipH="1">
                        <a:off x="5715000" y="4384675"/>
                        <a:ext cx="579438" cy="1249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99" name="文本框 90198"/>
          <p:cNvSpPr txBox="1"/>
          <p:nvPr/>
        </p:nvSpPr>
        <p:spPr>
          <a:xfrm>
            <a:off x="1524000" y="4079875"/>
            <a:ext cx="447675" cy="15621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球投出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后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0200" name="组合 90199"/>
          <p:cNvGrpSpPr/>
          <p:nvPr/>
        </p:nvGrpSpPr>
        <p:grpSpPr>
          <a:xfrm>
            <a:off x="2163763" y="4097338"/>
            <a:ext cx="2559050" cy="1582737"/>
            <a:chOff x="816" y="2448"/>
            <a:chExt cx="1920" cy="1202"/>
          </a:xfrm>
        </p:grpSpPr>
        <p:graphicFrame>
          <p:nvGraphicFramePr>
            <p:cNvPr id="90201" name="对象 90200"/>
            <p:cNvGraphicFramePr/>
            <p:nvPr/>
          </p:nvGraphicFramePr>
          <p:xfrm>
            <a:off x="816" y="2736"/>
            <a:ext cx="498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6" imgW="2559685" imgH="3660775" progId="MS_ClipArt_Gallery.2">
                    <p:embed/>
                  </p:oleObj>
                </mc:Choice>
                <mc:Fallback>
                  <p:oleObj name="" r:id="rId16" imgW="2559685" imgH="3660775" progId="MS_ClipArt_Gallery.2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2736"/>
                          <a:ext cx="498" cy="9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202" name="矩形 90201"/>
            <p:cNvSpPr/>
            <p:nvPr/>
          </p:nvSpPr>
          <p:spPr>
            <a:xfrm>
              <a:off x="1104" y="2448"/>
              <a:ext cx="432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0203" name="对象 90202"/>
            <p:cNvGraphicFramePr/>
            <p:nvPr/>
          </p:nvGraphicFramePr>
          <p:xfrm>
            <a:off x="2160" y="2731"/>
            <a:ext cx="57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7" imgW="533400" imgH="228600" progId="Equation.3">
                    <p:embed/>
                  </p:oleObj>
                </mc:Choice>
                <mc:Fallback>
                  <p:oleObj name="" r:id="rId17" imgW="533400" imgH="2286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160" y="2731"/>
                          <a:ext cx="576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204" name="任意多边形 90203"/>
            <p:cNvSpPr/>
            <p:nvPr/>
          </p:nvSpPr>
          <p:spPr>
            <a:xfrm>
              <a:off x="1440" y="2832"/>
              <a:ext cx="720" cy="144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0205" name="对象 90204"/>
            <p:cNvGraphicFramePr/>
            <p:nvPr/>
          </p:nvGraphicFramePr>
          <p:xfrm>
            <a:off x="1824" y="2544"/>
            <a:ext cx="22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9" imgW="177800" imgH="227965" progId="Equation.3">
                    <p:embed/>
                  </p:oleObj>
                </mc:Choice>
                <mc:Fallback>
                  <p:oleObj name="" r:id="rId19" imgW="177800" imgH="227965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24" y="2544"/>
                          <a:ext cx="22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206" name="矩形 90205"/>
            <p:cNvSpPr/>
            <p:nvPr/>
          </p:nvSpPr>
          <p:spPr>
            <a:xfrm>
              <a:off x="1008" y="2688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07" name="任意多边形 90206"/>
            <p:cNvSpPr/>
            <p:nvPr/>
          </p:nvSpPr>
          <p:spPr>
            <a:xfrm>
              <a:off x="1008" y="2832"/>
              <a:ext cx="96" cy="144"/>
            </a:xfrm>
            <a:custGeom>
              <a:avLst/>
              <a:gdLst/>
              <a:ahLst/>
              <a:cxnLst/>
              <a:pathLst>
                <a:path w="96" h="96">
                  <a:moveTo>
                    <a:pt x="0" y="96"/>
                  </a:moveTo>
                  <a:cubicBezTo>
                    <a:pt x="40" y="56"/>
                    <a:pt x="80" y="16"/>
                    <a:pt x="96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08" name="任意多边形 90207"/>
            <p:cNvSpPr/>
            <p:nvPr/>
          </p:nvSpPr>
          <p:spPr>
            <a:xfrm>
              <a:off x="1008" y="3024"/>
              <a:ext cx="144" cy="48"/>
            </a:xfrm>
            <a:custGeom>
              <a:avLst/>
              <a:gdLst/>
              <a:ahLst/>
              <a:cxnLst/>
              <a:pathLst>
                <a:path w="48" h="48">
                  <a:moveTo>
                    <a:pt x="0" y="48"/>
                  </a:moveTo>
                  <a:cubicBezTo>
                    <a:pt x="20" y="28"/>
                    <a:pt x="40" y="8"/>
                    <a:pt x="4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09" name="直接连接符 90208"/>
            <p:cNvSpPr/>
            <p:nvPr/>
          </p:nvSpPr>
          <p:spPr>
            <a:xfrm>
              <a:off x="1440" y="2736"/>
              <a:ext cx="38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90210" name="椭圆 90209"/>
            <p:cNvSpPr/>
            <p:nvPr/>
          </p:nvSpPr>
          <p:spPr>
            <a:xfrm>
              <a:off x="1152" y="278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0211" name="文本框 90210"/>
          <p:cNvSpPr txBox="1"/>
          <p:nvPr/>
        </p:nvSpPr>
        <p:spPr>
          <a:xfrm>
            <a:off x="831850" y="2479675"/>
            <a:ext cx="768350" cy="3311525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1C1C1C"/>
                </a:solidFill>
                <a:latin typeface="Arial" panose="020B0604020202020204" pitchFamily="34" charset="0"/>
              </a:rPr>
              <a:t>根据伽利略变换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)</a:t>
            </a:r>
            <a:endParaRPr lang="en-US" altLang="zh-CN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16740" name="组合 116739"/>
          <p:cNvGrpSpPr/>
          <p:nvPr/>
        </p:nvGrpSpPr>
        <p:grpSpPr>
          <a:xfrm>
            <a:off x="838200" y="3789363"/>
            <a:ext cx="7543800" cy="2438400"/>
            <a:chOff x="576" y="2544"/>
            <a:chExt cx="4656" cy="1536"/>
          </a:xfrm>
        </p:grpSpPr>
        <p:sp>
          <p:nvSpPr>
            <p:cNvPr id="116741" name="矩形 116740"/>
            <p:cNvSpPr/>
            <p:nvPr/>
          </p:nvSpPr>
          <p:spPr>
            <a:xfrm>
              <a:off x="576" y="2544"/>
              <a:ext cx="4656" cy="15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16742" name="对象 116741"/>
            <p:cNvGraphicFramePr/>
            <p:nvPr/>
          </p:nvGraphicFramePr>
          <p:xfrm>
            <a:off x="4464" y="3072"/>
            <a:ext cx="4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" imgW="3660775" imgH="3636010" progId="MS_ClipArt_Gallery.2">
                    <p:embed/>
                  </p:oleObj>
                </mc:Choice>
                <mc:Fallback>
                  <p:oleObj name="" r:id="rId1" imgW="3660775" imgH="3636010" progId="MS_ClipArt_Gallery.2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64" y="3072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743" name="组合 116742"/>
            <p:cNvGrpSpPr/>
            <p:nvPr/>
          </p:nvGrpSpPr>
          <p:grpSpPr>
            <a:xfrm>
              <a:off x="624" y="2640"/>
              <a:ext cx="1152" cy="1152"/>
              <a:chOff x="624" y="2640"/>
              <a:chExt cx="1152" cy="1152"/>
            </a:xfrm>
          </p:grpSpPr>
          <p:sp>
            <p:nvSpPr>
              <p:cNvPr id="116744" name="爆炸形 1 116743"/>
              <p:cNvSpPr/>
              <p:nvPr/>
            </p:nvSpPr>
            <p:spPr>
              <a:xfrm>
                <a:off x="912" y="2880"/>
                <a:ext cx="624" cy="624"/>
              </a:xfrm>
              <a:prstGeom prst="irregularSeal1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745" name="直接连接符 116744"/>
              <p:cNvSpPr/>
              <p:nvPr/>
            </p:nvSpPr>
            <p:spPr>
              <a:xfrm>
                <a:off x="1536" y="3216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16746" name="直接连接符 116745"/>
              <p:cNvSpPr/>
              <p:nvPr/>
            </p:nvSpPr>
            <p:spPr>
              <a:xfrm>
                <a:off x="1248" y="35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16747" name="直接连接符 116746"/>
              <p:cNvSpPr/>
              <p:nvPr/>
            </p:nvSpPr>
            <p:spPr>
              <a:xfrm flipV="1">
                <a:off x="1200" y="2640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16748" name="直接连接符 116747"/>
              <p:cNvSpPr/>
              <p:nvPr/>
            </p:nvSpPr>
            <p:spPr>
              <a:xfrm flipH="1">
                <a:off x="624" y="322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16749" name="直接连接符 116748"/>
              <p:cNvSpPr/>
              <p:nvPr/>
            </p:nvSpPr>
            <p:spPr>
              <a:xfrm flipH="1" flipV="1">
                <a:off x="816" y="2784"/>
                <a:ext cx="192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16750" name="直接连接符 116749"/>
              <p:cNvSpPr/>
              <p:nvPr/>
            </p:nvSpPr>
            <p:spPr>
              <a:xfrm flipV="1">
                <a:off x="1440" y="2736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16751" name="直接连接符 116750"/>
              <p:cNvSpPr/>
              <p:nvPr/>
            </p:nvSpPr>
            <p:spPr>
              <a:xfrm flipH="1">
                <a:off x="816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16752" name="直接连接符 116751"/>
              <p:cNvSpPr/>
              <p:nvPr/>
            </p:nvSpPr>
            <p:spPr>
              <a:xfrm>
                <a:off x="1440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116753" name="直接连接符 116752"/>
            <p:cNvSpPr/>
            <p:nvPr/>
          </p:nvSpPr>
          <p:spPr>
            <a:xfrm>
              <a:off x="1248" y="374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6754" name="直接连接符 116753"/>
            <p:cNvSpPr/>
            <p:nvPr/>
          </p:nvSpPr>
          <p:spPr>
            <a:xfrm>
              <a:off x="4704" y="350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6755" name="直接连接符 116754"/>
            <p:cNvSpPr/>
            <p:nvPr/>
          </p:nvSpPr>
          <p:spPr>
            <a:xfrm>
              <a:off x="1248" y="3984"/>
              <a:ext cx="345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116756" name="文本框 116755"/>
            <p:cNvSpPr txBox="1"/>
            <p:nvPr/>
          </p:nvSpPr>
          <p:spPr>
            <a:xfrm>
              <a:off x="2448" y="3705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800">
                  <a:latin typeface="Times New Roman" panose="02020603050405020304" pitchFamily="18" charset="0"/>
                </a:rPr>
                <a:t>5000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光年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6757" name="组合 116756"/>
            <p:cNvGrpSpPr/>
            <p:nvPr/>
          </p:nvGrpSpPr>
          <p:grpSpPr>
            <a:xfrm>
              <a:off x="1248" y="3641"/>
              <a:ext cx="979" cy="295"/>
              <a:chOff x="1248" y="3641"/>
              <a:chExt cx="979" cy="295"/>
            </a:xfrm>
          </p:grpSpPr>
          <p:sp>
            <p:nvSpPr>
              <p:cNvPr id="116758" name="任意多边形 116757"/>
              <p:cNvSpPr/>
              <p:nvPr/>
            </p:nvSpPr>
            <p:spPr>
              <a:xfrm>
                <a:off x="1248" y="3713"/>
                <a:ext cx="720" cy="144"/>
              </a:xfrm>
              <a:custGeom>
                <a:avLst/>
                <a:gdLst/>
                <a:ahLst/>
                <a:cxnLst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16759" name="对象 116758"/>
              <p:cNvGraphicFramePr/>
              <p:nvPr/>
            </p:nvGraphicFramePr>
            <p:xfrm>
              <a:off x="2000" y="3641"/>
              <a:ext cx="227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8" name="" r:id="rId3" imgW="177800" imgH="227965" progId="Equation.3">
                      <p:embed/>
                    </p:oleObj>
                  </mc:Choice>
                  <mc:Fallback>
                    <p:oleObj name="" r:id="rId3" imgW="177800" imgH="227965" progId="Equation.3">
                      <p:embed/>
                      <p:pic>
                        <p:nvPicPr>
                          <p:cNvPr id="0" name="图片 319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00" y="3641"/>
                            <a:ext cx="227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760" name="组合 116759"/>
            <p:cNvGrpSpPr/>
            <p:nvPr/>
          </p:nvGrpSpPr>
          <p:grpSpPr>
            <a:xfrm>
              <a:off x="1776" y="3019"/>
              <a:ext cx="1432" cy="293"/>
              <a:chOff x="1872" y="2186"/>
              <a:chExt cx="1432" cy="293"/>
            </a:xfrm>
          </p:grpSpPr>
          <p:sp>
            <p:nvSpPr>
              <p:cNvPr id="116761" name="任意多边形 116760"/>
              <p:cNvSpPr/>
              <p:nvPr/>
            </p:nvSpPr>
            <p:spPr>
              <a:xfrm>
                <a:off x="1872" y="2298"/>
                <a:ext cx="720" cy="144"/>
              </a:xfrm>
              <a:custGeom>
                <a:avLst/>
                <a:gdLst/>
                <a:ahLst/>
                <a:cxnLst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16762" name="对象 116761"/>
              <p:cNvGraphicFramePr/>
              <p:nvPr/>
            </p:nvGraphicFramePr>
            <p:xfrm>
              <a:off x="2616" y="2186"/>
              <a:ext cx="688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" name="" r:id="rId5" imgW="533400" imgH="228600" progId="Equation.3">
                      <p:embed/>
                    </p:oleObj>
                  </mc:Choice>
                  <mc:Fallback>
                    <p:oleObj name="" r:id="rId5" imgW="533400" imgH="228600" progId="Equation.3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16" y="2186"/>
                            <a:ext cx="688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763" name="组合 116762"/>
            <p:cNvGrpSpPr/>
            <p:nvPr/>
          </p:nvGrpSpPr>
          <p:grpSpPr>
            <a:xfrm>
              <a:off x="1872" y="2544"/>
              <a:ext cx="2928" cy="327"/>
              <a:chOff x="1872" y="2544"/>
              <a:chExt cx="2928" cy="327"/>
            </a:xfrm>
          </p:grpSpPr>
          <p:graphicFrame>
            <p:nvGraphicFramePr>
              <p:cNvPr id="116764" name="对象 116763"/>
              <p:cNvGraphicFramePr/>
              <p:nvPr/>
            </p:nvGraphicFramePr>
            <p:xfrm>
              <a:off x="3360" y="2592"/>
              <a:ext cx="144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7" imgW="1408430" imgH="254000" progId="Equation.3">
                      <p:embed/>
                    </p:oleObj>
                  </mc:Choice>
                  <mc:Fallback>
                    <p:oleObj name="" r:id="rId7" imgW="1408430" imgH="254000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360" y="2592"/>
                            <a:ext cx="1440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6765" name="文本框 116764"/>
              <p:cNvSpPr txBox="1"/>
              <p:nvPr/>
            </p:nvSpPr>
            <p:spPr>
              <a:xfrm>
                <a:off x="1872" y="2544"/>
                <a:ext cx="25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物质飞散速度</a:t>
                </a:r>
                <a:endPara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6766" name="文本框 116765"/>
            <p:cNvSpPr txBox="1"/>
            <p:nvPr/>
          </p:nvSpPr>
          <p:spPr>
            <a:xfrm>
              <a:off x="1584" y="2889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7" name="文本框 116766"/>
            <p:cNvSpPr txBox="1"/>
            <p:nvPr/>
          </p:nvSpPr>
          <p:spPr>
            <a:xfrm>
              <a:off x="960" y="3609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6768" name="矩形 116767"/>
          <p:cNvSpPr/>
          <p:nvPr/>
        </p:nvSpPr>
        <p:spPr>
          <a:xfrm>
            <a:off x="914400" y="1006475"/>
            <a:ext cx="7467600" cy="24288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宋体" panose="02010600030101010101" pitchFamily="2" charset="-122"/>
              </a:rPr>
              <a:t>公元</a:t>
            </a:r>
            <a:r>
              <a:rPr lang="en-US" altLang="zh-CN" sz="3200" b="1" dirty="0">
                <a:latin typeface="宋体" panose="02010600030101010101" pitchFamily="2" charset="-122"/>
              </a:rPr>
              <a:t>1054</a:t>
            </a:r>
            <a:r>
              <a:rPr lang="zh-CN" altLang="en-US" sz="3200" b="1" dirty="0">
                <a:latin typeface="宋体" panose="02010600030101010101" pitchFamily="2" charset="-122"/>
              </a:rPr>
              <a:t>年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人们发现天上出现了一颗“客星”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其耀眼的光芒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用肉眼在白天也看得见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宋体" panose="02010600030101010101" pitchFamily="2" charset="-122"/>
              </a:rPr>
              <a:t>史书记载它在天空中停留了</a:t>
            </a:r>
            <a:r>
              <a:rPr lang="en-US" altLang="zh-CN" sz="3200" b="1" dirty="0">
                <a:latin typeface="宋体" panose="02010600030101010101" pitchFamily="2" charset="-122"/>
              </a:rPr>
              <a:t>22</a:t>
            </a:r>
            <a:r>
              <a:rPr lang="zh-CN" altLang="en-US" sz="3200" b="1" dirty="0">
                <a:latin typeface="宋体" panose="02010600030101010101" pitchFamily="2" charset="-122"/>
              </a:rPr>
              <a:t>个月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产生了著名的金牛座蟹状星云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.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69" name="矩形 14368"/>
          <p:cNvSpPr/>
          <p:nvPr/>
        </p:nvSpPr>
        <p:spPr>
          <a:xfrm>
            <a:off x="914400" y="1006475"/>
            <a:ext cx="7467600" cy="24288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当一颗恒星在发生超新星爆发时</a:t>
            </a:r>
            <a:r>
              <a:rPr lang="en-US" altLang="zh-CN" sz="3200" b="1">
                <a:latin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它的外围物质向四面八方飞散</a:t>
            </a:r>
            <a:r>
              <a:rPr lang="en-US" altLang="zh-CN" sz="3200" b="1">
                <a:latin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即有些抛射物向着地球运动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现研究超新星爆发过程中光线传播引起的疑问 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14378" name="组合 14377"/>
          <p:cNvGrpSpPr/>
          <p:nvPr/>
        </p:nvGrpSpPr>
        <p:grpSpPr>
          <a:xfrm>
            <a:off x="838200" y="3789363"/>
            <a:ext cx="7543800" cy="2438400"/>
            <a:chOff x="576" y="2544"/>
            <a:chExt cx="4656" cy="1536"/>
          </a:xfrm>
        </p:grpSpPr>
        <p:sp>
          <p:nvSpPr>
            <p:cNvPr id="14379" name="矩形 14378"/>
            <p:cNvSpPr/>
            <p:nvPr/>
          </p:nvSpPr>
          <p:spPr>
            <a:xfrm>
              <a:off x="576" y="2544"/>
              <a:ext cx="4656" cy="15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4380" name="对象 14379"/>
            <p:cNvGraphicFramePr/>
            <p:nvPr/>
          </p:nvGraphicFramePr>
          <p:xfrm>
            <a:off x="4464" y="3072"/>
            <a:ext cx="4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" imgW="3660775" imgH="3636010" progId="MS_ClipArt_Gallery.2">
                    <p:embed/>
                  </p:oleObj>
                </mc:Choice>
                <mc:Fallback>
                  <p:oleObj name="" r:id="rId1" imgW="3660775" imgH="3636010" progId="MS_ClipArt_Gallery.2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64" y="3072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81" name="组合 14380"/>
            <p:cNvGrpSpPr/>
            <p:nvPr/>
          </p:nvGrpSpPr>
          <p:grpSpPr>
            <a:xfrm>
              <a:off x="624" y="2640"/>
              <a:ext cx="1152" cy="1152"/>
              <a:chOff x="624" y="2640"/>
              <a:chExt cx="1152" cy="1152"/>
            </a:xfrm>
          </p:grpSpPr>
          <p:sp>
            <p:nvSpPr>
              <p:cNvPr id="14382" name="爆炸形 1 14381"/>
              <p:cNvSpPr/>
              <p:nvPr/>
            </p:nvSpPr>
            <p:spPr>
              <a:xfrm>
                <a:off x="912" y="2880"/>
                <a:ext cx="624" cy="624"/>
              </a:xfrm>
              <a:prstGeom prst="irregularSeal1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83" name="直接连接符 14382"/>
              <p:cNvSpPr/>
              <p:nvPr/>
            </p:nvSpPr>
            <p:spPr>
              <a:xfrm>
                <a:off x="1536" y="3216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84" name="直接连接符 14383"/>
              <p:cNvSpPr/>
              <p:nvPr/>
            </p:nvSpPr>
            <p:spPr>
              <a:xfrm>
                <a:off x="1248" y="35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85" name="直接连接符 14384"/>
              <p:cNvSpPr/>
              <p:nvPr/>
            </p:nvSpPr>
            <p:spPr>
              <a:xfrm flipV="1">
                <a:off x="1200" y="2640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86" name="直接连接符 14385"/>
              <p:cNvSpPr/>
              <p:nvPr/>
            </p:nvSpPr>
            <p:spPr>
              <a:xfrm flipH="1">
                <a:off x="624" y="322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87" name="直接连接符 14386"/>
              <p:cNvSpPr/>
              <p:nvPr/>
            </p:nvSpPr>
            <p:spPr>
              <a:xfrm flipH="1" flipV="1">
                <a:off x="816" y="2784"/>
                <a:ext cx="192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88" name="直接连接符 14387"/>
              <p:cNvSpPr/>
              <p:nvPr/>
            </p:nvSpPr>
            <p:spPr>
              <a:xfrm flipV="1">
                <a:off x="1440" y="2736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89" name="直接连接符 14388"/>
              <p:cNvSpPr/>
              <p:nvPr/>
            </p:nvSpPr>
            <p:spPr>
              <a:xfrm flipH="1">
                <a:off x="816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90" name="直接连接符 14389"/>
              <p:cNvSpPr/>
              <p:nvPr/>
            </p:nvSpPr>
            <p:spPr>
              <a:xfrm>
                <a:off x="1440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14391" name="直接连接符 14390"/>
            <p:cNvSpPr/>
            <p:nvPr/>
          </p:nvSpPr>
          <p:spPr>
            <a:xfrm>
              <a:off x="1248" y="374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4392" name="直接连接符 14391"/>
            <p:cNvSpPr/>
            <p:nvPr/>
          </p:nvSpPr>
          <p:spPr>
            <a:xfrm>
              <a:off x="4704" y="350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4393" name="直接连接符 14392"/>
            <p:cNvSpPr/>
            <p:nvPr/>
          </p:nvSpPr>
          <p:spPr>
            <a:xfrm>
              <a:off x="1248" y="3984"/>
              <a:ext cx="345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14394" name="文本框 14393"/>
            <p:cNvSpPr txBox="1"/>
            <p:nvPr/>
          </p:nvSpPr>
          <p:spPr>
            <a:xfrm>
              <a:off x="2448" y="3705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800">
                  <a:latin typeface="Times New Roman" panose="02020603050405020304" pitchFamily="18" charset="0"/>
                </a:rPr>
                <a:t>5000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光年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395" name="组合 14394"/>
            <p:cNvGrpSpPr/>
            <p:nvPr/>
          </p:nvGrpSpPr>
          <p:grpSpPr>
            <a:xfrm>
              <a:off x="1248" y="3641"/>
              <a:ext cx="979" cy="295"/>
              <a:chOff x="1248" y="3641"/>
              <a:chExt cx="979" cy="295"/>
            </a:xfrm>
          </p:grpSpPr>
          <p:sp>
            <p:nvSpPr>
              <p:cNvPr id="14396" name="任意多边形 14395"/>
              <p:cNvSpPr/>
              <p:nvPr/>
            </p:nvSpPr>
            <p:spPr>
              <a:xfrm>
                <a:off x="1248" y="3713"/>
                <a:ext cx="720" cy="144"/>
              </a:xfrm>
              <a:custGeom>
                <a:avLst/>
                <a:gdLst/>
                <a:ahLst/>
                <a:cxnLst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4397" name="对象 14396"/>
              <p:cNvGraphicFramePr/>
              <p:nvPr/>
            </p:nvGraphicFramePr>
            <p:xfrm>
              <a:off x="2000" y="3641"/>
              <a:ext cx="227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3" name="" r:id="rId3" imgW="177800" imgH="227965" progId="Equation.3">
                      <p:embed/>
                    </p:oleObj>
                  </mc:Choice>
                  <mc:Fallback>
                    <p:oleObj name="" r:id="rId3" imgW="177800" imgH="227965" progId="Equation.3">
                      <p:embed/>
                      <p:pic>
                        <p:nvPicPr>
                          <p:cNvPr id="0" name="图片 320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00" y="3641"/>
                            <a:ext cx="227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98" name="组合 14397"/>
            <p:cNvGrpSpPr/>
            <p:nvPr/>
          </p:nvGrpSpPr>
          <p:grpSpPr>
            <a:xfrm>
              <a:off x="1776" y="3019"/>
              <a:ext cx="1432" cy="293"/>
              <a:chOff x="1872" y="2186"/>
              <a:chExt cx="1432" cy="293"/>
            </a:xfrm>
          </p:grpSpPr>
          <p:sp>
            <p:nvSpPr>
              <p:cNvPr id="14399" name="任意多边形 14398"/>
              <p:cNvSpPr/>
              <p:nvPr/>
            </p:nvSpPr>
            <p:spPr>
              <a:xfrm>
                <a:off x="1872" y="2298"/>
                <a:ext cx="720" cy="144"/>
              </a:xfrm>
              <a:custGeom>
                <a:avLst/>
                <a:gdLst/>
                <a:ahLst/>
                <a:cxnLst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4400" name="对象 14399"/>
              <p:cNvGraphicFramePr/>
              <p:nvPr/>
            </p:nvGraphicFramePr>
            <p:xfrm>
              <a:off x="2616" y="2186"/>
              <a:ext cx="688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5" imgW="533400" imgH="228600" progId="Equation.3">
                      <p:embed/>
                    </p:oleObj>
                  </mc:Choice>
                  <mc:Fallback>
                    <p:oleObj name="" r:id="rId5" imgW="533400" imgH="228600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16" y="2186"/>
                            <a:ext cx="688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01" name="组合 14400"/>
            <p:cNvGrpSpPr/>
            <p:nvPr/>
          </p:nvGrpSpPr>
          <p:grpSpPr>
            <a:xfrm>
              <a:off x="1872" y="2544"/>
              <a:ext cx="2928" cy="327"/>
              <a:chOff x="1872" y="2544"/>
              <a:chExt cx="2928" cy="327"/>
            </a:xfrm>
          </p:grpSpPr>
          <p:graphicFrame>
            <p:nvGraphicFramePr>
              <p:cNvPr id="14402" name="对象 14401"/>
              <p:cNvGraphicFramePr/>
              <p:nvPr/>
            </p:nvGraphicFramePr>
            <p:xfrm>
              <a:off x="3360" y="2592"/>
              <a:ext cx="144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5" name="" r:id="rId7" imgW="1408430" imgH="254000" progId="Equation.3">
                      <p:embed/>
                    </p:oleObj>
                  </mc:Choice>
                  <mc:Fallback>
                    <p:oleObj name="" r:id="rId7" imgW="1408430" imgH="254000" progId="Equation.3">
                      <p:embed/>
                      <p:pic>
                        <p:nvPicPr>
                          <p:cNvPr id="0" name="图片 320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360" y="2592"/>
                            <a:ext cx="1440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03" name="文本框 14402"/>
              <p:cNvSpPr txBox="1"/>
              <p:nvPr/>
            </p:nvSpPr>
            <p:spPr>
              <a:xfrm>
                <a:off x="1872" y="2544"/>
                <a:ext cx="25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物质飞散速度</a:t>
                </a:r>
                <a:endPara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404" name="文本框 14403"/>
            <p:cNvSpPr txBox="1"/>
            <p:nvPr/>
          </p:nvSpPr>
          <p:spPr>
            <a:xfrm>
              <a:off x="1584" y="2889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05" name="文本框 14404"/>
            <p:cNvSpPr txBox="1"/>
            <p:nvPr/>
          </p:nvSpPr>
          <p:spPr>
            <a:xfrm>
              <a:off x="960" y="3609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91138" name="对象 91137"/>
          <p:cNvGraphicFramePr/>
          <p:nvPr/>
        </p:nvGraphicFramePr>
        <p:xfrm>
          <a:off x="5883275" y="914400"/>
          <a:ext cx="15684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635000" imgH="393700" progId="Equation.3">
                  <p:embed/>
                </p:oleObj>
              </mc:Choice>
              <mc:Fallback>
                <p:oleObj name="" r:id="rId1" imgW="635000" imgH="3937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83275" y="914400"/>
                        <a:ext cx="156845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文本框 91138"/>
          <p:cNvSpPr txBox="1"/>
          <p:nvPr/>
        </p:nvSpPr>
        <p:spPr>
          <a:xfrm>
            <a:off x="1219200" y="1066800"/>
            <a:ext cx="36576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</a:rPr>
              <a:t>        A</a:t>
            </a:r>
            <a:r>
              <a:rPr lang="en-US" altLang="zh-CN" sz="3200" i="1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点光线到达地球所需时间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2" name="矩形 91141"/>
          <p:cNvSpPr/>
          <p:nvPr/>
        </p:nvSpPr>
        <p:spPr>
          <a:xfrm>
            <a:off x="1219200" y="2241550"/>
            <a:ext cx="3505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</a:rPr>
              <a:t>        B</a:t>
            </a:r>
            <a:r>
              <a:rPr lang="en-US" altLang="zh-CN" sz="3200" i="1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点光线到达地球所需时间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1143" name="对象 91142"/>
          <p:cNvGraphicFramePr/>
          <p:nvPr/>
        </p:nvGraphicFramePr>
        <p:xfrm>
          <a:off x="5829300" y="2170113"/>
          <a:ext cx="12573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" imgW="419100" imgH="393700" progId="Equation.3">
                  <p:embed/>
                </p:oleObj>
              </mc:Choice>
              <mc:Fallback>
                <p:oleObj name="" r:id="rId3" imgW="419100" imgH="3937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2170113"/>
                        <a:ext cx="1257300" cy="118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72" name="组合 91171"/>
          <p:cNvGrpSpPr/>
          <p:nvPr/>
        </p:nvGrpSpPr>
        <p:grpSpPr>
          <a:xfrm>
            <a:off x="838200" y="3789363"/>
            <a:ext cx="7543800" cy="2438400"/>
            <a:chOff x="576" y="2544"/>
            <a:chExt cx="4656" cy="1536"/>
          </a:xfrm>
        </p:grpSpPr>
        <p:sp>
          <p:nvSpPr>
            <p:cNvPr id="91173" name="矩形 91172"/>
            <p:cNvSpPr/>
            <p:nvPr/>
          </p:nvSpPr>
          <p:spPr>
            <a:xfrm>
              <a:off x="576" y="2544"/>
              <a:ext cx="4656" cy="15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1174" name="对象 91173"/>
            <p:cNvGraphicFramePr/>
            <p:nvPr/>
          </p:nvGraphicFramePr>
          <p:xfrm>
            <a:off x="4464" y="3072"/>
            <a:ext cx="4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3660775" imgH="3636010" progId="MS_ClipArt_Gallery.2">
                    <p:embed/>
                  </p:oleObj>
                </mc:Choice>
                <mc:Fallback>
                  <p:oleObj name="" r:id="rId5" imgW="3660775" imgH="3636010" progId="MS_ClipArt_Gallery.2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64" y="3072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75" name="组合 91174"/>
            <p:cNvGrpSpPr/>
            <p:nvPr/>
          </p:nvGrpSpPr>
          <p:grpSpPr>
            <a:xfrm>
              <a:off x="624" y="2640"/>
              <a:ext cx="1152" cy="1152"/>
              <a:chOff x="624" y="2640"/>
              <a:chExt cx="1152" cy="1152"/>
            </a:xfrm>
          </p:grpSpPr>
          <p:sp>
            <p:nvSpPr>
              <p:cNvPr id="91176" name="爆炸形 1 91175"/>
              <p:cNvSpPr/>
              <p:nvPr/>
            </p:nvSpPr>
            <p:spPr>
              <a:xfrm>
                <a:off x="912" y="2880"/>
                <a:ext cx="624" cy="624"/>
              </a:xfrm>
              <a:prstGeom prst="irregularSeal1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1177" name="直接连接符 91176"/>
              <p:cNvSpPr/>
              <p:nvPr/>
            </p:nvSpPr>
            <p:spPr>
              <a:xfrm>
                <a:off x="1536" y="3216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1178" name="直接连接符 91177"/>
              <p:cNvSpPr/>
              <p:nvPr/>
            </p:nvSpPr>
            <p:spPr>
              <a:xfrm>
                <a:off x="1248" y="35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1179" name="直接连接符 91178"/>
              <p:cNvSpPr/>
              <p:nvPr/>
            </p:nvSpPr>
            <p:spPr>
              <a:xfrm flipV="1">
                <a:off x="1200" y="2640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1180" name="直接连接符 91179"/>
              <p:cNvSpPr/>
              <p:nvPr/>
            </p:nvSpPr>
            <p:spPr>
              <a:xfrm flipH="1">
                <a:off x="624" y="322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1181" name="直接连接符 91180"/>
              <p:cNvSpPr/>
              <p:nvPr/>
            </p:nvSpPr>
            <p:spPr>
              <a:xfrm flipH="1" flipV="1">
                <a:off x="816" y="2784"/>
                <a:ext cx="192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1182" name="直接连接符 91181"/>
              <p:cNvSpPr/>
              <p:nvPr/>
            </p:nvSpPr>
            <p:spPr>
              <a:xfrm flipV="1">
                <a:off x="1440" y="2736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1183" name="直接连接符 91182"/>
              <p:cNvSpPr/>
              <p:nvPr/>
            </p:nvSpPr>
            <p:spPr>
              <a:xfrm flipH="1">
                <a:off x="816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1184" name="直接连接符 91183"/>
              <p:cNvSpPr/>
              <p:nvPr/>
            </p:nvSpPr>
            <p:spPr>
              <a:xfrm>
                <a:off x="1440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91185" name="直接连接符 91184"/>
            <p:cNvSpPr/>
            <p:nvPr/>
          </p:nvSpPr>
          <p:spPr>
            <a:xfrm>
              <a:off x="1248" y="374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1186" name="直接连接符 91185"/>
            <p:cNvSpPr/>
            <p:nvPr/>
          </p:nvSpPr>
          <p:spPr>
            <a:xfrm>
              <a:off x="4704" y="350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1187" name="直接连接符 91186"/>
            <p:cNvSpPr/>
            <p:nvPr/>
          </p:nvSpPr>
          <p:spPr>
            <a:xfrm>
              <a:off x="1248" y="3984"/>
              <a:ext cx="345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91188" name="文本框 91187"/>
            <p:cNvSpPr txBox="1"/>
            <p:nvPr/>
          </p:nvSpPr>
          <p:spPr>
            <a:xfrm>
              <a:off x="2448" y="3705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800">
                  <a:latin typeface="Times New Roman" panose="02020603050405020304" pitchFamily="18" charset="0"/>
                </a:rPr>
                <a:t>5000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光年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1189" name="组合 91188"/>
            <p:cNvGrpSpPr/>
            <p:nvPr/>
          </p:nvGrpSpPr>
          <p:grpSpPr>
            <a:xfrm>
              <a:off x="1248" y="3641"/>
              <a:ext cx="979" cy="295"/>
              <a:chOff x="1248" y="3641"/>
              <a:chExt cx="979" cy="295"/>
            </a:xfrm>
          </p:grpSpPr>
          <p:sp>
            <p:nvSpPr>
              <p:cNvPr id="91190" name="任意多边形 91189"/>
              <p:cNvSpPr/>
              <p:nvPr/>
            </p:nvSpPr>
            <p:spPr>
              <a:xfrm>
                <a:off x="1248" y="3713"/>
                <a:ext cx="720" cy="144"/>
              </a:xfrm>
              <a:custGeom>
                <a:avLst/>
                <a:gdLst/>
                <a:ahLst/>
                <a:cxnLst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91191" name="对象 91190"/>
              <p:cNvGraphicFramePr/>
              <p:nvPr/>
            </p:nvGraphicFramePr>
            <p:xfrm>
              <a:off x="2000" y="3641"/>
              <a:ext cx="227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" name="" r:id="rId7" imgW="177800" imgH="227965" progId="Equation.3">
                      <p:embed/>
                    </p:oleObj>
                  </mc:Choice>
                  <mc:Fallback>
                    <p:oleObj name="" r:id="rId7" imgW="177800" imgH="227965" progId="Equation.3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000" y="3641"/>
                            <a:ext cx="227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1192" name="组合 91191"/>
            <p:cNvGrpSpPr/>
            <p:nvPr/>
          </p:nvGrpSpPr>
          <p:grpSpPr>
            <a:xfrm>
              <a:off x="1776" y="3019"/>
              <a:ext cx="1432" cy="293"/>
              <a:chOff x="1872" y="2186"/>
              <a:chExt cx="1432" cy="293"/>
            </a:xfrm>
          </p:grpSpPr>
          <p:sp>
            <p:nvSpPr>
              <p:cNvPr id="91193" name="任意多边形 91192"/>
              <p:cNvSpPr/>
              <p:nvPr/>
            </p:nvSpPr>
            <p:spPr>
              <a:xfrm>
                <a:off x="1872" y="2298"/>
                <a:ext cx="720" cy="144"/>
              </a:xfrm>
              <a:custGeom>
                <a:avLst/>
                <a:gdLst/>
                <a:ahLst/>
                <a:cxnLst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91194" name="对象 91193"/>
              <p:cNvGraphicFramePr/>
              <p:nvPr/>
            </p:nvGraphicFramePr>
            <p:xfrm>
              <a:off x="2616" y="2186"/>
              <a:ext cx="688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" name="" r:id="rId9" imgW="533400" imgH="228600" progId="Equation.3">
                      <p:embed/>
                    </p:oleObj>
                  </mc:Choice>
                  <mc:Fallback>
                    <p:oleObj name="" r:id="rId9" imgW="533400" imgH="228600" progId="Equation.3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16" y="2186"/>
                            <a:ext cx="688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1195" name="组合 91194"/>
            <p:cNvGrpSpPr/>
            <p:nvPr/>
          </p:nvGrpSpPr>
          <p:grpSpPr>
            <a:xfrm>
              <a:off x="1872" y="2544"/>
              <a:ext cx="2928" cy="327"/>
              <a:chOff x="1872" y="2544"/>
              <a:chExt cx="2928" cy="327"/>
            </a:xfrm>
          </p:grpSpPr>
          <p:graphicFrame>
            <p:nvGraphicFramePr>
              <p:cNvPr id="91196" name="对象 91195"/>
              <p:cNvGraphicFramePr/>
              <p:nvPr/>
            </p:nvGraphicFramePr>
            <p:xfrm>
              <a:off x="3360" y="2592"/>
              <a:ext cx="144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" name="" r:id="rId11" imgW="1408430" imgH="254000" progId="Equation.3">
                      <p:embed/>
                    </p:oleObj>
                  </mc:Choice>
                  <mc:Fallback>
                    <p:oleObj name="" r:id="rId11" imgW="1408430" imgH="254000" progId="Equation.3">
                      <p:embed/>
                      <p:pic>
                        <p:nvPicPr>
                          <p:cNvPr id="0" name="图片 321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360" y="2592"/>
                            <a:ext cx="1440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97" name="文本框 91196"/>
              <p:cNvSpPr txBox="1"/>
              <p:nvPr/>
            </p:nvSpPr>
            <p:spPr>
              <a:xfrm>
                <a:off x="1872" y="2544"/>
                <a:ext cx="25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物质飞散速度</a:t>
                </a:r>
                <a:endPara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1198" name="文本框 91197"/>
            <p:cNvSpPr txBox="1"/>
            <p:nvPr/>
          </p:nvSpPr>
          <p:spPr>
            <a:xfrm>
              <a:off x="1584" y="2889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99" name="文本框 91198"/>
            <p:cNvSpPr txBox="1"/>
            <p:nvPr/>
          </p:nvSpPr>
          <p:spPr>
            <a:xfrm>
              <a:off x="960" y="3609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5396" name="组合 15395"/>
          <p:cNvGrpSpPr/>
          <p:nvPr/>
        </p:nvGrpSpPr>
        <p:grpSpPr>
          <a:xfrm>
            <a:off x="838200" y="3789363"/>
            <a:ext cx="7543800" cy="2438400"/>
            <a:chOff x="576" y="2544"/>
            <a:chExt cx="4656" cy="1536"/>
          </a:xfrm>
        </p:grpSpPr>
        <p:sp>
          <p:nvSpPr>
            <p:cNvPr id="15397" name="矩形 15396"/>
            <p:cNvSpPr/>
            <p:nvPr/>
          </p:nvSpPr>
          <p:spPr>
            <a:xfrm>
              <a:off x="576" y="2544"/>
              <a:ext cx="4656" cy="15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5398" name="对象 15397"/>
            <p:cNvGraphicFramePr/>
            <p:nvPr/>
          </p:nvGraphicFramePr>
          <p:xfrm>
            <a:off x="4464" y="3072"/>
            <a:ext cx="4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" imgW="3660775" imgH="3636010" progId="MS_ClipArt_Gallery.2">
                    <p:embed/>
                  </p:oleObj>
                </mc:Choice>
                <mc:Fallback>
                  <p:oleObj name="" r:id="rId1" imgW="3660775" imgH="3636010" progId="MS_ClipArt_Gallery.2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64" y="3072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99" name="组合 15398"/>
            <p:cNvGrpSpPr/>
            <p:nvPr/>
          </p:nvGrpSpPr>
          <p:grpSpPr>
            <a:xfrm>
              <a:off x="624" y="2640"/>
              <a:ext cx="1152" cy="1152"/>
              <a:chOff x="624" y="2640"/>
              <a:chExt cx="1152" cy="1152"/>
            </a:xfrm>
          </p:grpSpPr>
          <p:sp>
            <p:nvSpPr>
              <p:cNvPr id="15400" name="爆炸形 1 15399"/>
              <p:cNvSpPr/>
              <p:nvPr/>
            </p:nvSpPr>
            <p:spPr>
              <a:xfrm>
                <a:off x="912" y="2880"/>
                <a:ext cx="624" cy="624"/>
              </a:xfrm>
              <a:prstGeom prst="irregularSeal1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1" name="直接连接符 15400"/>
              <p:cNvSpPr/>
              <p:nvPr/>
            </p:nvSpPr>
            <p:spPr>
              <a:xfrm>
                <a:off x="1536" y="3216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402" name="直接连接符 15401"/>
              <p:cNvSpPr/>
              <p:nvPr/>
            </p:nvSpPr>
            <p:spPr>
              <a:xfrm>
                <a:off x="1248" y="35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403" name="直接连接符 15402"/>
              <p:cNvSpPr/>
              <p:nvPr/>
            </p:nvSpPr>
            <p:spPr>
              <a:xfrm flipV="1">
                <a:off x="1200" y="2640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404" name="直接连接符 15403"/>
              <p:cNvSpPr/>
              <p:nvPr/>
            </p:nvSpPr>
            <p:spPr>
              <a:xfrm flipH="1">
                <a:off x="624" y="322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405" name="直接连接符 15404"/>
              <p:cNvSpPr/>
              <p:nvPr/>
            </p:nvSpPr>
            <p:spPr>
              <a:xfrm flipH="1" flipV="1">
                <a:off x="816" y="2784"/>
                <a:ext cx="192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406" name="直接连接符 15405"/>
              <p:cNvSpPr/>
              <p:nvPr/>
            </p:nvSpPr>
            <p:spPr>
              <a:xfrm flipV="1">
                <a:off x="1440" y="2736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407" name="直接连接符 15406"/>
              <p:cNvSpPr/>
              <p:nvPr/>
            </p:nvSpPr>
            <p:spPr>
              <a:xfrm flipH="1">
                <a:off x="816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408" name="直接连接符 15407"/>
              <p:cNvSpPr/>
              <p:nvPr/>
            </p:nvSpPr>
            <p:spPr>
              <a:xfrm>
                <a:off x="1440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15409" name="直接连接符 15408"/>
            <p:cNvSpPr/>
            <p:nvPr/>
          </p:nvSpPr>
          <p:spPr>
            <a:xfrm>
              <a:off x="1248" y="374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5410" name="直接连接符 15409"/>
            <p:cNvSpPr/>
            <p:nvPr/>
          </p:nvSpPr>
          <p:spPr>
            <a:xfrm>
              <a:off x="4704" y="350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5411" name="直接连接符 15410"/>
            <p:cNvSpPr/>
            <p:nvPr/>
          </p:nvSpPr>
          <p:spPr>
            <a:xfrm>
              <a:off x="1248" y="3984"/>
              <a:ext cx="345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15412" name="文本框 15411"/>
            <p:cNvSpPr txBox="1"/>
            <p:nvPr/>
          </p:nvSpPr>
          <p:spPr>
            <a:xfrm>
              <a:off x="2448" y="3705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800">
                  <a:latin typeface="Times New Roman" panose="02020603050405020304" pitchFamily="18" charset="0"/>
                </a:rPr>
                <a:t>5000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光年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5413" name="组合 15412"/>
            <p:cNvGrpSpPr/>
            <p:nvPr/>
          </p:nvGrpSpPr>
          <p:grpSpPr>
            <a:xfrm>
              <a:off x="1248" y="3641"/>
              <a:ext cx="979" cy="295"/>
              <a:chOff x="1248" y="3641"/>
              <a:chExt cx="979" cy="295"/>
            </a:xfrm>
          </p:grpSpPr>
          <p:sp>
            <p:nvSpPr>
              <p:cNvPr id="15414" name="任意多边形 15413"/>
              <p:cNvSpPr/>
              <p:nvPr/>
            </p:nvSpPr>
            <p:spPr>
              <a:xfrm>
                <a:off x="1248" y="3713"/>
                <a:ext cx="720" cy="144"/>
              </a:xfrm>
              <a:custGeom>
                <a:avLst/>
                <a:gdLst/>
                <a:ahLst/>
                <a:cxnLst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5415" name="对象 15414"/>
              <p:cNvGraphicFramePr/>
              <p:nvPr/>
            </p:nvGraphicFramePr>
            <p:xfrm>
              <a:off x="2000" y="3641"/>
              <a:ext cx="227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4" name="" r:id="rId3" imgW="177800" imgH="227965" progId="Equation.3">
                      <p:embed/>
                    </p:oleObj>
                  </mc:Choice>
                  <mc:Fallback>
                    <p:oleObj name="" r:id="rId3" imgW="177800" imgH="227965" progId="Equation.3">
                      <p:embed/>
                      <p:pic>
                        <p:nvPicPr>
                          <p:cNvPr id="0" name="图片 321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00" y="3641"/>
                            <a:ext cx="227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16" name="组合 15415"/>
            <p:cNvGrpSpPr/>
            <p:nvPr/>
          </p:nvGrpSpPr>
          <p:grpSpPr>
            <a:xfrm>
              <a:off x="1776" y="3019"/>
              <a:ext cx="1432" cy="293"/>
              <a:chOff x="1872" y="2186"/>
              <a:chExt cx="1432" cy="293"/>
            </a:xfrm>
          </p:grpSpPr>
          <p:sp>
            <p:nvSpPr>
              <p:cNvPr id="15417" name="任意多边形 15416"/>
              <p:cNvSpPr/>
              <p:nvPr/>
            </p:nvSpPr>
            <p:spPr>
              <a:xfrm>
                <a:off x="1872" y="2298"/>
                <a:ext cx="720" cy="144"/>
              </a:xfrm>
              <a:custGeom>
                <a:avLst/>
                <a:gdLst/>
                <a:ahLst/>
                <a:cxnLst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5418" name="对象 15417"/>
              <p:cNvGraphicFramePr/>
              <p:nvPr/>
            </p:nvGraphicFramePr>
            <p:xfrm>
              <a:off x="2616" y="2186"/>
              <a:ext cx="688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5" name="" r:id="rId5" imgW="533400" imgH="228600" progId="Equation.3">
                      <p:embed/>
                    </p:oleObj>
                  </mc:Choice>
                  <mc:Fallback>
                    <p:oleObj name="" r:id="rId5" imgW="533400" imgH="228600" progId="Equation.3">
                      <p:embed/>
                      <p:pic>
                        <p:nvPicPr>
                          <p:cNvPr id="0" name="图片 321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16" y="2186"/>
                            <a:ext cx="688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19" name="组合 15418"/>
            <p:cNvGrpSpPr/>
            <p:nvPr/>
          </p:nvGrpSpPr>
          <p:grpSpPr>
            <a:xfrm>
              <a:off x="1872" y="2544"/>
              <a:ext cx="2928" cy="327"/>
              <a:chOff x="1872" y="2544"/>
              <a:chExt cx="2928" cy="327"/>
            </a:xfrm>
          </p:grpSpPr>
          <p:graphicFrame>
            <p:nvGraphicFramePr>
              <p:cNvPr id="15420" name="对象 15419"/>
              <p:cNvGraphicFramePr/>
              <p:nvPr/>
            </p:nvGraphicFramePr>
            <p:xfrm>
              <a:off x="3360" y="2592"/>
              <a:ext cx="144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" name="" r:id="rId7" imgW="1408430" imgH="254000" progId="Equation.3">
                      <p:embed/>
                    </p:oleObj>
                  </mc:Choice>
                  <mc:Fallback>
                    <p:oleObj name="" r:id="rId7" imgW="1408430" imgH="254000" progId="Equation.3">
                      <p:embed/>
                      <p:pic>
                        <p:nvPicPr>
                          <p:cNvPr id="0" name="图片 321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360" y="2592"/>
                            <a:ext cx="1440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21" name="文本框 15420"/>
              <p:cNvSpPr txBox="1"/>
              <p:nvPr/>
            </p:nvSpPr>
            <p:spPr>
              <a:xfrm>
                <a:off x="1872" y="2544"/>
                <a:ext cx="25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物质飞散速度</a:t>
                </a:r>
                <a:endPara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422" name="文本框 15421"/>
            <p:cNvSpPr txBox="1"/>
            <p:nvPr/>
          </p:nvSpPr>
          <p:spPr>
            <a:xfrm>
              <a:off x="1584" y="2889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3" name="文本框 15422"/>
            <p:cNvSpPr txBox="1"/>
            <p:nvPr/>
          </p:nvSpPr>
          <p:spPr>
            <a:xfrm>
              <a:off x="960" y="3609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426" name="组合 15425"/>
          <p:cNvGrpSpPr/>
          <p:nvPr/>
        </p:nvGrpSpPr>
        <p:grpSpPr>
          <a:xfrm>
            <a:off x="990600" y="990600"/>
            <a:ext cx="7315200" cy="1844675"/>
            <a:chOff x="624" y="598"/>
            <a:chExt cx="4608" cy="1162"/>
          </a:xfrm>
        </p:grpSpPr>
        <p:sp>
          <p:nvSpPr>
            <p:cNvPr id="15395" name="矩形 15394"/>
            <p:cNvSpPr/>
            <p:nvPr/>
          </p:nvSpPr>
          <p:spPr>
            <a:xfrm>
              <a:off x="624" y="598"/>
              <a:ext cx="4608" cy="11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理论计算观察到超新星爆发的强光的时间持续约                                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实际持续时间约为 </a:t>
              </a:r>
              <a:r>
                <a:rPr lang="en-US" altLang="zh-CN" sz="3200">
                  <a:solidFill>
                    <a:srgbClr val="CC0000"/>
                  </a:solidFill>
                  <a:latin typeface="Times New Roman" panose="02020603050405020304" pitchFamily="18" charset="0"/>
                </a:rPr>
                <a:t>22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个月</a:t>
              </a:r>
              <a:r>
                <a:rPr lang="en-US" altLang="zh-CN" sz="3200" b="1">
                  <a:latin typeface="宋体" panose="02010600030101010101" pitchFamily="2" charset="-122"/>
                </a:rPr>
                <a:t>,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这怎么解释 </a:t>
              </a:r>
              <a:r>
                <a:rPr lang="en-US" altLang="zh-CN" sz="3200" b="1">
                  <a:latin typeface="Times New Roman" panose="02020603050405020304" pitchFamily="18" charset="0"/>
                </a:rPr>
                <a:t>?  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425" name="对象 15424"/>
            <p:cNvGraphicFramePr/>
            <p:nvPr/>
          </p:nvGraphicFramePr>
          <p:xfrm>
            <a:off x="2256" y="1034"/>
            <a:ext cx="20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9" imgW="1205230" imgH="215900" progId="Equation.3">
                    <p:embed/>
                  </p:oleObj>
                </mc:Choice>
                <mc:Fallback>
                  <p:oleObj name="" r:id="rId9" imgW="1205230" imgH="2159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56" y="1034"/>
                          <a:ext cx="2016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427" name="图片 15426" descr="BOOK05">
            <a:hlinkClick r:id="rId11" action="ppaction://hlinkpres?slideindex=1&amp;slidetitle=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4"/>
          <p:cNvSpPr>
            <a:spLocks noChangeArrowheads="1"/>
          </p:cNvSpPr>
          <p:nvPr/>
        </p:nvSpPr>
        <p:spPr bwMode="auto">
          <a:xfrm>
            <a:off x="1403350" y="2852738"/>
            <a:ext cx="6624638" cy="642938"/>
          </a:xfrm>
          <a:prstGeom prst="roundRect">
            <a:avLst>
              <a:gd name="adj" fmla="val 16667"/>
            </a:avLst>
          </a:prstGeom>
          <a:solidFill>
            <a:srgbClr val="0062AC"/>
          </a:solidFill>
          <a:ln w="25400">
            <a:solidFill>
              <a:srgbClr val="00B0F0"/>
            </a:solidFill>
            <a:rou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43888" cy="882650"/>
          </a:xfrm>
        </p:spPr>
        <p:txBody>
          <a:bodyPr anchor="b"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  <a:sym typeface="+mn-ea"/>
              </a:rPr>
              <a:t>迈克尔孙</a:t>
            </a:r>
            <a:r>
              <a:rPr kumimoji="0" lang="en-US" altLang="zh-CN" sz="3600" b="0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  <a:sym typeface="+mn-ea"/>
              </a:rPr>
              <a:t>-</a:t>
            </a: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  <a:sym typeface="+mn-ea"/>
              </a:rPr>
              <a:t>莫雷实验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2" name="文本框 6151"/>
          <p:cNvSpPr txBox="1"/>
          <p:nvPr/>
        </p:nvSpPr>
        <p:spPr>
          <a:xfrm>
            <a:off x="5486400" y="1828800"/>
            <a:ext cx="3200400" cy="1123950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  <a:tileRect/>
          </a:gradFill>
          <a:ln w="57150" cap="flat" cmpd="thinThick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3200" dirty="0">
                <a:solidFill>
                  <a:srgbClr val="1C1C1C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</a:rPr>
              <a:t>以太”参考系是绝对静止系</a:t>
            </a:r>
            <a:endParaRPr lang="zh-CN" altLang="en-US" sz="320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grpSp>
        <p:nvGrpSpPr>
          <p:cNvPr id="6206" name="组合 6205"/>
          <p:cNvGrpSpPr/>
          <p:nvPr/>
        </p:nvGrpSpPr>
        <p:grpSpPr>
          <a:xfrm>
            <a:off x="4724400" y="3149600"/>
            <a:ext cx="2360613" cy="1601788"/>
            <a:chOff x="2976" y="1984"/>
            <a:chExt cx="1487" cy="1009"/>
          </a:xfrm>
        </p:grpSpPr>
        <p:grpSp>
          <p:nvGrpSpPr>
            <p:cNvPr id="6174" name="组合 6173"/>
            <p:cNvGrpSpPr/>
            <p:nvPr/>
          </p:nvGrpSpPr>
          <p:grpSpPr>
            <a:xfrm>
              <a:off x="2976" y="1984"/>
              <a:ext cx="1487" cy="327"/>
              <a:chOff x="2209" y="2400"/>
              <a:chExt cx="1487" cy="327"/>
            </a:xfrm>
          </p:grpSpPr>
          <p:sp>
            <p:nvSpPr>
              <p:cNvPr id="6175" name="文本框 6174"/>
              <p:cNvSpPr txBox="1"/>
              <p:nvPr/>
            </p:nvSpPr>
            <p:spPr>
              <a:xfrm>
                <a:off x="2209" y="2400"/>
                <a:ext cx="148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</a:t>
                </a:r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</a:t>
                </a:r>
                <a:r>
                  <a:rPr lang="en-US" altLang="zh-CN" sz="28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6" name="直接连接符 6175"/>
              <p:cNvSpPr/>
              <p:nvPr/>
            </p:nvSpPr>
            <p:spPr>
              <a:xfrm>
                <a:off x="2438" y="2552"/>
                <a:ext cx="298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6177" name="直接连接符 6176"/>
              <p:cNvSpPr/>
              <p:nvPr/>
            </p:nvSpPr>
            <p:spPr>
              <a:xfrm>
                <a:off x="3063" y="2552"/>
                <a:ext cx="297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aphicFrame>
          <p:nvGraphicFramePr>
            <p:cNvPr id="6178" name="对象 6177"/>
            <p:cNvGraphicFramePr/>
            <p:nvPr/>
          </p:nvGraphicFramePr>
          <p:xfrm>
            <a:off x="3071" y="2352"/>
            <a:ext cx="1356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040765" imgH="393700" progId="Equation.3">
                    <p:embed/>
                  </p:oleObj>
                </mc:Choice>
                <mc:Fallback>
                  <p:oleObj name="" r:id="rId1" imgW="1040765" imgH="3937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71" y="2352"/>
                          <a:ext cx="1356" cy="6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9" name="对象 6178"/>
          <p:cNvGraphicFramePr/>
          <p:nvPr/>
        </p:nvGraphicFramePr>
        <p:xfrm>
          <a:off x="4741863" y="4978400"/>
          <a:ext cx="24034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901065" imgH="419100" progId="Equation.3">
                  <p:embed/>
                </p:oleObj>
              </mc:Choice>
              <mc:Fallback>
                <p:oleObj name="" r:id="rId3" imgW="901065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1863" y="4978400"/>
                        <a:ext cx="2403475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3" name="文本框 6182">
            <a:hlinkClick r:id="rId5"/>
          </p:cNvPr>
          <p:cNvSpPr txBox="1"/>
          <p:nvPr/>
        </p:nvSpPr>
        <p:spPr>
          <a:xfrm>
            <a:off x="898525" y="914400"/>
            <a:ext cx="4968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宋体" panose="02010600030101010101" pitchFamily="2" charset="-122"/>
              </a:rPr>
              <a:t>迈克耳孙</a:t>
            </a:r>
            <a:r>
              <a:rPr lang="en-US" altLang="zh-CN" sz="3600" dirty="0">
                <a:solidFill>
                  <a:srgbClr val="CC00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600" dirty="0">
                <a:solidFill>
                  <a:srgbClr val="CC0000"/>
                </a:solidFill>
                <a:latin typeface="宋体" panose="02010600030101010101" pitchFamily="2" charset="-122"/>
              </a:rPr>
              <a:t>莫雷实验</a:t>
            </a:r>
            <a:endParaRPr lang="zh-CN" altLang="en-US" sz="3600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6204" name="组合 6203"/>
          <p:cNvGrpSpPr/>
          <p:nvPr/>
        </p:nvGrpSpPr>
        <p:grpSpPr>
          <a:xfrm>
            <a:off x="971550" y="3068638"/>
            <a:ext cx="3059113" cy="3024187"/>
            <a:chOff x="476" y="1933"/>
            <a:chExt cx="1927" cy="1905"/>
          </a:xfrm>
        </p:grpSpPr>
        <p:sp>
          <p:nvSpPr>
            <p:cNvPr id="6155" name="矩形 6154"/>
            <p:cNvSpPr/>
            <p:nvPr/>
          </p:nvSpPr>
          <p:spPr>
            <a:xfrm>
              <a:off x="476" y="1933"/>
              <a:ext cx="1814" cy="190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170" name="对象 6169"/>
            <p:cNvGraphicFramePr/>
            <p:nvPr/>
          </p:nvGraphicFramePr>
          <p:xfrm>
            <a:off x="524" y="1972"/>
            <a:ext cx="148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6" imgW="1968500" imgH="368300" progId="Equation.3">
                    <p:embed/>
                  </p:oleObj>
                </mc:Choice>
                <mc:Fallback>
                  <p:oleObj name="" r:id="rId6" imgW="1968500" imgH="368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4" y="1972"/>
                          <a:ext cx="1488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6" name="组合 6185"/>
            <p:cNvGrpSpPr/>
            <p:nvPr/>
          </p:nvGrpSpPr>
          <p:grpSpPr>
            <a:xfrm>
              <a:off x="521" y="2205"/>
              <a:ext cx="1882" cy="1569"/>
              <a:chOff x="1142" y="819"/>
              <a:chExt cx="1882" cy="1569"/>
            </a:xfrm>
          </p:grpSpPr>
          <p:grpSp>
            <p:nvGrpSpPr>
              <p:cNvPr id="6187" name="组合 6186"/>
              <p:cNvGrpSpPr/>
              <p:nvPr/>
            </p:nvGrpSpPr>
            <p:grpSpPr>
              <a:xfrm>
                <a:off x="1142" y="819"/>
                <a:ext cx="1882" cy="1569"/>
                <a:chOff x="432" y="576"/>
                <a:chExt cx="1824" cy="1370"/>
              </a:xfrm>
            </p:grpSpPr>
            <p:sp>
              <p:nvSpPr>
                <p:cNvPr id="6188" name="矩形 6187"/>
                <p:cNvSpPr/>
                <p:nvPr/>
              </p:nvSpPr>
              <p:spPr>
                <a:xfrm>
                  <a:off x="977" y="697"/>
                  <a:ext cx="299" cy="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89" name="矩形 6188"/>
                <p:cNvSpPr/>
                <p:nvPr/>
              </p:nvSpPr>
              <p:spPr>
                <a:xfrm>
                  <a:off x="1673" y="1096"/>
                  <a:ext cx="34" cy="29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90" name="直接连接符 6189"/>
                <p:cNvSpPr/>
                <p:nvPr/>
              </p:nvSpPr>
              <p:spPr>
                <a:xfrm>
                  <a:off x="1143" y="733"/>
                  <a:ext cx="0" cy="98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1" name="直接连接符 6190"/>
                <p:cNvSpPr/>
                <p:nvPr/>
              </p:nvSpPr>
              <p:spPr>
                <a:xfrm flipH="1">
                  <a:off x="712" y="1278"/>
                  <a:ext cx="961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2" name="直接连接符 6191"/>
                <p:cNvSpPr/>
                <p:nvPr/>
              </p:nvSpPr>
              <p:spPr>
                <a:xfrm flipV="1">
                  <a:off x="1077" y="1205"/>
                  <a:ext cx="132" cy="146"/>
                </a:xfrm>
                <a:prstGeom prst="line">
                  <a:avLst/>
                </a:prstGeom>
                <a:ln w="38100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3" name="圆柱形 6192"/>
                <p:cNvSpPr/>
                <p:nvPr/>
              </p:nvSpPr>
              <p:spPr>
                <a:xfrm>
                  <a:off x="1081" y="1728"/>
                  <a:ext cx="144" cy="218"/>
                </a:xfrm>
                <a:prstGeom prst="can">
                  <a:avLst>
                    <a:gd name="adj" fmla="val 37847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  <a:tileRect/>
                </a:gra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94" name="右箭头 6193"/>
                <p:cNvSpPr/>
                <p:nvPr/>
              </p:nvSpPr>
              <p:spPr>
                <a:xfrm>
                  <a:off x="1344" y="1584"/>
                  <a:ext cx="265" cy="109"/>
                </a:xfrm>
                <a:prstGeom prst="rightArrow">
                  <a:avLst>
                    <a:gd name="adj1" fmla="val 50000"/>
                    <a:gd name="adj2" fmla="val 60779"/>
                  </a:avLst>
                </a:prstGeom>
                <a:solidFill>
                  <a:srgbClr val="FFEBFF"/>
                </a:solidFill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6195" name="对象 6194"/>
                <p:cNvGraphicFramePr/>
                <p:nvPr/>
              </p:nvGraphicFramePr>
              <p:xfrm>
                <a:off x="1629" y="1488"/>
                <a:ext cx="203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9" name="" r:id="rId8" imgW="177800" imgH="227965" progId="Equation.3">
                        <p:embed/>
                      </p:oleObj>
                    </mc:Choice>
                    <mc:Fallback>
                      <p:oleObj name="" r:id="rId8" imgW="177800" imgH="227965" progId="Equation.3">
                        <p:embed/>
                        <p:pic>
                          <p:nvPicPr>
                            <p:cNvPr id="0" name="图片 3078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29" y="1488"/>
                              <a:ext cx="203" cy="28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6196" name="组合 6195"/>
                <p:cNvGrpSpPr/>
                <p:nvPr/>
              </p:nvGrpSpPr>
              <p:grpSpPr>
                <a:xfrm>
                  <a:off x="432" y="1136"/>
                  <a:ext cx="384" cy="272"/>
                  <a:chOff x="432" y="1136"/>
                  <a:chExt cx="384" cy="272"/>
                </a:xfrm>
              </p:grpSpPr>
              <p:sp>
                <p:nvSpPr>
                  <p:cNvPr id="6197" name="直接连接符 6196"/>
                  <p:cNvSpPr/>
                  <p:nvPr/>
                </p:nvSpPr>
                <p:spPr>
                  <a:xfrm flipH="1">
                    <a:off x="622" y="1178"/>
                    <a:ext cx="194" cy="16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  <p:sp>
                <p:nvSpPr>
                  <p:cNvPr id="6198" name="直接连接符 6197"/>
                  <p:cNvSpPr/>
                  <p:nvPr/>
                </p:nvSpPr>
                <p:spPr>
                  <a:xfrm>
                    <a:off x="645" y="1152"/>
                    <a:ext cx="122" cy="226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  <p:graphicFrame>
                <p:nvGraphicFramePr>
                  <p:cNvPr id="6199" name="对象 6198"/>
                  <p:cNvGraphicFramePr/>
                  <p:nvPr/>
                </p:nvGraphicFramePr>
                <p:xfrm>
                  <a:off x="432" y="1136"/>
                  <a:ext cx="186" cy="2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0" name="" r:id="rId10" imgW="152400" imgH="215900" progId="Equation.3">
                          <p:embed/>
                        </p:oleObj>
                      </mc:Choice>
                      <mc:Fallback>
                        <p:oleObj name="" r:id="rId10" imgW="152400" imgH="215900" progId="Equation.3">
                          <p:embed/>
                          <p:pic>
                            <p:nvPicPr>
                              <p:cNvPr id="0" name="图片 3079"/>
                              <p:cNvPicPr/>
                              <p:nvPr/>
                            </p:nvPicPr>
                            <p:blipFill>
                              <a:blip r:embed="rId1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2" y="1136"/>
                                <a:ext cx="186" cy="27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200" name="文本框 6199"/>
                <p:cNvSpPr txBox="1"/>
                <p:nvPr/>
              </p:nvSpPr>
              <p:spPr>
                <a:xfrm>
                  <a:off x="912" y="1008"/>
                  <a:ext cx="288" cy="28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G</a:t>
                  </a:r>
                  <a:endPara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01" name="文本框 6200"/>
                <p:cNvSpPr txBox="1"/>
                <p:nvPr/>
              </p:nvSpPr>
              <p:spPr>
                <a:xfrm>
                  <a:off x="1632" y="816"/>
                  <a:ext cx="624" cy="28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02" name="文本框 6201"/>
                <p:cNvSpPr txBox="1"/>
                <p:nvPr/>
              </p:nvSpPr>
              <p:spPr>
                <a:xfrm>
                  <a:off x="1296" y="576"/>
                  <a:ext cx="576" cy="28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03" name="文本框 6202"/>
              <p:cNvSpPr txBox="1"/>
              <p:nvPr/>
            </p:nvSpPr>
            <p:spPr>
              <a:xfrm>
                <a:off x="1469" y="2028"/>
                <a:ext cx="28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09" name="组合 6208"/>
          <p:cNvGrpSpPr/>
          <p:nvPr/>
        </p:nvGrpSpPr>
        <p:grpSpPr>
          <a:xfrm>
            <a:off x="684213" y="1700213"/>
            <a:ext cx="4967287" cy="1260475"/>
            <a:chOff x="431" y="1071"/>
            <a:chExt cx="3129" cy="794"/>
          </a:xfrm>
        </p:grpSpPr>
        <p:sp>
          <p:nvSpPr>
            <p:cNvPr id="6149" name="文本框 6148"/>
            <p:cNvSpPr txBox="1"/>
            <p:nvPr/>
          </p:nvSpPr>
          <p:spPr>
            <a:xfrm>
              <a:off x="431" y="1071"/>
              <a:ext cx="3129" cy="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1C1C1C"/>
                  </a:solidFill>
                  <a:latin typeface="宋体" panose="02010600030101010101" pitchFamily="2" charset="-122"/>
                </a:rPr>
                <a:t>设“以太”参考系为  系</a:t>
              </a:r>
              <a:endParaRPr lang="zh-CN" altLang="en-US" sz="3200" dirty="0">
                <a:solidFill>
                  <a:srgbClr val="1C1C1C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1C1C1C"/>
                  </a:solidFill>
                  <a:latin typeface="宋体" panose="02010600030101010101" pitchFamily="2" charset="-122"/>
                </a:rPr>
                <a:t>实验室为  系</a:t>
              </a:r>
              <a:endParaRPr lang="zh-CN" altLang="en-US" sz="3200">
                <a:solidFill>
                  <a:srgbClr val="1C1C1C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6207" name="对象 6206"/>
            <p:cNvGraphicFramePr/>
            <p:nvPr/>
          </p:nvGraphicFramePr>
          <p:xfrm>
            <a:off x="2807" y="1180"/>
            <a:ext cx="2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2" imgW="127000" imgH="177165" progId="Equation.3">
                    <p:embed/>
                  </p:oleObj>
                </mc:Choice>
                <mc:Fallback>
                  <p:oleObj name="" r:id="rId12" imgW="127000" imgH="17716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807" y="1180"/>
                          <a:ext cx="22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8" name="对象 6207"/>
            <p:cNvGraphicFramePr/>
            <p:nvPr/>
          </p:nvGraphicFramePr>
          <p:xfrm>
            <a:off x="1528" y="1543"/>
            <a:ext cx="27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4" imgW="152400" imgH="177800" progId="Equation.3">
                    <p:embed/>
                  </p:oleObj>
                </mc:Choice>
                <mc:Fallback>
                  <p:oleObj name="" r:id="rId14" imgW="152400" imgH="177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528" y="1543"/>
                          <a:ext cx="27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224" name="对象 7223"/>
          <p:cNvGraphicFramePr/>
          <p:nvPr/>
        </p:nvGraphicFramePr>
        <p:xfrm>
          <a:off x="1325563" y="4452938"/>
          <a:ext cx="26463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014730" imgH="215900" progId="Equation.3">
                  <p:embed/>
                </p:oleObj>
              </mc:Choice>
              <mc:Fallback>
                <p:oleObj name="" r:id="rId1" imgW="101473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5563" y="4452938"/>
                        <a:ext cx="2646362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6" name="矩形 7225"/>
          <p:cNvSpPr/>
          <p:nvPr/>
        </p:nvSpPr>
        <p:spPr>
          <a:xfrm>
            <a:off x="762000" y="838200"/>
            <a:ext cx="7772400" cy="2879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279" name="组合 7278"/>
          <p:cNvGrpSpPr/>
          <p:nvPr/>
        </p:nvGrpSpPr>
        <p:grpSpPr>
          <a:xfrm>
            <a:off x="974725" y="990600"/>
            <a:ext cx="2987675" cy="2490788"/>
            <a:chOff x="1142" y="819"/>
            <a:chExt cx="1882" cy="1569"/>
          </a:xfrm>
        </p:grpSpPr>
        <p:grpSp>
          <p:nvGrpSpPr>
            <p:cNvPr id="7227" name="组合 7226"/>
            <p:cNvGrpSpPr/>
            <p:nvPr/>
          </p:nvGrpSpPr>
          <p:grpSpPr>
            <a:xfrm>
              <a:off x="1142" y="819"/>
              <a:ext cx="1882" cy="1569"/>
              <a:chOff x="432" y="576"/>
              <a:chExt cx="1824" cy="1370"/>
            </a:xfrm>
          </p:grpSpPr>
          <p:sp>
            <p:nvSpPr>
              <p:cNvPr id="7228" name="矩形 7227"/>
              <p:cNvSpPr/>
              <p:nvPr/>
            </p:nvSpPr>
            <p:spPr>
              <a:xfrm>
                <a:off x="977" y="697"/>
                <a:ext cx="299" cy="3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29" name="矩形 7228"/>
              <p:cNvSpPr/>
              <p:nvPr/>
            </p:nvSpPr>
            <p:spPr>
              <a:xfrm>
                <a:off x="1673" y="1096"/>
                <a:ext cx="34" cy="291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30" name="直接连接符 7229"/>
              <p:cNvSpPr/>
              <p:nvPr/>
            </p:nvSpPr>
            <p:spPr>
              <a:xfrm>
                <a:off x="1143" y="733"/>
                <a:ext cx="0" cy="98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31" name="直接连接符 7230"/>
              <p:cNvSpPr/>
              <p:nvPr/>
            </p:nvSpPr>
            <p:spPr>
              <a:xfrm flipH="1">
                <a:off x="712" y="1278"/>
                <a:ext cx="961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32" name="直接连接符 7231"/>
              <p:cNvSpPr/>
              <p:nvPr/>
            </p:nvSpPr>
            <p:spPr>
              <a:xfrm flipV="1">
                <a:off x="1077" y="1205"/>
                <a:ext cx="132" cy="146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33" name="圆柱形 7232"/>
              <p:cNvSpPr/>
              <p:nvPr/>
            </p:nvSpPr>
            <p:spPr>
              <a:xfrm>
                <a:off x="1081" y="1728"/>
                <a:ext cx="144" cy="218"/>
              </a:xfrm>
              <a:prstGeom prst="can">
                <a:avLst>
                  <a:gd name="adj" fmla="val 37847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34" name="右箭头 7233"/>
              <p:cNvSpPr/>
              <p:nvPr/>
            </p:nvSpPr>
            <p:spPr>
              <a:xfrm>
                <a:off x="1344" y="1584"/>
                <a:ext cx="265" cy="109"/>
              </a:xfrm>
              <a:prstGeom prst="rightArrow">
                <a:avLst>
                  <a:gd name="adj1" fmla="val 50000"/>
                  <a:gd name="adj2" fmla="val 60779"/>
                </a:avLst>
              </a:prstGeom>
              <a:solidFill>
                <a:srgbClr val="FFEBFF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235" name="对象 7234"/>
              <p:cNvGraphicFramePr/>
              <p:nvPr/>
            </p:nvGraphicFramePr>
            <p:xfrm>
              <a:off x="1629" y="1488"/>
              <a:ext cx="20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3" imgW="177800" imgH="227965" progId="Equation.3">
                      <p:embed/>
                    </p:oleObj>
                  </mc:Choice>
                  <mc:Fallback>
                    <p:oleObj name="" r:id="rId3" imgW="177800" imgH="227965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29" y="1488"/>
                            <a:ext cx="203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36" name="组合 7235"/>
              <p:cNvGrpSpPr/>
              <p:nvPr/>
            </p:nvGrpSpPr>
            <p:grpSpPr>
              <a:xfrm>
                <a:off x="432" y="1136"/>
                <a:ext cx="384" cy="272"/>
                <a:chOff x="432" y="1136"/>
                <a:chExt cx="384" cy="272"/>
              </a:xfrm>
            </p:grpSpPr>
            <p:sp>
              <p:nvSpPr>
                <p:cNvPr id="7237" name="直接连接符 7236"/>
                <p:cNvSpPr/>
                <p:nvPr/>
              </p:nvSpPr>
              <p:spPr>
                <a:xfrm flipH="1">
                  <a:off x="622" y="1178"/>
                  <a:ext cx="194" cy="160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triangle" w="sm" len="lg"/>
                  <a:tailEnd type="triangle" w="sm" len="lg"/>
                </a:ln>
              </p:spPr>
            </p:sp>
            <p:sp>
              <p:nvSpPr>
                <p:cNvPr id="7238" name="直接连接符 7237"/>
                <p:cNvSpPr/>
                <p:nvPr/>
              </p:nvSpPr>
              <p:spPr>
                <a:xfrm>
                  <a:off x="645" y="1152"/>
                  <a:ext cx="122" cy="226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triangle" w="sm" len="lg"/>
                  <a:tailEnd type="triangle" w="sm" len="lg"/>
                </a:ln>
              </p:spPr>
            </p:sp>
            <p:graphicFrame>
              <p:nvGraphicFramePr>
                <p:cNvPr id="7239" name="对象 7238"/>
                <p:cNvGraphicFramePr/>
                <p:nvPr/>
              </p:nvGraphicFramePr>
              <p:xfrm>
                <a:off x="432" y="1136"/>
                <a:ext cx="186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5" name="" r:id="rId5" imgW="152400" imgH="215900" progId="Equation.3">
                        <p:embed/>
                      </p:oleObj>
                    </mc:Choice>
                    <mc:Fallback>
                      <p:oleObj name="" r:id="rId5" imgW="152400" imgH="215900" progId="Equation.3">
                        <p:embed/>
                        <p:pic>
                          <p:nvPicPr>
                            <p:cNvPr id="0" name="图片 3084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" y="1136"/>
                              <a:ext cx="186" cy="2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240" name="文本框 7239"/>
              <p:cNvSpPr txBox="1"/>
              <p:nvPr/>
            </p:nvSpPr>
            <p:spPr>
              <a:xfrm>
                <a:off x="912" y="1008"/>
                <a:ext cx="288" cy="2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1" name="文本框 7240"/>
              <p:cNvSpPr txBox="1"/>
              <p:nvPr/>
            </p:nvSpPr>
            <p:spPr>
              <a:xfrm>
                <a:off x="1632" y="816"/>
                <a:ext cx="624" cy="2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2" name="文本框 7241"/>
              <p:cNvSpPr txBox="1"/>
              <p:nvPr/>
            </p:nvSpPr>
            <p:spPr>
              <a:xfrm>
                <a:off x="1296" y="576"/>
                <a:ext cx="576" cy="2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43" name="文本框 7242"/>
            <p:cNvSpPr txBox="1"/>
            <p:nvPr/>
          </p:nvSpPr>
          <p:spPr>
            <a:xfrm>
              <a:off x="1469" y="2028"/>
              <a:ext cx="2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44" name="组合 7243"/>
          <p:cNvGrpSpPr/>
          <p:nvPr/>
        </p:nvGrpSpPr>
        <p:grpSpPr>
          <a:xfrm>
            <a:off x="4724400" y="3124200"/>
            <a:ext cx="2743200" cy="519113"/>
            <a:chOff x="2976" y="1728"/>
            <a:chExt cx="1728" cy="327"/>
          </a:xfrm>
        </p:grpSpPr>
        <p:graphicFrame>
          <p:nvGraphicFramePr>
            <p:cNvPr id="7245" name="对象 7244"/>
            <p:cNvGraphicFramePr/>
            <p:nvPr/>
          </p:nvGraphicFramePr>
          <p:xfrm>
            <a:off x="3504" y="1728"/>
            <a:ext cx="21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203200" imgH="279400" progId="Equation.3">
                    <p:embed/>
                  </p:oleObj>
                </mc:Choice>
                <mc:Fallback>
                  <p:oleObj name="" r:id="rId7" imgW="203200" imgH="2794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04" y="1728"/>
                          <a:ext cx="21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6" name="文本框 7245"/>
            <p:cNvSpPr txBox="1"/>
            <p:nvPr/>
          </p:nvSpPr>
          <p:spPr>
            <a:xfrm>
              <a:off x="2976" y="1728"/>
              <a:ext cx="17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（从    系看）</a:t>
              </a: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76" name="组合 7275"/>
          <p:cNvGrpSpPr/>
          <p:nvPr/>
        </p:nvGrpSpPr>
        <p:grpSpPr>
          <a:xfrm>
            <a:off x="4038600" y="990600"/>
            <a:ext cx="1881188" cy="2085975"/>
            <a:chOff x="2799" y="890"/>
            <a:chExt cx="1185" cy="1314"/>
          </a:xfrm>
        </p:grpSpPr>
        <p:sp>
          <p:nvSpPr>
            <p:cNvPr id="7249" name="文本框 7248"/>
            <p:cNvSpPr txBox="1"/>
            <p:nvPr/>
          </p:nvSpPr>
          <p:spPr>
            <a:xfrm>
              <a:off x="2799" y="890"/>
              <a:ext cx="105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50" name="直接连接符 7249"/>
            <p:cNvSpPr/>
            <p:nvPr/>
          </p:nvSpPr>
          <p:spPr>
            <a:xfrm>
              <a:off x="3039" y="1025"/>
              <a:ext cx="33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252" name="直接连接符 7251"/>
            <p:cNvSpPr/>
            <p:nvPr/>
          </p:nvSpPr>
          <p:spPr>
            <a:xfrm flipH="1">
              <a:off x="2862" y="1945"/>
              <a:ext cx="35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253" name="直接连接符 7252"/>
            <p:cNvSpPr/>
            <p:nvPr/>
          </p:nvSpPr>
          <p:spPr>
            <a:xfrm flipV="1">
              <a:off x="3215" y="1249"/>
              <a:ext cx="0" cy="6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7254" name="直接连接符 7253"/>
            <p:cNvSpPr/>
            <p:nvPr/>
          </p:nvSpPr>
          <p:spPr>
            <a:xfrm flipV="1">
              <a:off x="2862" y="1249"/>
              <a:ext cx="353" cy="6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7255" name="对象 7254"/>
            <p:cNvGraphicFramePr/>
            <p:nvPr/>
          </p:nvGraphicFramePr>
          <p:xfrm>
            <a:off x="2799" y="1454"/>
            <a:ext cx="23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177800" imgH="227965" progId="Equation.3">
                    <p:embed/>
                  </p:oleObj>
                </mc:Choice>
                <mc:Fallback>
                  <p:oleObj name="" r:id="rId9" imgW="177800" imgH="22796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99" y="1454"/>
                          <a:ext cx="237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56" name="对象 7255"/>
            <p:cNvGraphicFramePr/>
            <p:nvPr/>
          </p:nvGraphicFramePr>
          <p:xfrm>
            <a:off x="3352" y="1525"/>
            <a:ext cx="6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583565" imgH="254000" progId="Equation.3">
                    <p:embed/>
                  </p:oleObj>
                </mc:Choice>
                <mc:Fallback>
                  <p:oleObj name="" r:id="rId11" imgW="583565" imgH="2540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52" y="1525"/>
                          <a:ext cx="632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57" name="对象 7256"/>
            <p:cNvGraphicFramePr/>
            <p:nvPr/>
          </p:nvGraphicFramePr>
          <p:xfrm>
            <a:off x="2901" y="1964"/>
            <a:ext cx="33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3" imgW="355600" imgH="254000" progId="Equation.3">
                    <p:embed/>
                  </p:oleObj>
                </mc:Choice>
                <mc:Fallback>
                  <p:oleObj name="" r:id="rId13" imgW="355600" imgH="2540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01" y="1964"/>
                          <a:ext cx="33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8" name="组合 7277"/>
          <p:cNvGrpSpPr/>
          <p:nvPr/>
        </p:nvGrpSpPr>
        <p:grpSpPr>
          <a:xfrm>
            <a:off x="6248400" y="990600"/>
            <a:ext cx="2057400" cy="2000250"/>
            <a:chOff x="3984" y="900"/>
            <a:chExt cx="1296" cy="1260"/>
          </a:xfrm>
        </p:grpSpPr>
        <p:sp>
          <p:nvSpPr>
            <p:cNvPr id="7260" name="文本框 7259"/>
            <p:cNvSpPr txBox="1"/>
            <p:nvPr/>
          </p:nvSpPr>
          <p:spPr>
            <a:xfrm>
              <a:off x="3984" y="900"/>
              <a:ext cx="111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</a:t>
              </a: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1" name="直接连接符 7260"/>
            <p:cNvSpPr/>
            <p:nvPr/>
          </p:nvSpPr>
          <p:spPr>
            <a:xfrm>
              <a:off x="4308" y="1032"/>
              <a:ext cx="42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263" name="直接连接符 7262"/>
            <p:cNvSpPr/>
            <p:nvPr/>
          </p:nvSpPr>
          <p:spPr>
            <a:xfrm flipH="1">
              <a:off x="4177" y="1465"/>
              <a:ext cx="33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264" name="直接连接符 7263"/>
            <p:cNvSpPr/>
            <p:nvPr/>
          </p:nvSpPr>
          <p:spPr>
            <a:xfrm flipV="1">
              <a:off x="4514" y="1465"/>
              <a:ext cx="0" cy="69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7265" name="直接连接符 7264"/>
            <p:cNvSpPr/>
            <p:nvPr/>
          </p:nvSpPr>
          <p:spPr>
            <a:xfrm>
              <a:off x="4177" y="1465"/>
              <a:ext cx="337" cy="69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7266" name="对象 7265"/>
            <p:cNvGraphicFramePr/>
            <p:nvPr/>
          </p:nvGraphicFramePr>
          <p:xfrm>
            <a:off x="4074" y="1685"/>
            <a:ext cx="21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5" imgW="177800" imgH="227965" progId="Equation.3">
                    <p:embed/>
                  </p:oleObj>
                </mc:Choice>
                <mc:Fallback>
                  <p:oleObj name="" r:id="rId15" imgW="177800" imgH="2279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74" y="1685"/>
                          <a:ext cx="215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67" name="对象 7266"/>
            <p:cNvGraphicFramePr/>
            <p:nvPr/>
          </p:nvGraphicFramePr>
          <p:xfrm>
            <a:off x="4215" y="1244"/>
            <a:ext cx="30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7" imgW="355600" imgH="254000" progId="Equation.3">
                    <p:embed/>
                  </p:oleObj>
                </mc:Choice>
                <mc:Fallback>
                  <p:oleObj name="" r:id="rId17" imgW="355600" imgH="2540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215" y="1244"/>
                          <a:ext cx="307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68" name="对象 7267"/>
            <p:cNvGraphicFramePr/>
            <p:nvPr/>
          </p:nvGraphicFramePr>
          <p:xfrm>
            <a:off x="4645" y="1546"/>
            <a:ext cx="63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9" imgW="583565" imgH="254000" progId="Equation.3">
                    <p:embed/>
                  </p:oleObj>
                </mc:Choice>
                <mc:Fallback>
                  <p:oleObj name="" r:id="rId19" imgW="583565" imgH="2540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645" y="1546"/>
                          <a:ext cx="635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80" name="组合 7279"/>
          <p:cNvGrpSpPr/>
          <p:nvPr/>
        </p:nvGrpSpPr>
        <p:grpSpPr>
          <a:xfrm>
            <a:off x="4800600" y="4038600"/>
            <a:ext cx="3352800" cy="579438"/>
            <a:chOff x="3024" y="2544"/>
            <a:chExt cx="2112" cy="365"/>
          </a:xfrm>
        </p:grpSpPr>
        <p:sp>
          <p:nvSpPr>
            <p:cNvPr id="7271" name="文本框 7270"/>
            <p:cNvSpPr txBox="1"/>
            <p:nvPr/>
          </p:nvSpPr>
          <p:spPr>
            <a:xfrm>
              <a:off x="3024" y="2544"/>
              <a:ext cx="21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G </a:t>
              </a:r>
              <a:r>
                <a:rPr lang="en-US" altLang="zh-CN" sz="3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zh-CN" sz="3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3200" b="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</a:t>
              </a:r>
              <a:r>
                <a:rPr lang="en-US" altLang="zh-CN" sz="3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2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2" name="直接连接符 7271"/>
            <p:cNvSpPr/>
            <p:nvPr/>
          </p:nvSpPr>
          <p:spPr>
            <a:xfrm>
              <a:off x="3374" y="2736"/>
              <a:ext cx="36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273" name="直接连接符 7272"/>
            <p:cNvSpPr/>
            <p:nvPr/>
          </p:nvSpPr>
          <p:spPr>
            <a:xfrm>
              <a:off x="4387" y="2736"/>
              <a:ext cx="36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7274" name="对象 7273"/>
          <p:cNvGraphicFramePr/>
          <p:nvPr/>
        </p:nvGraphicFramePr>
        <p:xfrm>
          <a:off x="4932363" y="4714875"/>
          <a:ext cx="280828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1" imgW="1040765" imgH="469900" progId="Equation.3">
                  <p:embed/>
                </p:oleObj>
              </mc:Choice>
              <mc:Fallback>
                <p:oleObj name="" r:id="rId21" imgW="1040765" imgH="469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32363" y="4714875"/>
                        <a:ext cx="2808287" cy="138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fontAlgn="base"/>
            <a:endParaRPr lang="zh-CN" altLang="en-US" strike="noStrike" noProof="1" dirty="0"/>
          </a:p>
        </p:txBody>
      </p:sp>
      <p:sp>
        <p:nvSpPr>
          <p:cNvPr id="6146" name="文本占位符 34818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196" name="对象 8195"/>
          <p:cNvGraphicFramePr/>
          <p:nvPr/>
        </p:nvGraphicFramePr>
        <p:xfrm>
          <a:off x="1027113" y="935038"/>
          <a:ext cx="31305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155700" imgH="419100" progId="Equation.3">
                  <p:embed/>
                </p:oleObj>
              </mc:Choice>
              <mc:Fallback>
                <p:oleObj name="" r:id="rId1" imgW="1155700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7113" y="935038"/>
                        <a:ext cx="3130550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8196"/>
          <p:cNvGraphicFramePr/>
          <p:nvPr/>
        </p:nvGraphicFramePr>
        <p:xfrm>
          <a:off x="1054100" y="2205038"/>
          <a:ext cx="6913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2133600" imgH="228600" progId="Equation.3">
                  <p:embed/>
                </p:oleObj>
              </mc:Choice>
              <mc:Fallback>
                <p:oleObj name="" r:id="rId3" imgW="21336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100" y="2205038"/>
                        <a:ext cx="6913563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/>
          <p:nvPr/>
        </p:nvGraphicFramePr>
        <p:xfrm>
          <a:off x="992188" y="3200400"/>
          <a:ext cx="1676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964565" imgH="241300" progId="Equation.3">
                  <p:embed/>
                </p:oleObj>
              </mc:Choice>
              <mc:Fallback>
                <p:oleObj name="" r:id="rId5" imgW="964565" imgH="241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188" y="3200400"/>
                        <a:ext cx="16764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组合 8198"/>
          <p:cNvGrpSpPr/>
          <p:nvPr/>
        </p:nvGrpSpPr>
        <p:grpSpPr>
          <a:xfrm>
            <a:off x="2897188" y="3124200"/>
            <a:ext cx="4800600" cy="519113"/>
            <a:chOff x="2160" y="1536"/>
            <a:chExt cx="3024" cy="327"/>
          </a:xfrm>
        </p:grpSpPr>
        <p:sp>
          <p:nvSpPr>
            <p:cNvPr id="8200" name="文本框 8199"/>
            <p:cNvSpPr txBox="1"/>
            <p:nvPr/>
          </p:nvSpPr>
          <p:spPr>
            <a:xfrm>
              <a:off x="2160" y="1536"/>
              <a:ext cx="26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仪器可测量精度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1" name="对象 8200"/>
            <p:cNvGraphicFramePr/>
            <p:nvPr/>
          </p:nvGraphicFramePr>
          <p:xfrm>
            <a:off x="3936" y="1566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1167765" imgH="241300" progId="Equation.3">
                    <p:embed/>
                  </p:oleObj>
                </mc:Choice>
                <mc:Fallback>
                  <p:oleObj name="" r:id="rId7" imgW="1167765" imgH="2413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36" y="1566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5" name="组合 8204"/>
          <p:cNvGrpSpPr/>
          <p:nvPr/>
        </p:nvGrpSpPr>
        <p:grpSpPr>
          <a:xfrm>
            <a:off x="992188" y="4121150"/>
            <a:ext cx="7180262" cy="1323975"/>
            <a:chOff x="480" y="2544"/>
            <a:chExt cx="4704" cy="834"/>
          </a:xfrm>
        </p:grpSpPr>
        <p:sp>
          <p:nvSpPr>
            <p:cNvPr id="8203" name="文本框 8202"/>
            <p:cNvSpPr txBox="1"/>
            <p:nvPr/>
          </p:nvSpPr>
          <p:spPr>
            <a:xfrm>
              <a:off x="480" y="2544"/>
              <a:ext cx="4704" cy="83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3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实验结果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</a:t>
              </a:r>
              <a:endPara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未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观察到地球相对于“以太”的运动</a:t>
              </a:r>
              <a:r>
                <a:rPr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  <a:endPara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4" name="对象 8203"/>
            <p:cNvGraphicFramePr/>
            <p:nvPr/>
          </p:nvGraphicFramePr>
          <p:xfrm>
            <a:off x="2456" y="2581"/>
            <a:ext cx="84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9" imgW="774065" imgH="241300" progId="Equation.3">
                    <p:embed/>
                  </p:oleObj>
                </mc:Choice>
                <mc:Fallback>
                  <p:oleObj name="" r:id="rId9" imgW="774065" imgH="2413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56" y="2581"/>
                          <a:ext cx="846" cy="29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  <a:tileRect/>
                        </a:gra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7347" name="文本占位符 57346"/>
          <p:cNvSpPr>
            <a:spLocks noGrp="1"/>
          </p:cNvSpPr>
          <p:nvPr>
            <p:ph type="body" idx="1"/>
          </p:nvPr>
        </p:nvSpPr>
        <p:spPr>
          <a:xfrm>
            <a:off x="1116013" y="4292600"/>
            <a:ext cx="7210425" cy="1036638"/>
          </a:xfrm>
          <a:noFill/>
          <a:ln>
            <a:noFill/>
          </a:ln>
        </p:spPr>
        <p:txBody>
          <a:bodyPr/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结论</a:t>
            </a:r>
            <a:r>
              <a:rPr lang="zh-CN" altLang="en-US" b="1" dirty="0">
                <a:solidFill>
                  <a:srgbClr val="000000"/>
                </a:solidFill>
              </a:rPr>
              <a:t>：作为绝对参考系的</a:t>
            </a:r>
            <a:r>
              <a:rPr lang="zh-CN" altLang="en-US" b="1" dirty="0">
                <a:solidFill>
                  <a:srgbClr val="CC0000"/>
                </a:solidFill>
              </a:rPr>
              <a:t>以太不存在</a:t>
            </a:r>
            <a:r>
              <a:rPr lang="en-US" altLang="zh-CN" b="1">
                <a:solidFill>
                  <a:srgbClr val="000000"/>
                </a:solidFill>
              </a:rPr>
              <a:t>. </a:t>
            </a:r>
            <a:endParaRPr lang="en-US" altLang="zh-CN"/>
          </a:p>
        </p:txBody>
      </p:sp>
      <p:sp>
        <p:nvSpPr>
          <p:cNvPr id="57348" name="矩形 57347"/>
          <p:cNvSpPr/>
          <p:nvPr/>
        </p:nvSpPr>
        <p:spPr>
          <a:xfrm>
            <a:off x="977900" y="1360488"/>
            <a:ext cx="7626350" cy="242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200" dirty="0">
                <a:latin typeface="宋体" panose="02010600030101010101" pitchFamily="2" charset="-122"/>
              </a:rPr>
              <a:t>    </a:t>
            </a:r>
            <a:r>
              <a:rPr lang="zh-CN" altLang="en-US" sz="3200" dirty="0">
                <a:latin typeface="宋体" panose="02010600030101010101" pitchFamily="2" charset="-122"/>
              </a:rPr>
              <a:t>以后又有许多人在不同季节、时刻、方向上反复重做迈克耳孙</a:t>
            </a:r>
            <a:r>
              <a:rPr lang="en-US" altLang="zh-CN" sz="3200" dirty="0">
                <a:latin typeface="宋体" panose="02010600030101010101" pitchFamily="2" charset="-122"/>
              </a:rPr>
              <a:t>-</a:t>
            </a:r>
            <a:r>
              <a:rPr lang="zh-CN" altLang="en-US" sz="3200" dirty="0">
                <a:latin typeface="宋体" panose="02010600030101010101" pitchFamily="2" charset="-122"/>
              </a:rPr>
              <a:t>莫雷实验．近年来</a:t>
            </a:r>
            <a:r>
              <a:rPr lang="en-US" altLang="zh-CN" sz="320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利用激光使这个实验的精度大为提高</a:t>
            </a:r>
            <a:r>
              <a:rPr lang="en-US" altLang="zh-CN" sz="320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但结</a:t>
            </a:r>
            <a:r>
              <a:rPr lang="zh-CN" altLang="en-US" sz="3200" dirty="0">
                <a:latin typeface="宋体" panose="02010600030101010101" pitchFamily="2" charset="-122"/>
              </a:rPr>
              <a:t>果</a:t>
            </a:r>
            <a:r>
              <a:rPr lang="zh-CN" altLang="en-US" sz="3200" dirty="0">
                <a:latin typeface="宋体" panose="02010600030101010101" pitchFamily="2" charset="-122"/>
              </a:rPr>
              <a:t>却没有任何变化．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70" name="文本框 11269"/>
          <p:cNvSpPr txBox="1"/>
          <p:nvPr/>
        </p:nvSpPr>
        <p:spPr>
          <a:xfrm>
            <a:off x="1187450" y="1052513"/>
            <a:ext cx="4032250" cy="418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200" dirty="0">
                <a:latin typeface="宋体" panose="02010600030101010101" pitchFamily="2" charset="-122"/>
              </a:rPr>
              <a:t>    </a:t>
            </a:r>
            <a:r>
              <a:rPr lang="zh-CN" altLang="en-US" sz="3200" dirty="0">
                <a:latin typeface="宋体" panose="02010600030101010101" pitchFamily="2" charset="-122"/>
              </a:rPr>
              <a:t>迈克耳孙</a:t>
            </a:r>
            <a:r>
              <a:rPr lang="en-US" altLang="zh-CN" sz="3200" dirty="0">
                <a:latin typeface="宋体" panose="02010600030101010101" pitchFamily="2" charset="-122"/>
              </a:rPr>
              <a:t>-</a:t>
            </a:r>
            <a:r>
              <a:rPr lang="zh-CN" altLang="en-US" sz="3200" dirty="0">
                <a:latin typeface="宋体" panose="02010600030101010101" pitchFamily="2" charset="-122"/>
              </a:rPr>
              <a:t>莫雷实验测到以太漂移速度为零</a:t>
            </a:r>
            <a:r>
              <a:rPr lang="en-US" altLang="zh-CN" sz="320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对以太理论是一个沉重的打击</a:t>
            </a:r>
            <a:r>
              <a:rPr lang="en-US" altLang="zh-CN" sz="320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被人们称为是笼罩在</a:t>
            </a:r>
            <a:r>
              <a:rPr lang="en-US" altLang="zh-CN" sz="3200" dirty="0">
                <a:latin typeface="宋体" panose="02010600030101010101" pitchFamily="2" charset="-122"/>
              </a:rPr>
              <a:t>19</a:t>
            </a:r>
            <a:r>
              <a:rPr lang="zh-CN" altLang="en-US" sz="3200" dirty="0">
                <a:latin typeface="宋体" panose="02010600030101010101" pitchFamily="2" charset="-122"/>
              </a:rPr>
              <a:t>世纪物理学上空的一朵乌云</a:t>
            </a:r>
            <a:r>
              <a:rPr lang="en-US" altLang="zh-CN" sz="3200">
                <a:latin typeface="Times New Roman" panose="02020603050405020304" pitchFamily="18" charset="0"/>
              </a:rPr>
              <a:t>.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1271" name="组合 11270"/>
          <p:cNvGrpSpPr/>
          <p:nvPr/>
        </p:nvGrpSpPr>
        <p:grpSpPr>
          <a:xfrm>
            <a:off x="5638800" y="2971800"/>
            <a:ext cx="2808288" cy="3352800"/>
            <a:chOff x="3696" y="1434"/>
            <a:chExt cx="1769" cy="2362"/>
          </a:xfrm>
        </p:grpSpPr>
        <p:pic>
          <p:nvPicPr>
            <p:cNvPr id="11272" name="图片 11271" descr="j02938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96" y="1434"/>
              <a:ext cx="1099" cy="115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73" name="图片 11272" descr="j02971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" y="2478"/>
              <a:ext cx="1655" cy="1318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1274" name="图片 11273" descr="BOOK05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4"/>
          <p:cNvSpPr>
            <a:spLocks noChangeArrowheads="1"/>
          </p:cNvSpPr>
          <p:nvPr/>
        </p:nvSpPr>
        <p:spPr bwMode="auto">
          <a:xfrm>
            <a:off x="1403350" y="2852738"/>
            <a:ext cx="6624638" cy="642938"/>
          </a:xfrm>
          <a:prstGeom prst="roundRect">
            <a:avLst>
              <a:gd name="adj" fmla="val 16667"/>
            </a:avLst>
          </a:prstGeom>
          <a:solidFill>
            <a:srgbClr val="0062AC"/>
          </a:solidFill>
          <a:ln w="25400">
            <a:solidFill>
              <a:srgbClr val="00B0F0"/>
            </a:solidFill>
            <a:rou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43888" cy="882650"/>
          </a:xfrm>
        </p:spPr>
        <p:txBody>
          <a:bodyPr anchor="b"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  <a:sym typeface="+mn-ea"/>
              </a:rPr>
              <a:t>洛仑兹变换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990600" y="909638"/>
            <a:ext cx="1873250" cy="636587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5400000" scaled="1"/>
            <a:tileRect/>
          </a:gradFill>
          <a:ln w="57150" cap="flat" cmpd="thinThick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爱因斯坦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pic>
        <p:nvPicPr>
          <p:cNvPr id="2058" name="图片 2057" descr="xinsrc_352040218102637527868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1113" y="1628775"/>
            <a:ext cx="3513137" cy="415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9" name="文本框 2058"/>
          <p:cNvSpPr txBox="1"/>
          <p:nvPr/>
        </p:nvSpPr>
        <p:spPr>
          <a:xfrm>
            <a:off x="457200" y="1982788"/>
            <a:ext cx="4497388" cy="399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20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世纪最伟大的物理学家之一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1905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年、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1915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年先后创立狭义和广义相对论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1905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年提出了光量子假设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1921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年获得诺贝尔物理学奖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还在量子理论方面有重要贡献 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0" name="文本框 2059"/>
          <p:cNvSpPr txBox="1"/>
          <p:nvPr/>
        </p:nvSpPr>
        <p:spPr>
          <a:xfrm>
            <a:off x="2733675" y="944563"/>
            <a:ext cx="31337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>
                <a:latin typeface="Arial" panose="020B0604020202020204" pitchFamily="34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1879-1955</a:t>
            </a:r>
            <a:r>
              <a:rPr lang="zh-CN" altLang="en-US" sz="3200" b="1" dirty="0">
                <a:latin typeface="Arial" panose="020B0604020202020204" pitchFamily="34" charset="0"/>
              </a:rPr>
              <a:t>）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  <p:bldP spid="20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矩形 6147"/>
          <p:cNvSpPr/>
          <p:nvPr/>
        </p:nvSpPr>
        <p:spPr>
          <a:xfrm>
            <a:off x="990600" y="4403725"/>
            <a:ext cx="731520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latin typeface="Arial" panose="020B0604020202020204" pitchFamily="34" charset="0"/>
              </a:rPr>
              <a:t>       </a:t>
            </a:r>
            <a:r>
              <a:rPr lang="zh-CN" altLang="en-US" sz="3200" b="1" dirty="0">
                <a:latin typeface="Arial" panose="020B0604020202020204" pitchFamily="34" charset="0"/>
              </a:rPr>
              <a:t>真空中的光速是常量，沿各个方向都等于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Arial" panose="020B0604020202020204" pitchFamily="34" charset="0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</a:rPr>
              <a:t>，与光源或观测者的运动状态无关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文本框 6148"/>
          <p:cNvSpPr txBox="1"/>
          <p:nvPr/>
        </p:nvSpPr>
        <p:spPr>
          <a:xfrm>
            <a:off x="958850" y="1785938"/>
            <a:ext cx="3384550" cy="592137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相对性原理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150" name="文本框 6149"/>
          <p:cNvSpPr txBox="1"/>
          <p:nvPr/>
        </p:nvSpPr>
        <p:spPr>
          <a:xfrm>
            <a:off x="914400" y="2397125"/>
            <a:ext cx="73152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latin typeface="Arial" panose="020B0604020202020204" pitchFamily="34" charset="0"/>
              </a:rPr>
              <a:t>        </a:t>
            </a:r>
            <a:r>
              <a:rPr lang="zh-CN" altLang="en-US" sz="3200" b="1" dirty="0">
                <a:latin typeface="Arial" panose="020B0604020202020204" pitchFamily="34" charset="0"/>
              </a:rPr>
              <a:t>物理定律在所有惯性系中都具有相同的表达形式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990600" y="3794125"/>
            <a:ext cx="4105275" cy="592138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光速不变原理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154" name="矩形 6153"/>
          <p:cNvSpPr/>
          <p:nvPr/>
        </p:nvSpPr>
        <p:spPr>
          <a:xfrm>
            <a:off x="990600" y="958850"/>
            <a:ext cx="59134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　狭义相对论的基本原理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1066800" y="2209800"/>
            <a:ext cx="7315200" cy="579438"/>
          </a:xfrm>
          <a:prstGeom prst="rect">
            <a:avLst/>
          </a:prstGeom>
          <a:gradFill rotWithShape="0">
            <a:gsLst>
              <a:gs pos="0">
                <a:srgbClr val="FFEFFF"/>
              </a:gs>
              <a:gs pos="50000">
                <a:srgbClr val="FFFFFF"/>
              </a:gs>
              <a:gs pos="100000">
                <a:srgbClr val="FFEFFF"/>
              </a:gs>
            </a:gsLst>
            <a:lin ang="5400000" scaled="1"/>
            <a:tileRect/>
          </a:gradFill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Blip>
                <a:blip r:embed="rId1"/>
              </a:buBlip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关键概念：相对性和不变性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文本框 7174"/>
          <p:cNvSpPr txBox="1"/>
          <p:nvPr/>
        </p:nvSpPr>
        <p:spPr>
          <a:xfrm>
            <a:off x="990600" y="3352800"/>
            <a:ext cx="7315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Blip>
                <a:blip r:embed="rId1"/>
              </a:buBlip>
            </a:pPr>
            <a:r>
              <a:rPr lang="en-US" altLang="zh-CN" sz="3200" b="1" dirty="0">
                <a:solidFill>
                  <a:srgbClr val="1C1C1C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3200" b="1" dirty="0">
                <a:solidFill>
                  <a:srgbClr val="1C1C1C"/>
                </a:solidFill>
                <a:latin typeface="Arial" panose="020B0604020202020204" pitchFamily="34" charset="0"/>
              </a:rPr>
              <a:t>伽利略变换与</a:t>
            </a:r>
            <a:r>
              <a:rPr lang="zh-CN" altLang="en-US" sz="3200" b="1" dirty="0">
                <a:latin typeface="Arial" panose="020B0604020202020204" pitchFamily="34" charset="0"/>
              </a:rPr>
              <a:t>狭义相对论的基本原理不符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文本框 7175"/>
          <p:cNvSpPr txBox="1"/>
          <p:nvPr/>
        </p:nvSpPr>
        <p:spPr>
          <a:xfrm>
            <a:off x="990600" y="4648200"/>
            <a:ext cx="7239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Blip>
                <a:blip r:embed="rId1"/>
              </a:buBlip>
            </a:pPr>
            <a:r>
              <a:rPr lang="en-US" altLang="zh-CN" sz="3200" b="1" dirty="0">
                <a:latin typeface="Arial" panose="020B0604020202020204" pitchFamily="34" charset="0"/>
              </a:rPr>
              <a:t>    </a:t>
            </a:r>
            <a:r>
              <a:rPr lang="zh-CN" altLang="en-US" sz="3200" b="1" dirty="0">
                <a:latin typeface="Arial" panose="020B0604020202020204" pitchFamily="34" charset="0"/>
              </a:rPr>
              <a:t>狭义相对论的基本原理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与实验事实相符合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矩形 7176"/>
          <p:cNvSpPr/>
          <p:nvPr/>
        </p:nvSpPr>
        <p:spPr>
          <a:xfrm>
            <a:off x="838200" y="1143000"/>
            <a:ext cx="7159625" cy="58261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  <a:tileRect/>
          </a:gra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这两条基本原理是狭义相对论的基础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nimBg="1"/>
      <p:bldP spid="7175" grpId="0"/>
      <p:bldP spid="71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4" name="文本框 10243"/>
          <p:cNvSpPr txBox="1"/>
          <p:nvPr/>
        </p:nvSpPr>
        <p:spPr>
          <a:xfrm>
            <a:off x="990600" y="914400"/>
            <a:ext cx="3816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二   洛伦兹变换式</a:t>
            </a:r>
            <a:endParaRPr lang="zh-CN" altLang="en-US" sz="36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矩形 10244"/>
          <p:cNvSpPr/>
          <p:nvPr/>
        </p:nvSpPr>
        <p:spPr>
          <a:xfrm>
            <a:off x="990600" y="1752600"/>
            <a:ext cx="7561263" cy="48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defTabSz="7620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符合相对论理论的时空变换关系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．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76" name="组合 10275"/>
          <p:cNvGrpSpPr/>
          <p:nvPr/>
        </p:nvGrpSpPr>
        <p:grpSpPr>
          <a:xfrm>
            <a:off x="685800" y="2895600"/>
            <a:ext cx="3024188" cy="2428875"/>
            <a:chOff x="432" y="1824"/>
            <a:chExt cx="1905" cy="1530"/>
          </a:xfrm>
        </p:grpSpPr>
        <p:sp>
          <p:nvSpPr>
            <p:cNvPr id="10247" name="文本框 10246"/>
            <p:cNvSpPr txBox="1"/>
            <p:nvPr/>
          </p:nvSpPr>
          <p:spPr>
            <a:xfrm>
              <a:off x="432" y="1824"/>
              <a:ext cx="1905" cy="15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设                   时，          重合 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;  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事件 </a:t>
              </a:r>
              <a:r>
                <a:rPr lang="en-US" altLang="zh-CN" sz="32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P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的时空坐标如图所示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48" name="对象 10247"/>
            <p:cNvGraphicFramePr/>
            <p:nvPr/>
          </p:nvGraphicFramePr>
          <p:xfrm>
            <a:off x="851" y="1842"/>
            <a:ext cx="112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557530" imgH="177800" progId="Equation.3">
                    <p:embed/>
                  </p:oleObj>
                </mc:Choice>
                <mc:Fallback>
                  <p:oleObj name="" r:id="rId1" imgW="557530" imgH="1778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51" y="1842"/>
                          <a:ext cx="1127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对象 10248"/>
            <p:cNvGraphicFramePr/>
            <p:nvPr/>
          </p:nvGraphicFramePr>
          <p:xfrm>
            <a:off x="839" y="2205"/>
            <a:ext cx="768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292100" imgH="203200" progId="Equation.3">
                    <p:embed/>
                  </p:oleObj>
                </mc:Choice>
                <mc:Fallback>
                  <p:oleObj name="" r:id="rId3" imgW="292100" imgH="2032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39" y="2205"/>
                          <a:ext cx="768" cy="4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4" name="组合 10273"/>
          <p:cNvGrpSpPr/>
          <p:nvPr/>
        </p:nvGrpSpPr>
        <p:grpSpPr>
          <a:xfrm>
            <a:off x="3900488" y="2590800"/>
            <a:ext cx="4481512" cy="3240088"/>
            <a:chOff x="2457" y="1632"/>
            <a:chExt cx="2823" cy="2041"/>
          </a:xfrm>
        </p:grpSpPr>
        <p:sp>
          <p:nvSpPr>
            <p:cNvPr id="10251" name="矩形 10250"/>
            <p:cNvSpPr/>
            <p:nvPr/>
          </p:nvSpPr>
          <p:spPr>
            <a:xfrm>
              <a:off x="2457" y="1632"/>
              <a:ext cx="2823" cy="20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252" name="对象 10251"/>
            <p:cNvGraphicFramePr/>
            <p:nvPr/>
          </p:nvGraphicFramePr>
          <p:xfrm>
            <a:off x="2740" y="3326"/>
            <a:ext cx="1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165100" imgH="165100" progId="Equation.3">
                    <p:embed/>
                  </p:oleObj>
                </mc:Choice>
                <mc:Fallback>
                  <p:oleObj name="" r:id="rId5" imgW="165100" imgH="1651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40" y="3326"/>
                          <a:ext cx="15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对象 10252"/>
            <p:cNvGraphicFramePr/>
            <p:nvPr/>
          </p:nvGraphicFramePr>
          <p:xfrm>
            <a:off x="3227" y="3357"/>
            <a:ext cx="18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203200" imgH="228600" progId="Equation.3">
                    <p:embed/>
                  </p:oleObj>
                </mc:Choice>
                <mc:Fallback>
                  <p:oleObj name="" r:id="rId7" imgW="203200" imgH="2286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27" y="3357"/>
                          <a:ext cx="18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对象 10253"/>
            <p:cNvGraphicFramePr/>
            <p:nvPr/>
          </p:nvGraphicFramePr>
          <p:xfrm>
            <a:off x="3489" y="1818"/>
            <a:ext cx="22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9" imgW="228600" imgH="292100" progId="Equation.3">
                    <p:embed/>
                  </p:oleObj>
                </mc:Choice>
                <mc:Fallback>
                  <p:oleObj name="" r:id="rId9" imgW="228600" imgH="2921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89" y="1818"/>
                          <a:ext cx="227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直接连接符 10254"/>
            <p:cNvSpPr/>
            <p:nvPr/>
          </p:nvSpPr>
          <p:spPr>
            <a:xfrm>
              <a:off x="2885" y="3149"/>
              <a:ext cx="2113" cy="0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56" name="直接连接符 10255"/>
            <p:cNvSpPr/>
            <p:nvPr/>
          </p:nvSpPr>
          <p:spPr>
            <a:xfrm flipV="1">
              <a:off x="2885" y="1989"/>
              <a:ext cx="0" cy="116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57" name="直接连接符 10256"/>
            <p:cNvSpPr/>
            <p:nvPr/>
          </p:nvSpPr>
          <p:spPr>
            <a:xfrm flipV="1">
              <a:off x="3432" y="2038"/>
              <a:ext cx="0" cy="1111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58" name="直接连接符 10257"/>
            <p:cNvSpPr/>
            <p:nvPr/>
          </p:nvSpPr>
          <p:spPr>
            <a:xfrm flipH="1">
              <a:off x="2611" y="3149"/>
              <a:ext cx="274" cy="43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59" name="直接连接符 10258"/>
            <p:cNvSpPr/>
            <p:nvPr/>
          </p:nvSpPr>
          <p:spPr>
            <a:xfrm flipH="1">
              <a:off x="3158" y="3149"/>
              <a:ext cx="274" cy="435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60" name="直接连接符 10259"/>
            <p:cNvSpPr/>
            <p:nvPr/>
          </p:nvSpPr>
          <p:spPr>
            <a:xfrm>
              <a:off x="3432" y="2424"/>
              <a:ext cx="31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0261" name="对象 10260"/>
            <p:cNvGraphicFramePr/>
            <p:nvPr/>
          </p:nvGraphicFramePr>
          <p:xfrm>
            <a:off x="4769" y="3198"/>
            <a:ext cx="18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177800" imgH="189865" progId="Equation.3">
                    <p:embed/>
                  </p:oleObj>
                </mc:Choice>
                <mc:Fallback>
                  <p:oleObj name="" r:id="rId11" imgW="177800" imgH="18986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69" y="3198"/>
                          <a:ext cx="18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对象 10261"/>
            <p:cNvGraphicFramePr/>
            <p:nvPr/>
          </p:nvGraphicFramePr>
          <p:xfrm>
            <a:off x="4774" y="2835"/>
            <a:ext cx="2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215900" imgH="241300" progId="Equation.3">
                    <p:embed/>
                  </p:oleObj>
                </mc:Choice>
                <mc:Fallback>
                  <p:oleObj name="" r:id="rId13" imgW="215900" imgH="2413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74" y="2835"/>
                          <a:ext cx="215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对象 10262"/>
            <p:cNvGraphicFramePr/>
            <p:nvPr/>
          </p:nvGraphicFramePr>
          <p:xfrm>
            <a:off x="2924" y="1941"/>
            <a:ext cx="21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5" imgW="190500" imgH="241300" progId="Equation.3">
                    <p:embed/>
                  </p:oleObj>
                </mc:Choice>
                <mc:Fallback>
                  <p:oleObj name="" r:id="rId15" imgW="190500" imgH="2413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24" y="1941"/>
                          <a:ext cx="214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对象 10263"/>
            <p:cNvGraphicFramePr/>
            <p:nvPr/>
          </p:nvGraphicFramePr>
          <p:xfrm>
            <a:off x="3754" y="2240"/>
            <a:ext cx="19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7" imgW="177800" imgH="227965" progId="Equation.3">
                    <p:embed/>
                  </p:oleObj>
                </mc:Choice>
                <mc:Fallback>
                  <p:oleObj name="" r:id="rId17" imgW="177800" imgH="22796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54" y="2240"/>
                          <a:ext cx="198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对象 10264"/>
            <p:cNvGraphicFramePr/>
            <p:nvPr/>
          </p:nvGraphicFramePr>
          <p:xfrm>
            <a:off x="2885" y="3116"/>
            <a:ext cx="17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9" imgW="165100" imgH="190500" progId="Equation.3">
                    <p:embed/>
                  </p:oleObj>
                </mc:Choice>
                <mc:Fallback>
                  <p:oleObj name="" r:id="rId19" imgW="165100" imgH="1905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885" y="3116"/>
                          <a:ext cx="171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对象 10265"/>
            <p:cNvGraphicFramePr/>
            <p:nvPr/>
          </p:nvGraphicFramePr>
          <p:xfrm>
            <a:off x="3381" y="3125"/>
            <a:ext cx="20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1" imgW="203200" imgH="241300" progId="Equation.3">
                    <p:embed/>
                  </p:oleObj>
                </mc:Choice>
                <mc:Fallback>
                  <p:oleObj name="" r:id="rId21" imgW="203200" imgH="2413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381" y="3125"/>
                          <a:ext cx="203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对象 10266"/>
            <p:cNvGraphicFramePr/>
            <p:nvPr/>
          </p:nvGraphicFramePr>
          <p:xfrm>
            <a:off x="3191" y="2208"/>
            <a:ext cx="24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23" imgW="203200" imgH="279400" progId="Equation.3">
                    <p:embed/>
                  </p:oleObj>
                </mc:Choice>
                <mc:Fallback>
                  <p:oleObj name="" r:id="rId23" imgW="203200" imgH="2794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191" y="2208"/>
                          <a:ext cx="243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对象 10267"/>
            <p:cNvGraphicFramePr/>
            <p:nvPr/>
          </p:nvGraphicFramePr>
          <p:xfrm>
            <a:off x="2592" y="225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5" imgW="152400" imgH="215900" progId="Equation.3">
                    <p:embed/>
                  </p:oleObj>
                </mc:Choice>
                <mc:Fallback>
                  <p:oleObj name="" r:id="rId25" imgW="152400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592" y="225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9" name="文本框 10268"/>
            <p:cNvSpPr txBox="1"/>
            <p:nvPr/>
          </p:nvSpPr>
          <p:spPr>
            <a:xfrm>
              <a:off x="4070" y="2065"/>
              <a:ext cx="212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0" name="对象 10269"/>
            <p:cNvGraphicFramePr/>
            <p:nvPr/>
          </p:nvGraphicFramePr>
          <p:xfrm>
            <a:off x="4253" y="2127"/>
            <a:ext cx="9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27" imgW="1205230" imgH="304800" progId="Equation.3">
                    <p:embed/>
                  </p:oleObj>
                </mc:Choice>
                <mc:Fallback>
                  <p:oleObj name="" r:id="rId27" imgW="1205230" imgH="3048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253" y="2127"/>
                          <a:ext cx="976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对象 10270"/>
            <p:cNvGraphicFramePr/>
            <p:nvPr/>
          </p:nvGraphicFramePr>
          <p:xfrm>
            <a:off x="4151" y="1783"/>
            <a:ext cx="92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9" imgW="1129030" imgH="304800" progId="Equation.3">
                    <p:embed/>
                  </p:oleObj>
                </mc:Choice>
                <mc:Fallback>
                  <p:oleObj name="" r:id="rId29" imgW="1129030" imgH="3048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151" y="1783"/>
                          <a:ext cx="924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2326" name="组合 12325"/>
          <p:cNvGrpSpPr/>
          <p:nvPr/>
        </p:nvGrpSpPr>
        <p:grpSpPr>
          <a:xfrm>
            <a:off x="914400" y="1600200"/>
            <a:ext cx="5021263" cy="4370388"/>
            <a:chOff x="567" y="1039"/>
            <a:chExt cx="3163" cy="2753"/>
          </a:xfrm>
        </p:grpSpPr>
        <p:graphicFrame>
          <p:nvGraphicFramePr>
            <p:cNvPr id="12315" name="对象 12314"/>
            <p:cNvGraphicFramePr/>
            <p:nvPr/>
          </p:nvGraphicFramePr>
          <p:xfrm>
            <a:off x="884" y="1039"/>
            <a:ext cx="2846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" imgW="1587500" imgH="469900" progId="Equation.3">
                    <p:embed/>
                  </p:oleObj>
                </mc:Choice>
                <mc:Fallback>
                  <p:oleObj name="" r:id="rId1" imgW="1587500" imgH="4699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4" y="1039"/>
                          <a:ext cx="2846" cy="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对象 12315"/>
            <p:cNvGraphicFramePr/>
            <p:nvPr/>
          </p:nvGraphicFramePr>
          <p:xfrm>
            <a:off x="864" y="1822"/>
            <a:ext cx="100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405765" imgH="203200" progId="Equation.3">
                    <p:embed/>
                  </p:oleObj>
                </mc:Choice>
                <mc:Fallback>
                  <p:oleObj name="" r:id="rId3" imgW="405765" imgH="2032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4" y="1822"/>
                          <a:ext cx="1008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对象 12316"/>
            <p:cNvGraphicFramePr/>
            <p:nvPr/>
          </p:nvGraphicFramePr>
          <p:xfrm>
            <a:off x="864" y="2370"/>
            <a:ext cx="9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" imgW="380365" imgH="165100" progId="Equation.3">
                    <p:embed/>
                  </p:oleObj>
                </mc:Choice>
                <mc:Fallback>
                  <p:oleObj name="" r:id="rId5" imgW="380365" imgH="1651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64" y="2370"/>
                          <a:ext cx="9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对象 12317"/>
            <p:cNvGraphicFramePr/>
            <p:nvPr/>
          </p:nvGraphicFramePr>
          <p:xfrm>
            <a:off x="864" y="2804"/>
            <a:ext cx="2669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1651000" imgH="647700" progId="Equation.3">
                    <p:embed/>
                  </p:oleObj>
                </mc:Choice>
                <mc:Fallback>
                  <p:oleObj name="" r:id="rId7" imgW="1651000" imgH="6477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64" y="2804"/>
                          <a:ext cx="2669" cy="9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左大括号 12318"/>
            <p:cNvSpPr/>
            <p:nvPr/>
          </p:nvSpPr>
          <p:spPr>
            <a:xfrm>
              <a:off x="567" y="1227"/>
              <a:ext cx="297" cy="2421"/>
            </a:xfrm>
            <a:prstGeom prst="leftBrace">
              <a:avLst>
                <a:gd name="adj1" fmla="val 67929"/>
                <a:gd name="adj2" fmla="val 50000"/>
              </a:avLst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20" name="文本框 12319"/>
          <p:cNvSpPr txBox="1"/>
          <p:nvPr/>
        </p:nvSpPr>
        <p:spPr>
          <a:xfrm>
            <a:off x="990600" y="914400"/>
            <a:ext cx="44640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洛伦兹坐标变换式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12328" name="组合 12327"/>
          <p:cNvGrpSpPr/>
          <p:nvPr/>
        </p:nvGrpSpPr>
        <p:grpSpPr>
          <a:xfrm>
            <a:off x="5638800" y="2971800"/>
            <a:ext cx="2590800" cy="1447800"/>
            <a:chOff x="3552" y="1872"/>
            <a:chExt cx="1632" cy="912"/>
          </a:xfrm>
        </p:grpSpPr>
        <p:sp>
          <p:nvSpPr>
            <p:cNvPr id="12322" name="矩形 12321"/>
            <p:cNvSpPr/>
            <p:nvPr/>
          </p:nvSpPr>
          <p:spPr>
            <a:xfrm>
              <a:off x="3552" y="1872"/>
              <a:ext cx="1632" cy="91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23" name="对象 12322"/>
            <p:cNvGraphicFramePr/>
            <p:nvPr/>
          </p:nvGraphicFramePr>
          <p:xfrm>
            <a:off x="3647" y="1878"/>
            <a:ext cx="86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532765" imgH="215900" progId="Equation.3">
                    <p:embed/>
                  </p:oleObj>
                </mc:Choice>
                <mc:Fallback>
                  <p:oleObj name="" r:id="rId9" imgW="532765" imgH="2159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47" y="1878"/>
                          <a:ext cx="865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对象 12323"/>
            <p:cNvGraphicFramePr/>
            <p:nvPr/>
          </p:nvGraphicFramePr>
          <p:xfrm>
            <a:off x="3681" y="2306"/>
            <a:ext cx="1455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889000" imgH="279400" progId="Equation.3">
                    <p:embed/>
                  </p:oleObj>
                </mc:Choice>
                <mc:Fallback>
                  <p:oleObj name="" r:id="rId11" imgW="889000" imgH="2794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81" y="2306"/>
                          <a:ext cx="1455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3334" name="组合 13333"/>
          <p:cNvGrpSpPr/>
          <p:nvPr/>
        </p:nvGrpSpPr>
        <p:grpSpPr>
          <a:xfrm>
            <a:off x="1524000" y="1255713"/>
            <a:ext cx="2863850" cy="2401887"/>
            <a:chOff x="960" y="695"/>
            <a:chExt cx="1804" cy="1513"/>
          </a:xfrm>
        </p:grpSpPr>
        <p:graphicFrame>
          <p:nvGraphicFramePr>
            <p:cNvPr id="13317" name="对象 13316"/>
            <p:cNvGraphicFramePr/>
            <p:nvPr/>
          </p:nvGraphicFramePr>
          <p:xfrm>
            <a:off x="1132" y="695"/>
            <a:ext cx="144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926465" imgH="203200" progId="Equation.3">
                    <p:embed/>
                  </p:oleObj>
                </mc:Choice>
                <mc:Fallback>
                  <p:oleObj name="" r:id="rId1" imgW="926465" imgH="203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32" y="695"/>
                          <a:ext cx="1440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对象 13317"/>
            <p:cNvGraphicFramePr/>
            <p:nvPr/>
          </p:nvGraphicFramePr>
          <p:xfrm>
            <a:off x="1084" y="983"/>
            <a:ext cx="9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418465" imgH="203200" progId="Equation.3">
                    <p:embed/>
                  </p:oleObj>
                </mc:Choice>
                <mc:Fallback>
                  <p:oleObj name="" r:id="rId3" imgW="418465" imgH="203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4" y="983"/>
                          <a:ext cx="912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对象 13318"/>
            <p:cNvGraphicFramePr/>
            <p:nvPr/>
          </p:nvGraphicFramePr>
          <p:xfrm>
            <a:off x="1132" y="1328"/>
            <a:ext cx="76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380365" imgH="165100" progId="Equation.3">
                    <p:embed/>
                  </p:oleObj>
                </mc:Choice>
                <mc:Fallback>
                  <p:oleObj name="" r:id="rId5" imgW="380365" imgH="1651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2" y="1328"/>
                          <a:ext cx="768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对象 13319"/>
            <p:cNvGraphicFramePr/>
            <p:nvPr/>
          </p:nvGraphicFramePr>
          <p:xfrm>
            <a:off x="1084" y="1596"/>
            <a:ext cx="1680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989965" imgH="393700" progId="Equation.3">
                    <p:embed/>
                  </p:oleObj>
                </mc:Choice>
                <mc:Fallback>
                  <p:oleObj name="" r:id="rId7" imgW="989965" imgH="3937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84" y="1596"/>
                          <a:ext cx="1680" cy="6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左大括号 13320"/>
            <p:cNvSpPr/>
            <p:nvPr/>
          </p:nvSpPr>
          <p:spPr>
            <a:xfrm>
              <a:off x="960" y="777"/>
              <a:ext cx="124" cy="1214"/>
            </a:xfrm>
            <a:prstGeom prst="leftBrace">
              <a:avLst>
                <a:gd name="adj1" fmla="val 81586"/>
                <a:gd name="adj2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322" name="矩形 13321"/>
          <p:cNvSpPr/>
          <p:nvPr/>
        </p:nvSpPr>
        <p:spPr>
          <a:xfrm>
            <a:off x="838200" y="1579563"/>
            <a:ext cx="554038" cy="13827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sz="2800" b="1" dirty="0">
                <a:latin typeface="Times New Roman" panose="02020603050405020304" pitchFamily="18" charset="0"/>
              </a:rPr>
              <a:t>变换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3335" name="组合 13334"/>
          <p:cNvGrpSpPr/>
          <p:nvPr/>
        </p:nvGrpSpPr>
        <p:grpSpPr>
          <a:xfrm>
            <a:off x="4648200" y="1219200"/>
            <a:ext cx="3733800" cy="2486025"/>
            <a:chOff x="2928" y="672"/>
            <a:chExt cx="2352" cy="1566"/>
          </a:xfrm>
        </p:grpSpPr>
        <p:graphicFrame>
          <p:nvGraphicFramePr>
            <p:cNvPr id="13324" name="对象 13323"/>
            <p:cNvGraphicFramePr/>
            <p:nvPr/>
          </p:nvGraphicFramePr>
          <p:xfrm>
            <a:off x="3583" y="672"/>
            <a:ext cx="160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964565" imgH="203200" progId="Equation.3">
                    <p:embed/>
                  </p:oleObj>
                </mc:Choice>
                <mc:Fallback>
                  <p:oleObj name="" r:id="rId9" imgW="964565" imgH="203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83" y="672"/>
                          <a:ext cx="160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对象 13324"/>
            <p:cNvGraphicFramePr/>
            <p:nvPr/>
          </p:nvGraphicFramePr>
          <p:xfrm>
            <a:off x="3552" y="953"/>
            <a:ext cx="76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418465" imgH="203200" progId="Equation.3">
                    <p:embed/>
                  </p:oleObj>
                </mc:Choice>
                <mc:Fallback>
                  <p:oleObj name="" r:id="rId11" imgW="418465" imgH="203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52" y="953"/>
                          <a:ext cx="768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对象 13325"/>
            <p:cNvGraphicFramePr/>
            <p:nvPr/>
          </p:nvGraphicFramePr>
          <p:xfrm>
            <a:off x="3600" y="1294"/>
            <a:ext cx="58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380365" imgH="165100" progId="Equation.3">
                    <p:embed/>
                  </p:oleObj>
                </mc:Choice>
                <mc:Fallback>
                  <p:oleObj name="" r:id="rId13" imgW="380365" imgH="1651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00" y="1294"/>
                          <a:ext cx="588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对象 13326"/>
            <p:cNvGraphicFramePr/>
            <p:nvPr/>
          </p:nvGraphicFramePr>
          <p:xfrm>
            <a:off x="3600" y="1584"/>
            <a:ext cx="1680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5" imgW="1028065" imgH="393700" progId="Equation.3">
                    <p:embed/>
                  </p:oleObj>
                </mc:Choice>
                <mc:Fallback>
                  <p:oleObj name="" r:id="rId15" imgW="1028065" imgH="3937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00" y="1584"/>
                          <a:ext cx="1680" cy="6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左大括号 13327"/>
            <p:cNvSpPr/>
            <p:nvPr/>
          </p:nvSpPr>
          <p:spPr>
            <a:xfrm>
              <a:off x="3398" y="768"/>
              <a:ext cx="125" cy="1215"/>
            </a:xfrm>
            <a:prstGeom prst="leftBrace">
              <a:avLst>
                <a:gd name="adj1" fmla="val 81000"/>
                <a:gd name="adj2" fmla="val 50000"/>
              </a:avLst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9" name="矩形 13328"/>
            <p:cNvSpPr/>
            <p:nvPr/>
          </p:nvSpPr>
          <p:spPr>
            <a:xfrm>
              <a:off x="2928" y="912"/>
              <a:ext cx="376" cy="8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逆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变换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36" name="组合 13335"/>
          <p:cNvGrpSpPr/>
          <p:nvPr/>
        </p:nvGrpSpPr>
        <p:grpSpPr>
          <a:xfrm>
            <a:off x="762000" y="3657600"/>
            <a:ext cx="2057400" cy="1219200"/>
            <a:chOff x="384" y="2448"/>
            <a:chExt cx="1296" cy="768"/>
          </a:xfrm>
        </p:grpSpPr>
        <p:sp>
          <p:nvSpPr>
            <p:cNvPr id="13337" name="爆炸形 1 13336"/>
            <p:cNvSpPr/>
            <p:nvPr/>
          </p:nvSpPr>
          <p:spPr>
            <a:xfrm>
              <a:off x="384" y="2448"/>
              <a:ext cx="1152" cy="768"/>
            </a:xfrm>
            <a:prstGeom prst="irregularSeal1">
              <a:avLst/>
            </a:prstGeom>
            <a:solidFill>
              <a:srgbClr val="FEECF8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8" name="文本框 13337"/>
            <p:cNvSpPr txBox="1"/>
            <p:nvPr/>
          </p:nvSpPr>
          <p:spPr>
            <a:xfrm>
              <a:off x="624" y="2640"/>
              <a:ext cx="1056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注 意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3341" name="组合 13340"/>
          <p:cNvGrpSpPr/>
          <p:nvPr/>
        </p:nvGrpSpPr>
        <p:grpSpPr>
          <a:xfrm>
            <a:off x="2667000" y="4403725"/>
            <a:ext cx="4267200" cy="1311275"/>
            <a:chOff x="1680" y="2774"/>
            <a:chExt cx="2688" cy="826"/>
          </a:xfrm>
        </p:grpSpPr>
        <p:sp>
          <p:nvSpPr>
            <p:cNvPr id="13332" name="矩形 13331"/>
            <p:cNvSpPr/>
            <p:nvPr/>
          </p:nvSpPr>
          <p:spPr>
            <a:xfrm>
              <a:off x="1680" y="2774"/>
              <a:ext cx="2621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3131C3"/>
                  </a:solidFill>
                  <a:latin typeface="Times New Roman" panose="02020603050405020304" pitchFamily="18" charset="0"/>
                </a:rPr>
                <a:t>              </a:t>
              </a:r>
              <a:r>
                <a:rPr lang="zh-CN" altLang="en-US" sz="3200" b="1" dirty="0">
                  <a:solidFill>
                    <a:srgbClr val="3131C3"/>
                  </a:solidFill>
                  <a:latin typeface="Times New Roman" panose="02020603050405020304" pitchFamily="18" charset="0"/>
                </a:rPr>
                <a:t>时</a:t>
              </a:r>
              <a:r>
                <a:rPr lang="en-US" altLang="zh-CN" sz="3200" b="1">
                  <a:solidFill>
                    <a:srgbClr val="3131C3"/>
                  </a:solidFill>
                  <a:latin typeface="Times New Roman" panose="02020603050405020304" pitchFamily="18" charset="0"/>
                </a:rPr>
                <a:t>, </a:t>
              </a:r>
              <a:endParaRPr lang="en-US" altLang="zh-CN" sz="3200" b="1">
                <a:solidFill>
                  <a:srgbClr val="3131C3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3131C3"/>
                  </a:solidFill>
                  <a:latin typeface="Times New Roman" panose="02020603050405020304" pitchFamily="18" charset="0"/>
                </a:rPr>
                <a:t>转换为伽利略变换式</a:t>
              </a:r>
              <a:r>
                <a:rPr lang="en-US" altLang="zh-CN" sz="3200" b="1">
                  <a:solidFill>
                    <a:srgbClr val="3131C3"/>
                  </a:solidFill>
                  <a:latin typeface="Times New Roman" panose="02020603050405020304" pitchFamily="18" charset="0"/>
                </a:rPr>
                <a:t>.  </a:t>
              </a:r>
              <a:endParaRPr lang="en-US" altLang="zh-CN" sz="3200" b="1">
                <a:solidFill>
                  <a:srgbClr val="3131C3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39" name="对象 13338"/>
            <p:cNvGraphicFramePr/>
            <p:nvPr/>
          </p:nvGraphicFramePr>
          <p:xfrm>
            <a:off x="1728" y="2848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7" imgW="444500" imgH="139700" progId="Equation.3">
                    <p:embed/>
                  </p:oleObj>
                </mc:Choice>
                <mc:Fallback>
                  <p:oleObj name="" r:id="rId17" imgW="444500" imgH="1397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28" y="2848"/>
                          <a:ext cx="86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对象 13339"/>
            <p:cNvGraphicFramePr/>
            <p:nvPr/>
          </p:nvGraphicFramePr>
          <p:xfrm>
            <a:off x="3050" y="2784"/>
            <a:ext cx="131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9" imgW="811530" imgH="215900" progId="Equation.3">
                    <p:embed/>
                  </p:oleObj>
                </mc:Choice>
                <mc:Fallback>
                  <p:oleObj name="" r:id="rId19" imgW="811530" imgH="2159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050" y="2784"/>
                          <a:ext cx="1318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4"/>
          <p:cNvSpPr>
            <a:spLocks noChangeArrowheads="1"/>
          </p:cNvSpPr>
          <p:nvPr/>
        </p:nvSpPr>
        <p:spPr bwMode="auto">
          <a:xfrm>
            <a:off x="1403350" y="2852738"/>
            <a:ext cx="6624638" cy="642938"/>
          </a:xfrm>
          <a:prstGeom prst="roundRect">
            <a:avLst>
              <a:gd name="adj" fmla="val 16667"/>
            </a:avLst>
          </a:prstGeom>
          <a:solidFill>
            <a:srgbClr val="0062AC"/>
          </a:solidFill>
          <a:ln w="25400">
            <a:solidFill>
              <a:srgbClr val="00B0F0"/>
            </a:solidFill>
            <a:rou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43888" cy="882650"/>
          </a:xfrm>
        </p:spPr>
        <p:txBody>
          <a:bodyPr anchor="b"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  <a:sym typeface="+mn-ea"/>
              </a:rPr>
              <a:t>伽利略变换和牛顿绝对时空观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2" name="文本框 17411"/>
          <p:cNvSpPr txBox="1"/>
          <p:nvPr/>
        </p:nvSpPr>
        <p:spPr>
          <a:xfrm>
            <a:off x="914400" y="914400"/>
            <a:ext cx="4033838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defTabSz="762000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洛伦兹速度变换式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7414" name="文本框 17413"/>
          <p:cNvSpPr txBox="1"/>
          <p:nvPr/>
        </p:nvSpPr>
        <p:spPr>
          <a:xfrm>
            <a:off x="990600" y="3173413"/>
            <a:ext cx="1905000" cy="588962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正变换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7419" name="左大括号 17418"/>
          <p:cNvSpPr/>
          <p:nvPr/>
        </p:nvSpPr>
        <p:spPr>
          <a:xfrm>
            <a:off x="3186430" y="1868805"/>
            <a:ext cx="288925" cy="3024505"/>
          </a:xfrm>
          <a:prstGeom prst="leftBrace">
            <a:avLst>
              <a:gd name="adj1" fmla="val 87225"/>
              <a:gd name="adj2" fmla="val 50000"/>
            </a:avLst>
          </a:prstGeom>
          <a:noFill/>
          <a:ln w="158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7427" name="对象 17426"/>
          <p:cNvGraphicFramePr/>
          <p:nvPr/>
        </p:nvGraphicFramePr>
        <p:xfrm>
          <a:off x="3705860" y="2835275"/>
          <a:ext cx="2619375" cy="146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091565" imgH="647700" progId="Equation.3">
                  <p:embed/>
                </p:oleObj>
              </mc:Choice>
              <mc:Fallback>
                <p:oleObj name="" r:id="rId1" imgW="1091565" imgH="647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5860" y="2835275"/>
                        <a:ext cx="2619375" cy="146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038543" y="972820"/>
          <a:ext cx="7954645" cy="216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620010" imgH="1125220" progId="Equation.KSEE3">
                  <p:embed/>
                </p:oleObj>
              </mc:Choice>
              <mc:Fallback>
                <p:oleObj name="" r:id="rId3" imgW="2620010" imgH="112522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543" y="972820"/>
                        <a:ext cx="7954645" cy="216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3118803" y="4070985"/>
          <a:ext cx="32131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872615" imgH="1238885" progId="Equation.KSEE3">
                  <p:embed/>
                </p:oleObj>
              </mc:Choice>
              <mc:Fallback>
                <p:oleObj name="" r:id="rId5" imgW="1872615" imgH="123888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8803" y="4070985"/>
                        <a:ext cx="3213100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960438" y="2868613"/>
            <a:ext cx="1706562" cy="588962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逆变换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18444" name="组合 18443"/>
          <p:cNvGrpSpPr/>
          <p:nvPr/>
        </p:nvGrpSpPr>
        <p:grpSpPr>
          <a:xfrm>
            <a:off x="2895600" y="955675"/>
            <a:ext cx="3354388" cy="4911725"/>
            <a:chOff x="1824" y="602"/>
            <a:chExt cx="2113" cy="3094"/>
          </a:xfrm>
        </p:grpSpPr>
        <p:graphicFrame>
          <p:nvGraphicFramePr>
            <p:cNvPr id="18439" name="对象 18438"/>
            <p:cNvGraphicFramePr/>
            <p:nvPr/>
          </p:nvGraphicFramePr>
          <p:xfrm>
            <a:off x="2106" y="1632"/>
            <a:ext cx="1830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143000" imgH="647700" progId="Equation.3">
                    <p:embed/>
                  </p:oleObj>
                </mc:Choice>
                <mc:Fallback>
                  <p:oleObj name="" r:id="rId1" imgW="1143000" imgH="6477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06" y="1632"/>
                          <a:ext cx="1830" cy="9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对象 18439"/>
            <p:cNvGraphicFramePr/>
            <p:nvPr/>
          </p:nvGraphicFramePr>
          <p:xfrm>
            <a:off x="2112" y="2701"/>
            <a:ext cx="1825" cy="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129665" imgH="635000" progId="Equation.3">
                    <p:embed/>
                  </p:oleObj>
                </mc:Choice>
                <mc:Fallback>
                  <p:oleObj name="" r:id="rId3" imgW="1129665" imgH="635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2701"/>
                          <a:ext cx="1825" cy="9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左大括号 18440"/>
            <p:cNvSpPr/>
            <p:nvPr/>
          </p:nvSpPr>
          <p:spPr>
            <a:xfrm>
              <a:off x="1824" y="864"/>
              <a:ext cx="192" cy="2289"/>
            </a:xfrm>
            <a:prstGeom prst="leftBrace">
              <a:avLst>
                <a:gd name="adj1" fmla="val 99348"/>
                <a:gd name="adj2" fmla="val 50000"/>
              </a:avLst>
            </a:prstGeom>
            <a:noFill/>
            <a:ln w="158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8443" name="对象 18442"/>
            <p:cNvGraphicFramePr/>
            <p:nvPr/>
          </p:nvGraphicFramePr>
          <p:xfrm>
            <a:off x="2160" y="602"/>
            <a:ext cx="1536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913765" imgH="584200" progId="Equation.3">
                    <p:embed/>
                  </p:oleObj>
                </mc:Choice>
                <mc:Fallback>
                  <p:oleObj name="" r:id="rId5" imgW="913765" imgH="584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0" y="602"/>
                          <a:ext cx="1536" cy="9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0" name="文本框 19459"/>
          <p:cNvSpPr txBox="1"/>
          <p:nvPr/>
        </p:nvSpPr>
        <p:spPr>
          <a:xfrm>
            <a:off x="990600" y="9144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EC2D00"/>
                </a:solidFill>
                <a:latin typeface="Times New Roman" panose="02020603050405020304" pitchFamily="18" charset="0"/>
              </a:rPr>
              <a:t>讨论</a:t>
            </a:r>
            <a:endParaRPr lang="zh-CN" altLang="en-US" sz="2800" b="1">
              <a:solidFill>
                <a:srgbClr val="3131C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1" name="对象 19460"/>
          <p:cNvGraphicFramePr/>
          <p:nvPr/>
        </p:nvGraphicFramePr>
        <p:xfrm>
          <a:off x="1371600" y="3505200"/>
          <a:ext cx="25146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977265" imgH="584200" progId="Equation.3">
                  <p:embed/>
                </p:oleObj>
              </mc:Choice>
              <mc:Fallback>
                <p:oleObj name="" r:id="rId1" imgW="977265" imgH="584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3505200"/>
                        <a:ext cx="2514600" cy="150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文本框 19461"/>
          <p:cNvSpPr txBox="1"/>
          <p:nvPr/>
        </p:nvSpPr>
        <p:spPr>
          <a:xfrm>
            <a:off x="1676400" y="5181600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EC2D00"/>
                </a:solidFill>
                <a:latin typeface="Times New Roman" panose="02020603050405020304" pitchFamily="18" charset="0"/>
              </a:rPr>
              <a:t>光速不变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9464" name="矩形 19463"/>
          <p:cNvSpPr/>
          <p:nvPr/>
        </p:nvSpPr>
        <p:spPr>
          <a:xfrm>
            <a:off x="1600200" y="1524000"/>
            <a:ext cx="6757988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如在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系中沿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方向发射一光信号</a:t>
            </a: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S′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系中观察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5" name="文本框 19464"/>
          <p:cNvSpPr txBox="1"/>
          <p:nvPr/>
        </p:nvSpPr>
        <p:spPr>
          <a:xfrm>
            <a:off x="4419600" y="3124200"/>
            <a:ext cx="4103688" cy="2438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zh-CN" sz="32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光速在任何惯性系中均为同一常量，利用它可将时间测量与距离测量联系起来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19468" name="图片 19467" descr="BOOK05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4" grpId="0"/>
      <p:bldP spid="1946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4"/>
          <p:cNvSpPr>
            <a:spLocks noChangeArrowheads="1"/>
          </p:cNvSpPr>
          <p:nvPr/>
        </p:nvSpPr>
        <p:spPr bwMode="auto">
          <a:xfrm>
            <a:off x="1403350" y="2852738"/>
            <a:ext cx="6624638" cy="642938"/>
          </a:xfrm>
          <a:prstGeom prst="roundRect">
            <a:avLst>
              <a:gd name="adj" fmla="val 16667"/>
            </a:avLst>
          </a:prstGeom>
          <a:solidFill>
            <a:srgbClr val="0062AC"/>
          </a:solidFill>
          <a:ln w="25400">
            <a:solidFill>
              <a:srgbClr val="00B0F0"/>
            </a:solidFill>
            <a:rou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43888" cy="882650"/>
          </a:xfrm>
        </p:spPr>
        <p:txBody>
          <a:bodyPr anchor="b"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  <a:sym typeface="+mn-ea"/>
              </a:rPr>
              <a:t>相对论时空观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2" name="文本框 2051"/>
          <p:cNvSpPr txBox="1"/>
          <p:nvPr/>
        </p:nvSpPr>
        <p:spPr>
          <a:xfrm>
            <a:off x="990600" y="882650"/>
            <a:ext cx="3810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  同时的相对性 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文本框 2053"/>
          <p:cNvSpPr txBox="1"/>
          <p:nvPr/>
        </p:nvSpPr>
        <p:spPr>
          <a:xfrm>
            <a:off x="990600" y="4929188"/>
            <a:ext cx="7173913" cy="1163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事件 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200" b="1">
                <a:latin typeface="Times New Roman" panose="02020603050405020304" pitchFamily="18" charset="0"/>
              </a:rPr>
              <a:t>: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车厢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后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壁接收器接收到光信号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事件 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: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车厢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前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壁接收器接收到光信号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7" name="" r:id="rId1" imgW="6934200" imgH="3540125"/>
        </mc:Choice>
        <mc:Fallback>
          <p:control name="" r:id="rId1" imgW="6934200" imgH="3540125">
            <p:pic>
              <p:nvPicPr>
                <p:cNvPr id="0" name="Host Control  102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412875"/>
                  <a:ext cx="6934200" cy="35401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30" name="文本框 3129"/>
          <p:cNvSpPr txBox="1"/>
          <p:nvPr/>
        </p:nvSpPr>
        <p:spPr>
          <a:xfrm>
            <a:off x="990600" y="2743200"/>
            <a:ext cx="3189288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系 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zh-CN" altLang="en-US" sz="2800" b="1" dirty="0">
                <a:latin typeface="Times New Roman" panose="02020603050405020304" pitchFamily="18" charset="0"/>
              </a:rPr>
              <a:t>地面参考系 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42" name="组合 3141"/>
          <p:cNvGrpSpPr/>
          <p:nvPr/>
        </p:nvGrpSpPr>
        <p:grpSpPr>
          <a:xfrm>
            <a:off x="4140200" y="2719388"/>
            <a:ext cx="4267200" cy="1214437"/>
            <a:chOff x="2744" y="2160"/>
            <a:chExt cx="2688" cy="765"/>
          </a:xfrm>
        </p:grpSpPr>
        <p:sp>
          <p:nvSpPr>
            <p:cNvPr id="3126" name="文本框 3125"/>
            <p:cNvSpPr txBox="1"/>
            <p:nvPr/>
          </p:nvSpPr>
          <p:spPr>
            <a:xfrm>
              <a:off x="2744" y="2598"/>
              <a:ext cx="10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事件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 </a:t>
              </a:r>
              <a:endPara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28" name="对象 3127"/>
            <p:cNvGraphicFramePr/>
            <p:nvPr/>
          </p:nvGraphicFramePr>
          <p:xfrm>
            <a:off x="3848" y="2589"/>
            <a:ext cx="158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" imgW="1395730" imgH="317500" progId="Equation.3">
                    <p:embed/>
                  </p:oleObj>
                </mc:Choice>
                <mc:Fallback>
                  <p:oleObj name="" r:id="rId1" imgW="1395730" imgH="317500" progId="Equation.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8" y="2589"/>
                          <a:ext cx="1584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41" name="组合 3140"/>
            <p:cNvGrpSpPr/>
            <p:nvPr/>
          </p:nvGrpSpPr>
          <p:grpSpPr>
            <a:xfrm>
              <a:off x="2756" y="2160"/>
              <a:ext cx="2592" cy="327"/>
              <a:chOff x="2959" y="2205"/>
              <a:chExt cx="2592" cy="327"/>
            </a:xfrm>
          </p:grpSpPr>
          <p:graphicFrame>
            <p:nvGraphicFramePr>
              <p:cNvPr id="3131" name="对象 3130"/>
              <p:cNvGraphicFramePr/>
              <p:nvPr/>
            </p:nvGraphicFramePr>
            <p:xfrm>
              <a:off x="4063" y="2205"/>
              <a:ext cx="148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3" imgW="1268730" imgH="317500" progId="Equation.3">
                      <p:embed/>
                    </p:oleObj>
                  </mc:Choice>
                  <mc:Fallback>
                    <p:oleObj name="" r:id="rId3" imgW="1268730" imgH="317500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63" y="2205"/>
                            <a:ext cx="1488" cy="3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32" name="矩形 3131"/>
              <p:cNvSpPr/>
              <p:nvPr/>
            </p:nvSpPr>
            <p:spPr>
              <a:xfrm>
                <a:off x="2959" y="2205"/>
                <a:ext cx="100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事件</a:t>
                </a:r>
                <a:r>
                  <a:rPr lang="zh-CN" altLang="en-US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6" name="组合 3145"/>
          <p:cNvGrpSpPr/>
          <p:nvPr/>
        </p:nvGrpSpPr>
        <p:grpSpPr>
          <a:xfrm>
            <a:off x="990600" y="914400"/>
            <a:ext cx="7199313" cy="1554163"/>
            <a:chOff x="624" y="576"/>
            <a:chExt cx="4535" cy="979"/>
          </a:xfrm>
        </p:grpSpPr>
        <p:sp>
          <p:nvSpPr>
            <p:cNvPr id="3076" name="文本框 3075"/>
            <p:cNvSpPr txBox="1"/>
            <p:nvPr/>
          </p:nvSpPr>
          <p:spPr>
            <a:xfrm>
              <a:off x="624" y="576"/>
              <a:ext cx="4535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EC2D00"/>
                  </a:solidFill>
                  <a:latin typeface="宋体" panose="02010600030101010101" pitchFamily="2" charset="-122"/>
                </a:rPr>
                <a:t>设   </a:t>
              </a:r>
              <a:r>
                <a:rPr lang="en-US" altLang="zh-CN" sz="3200" b="1">
                  <a:latin typeface="Times New Roman" panose="02020603050405020304" pitchFamily="18" charset="0"/>
                </a:rPr>
                <a:t>S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系中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 baseline="-25000">
                  <a:latin typeface="宋体" panose="02010600030101010101" pitchFamily="2" charset="-122"/>
                </a:rPr>
                <a:t>1</a:t>
              </a:r>
              <a:r>
                <a:rPr lang="zh-CN" altLang="en-US" sz="3200" b="1">
                  <a:latin typeface="宋体" panose="02010600030101010101" pitchFamily="2" charset="-122"/>
                </a:rPr>
                <a:t>、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 baseline="-25000">
                  <a:latin typeface="宋体" panose="02010600030101010101" pitchFamily="2" charset="-122"/>
                </a:rPr>
                <a:t>2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两处发生两事件</a:t>
              </a:r>
              <a:r>
                <a:rPr lang="en-US" altLang="zh-CN" sz="3200" b="1">
                  <a:latin typeface="Times New Roman" panose="02020603050405020304" pitchFamily="18" charset="0"/>
                </a:rPr>
                <a:t>,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时间间隔为 </a:t>
              </a:r>
              <a:r>
                <a:rPr lang="zh-CN" altLang="en-US" sz="3200" b="1" dirty="0">
                  <a:latin typeface="宋体" panose="02010600030101010101" pitchFamily="2" charset="-122"/>
                  <a:sym typeface="Symbol" panose="05050102010706020507" pitchFamily="18" charset="2"/>
                </a:rPr>
                <a:t>     </a:t>
              </a:r>
              <a:r>
                <a:rPr lang="zh-CN" altLang="en-US" sz="3200" b="1" baseline="-25000">
                  <a:latin typeface="宋体" panose="02010600030101010101" pitchFamily="2" charset="-122"/>
                  <a:sym typeface="Symbol" panose="05050102010706020507" pitchFamily="18" charset="2"/>
                </a:rPr>
                <a:t>     </a:t>
              </a:r>
              <a:r>
                <a:rPr lang="en-US" altLang="zh-CN" sz="3200" b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问 </a:t>
              </a:r>
              <a:r>
                <a:rPr lang="en-US" altLang="zh-CN" sz="3200" b="1"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dirty="0">
                  <a:latin typeface="宋体" panose="02010600030101010101" pitchFamily="2" charset="-122"/>
                </a:rPr>
                <a:t>′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系中这两事件发生的时间间隔是多少？</a:t>
              </a:r>
              <a:endParaRPr lang="zh-CN" altLang="en-US" sz="32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143" name="对象 3142"/>
            <p:cNvGraphicFramePr/>
            <p:nvPr/>
          </p:nvGraphicFramePr>
          <p:xfrm>
            <a:off x="1439" y="864"/>
            <a:ext cx="117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659765" imgH="215900" progId="Equation.3">
                    <p:embed/>
                  </p:oleObj>
                </mc:Choice>
                <mc:Fallback>
                  <p:oleObj name="" r:id="rId5" imgW="659765" imgH="2159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39" y="864"/>
                          <a:ext cx="1178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44" name="对象 3143"/>
          <p:cNvGraphicFramePr/>
          <p:nvPr/>
        </p:nvGraphicFramePr>
        <p:xfrm>
          <a:off x="5653088" y="4652963"/>
          <a:ext cx="18716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659765" imgH="215900" progId="Equation.3">
                  <p:embed/>
                </p:oleObj>
              </mc:Choice>
              <mc:Fallback>
                <p:oleObj name="" r:id="rId7" imgW="659765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3088" y="4652963"/>
                        <a:ext cx="1871662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47" name="组合 3146"/>
          <p:cNvGrpSpPr/>
          <p:nvPr/>
        </p:nvGrpSpPr>
        <p:grpSpPr>
          <a:xfrm>
            <a:off x="900113" y="3716338"/>
            <a:ext cx="4267200" cy="2005012"/>
            <a:chOff x="2832" y="521"/>
            <a:chExt cx="2688" cy="1263"/>
          </a:xfrm>
        </p:grpSpPr>
        <p:sp>
          <p:nvSpPr>
            <p:cNvPr id="3148" name="直接连接符 3147"/>
            <p:cNvSpPr/>
            <p:nvPr/>
          </p:nvSpPr>
          <p:spPr>
            <a:xfrm>
              <a:off x="3072" y="1488"/>
              <a:ext cx="24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149" name="直接连接符 3148"/>
            <p:cNvSpPr/>
            <p:nvPr/>
          </p:nvSpPr>
          <p:spPr>
            <a:xfrm flipV="1">
              <a:off x="3072" y="528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150" name="直接连接符 3149"/>
            <p:cNvSpPr/>
            <p:nvPr/>
          </p:nvSpPr>
          <p:spPr>
            <a:xfrm flipV="1">
              <a:off x="3456" y="528"/>
              <a:ext cx="0" cy="96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151" name="圆角矩形 3150"/>
            <p:cNvSpPr/>
            <p:nvPr/>
          </p:nvSpPr>
          <p:spPr>
            <a:xfrm>
              <a:off x="3456" y="1109"/>
              <a:ext cx="33" cy="276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2" name="圆角矩形 3151"/>
            <p:cNvSpPr/>
            <p:nvPr/>
          </p:nvSpPr>
          <p:spPr>
            <a:xfrm>
              <a:off x="4992" y="1109"/>
              <a:ext cx="33" cy="276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3" name="直接连接符 3152"/>
            <p:cNvSpPr/>
            <p:nvPr/>
          </p:nvSpPr>
          <p:spPr>
            <a:xfrm>
              <a:off x="3473" y="720"/>
              <a:ext cx="31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154" name="对象 3153"/>
            <p:cNvGraphicFramePr/>
            <p:nvPr/>
          </p:nvGraphicFramePr>
          <p:xfrm>
            <a:off x="5292" y="1146"/>
            <a:ext cx="22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9" imgW="215900" imgH="241300" progId="Equation.3">
                    <p:embed/>
                  </p:oleObj>
                </mc:Choice>
                <mc:Fallback>
                  <p:oleObj name="" r:id="rId9" imgW="215900" imgH="241300" progId="Equation.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92" y="1146"/>
                          <a:ext cx="228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5" name="对象 3154"/>
            <p:cNvGraphicFramePr/>
            <p:nvPr/>
          </p:nvGraphicFramePr>
          <p:xfrm>
            <a:off x="3222" y="521"/>
            <a:ext cx="21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1" imgW="228600" imgH="292100" progId="Equation.3">
                    <p:embed/>
                  </p:oleObj>
                </mc:Choice>
                <mc:Fallback>
                  <p:oleObj name="" r:id="rId11" imgW="228600" imgH="2921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22" y="521"/>
                          <a:ext cx="217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6" name="对象 3155"/>
            <p:cNvGraphicFramePr/>
            <p:nvPr/>
          </p:nvGraphicFramePr>
          <p:xfrm>
            <a:off x="3216" y="1241"/>
            <a:ext cx="20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3" imgW="203200" imgH="241300" progId="Equation.3">
                    <p:embed/>
                  </p:oleObj>
                </mc:Choice>
                <mc:Fallback>
                  <p:oleObj name="" r:id="rId13" imgW="203200" imgH="2413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16" y="1241"/>
                          <a:ext cx="20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7" name="对象 3156"/>
            <p:cNvGraphicFramePr/>
            <p:nvPr/>
          </p:nvGraphicFramePr>
          <p:xfrm>
            <a:off x="3514" y="924"/>
            <a:ext cx="8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5" imgW="114300" imgH="227965" progId="Equation.3">
                    <p:embed/>
                  </p:oleObj>
                </mc:Choice>
                <mc:Fallback>
                  <p:oleObj name="" r:id="rId15" imgW="114300" imgH="22796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14" y="924"/>
                          <a:ext cx="86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8" name="对象 3157"/>
            <p:cNvGraphicFramePr/>
            <p:nvPr/>
          </p:nvGraphicFramePr>
          <p:xfrm>
            <a:off x="4896" y="917"/>
            <a:ext cx="1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7" imgW="165100" imgH="228600" progId="Equation.3">
                    <p:embed/>
                  </p:oleObj>
                </mc:Choice>
                <mc:Fallback>
                  <p:oleObj name="" r:id="rId17" imgW="165100" imgH="228600" progId="Equation.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896" y="917"/>
                          <a:ext cx="124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9" name="任意多边形 3158"/>
            <p:cNvSpPr/>
            <p:nvPr/>
          </p:nvSpPr>
          <p:spPr>
            <a:xfrm>
              <a:off x="4416" y="1152"/>
              <a:ext cx="370" cy="69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0" name="任意多边形 3159"/>
            <p:cNvSpPr/>
            <p:nvPr/>
          </p:nvSpPr>
          <p:spPr>
            <a:xfrm rot="-10757286">
              <a:off x="3470" y="1152"/>
              <a:ext cx="370" cy="69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161" name="对象 3160"/>
            <p:cNvGraphicFramePr/>
            <p:nvPr/>
          </p:nvGraphicFramePr>
          <p:xfrm>
            <a:off x="5287" y="1536"/>
            <a:ext cx="18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177800" imgH="189865" progId="Equation.3">
                    <p:embed/>
                  </p:oleObj>
                </mc:Choice>
                <mc:Fallback>
                  <p:oleObj name="" r:id="rId19" imgW="177800" imgH="18986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287" y="1536"/>
                          <a:ext cx="185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2" name="对象 3161"/>
            <p:cNvGraphicFramePr/>
            <p:nvPr/>
          </p:nvGraphicFramePr>
          <p:xfrm>
            <a:off x="2832" y="598"/>
            <a:ext cx="2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21" imgW="190500" imgH="241300" progId="Equation.3">
                    <p:embed/>
                  </p:oleObj>
                </mc:Choice>
                <mc:Fallback>
                  <p:oleObj name="" r:id="rId21" imgW="190500" imgH="241300" progId="Equation.3">
                    <p:embed/>
                    <p:pic>
                      <p:nvPicPr>
                        <p:cNvPr id="0" name="图片 1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832" y="598"/>
                          <a:ext cx="201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3" name="对象 3162"/>
            <p:cNvGraphicFramePr/>
            <p:nvPr/>
          </p:nvGraphicFramePr>
          <p:xfrm>
            <a:off x="2880" y="1344"/>
            <a:ext cx="17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3" imgW="165100" imgH="190500" progId="Equation.3">
                    <p:embed/>
                  </p:oleObj>
                </mc:Choice>
                <mc:Fallback>
                  <p:oleObj name="" r:id="rId23" imgW="165100" imgH="1905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880" y="1344"/>
                          <a:ext cx="174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4" name="圆角矩形 3163"/>
            <p:cNvSpPr/>
            <p:nvPr/>
          </p:nvSpPr>
          <p:spPr>
            <a:xfrm>
              <a:off x="3456" y="869"/>
              <a:ext cx="1584" cy="624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5" name="直接连接符 3164"/>
            <p:cNvSpPr/>
            <p:nvPr/>
          </p:nvSpPr>
          <p:spPr>
            <a:xfrm>
              <a:off x="4224" y="869"/>
              <a:ext cx="0" cy="33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66" name="太阳形 3165"/>
            <p:cNvSpPr/>
            <p:nvPr/>
          </p:nvSpPr>
          <p:spPr>
            <a:xfrm>
              <a:off x="4096" y="1056"/>
              <a:ext cx="249" cy="240"/>
            </a:xfrm>
            <a:prstGeom prst="sun">
              <a:avLst>
                <a:gd name="adj" fmla="val 41667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167" name="对象 3166"/>
            <p:cNvGraphicFramePr/>
            <p:nvPr/>
          </p:nvGraphicFramePr>
          <p:xfrm>
            <a:off x="3792" y="528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25" imgW="177800" imgH="227965" progId="Equation.3">
                    <p:embed/>
                  </p:oleObj>
                </mc:Choice>
                <mc:Fallback>
                  <p:oleObj name="" r:id="rId25" imgW="177800" imgH="227965" progId="Equation.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792" y="528"/>
                          <a:ext cx="22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68" name="组合 3167"/>
            <p:cNvGrpSpPr/>
            <p:nvPr/>
          </p:nvGrpSpPr>
          <p:grpSpPr>
            <a:xfrm>
              <a:off x="3360" y="1296"/>
              <a:ext cx="480" cy="488"/>
              <a:chOff x="3360" y="1296"/>
              <a:chExt cx="480" cy="488"/>
            </a:xfrm>
          </p:grpSpPr>
          <p:sp>
            <p:nvSpPr>
              <p:cNvPr id="3169" name="椭圆 3168"/>
              <p:cNvSpPr/>
              <p:nvPr/>
            </p:nvSpPr>
            <p:spPr>
              <a:xfrm>
                <a:off x="3360" y="1296"/>
                <a:ext cx="480" cy="481"/>
              </a:xfrm>
              <a:prstGeom prst="ellipse">
                <a:avLst/>
              </a:prstGeom>
              <a:solidFill>
                <a:srgbClr val="F9FDF1"/>
              </a:solidFill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170" name="对象 3169"/>
              <p:cNvGraphicFramePr/>
              <p:nvPr/>
            </p:nvGraphicFramePr>
            <p:xfrm>
              <a:off x="3540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" r:id="rId27" imgW="266065" imgH="228600" progId="Equation.3">
                      <p:embed/>
                    </p:oleObj>
                  </mc:Choice>
                  <mc:Fallback>
                    <p:oleObj name="" r:id="rId27" imgW="266065" imgH="228600" progId="Equation.3">
                      <p:embed/>
                      <p:pic>
                        <p:nvPicPr>
                          <p:cNvPr id="0" name="图片 3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540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1" name="对象 3170"/>
              <p:cNvGraphicFramePr/>
              <p:nvPr/>
            </p:nvGraphicFramePr>
            <p:xfrm>
              <a:off x="3760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" name="" r:id="rId29" imgW="152400" imgH="241300" progId="Equation.3">
                      <p:embed/>
                    </p:oleObj>
                  </mc:Choice>
                  <mc:Fallback>
                    <p:oleObj name="" r:id="rId29" imgW="152400" imgH="241300" progId="Equation.3">
                      <p:embed/>
                      <p:pic>
                        <p:nvPicPr>
                          <p:cNvPr id="0" name="图片 16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760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2" name="对象 3171"/>
              <p:cNvGraphicFramePr/>
              <p:nvPr/>
            </p:nvGraphicFramePr>
            <p:xfrm>
              <a:off x="3560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" name="" r:id="rId31" imgW="165100" imgH="241300" progId="Equation.3">
                      <p:embed/>
                    </p:oleObj>
                  </mc:Choice>
                  <mc:Fallback>
                    <p:oleObj name="" r:id="rId31" imgW="165100" imgH="241300" progId="Equation.3">
                      <p:embed/>
                      <p:pic>
                        <p:nvPicPr>
                          <p:cNvPr id="0" name="图片 17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560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3" name="对象 3172"/>
              <p:cNvGraphicFramePr/>
              <p:nvPr/>
            </p:nvGraphicFramePr>
            <p:xfrm>
              <a:off x="3360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33" imgW="165100" imgH="241300" progId="Equation.3">
                      <p:embed/>
                    </p:oleObj>
                  </mc:Choice>
                  <mc:Fallback>
                    <p:oleObj name="" r:id="rId33" imgW="165100" imgH="241300" progId="Equation.3">
                      <p:embed/>
                      <p:pic>
                        <p:nvPicPr>
                          <p:cNvPr id="0" name="图片 10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3360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4" name="椭圆 3173"/>
              <p:cNvSpPr/>
              <p:nvPr/>
            </p:nvSpPr>
            <p:spPr>
              <a:xfrm>
                <a:off x="36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5" name="椭圆 3174"/>
              <p:cNvSpPr/>
              <p:nvPr/>
            </p:nvSpPr>
            <p:spPr>
              <a:xfrm>
                <a:off x="376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6" name="椭圆 3175"/>
              <p:cNvSpPr/>
              <p:nvPr/>
            </p:nvSpPr>
            <p:spPr>
              <a:xfrm>
                <a:off x="376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7" name="椭圆 3176"/>
              <p:cNvSpPr/>
              <p:nvPr/>
            </p:nvSpPr>
            <p:spPr>
              <a:xfrm>
                <a:off x="36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8" name="椭圆 3177"/>
              <p:cNvSpPr/>
              <p:nvPr/>
            </p:nvSpPr>
            <p:spPr>
              <a:xfrm>
                <a:off x="34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9" name="椭圆 3178"/>
              <p:cNvSpPr/>
              <p:nvPr/>
            </p:nvSpPr>
            <p:spPr>
              <a:xfrm>
                <a:off x="340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0" name="椭圆 3179"/>
              <p:cNvSpPr/>
              <p:nvPr/>
            </p:nvSpPr>
            <p:spPr>
              <a:xfrm>
                <a:off x="340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1" name="椭圆 3180"/>
              <p:cNvSpPr/>
              <p:nvPr/>
            </p:nvSpPr>
            <p:spPr>
              <a:xfrm>
                <a:off x="34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2" name="直接连接符 3181"/>
              <p:cNvSpPr/>
              <p:nvPr/>
            </p:nvSpPr>
            <p:spPr>
              <a:xfrm flipV="1">
                <a:off x="3600" y="1440"/>
                <a:ext cx="240" cy="13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3183" name="组合 3182"/>
            <p:cNvGrpSpPr/>
            <p:nvPr/>
          </p:nvGrpSpPr>
          <p:grpSpPr>
            <a:xfrm>
              <a:off x="4032" y="1296"/>
              <a:ext cx="480" cy="488"/>
              <a:chOff x="3360" y="1296"/>
              <a:chExt cx="480" cy="488"/>
            </a:xfrm>
          </p:grpSpPr>
          <p:sp>
            <p:nvSpPr>
              <p:cNvPr id="3184" name="椭圆 3183"/>
              <p:cNvSpPr/>
              <p:nvPr/>
            </p:nvSpPr>
            <p:spPr>
              <a:xfrm>
                <a:off x="3360" y="1296"/>
                <a:ext cx="480" cy="481"/>
              </a:xfrm>
              <a:prstGeom prst="ellipse">
                <a:avLst/>
              </a:prstGeom>
              <a:solidFill>
                <a:srgbClr val="F9FDF1"/>
              </a:solidFill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185" name="对象 3184"/>
              <p:cNvGraphicFramePr/>
              <p:nvPr/>
            </p:nvGraphicFramePr>
            <p:xfrm>
              <a:off x="3540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" r:id="rId35" imgW="266065" imgH="228600" progId="Equation.3">
                      <p:embed/>
                    </p:oleObj>
                  </mc:Choice>
                  <mc:Fallback>
                    <p:oleObj name="" r:id="rId35" imgW="266065" imgH="228600" progId="Equation.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540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6" name="对象 3185"/>
              <p:cNvGraphicFramePr/>
              <p:nvPr/>
            </p:nvGraphicFramePr>
            <p:xfrm>
              <a:off x="3760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" r:id="rId36" imgW="152400" imgH="241300" progId="Equation.3">
                      <p:embed/>
                    </p:oleObj>
                  </mc:Choice>
                  <mc:Fallback>
                    <p:oleObj name="" r:id="rId36" imgW="152400" imgH="241300" progId="Equation.3">
                      <p:embed/>
                      <p:pic>
                        <p:nvPicPr>
                          <p:cNvPr id="0" name="图片 2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760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7" name="对象 3186"/>
              <p:cNvGraphicFramePr/>
              <p:nvPr/>
            </p:nvGraphicFramePr>
            <p:xfrm>
              <a:off x="3560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" name="" r:id="rId37" imgW="165100" imgH="241300" progId="Equation.3">
                      <p:embed/>
                    </p:oleObj>
                  </mc:Choice>
                  <mc:Fallback>
                    <p:oleObj name="" r:id="rId37" imgW="165100" imgH="241300" progId="Equation.3">
                      <p:embed/>
                      <p:pic>
                        <p:nvPicPr>
                          <p:cNvPr id="0" name="图片 14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560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8" name="对象 3187"/>
              <p:cNvGraphicFramePr/>
              <p:nvPr/>
            </p:nvGraphicFramePr>
            <p:xfrm>
              <a:off x="3360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38" imgW="165100" imgH="241300" progId="Equation.3">
                      <p:embed/>
                    </p:oleObj>
                  </mc:Choice>
                  <mc:Fallback>
                    <p:oleObj name="" r:id="rId38" imgW="165100" imgH="241300" progId="Equation.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3360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9" name="椭圆 3188"/>
              <p:cNvSpPr/>
              <p:nvPr/>
            </p:nvSpPr>
            <p:spPr>
              <a:xfrm>
                <a:off x="36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0" name="椭圆 3189"/>
              <p:cNvSpPr/>
              <p:nvPr/>
            </p:nvSpPr>
            <p:spPr>
              <a:xfrm>
                <a:off x="376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1" name="椭圆 3190"/>
              <p:cNvSpPr/>
              <p:nvPr/>
            </p:nvSpPr>
            <p:spPr>
              <a:xfrm>
                <a:off x="376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2" name="椭圆 3191"/>
              <p:cNvSpPr/>
              <p:nvPr/>
            </p:nvSpPr>
            <p:spPr>
              <a:xfrm>
                <a:off x="36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3" name="椭圆 3192"/>
              <p:cNvSpPr/>
              <p:nvPr/>
            </p:nvSpPr>
            <p:spPr>
              <a:xfrm>
                <a:off x="34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4" name="椭圆 3193"/>
              <p:cNvSpPr/>
              <p:nvPr/>
            </p:nvSpPr>
            <p:spPr>
              <a:xfrm>
                <a:off x="340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5" name="椭圆 3194"/>
              <p:cNvSpPr/>
              <p:nvPr/>
            </p:nvSpPr>
            <p:spPr>
              <a:xfrm>
                <a:off x="340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6" name="椭圆 3195"/>
              <p:cNvSpPr/>
              <p:nvPr/>
            </p:nvSpPr>
            <p:spPr>
              <a:xfrm>
                <a:off x="34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7" name="直接连接符 3196"/>
              <p:cNvSpPr/>
              <p:nvPr/>
            </p:nvSpPr>
            <p:spPr>
              <a:xfrm flipV="1">
                <a:off x="3600" y="1440"/>
                <a:ext cx="240" cy="13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3198" name="组合 3197"/>
            <p:cNvGrpSpPr/>
            <p:nvPr/>
          </p:nvGrpSpPr>
          <p:grpSpPr>
            <a:xfrm>
              <a:off x="4752" y="1296"/>
              <a:ext cx="480" cy="488"/>
              <a:chOff x="3360" y="1296"/>
              <a:chExt cx="480" cy="488"/>
            </a:xfrm>
          </p:grpSpPr>
          <p:sp>
            <p:nvSpPr>
              <p:cNvPr id="3199" name="椭圆 3198"/>
              <p:cNvSpPr/>
              <p:nvPr/>
            </p:nvSpPr>
            <p:spPr>
              <a:xfrm>
                <a:off x="3360" y="1296"/>
                <a:ext cx="480" cy="481"/>
              </a:xfrm>
              <a:prstGeom prst="ellipse">
                <a:avLst/>
              </a:prstGeom>
              <a:solidFill>
                <a:srgbClr val="F9FDF1"/>
              </a:solidFill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200" name="对象 3199"/>
              <p:cNvGraphicFramePr/>
              <p:nvPr/>
            </p:nvGraphicFramePr>
            <p:xfrm>
              <a:off x="3540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" name="" r:id="rId39" imgW="266065" imgH="228600" progId="Equation.3">
                      <p:embed/>
                    </p:oleObj>
                  </mc:Choice>
                  <mc:Fallback>
                    <p:oleObj name="" r:id="rId39" imgW="266065" imgH="228600" progId="Equation.3">
                      <p:embed/>
                      <p:pic>
                        <p:nvPicPr>
                          <p:cNvPr id="0" name="图片 13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540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01" name="对象 3200"/>
              <p:cNvGraphicFramePr/>
              <p:nvPr/>
            </p:nvGraphicFramePr>
            <p:xfrm>
              <a:off x="3760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40" imgW="152400" imgH="241300" progId="Equation.3">
                      <p:embed/>
                    </p:oleObj>
                  </mc:Choice>
                  <mc:Fallback>
                    <p:oleObj name="" r:id="rId40" imgW="152400" imgH="241300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760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02" name="对象 3201"/>
              <p:cNvGraphicFramePr/>
              <p:nvPr/>
            </p:nvGraphicFramePr>
            <p:xfrm>
              <a:off x="3560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" name="" r:id="rId41" imgW="165100" imgH="241300" progId="Equation.3">
                      <p:embed/>
                    </p:oleObj>
                  </mc:Choice>
                  <mc:Fallback>
                    <p:oleObj name="" r:id="rId41" imgW="165100" imgH="241300" progId="Equation.3">
                      <p:embed/>
                      <p:pic>
                        <p:nvPicPr>
                          <p:cNvPr id="0" name="图片 11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560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03" name="对象 3202"/>
              <p:cNvGraphicFramePr/>
              <p:nvPr/>
            </p:nvGraphicFramePr>
            <p:xfrm>
              <a:off x="3360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42" imgW="165100" imgH="241300" progId="Equation.3">
                      <p:embed/>
                    </p:oleObj>
                  </mc:Choice>
                  <mc:Fallback>
                    <p:oleObj name="" r:id="rId42" imgW="165100" imgH="2413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3360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04" name="椭圆 3203"/>
              <p:cNvSpPr/>
              <p:nvPr/>
            </p:nvSpPr>
            <p:spPr>
              <a:xfrm>
                <a:off x="36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5" name="椭圆 3204"/>
              <p:cNvSpPr/>
              <p:nvPr/>
            </p:nvSpPr>
            <p:spPr>
              <a:xfrm>
                <a:off x="376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6" name="椭圆 3205"/>
              <p:cNvSpPr/>
              <p:nvPr/>
            </p:nvSpPr>
            <p:spPr>
              <a:xfrm>
                <a:off x="376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7" name="椭圆 3206"/>
              <p:cNvSpPr/>
              <p:nvPr/>
            </p:nvSpPr>
            <p:spPr>
              <a:xfrm>
                <a:off x="36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8" name="椭圆 3207"/>
              <p:cNvSpPr/>
              <p:nvPr/>
            </p:nvSpPr>
            <p:spPr>
              <a:xfrm>
                <a:off x="34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9" name="椭圆 3208"/>
              <p:cNvSpPr/>
              <p:nvPr/>
            </p:nvSpPr>
            <p:spPr>
              <a:xfrm>
                <a:off x="340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0" name="椭圆 3209"/>
              <p:cNvSpPr/>
              <p:nvPr/>
            </p:nvSpPr>
            <p:spPr>
              <a:xfrm>
                <a:off x="340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1" name="椭圆 3210"/>
              <p:cNvSpPr/>
              <p:nvPr/>
            </p:nvSpPr>
            <p:spPr>
              <a:xfrm>
                <a:off x="34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2" name="直接连接符 3211"/>
              <p:cNvSpPr/>
              <p:nvPr/>
            </p:nvSpPr>
            <p:spPr>
              <a:xfrm flipV="1">
                <a:off x="3600" y="1440"/>
                <a:ext cx="240" cy="13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4184" name="组合 4183"/>
          <p:cNvGrpSpPr/>
          <p:nvPr/>
        </p:nvGrpSpPr>
        <p:grpSpPr>
          <a:xfrm>
            <a:off x="838200" y="914400"/>
            <a:ext cx="3276600" cy="1795463"/>
            <a:chOff x="528" y="576"/>
            <a:chExt cx="2064" cy="1131"/>
          </a:xfrm>
        </p:grpSpPr>
        <p:graphicFrame>
          <p:nvGraphicFramePr>
            <p:cNvPr id="4167" name="对象 4166"/>
            <p:cNvGraphicFramePr/>
            <p:nvPr/>
          </p:nvGraphicFramePr>
          <p:xfrm>
            <a:off x="610" y="916"/>
            <a:ext cx="193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" imgW="1650365" imgH="381000" progId="Equation.3">
                    <p:embed/>
                  </p:oleObj>
                </mc:Choice>
                <mc:Fallback>
                  <p:oleObj name="" r:id="rId1" imgW="1650365" imgH="3810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0" y="916"/>
                          <a:ext cx="1934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8" name="文本框 4167"/>
            <p:cNvSpPr txBox="1"/>
            <p:nvPr/>
          </p:nvSpPr>
          <p:spPr>
            <a:xfrm>
              <a:off x="528" y="576"/>
              <a:ext cx="20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系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车厢参考系 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en-US" altLang="zh-CN" sz="2800" b="1">
                <a:solidFill>
                  <a:srgbClr val="FF66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69" name="对象 4168"/>
            <p:cNvGraphicFramePr/>
            <p:nvPr/>
          </p:nvGraphicFramePr>
          <p:xfrm>
            <a:off x="573" y="1308"/>
            <a:ext cx="1971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3" imgW="1713865" imgH="381000" progId="Equation.3">
                    <p:embed/>
                  </p:oleObj>
                </mc:Choice>
                <mc:Fallback>
                  <p:oleObj name="" r:id="rId3" imgW="1713865" imgH="3810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3" y="1308"/>
                          <a:ext cx="1971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0" name="对象 4169"/>
            <p:cNvGraphicFramePr/>
            <p:nvPr/>
          </p:nvGraphicFramePr>
          <p:xfrm>
            <a:off x="621" y="611"/>
            <a:ext cx="20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15900" imgH="241300" progId="Equation.3">
                    <p:embed/>
                  </p:oleObj>
                </mc:Choice>
                <mc:Fallback>
                  <p:oleObj name="" r:id="rId5" imgW="215900" imgH="2413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1" y="611"/>
                          <a:ext cx="201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73" name="对象 4172"/>
          <p:cNvGraphicFramePr/>
          <p:nvPr/>
        </p:nvGraphicFramePr>
        <p:xfrm>
          <a:off x="5199063" y="3733800"/>
          <a:ext cx="277177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1028700" imgH="647700" progId="Equation.3">
                  <p:embed/>
                </p:oleObj>
              </mc:Choice>
              <mc:Fallback>
                <p:oleObj name="" r:id="rId7" imgW="1028700" imgH="647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9063" y="3733800"/>
                        <a:ext cx="2771775" cy="179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1" name="文本框 4180"/>
          <p:cNvSpPr txBox="1"/>
          <p:nvPr/>
        </p:nvSpPr>
        <p:spPr>
          <a:xfrm>
            <a:off x="5003800" y="3716338"/>
            <a:ext cx="34559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182" name="文本框 4181"/>
          <p:cNvSpPr txBox="1"/>
          <p:nvPr/>
        </p:nvSpPr>
        <p:spPr>
          <a:xfrm>
            <a:off x="990600" y="3352800"/>
            <a:ext cx="3638550" cy="24384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50000">
                <a:srgbClr val="FFFFFF"/>
              </a:gs>
              <a:gs pos="100000">
                <a:srgbClr val="FF7C80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在一个惯性系同时发生的两个事件，在另一个惯性系是否同时</a:t>
            </a:r>
            <a:r>
              <a:rPr lang="en-US" altLang="zh-CN" sz="3200" b="1">
                <a:latin typeface="Times New Roman" panose="02020603050405020304" pitchFamily="18" charset="0"/>
              </a:rPr>
              <a:t>?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4185" name="组合 4184"/>
          <p:cNvGrpSpPr/>
          <p:nvPr/>
        </p:nvGrpSpPr>
        <p:grpSpPr>
          <a:xfrm>
            <a:off x="4605338" y="981075"/>
            <a:ext cx="3783012" cy="1993900"/>
            <a:chOff x="288" y="528"/>
            <a:chExt cx="2383" cy="1256"/>
          </a:xfrm>
        </p:grpSpPr>
        <p:sp>
          <p:nvSpPr>
            <p:cNvPr id="4186" name="直接连接符 4185"/>
            <p:cNvSpPr/>
            <p:nvPr/>
          </p:nvSpPr>
          <p:spPr>
            <a:xfrm>
              <a:off x="1968" y="1536"/>
              <a:ext cx="70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187" name="圆角矩形 4186"/>
            <p:cNvSpPr/>
            <p:nvPr/>
          </p:nvSpPr>
          <p:spPr>
            <a:xfrm>
              <a:off x="576" y="912"/>
              <a:ext cx="1584" cy="624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8" name="直接连接符 4187"/>
            <p:cNvSpPr/>
            <p:nvPr/>
          </p:nvSpPr>
          <p:spPr>
            <a:xfrm flipV="1">
              <a:off x="576" y="528"/>
              <a:ext cx="0" cy="10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189" name="圆角矩形 4188"/>
            <p:cNvSpPr/>
            <p:nvPr/>
          </p:nvSpPr>
          <p:spPr>
            <a:xfrm>
              <a:off x="576" y="1104"/>
              <a:ext cx="35" cy="271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0" name="圆角矩形 4189"/>
            <p:cNvSpPr/>
            <p:nvPr/>
          </p:nvSpPr>
          <p:spPr>
            <a:xfrm>
              <a:off x="2126" y="1104"/>
              <a:ext cx="34" cy="271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1" name="直接连接符 4190"/>
            <p:cNvSpPr/>
            <p:nvPr/>
          </p:nvSpPr>
          <p:spPr>
            <a:xfrm>
              <a:off x="591" y="768"/>
              <a:ext cx="28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4192" name="对象 4191"/>
            <p:cNvGraphicFramePr/>
            <p:nvPr/>
          </p:nvGraphicFramePr>
          <p:xfrm>
            <a:off x="859" y="576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9" imgW="177800" imgH="227965" progId="Equation.3">
                    <p:embed/>
                  </p:oleObj>
                </mc:Choice>
                <mc:Fallback>
                  <p:oleObj name="" r:id="rId9" imgW="177800" imgH="22796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59" y="576"/>
                          <a:ext cx="22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3" name="对象 4192"/>
            <p:cNvGraphicFramePr/>
            <p:nvPr/>
          </p:nvGraphicFramePr>
          <p:xfrm>
            <a:off x="2422" y="1296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1" imgW="215900" imgH="241300" progId="Equation.3">
                    <p:embed/>
                  </p:oleObj>
                </mc:Choice>
                <mc:Fallback>
                  <p:oleObj name="" r:id="rId11" imgW="215900" imgH="2413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22" y="1296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" name="对象 4193"/>
            <p:cNvGraphicFramePr/>
            <p:nvPr/>
          </p:nvGraphicFramePr>
          <p:xfrm>
            <a:off x="298" y="568"/>
            <a:ext cx="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3" imgW="228600" imgH="292100" progId="Equation.3">
                    <p:embed/>
                  </p:oleObj>
                </mc:Choice>
                <mc:Fallback>
                  <p:oleObj name="" r:id="rId13" imgW="228600" imgH="2921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8" y="568"/>
                          <a:ext cx="21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5" name="对象 4194"/>
            <p:cNvGraphicFramePr/>
            <p:nvPr/>
          </p:nvGraphicFramePr>
          <p:xfrm>
            <a:off x="288" y="1290"/>
            <a:ext cx="18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5" imgW="203200" imgH="241300" progId="Equation.3">
                    <p:embed/>
                  </p:oleObj>
                </mc:Choice>
                <mc:Fallback>
                  <p:oleObj name="" r:id="rId15" imgW="203200" imgH="2413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8" y="1290"/>
                          <a:ext cx="181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6" name="对象 4195"/>
            <p:cNvGraphicFramePr/>
            <p:nvPr/>
          </p:nvGraphicFramePr>
          <p:xfrm>
            <a:off x="639" y="942"/>
            <a:ext cx="8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7" imgW="114300" imgH="227965" progId="Equation.3">
                    <p:embed/>
                  </p:oleObj>
                </mc:Choice>
                <mc:Fallback>
                  <p:oleObj name="" r:id="rId17" imgW="114300" imgH="22796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39" y="942"/>
                          <a:ext cx="89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7" name="对象 4196"/>
            <p:cNvGraphicFramePr/>
            <p:nvPr/>
          </p:nvGraphicFramePr>
          <p:xfrm>
            <a:off x="1968" y="912"/>
            <a:ext cx="16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9" imgW="165100" imgH="228600" progId="Equation.3">
                    <p:embed/>
                  </p:oleObj>
                </mc:Choice>
                <mc:Fallback>
                  <p:oleObj name="" r:id="rId19" imgW="1651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968" y="912"/>
                          <a:ext cx="162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" name="任意多边形 4197"/>
            <p:cNvSpPr/>
            <p:nvPr/>
          </p:nvSpPr>
          <p:spPr>
            <a:xfrm>
              <a:off x="1776" y="1152"/>
              <a:ext cx="384" cy="68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" name="任意多边形 4198"/>
            <p:cNvSpPr/>
            <p:nvPr/>
          </p:nvSpPr>
          <p:spPr>
            <a:xfrm rot="-10757286">
              <a:off x="576" y="1152"/>
              <a:ext cx="384" cy="68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" name="直接连接符 4199"/>
            <p:cNvSpPr/>
            <p:nvPr/>
          </p:nvSpPr>
          <p:spPr>
            <a:xfrm>
              <a:off x="1344" y="912"/>
              <a:ext cx="0" cy="24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" name="太阳形 4200"/>
            <p:cNvSpPr/>
            <p:nvPr/>
          </p:nvSpPr>
          <p:spPr>
            <a:xfrm>
              <a:off x="1248" y="1056"/>
              <a:ext cx="209" cy="240"/>
            </a:xfrm>
            <a:prstGeom prst="sun">
              <a:avLst>
                <a:gd name="adj" fmla="val 41667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202" name="组合 4201"/>
            <p:cNvGrpSpPr/>
            <p:nvPr/>
          </p:nvGrpSpPr>
          <p:grpSpPr>
            <a:xfrm>
              <a:off x="432" y="1296"/>
              <a:ext cx="480" cy="488"/>
              <a:chOff x="432" y="1296"/>
              <a:chExt cx="480" cy="488"/>
            </a:xfrm>
          </p:grpSpPr>
          <p:sp>
            <p:nvSpPr>
              <p:cNvPr id="4203" name="椭圆 4202"/>
              <p:cNvSpPr/>
              <p:nvPr/>
            </p:nvSpPr>
            <p:spPr>
              <a:xfrm>
                <a:off x="432" y="1296"/>
                <a:ext cx="480" cy="481"/>
              </a:xfrm>
              <a:prstGeom prst="ellipse">
                <a:avLst/>
              </a:prstGeom>
              <a:solidFill>
                <a:srgbClr val="FDF1FC"/>
              </a:solidFill>
              <a:ln w="19050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4204" name="对象 4203"/>
              <p:cNvGraphicFramePr/>
              <p:nvPr/>
            </p:nvGraphicFramePr>
            <p:xfrm>
              <a:off x="612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21" imgW="266065" imgH="228600" progId="Equation.3">
                      <p:embed/>
                    </p:oleObj>
                  </mc:Choice>
                  <mc:Fallback>
                    <p:oleObj name="" r:id="rId21" imgW="266065" imgH="2286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612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5" name="对象 4204"/>
              <p:cNvGraphicFramePr/>
              <p:nvPr/>
            </p:nvGraphicFramePr>
            <p:xfrm>
              <a:off x="832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23" imgW="152400" imgH="241300" progId="Equation.3">
                      <p:embed/>
                    </p:oleObj>
                  </mc:Choice>
                  <mc:Fallback>
                    <p:oleObj name="" r:id="rId23" imgW="152400" imgH="2413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832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6" name="对象 4205"/>
              <p:cNvGraphicFramePr/>
              <p:nvPr/>
            </p:nvGraphicFramePr>
            <p:xfrm>
              <a:off x="632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25" imgW="165100" imgH="241300" progId="Equation.3">
                      <p:embed/>
                    </p:oleObj>
                  </mc:Choice>
                  <mc:Fallback>
                    <p:oleObj name="" r:id="rId25" imgW="165100" imgH="2413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632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7" name="对象 4206"/>
              <p:cNvGraphicFramePr/>
              <p:nvPr/>
            </p:nvGraphicFramePr>
            <p:xfrm>
              <a:off x="432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" r:id="rId27" imgW="165100" imgH="241300" progId="Equation.3">
                      <p:embed/>
                    </p:oleObj>
                  </mc:Choice>
                  <mc:Fallback>
                    <p:oleObj name="" r:id="rId27" imgW="165100" imgH="241300" progId="Equation.3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32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8" name="椭圆 4207"/>
              <p:cNvSpPr/>
              <p:nvPr/>
            </p:nvSpPr>
            <p:spPr>
              <a:xfrm>
                <a:off x="752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9" name="椭圆 4208"/>
              <p:cNvSpPr/>
              <p:nvPr/>
            </p:nvSpPr>
            <p:spPr>
              <a:xfrm>
                <a:off x="832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10" name="椭圆 4209"/>
              <p:cNvSpPr/>
              <p:nvPr/>
            </p:nvSpPr>
            <p:spPr>
              <a:xfrm>
                <a:off x="832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11" name="椭圆 4210"/>
              <p:cNvSpPr/>
              <p:nvPr/>
            </p:nvSpPr>
            <p:spPr>
              <a:xfrm>
                <a:off x="752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12" name="椭圆 4211"/>
              <p:cNvSpPr/>
              <p:nvPr/>
            </p:nvSpPr>
            <p:spPr>
              <a:xfrm>
                <a:off x="552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13" name="椭圆 4212"/>
              <p:cNvSpPr/>
              <p:nvPr/>
            </p:nvSpPr>
            <p:spPr>
              <a:xfrm>
                <a:off x="472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14" name="椭圆 4213"/>
              <p:cNvSpPr/>
              <p:nvPr/>
            </p:nvSpPr>
            <p:spPr>
              <a:xfrm>
                <a:off x="472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15" name="椭圆 4214"/>
              <p:cNvSpPr/>
              <p:nvPr/>
            </p:nvSpPr>
            <p:spPr>
              <a:xfrm>
                <a:off x="552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16" name="直接连接符 4215"/>
              <p:cNvSpPr/>
              <p:nvPr/>
            </p:nvSpPr>
            <p:spPr>
              <a:xfrm flipV="1">
                <a:off x="672" y="1392"/>
                <a:ext cx="192" cy="18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4217" name="组合 4216"/>
            <p:cNvGrpSpPr/>
            <p:nvPr/>
          </p:nvGrpSpPr>
          <p:grpSpPr>
            <a:xfrm>
              <a:off x="1872" y="1296"/>
              <a:ext cx="480" cy="488"/>
              <a:chOff x="1872" y="1296"/>
              <a:chExt cx="480" cy="488"/>
            </a:xfrm>
          </p:grpSpPr>
          <p:sp>
            <p:nvSpPr>
              <p:cNvPr id="4218" name="椭圆 4217"/>
              <p:cNvSpPr/>
              <p:nvPr/>
            </p:nvSpPr>
            <p:spPr>
              <a:xfrm>
                <a:off x="1872" y="1296"/>
                <a:ext cx="480" cy="481"/>
              </a:xfrm>
              <a:prstGeom prst="ellipse">
                <a:avLst/>
              </a:prstGeom>
              <a:solidFill>
                <a:srgbClr val="FDF1FC"/>
              </a:solidFill>
              <a:ln w="19050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4219" name="对象 4218"/>
              <p:cNvGraphicFramePr/>
              <p:nvPr/>
            </p:nvGraphicFramePr>
            <p:xfrm>
              <a:off x="2052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29" imgW="266065" imgH="228600" progId="Equation.3">
                      <p:embed/>
                    </p:oleObj>
                  </mc:Choice>
                  <mc:Fallback>
                    <p:oleObj name="" r:id="rId29" imgW="266065" imgH="228600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052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0" name="对象 4219"/>
              <p:cNvGraphicFramePr/>
              <p:nvPr/>
            </p:nvGraphicFramePr>
            <p:xfrm>
              <a:off x="2272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30" imgW="152400" imgH="241300" progId="Equation.3">
                      <p:embed/>
                    </p:oleObj>
                  </mc:Choice>
                  <mc:Fallback>
                    <p:oleObj name="" r:id="rId30" imgW="152400" imgH="2413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272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1" name="对象 4220"/>
              <p:cNvGraphicFramePr/>
              <p:nvPr/>
            </p:nvGraphicFramePr>
            <p:xfrm>
              <a:off x="2072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31" imgW="165100" imgH="241300" progId="Equation.3">
                      <p:embed/>
                    </p:oleObj>
                  </mc:Choice>
                  <mc:Fallback>
                    <p:oleObj name="" r:id="rId31" imgW="165100" imgH="24130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072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2" name="对象 4221"/>
              <p:cNvGraphicFramePr/>
              <p:nvPr/>
            </p:nvGraphicFramePr>
            <p:xfrm>
              <a:off x="1872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32" imgW="165100" imgH="241300" progId="Equation.3">
                      <p:embed/>
                    </p:oleObj>
                  </mc:Choice>
                  <mc:Fallback>
                    <p:oleObj name="" r:id="rId32" imgW="165100" imgH="241300" progId="Equation.3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872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23" name="椭圆 4222"/>
              <p:cNvSpPr/>
              <p:nvPr/>
            </p:nvSpPr>
            <p:spPr>
              <a:xfrm>
                <a:off x="2192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24" name="椭圆 4223"/>
              <p:cNvSpPr/>
              <p:nvPr/>
            </p:nvSpPr>
            <p:spPr>
              <a:xfrm>
                <a:off x="2272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25" name="椭圆 4224"/>
              <p:cNvSpPr/>
              <p:nvPr/>
            </p:nvSpPr>
            <p:spPr>
              <a:xfrm>
                <a:off x="2272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26" name="椭圆 4225"/>
              <p:cNvSpPr/>
              <p:nvPr/>
            </p:nvSpPr>
            <p:spPr>
              <a:xfrm>
                <a:off x="2192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27" name="椭圆 4226"/>
              <p:cNvSpPr/>
              <p:nvPr/>
            </p:nvSpPr>
            <p:spPr>
              <a:xfrm>
                <a:off x="1992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28" name="椭圆 4227"/>
              <p:cNvSpPr/>
              <p:nvPr/>
            </p:nvSpPr>
            <p:spPr>
              <a:xfrm>
                <a:off x="1912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29" name="椭圆 4228"/>
              <p:cNvSpPr/>
              <p:nvPr/>
            </p:nvSpPr>
            <p:spPr>
              <a:xfrm>
                <a:off x="1912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30" name="椭圆 4229"/>
              <p:cNvSpPr/>
              <p:nvPr/>
            </p:nvSpPr>
            <p:spPr>
              <a:xfrm>
                <a:off x="1992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31" name="直接连接符 4230"/>
              <p:cNvSpPr/>
              <p:nvPr/>
            </p:nvSpPr>
            <p:spPr>
              <a:xfrm flipV="1">
                <a:off x="2112" y="1392"/>
                <a:ext cx="192" cy="18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矩形 5126"/>
          <p:cNvSpPr/>
          <p:nvPr/>
        </p:nvSpPr>
        <p:spPr>
          <a:xfrm>
            <a:off x="1112838" y="1501775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EC2D00"/>
                </a:solidFill>
                <a:latin typeface="Times New Roman" panose="02020603050405020304" pitchFamily="18" charset="0"/>
              </a:rPr>
              <a:t>讨论</a:t>
            </a:r>
            <a:endParaRPr lang="zh-CN" altLang="en-US" sz="3200" b="1" dirty="0">
              <a:solidFill>
                <a:srgbClr val="EC2D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35" name="对象 5134"/>
          <p:cNvGraphicFramePr/>
          <p:nvPr/>
        </p:nvGraphicFramePr>
        <p:xfrm>
          <a:off x="3478213" y="765175"/>
          <a:ext cx="28971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016000" imgH="647700" progId="Equation.3">
                  <p:embed/>
                </p:oleObj>
              </mc:Choice>
              <mc:Fallback>
                <p:oleObj name="" r:id="rId1" imgW="1016000" imgH="647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8213" y="765175"/>
                        <a:ext cx="2897187" cy="16970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ADA3FB"/>
                          </a:gs>
                          <a:gs pos="50000">
                            <a:schemeClr val="bg1"/>
                          </a:gs>
                          <a:gs pos="100000">
                            <a:srgbClr val="ADA3FB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文本框 5135"/>
          <p:cNvSpPr txBox="1"/>
          <p:nvPr/>
        </p:nvSpPr>
        <p:spPr>
          <a:xfrm>
            <a:off x="4152900" y="3913188"/>
            <a:ext cx="29527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</a:rPr>
              <a:t>------</a:t>
            </a:r>
            <a:r>
              <a:rPr lang="zh-CN" altLang="en-US" sz="3200" b="1" dirty="0">
                <a:latin typeface="宋体" panose="02010600030101010101" pitchFamily="2" charset="-122"/>
              </a:rPr>
              <a:t>不同时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5145" name="文本框 5144"/>
          <p:cNvSpPr txBox="1"/>
          <p:nvPr/>
        </p:nvSpPr>
        <p:spPr>
          <a:xfrm>
            <a:off x="4071938" y="5246688"/>
            <a:ext cx="29527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</a:rPr>
              <a:t>------</a:t>
            </a:r>
            <a:r>
              <a:rPr lang="zh-CN" altLang="en-US" sz="3200" b="1" dirty="0">
                <a:latin typeface="宋体" panose="02010600030101010101" pitchFamily="2" charset="-122"/>
              </a:rPr>
              <a:t>不同时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5143" name="矩形 5142"/>
          <p:cNvSpPr/>
          <p:nvPr/>
        </p:nvSpPr>
        <p:spPr>
          <a:xfrm>
            <a:off x="1349375" y="48482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32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44" name="矩形 5143"/>
          <p:cNvSpPr/>
          <p:nvPr/>
        </p:nvSpPr>
        <p:spPr>
          <a:xfrm>
            <a:off x="1685925" y="5373688"/>
            <a:ext cx="25193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同地不同时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48" name="对象 5147"/>
          <p:cNvGraphicFramePr/>
          <p:nvPr/>
        </p:nvGraphicFramePr>
        <p:xfrm>
          <a:off x="1706563" y="4949825"/>
          <a:ext cx="24225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887730" imgH="177800" progId="Equation.3">
                  <p:embed/>
                </p:oleObj>
              </mc:Choice>
              <mc:Fallback>
                <p:oleObj name="" r:id="rId3" imgW="887730" imgH="177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6563" y="4949825"/>
                        <a:ext cx="242252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矩形 5127"/>
          <p:cNvSpPr/>
          <p:nvPr/>
        </p:nvSpPr>
        <p:spPr>
          <a:xfrm>
            <a:off x="1331913" y="36163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32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31" name="矩形 5130"/>
          <p:cNvSpPr/>
          <p:nvPr/>
        </p:nvSpPr>
        <p:spPr>
          <a:xfrm>
            <a:off x="1614488" y="4144963"/>
            <a:ext cx="2590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同时不同地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50" name="对象 5149"/>
          <p:cNvGraphicFramePr/>
          <p:nvPr/>
        </p:nvGraphicFramePr>
        <p:xfrm>
          <a:off x="1706563" y="3684588"/>
          <a:ext cx="2422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887730" imgH="177800" progId="Equation.3">
                  <p:embed/>
                </p:oleObj>
              </mc:Choice>
              <mc:Fallback>
                <p:oleObj name="" r:id="rId5" imgW="887730" imgH="177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3684588"/>
                        <a:ext cx="24225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文本框 5155"/>
          <p:cNvSpPr txBox="1"/>
          <p:nvPr/>
        </p:nvSpPr>
        <p:spPr>
          <a:xfrm>
            <a:off x="2471738" y="2852738"/>
            <a:ext cx="15827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Arial" panose="020B0604020202020204" pitchFamily="34" charset="0"/>
              </a:rPr>
              <a:t>系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5157" name="文本框 5156"/>
          <p:cNvSpPr txBox="1"/>
          <p:nvPr/>
        </p:nvSpPr>
        <p:spPr>
          <a:xfrm>
            <a:off x="5638800" y="2852738"/>
            <a:ext cx="15827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Arial" panose="020B0604020202020204" pitchFamily="34" charset="0"/>
              </a:rPr>
              <a:t>′</a:t>
            </a:r>
            <a:r>
              <a:rPr lang="zh-CN" altLang="en-US" sz="3200" b="1" dirty="0">
                <a:latin typeface="Arial" panose="020B0604020202020204" pitchFamily="34" charset="0"/>
              </a:rPr>
              <a:t>系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/>
      <p:bldP spid="51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4" name="文本框 6153"/>
          <p:cNvSpPr txBox="1"/>
          <p:nvPr/>
        </p:nvSpPr>
        <p:spPr>
          <a:xfrm>
            <a:off x="4356100" y="3141663"/>
            <a:ext cx="26638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宋体" panose="02010600030101010101" pitchFamily="2" charset="-122"/>
              </a:rPr>
              <a:t>------</a:t>
            </a:r>
            <a:r>
              <a:rPr lang="zh-CN" altLang="en-US" sz="3200" b="1" dirty="0">
                <a:latin typeface="宋体" panose="02010600030101010101" pitchFamily="2" charset="-122"/>
              </a:rPr>
              <a:t>同时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6155" name="文本框 6154"/>
          <p:cNvSpPr txBox="1"/>
          <p:nvPr/>
        </p:nvSpPr>
        <p:spPr>
          <a:xfrm>
            <a:off x="4500563" y="4365625"/>
            <a:ext cx="29511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</a:rPr>
              <a:t>------</a:t>
            </a:r>
            <a:r>
              <a:rPr lang="zh-CN" altLang="en-US" sz="3200" b="1" dirty="0">
                <a:latin typeface="宋体" panose="02010600030101010101" pitchFamily="2" charset="-122"/>
              </a:rPr>
              <a:t>不同时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grpSp>
        <p:nvGrpSpPr>
          <p:cNvPr id="6175" name="组合 6174"/>
          <p:cNvGrpSpPr/>
          <p:nvPr/>
        </p:nvGrpSpPr>
        <p:grpSpPr>
          <a:xfrm>
            <a:off x="3835400" y="4868863"/>
            <a:ext cx="4802188" cy="1371600"/>
            <a:chOff x="2416" y="3067"/>
            <a:chExt cx="3025" cy="864"/>
          </a:xfrm>
        </p:grpSpPr>
        <p:graphicFrame>
          <p:nvGraphicFramePr>
            <p:cNvPr id="6150" name="对象 6149"/>
            <p:cNvGraphicFramePr/>
            <p:nvPr/>
          </p:nvGraphicFramePr>
          <p:xfrm>
            <a:off x="2416" y="3256"/>
            <a:ext cx="1141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" imgW="685800" imgH="393700" progId="Equation.3">
                    <p:embed/>
                  </p:oleObj>
                </mc:Choice>
                <mc:Fallback>
                  <p:oleObj name="" r:id="rId1" imgW="685800" imgH="3937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16" y="3256"/>
                          <a:ext cx="1141" cy="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矩形 6151"/>
            <p:cNvSpPr/>
            <p:nvPr/>
          </p:nvSpPr>
          <p:spPr>
            <a:xfrm>
              <a:off x="3653" y="3355"/>
              <a:ext cx="1788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宋体" panose="02010600030101010101" pitchFamily="2" charset="-122"/>
                </a:rPr>
                <a:t>时  </a:t>
              </a:r>
              <a:r>
                <a:rPr lang="en-US" altLang="zh-CN" sz="3200" b="1" dirty="0">
                  <a:latin typeface="宋体" panose="02010600030101010101" pitchFamily="2" charset="-122"/>
                </a:rPr>
                <a:t>---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同时</a:t>
              </a:r>
              <a:r>
                <a:rPr lang="zh-CN" altLang="en-US" sz="3200" dirty="0">
                  <a:latin typeface="宋体" panose="02010600030101010101" pitchFamily="2" charset="-122"/>
                </a:rPr>
                <a:t> 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6156" name="下箭头 6155"/>
            <p:cNvSpPr/>
            <p:nvPr/>
          </p:nvSpPr>
          <p:spPr>
            <a:xfrm>
              <a:off x="3008" y="3067"/>
              <a:ext cx="190" cy="234"/>
            </a:xfrm>
            <a:prstGeom prst="downArrow">
              <a:avLst>
                <a:gd name="adj1" fmla="val 50000"/>
                <a:gd name="adj2" fmla="val 3078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68" name="组合 6167"/>
          <p:cNvGrpSpPr/>
          <p:nvPr/>
        </p:nvGrpSpPr>
        <p:grpSpPr>
          <a:xfrm>
            <a:off x="1258888" y="3016250"/>
            <a:ext cx="2952750" cy="1133475"/>
            <a:chOff x="912" y="1590"/>
            <a:chExt cx="1860" cy="714"/>
          </a:xfrm>
        </p:grpSpPr>
        <p:sp>
          <p:nvSpPr>
            <p:cNvPr id="6148" name="矩形 6147"/>
            <p:cNvSpPr/>
            <p:nvPr/>
          </p:nvSpPr>
          <p:spPr>
            <a:xfrm>
              <a:off x="912" y="159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en-US" altLang="zh-CN" sz="3200" b="1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149" name="矩形 6148"/>
            <p:cNvSpPr/>
            <p:nvPr/>
          </p:nvSpPr>
          <p:spPr>
            <a:xfrm>
              <a:off x="1320" y="1939"/>
              <a:ext cx="14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latin typeface="宋体" panose="02010600030101010101" pitchFamily="2" charset="-122"/>
                </a:rPr>
                <a:t>同时同地</a:t>
              </a:r>
              <a:endParaRPr lang="zh-CN" altLang="en-US" sz="32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6161" name="对象 6160"/>
            <p:cNvGraphicFramePr/>
            <p:nvPr/>
          </p:nvGraphicFramePr>
          <p:xfrm>
            <a:off x="1268" y="1632"/>
            <a:ext cx="146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3" imgW="875030" imgH="177800" progId="Equation.3">
                    <p:embed/>
                  </p:oleObj>
                </mc:Choice>
                <mc:Fallback>
                  <p:oleObj name="" r:id="rId3" imgW="875030" imgH="1778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8" y="1632"/>
                          <a:ext cx="146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9" name="组合 6168"/>
          <p:cNvGrpSpPr/>
          <p:nvPr/>
        </p:nvGrpSpPr>
        <p:grpSpPr>
          <a:xfrm>
            <a:off x="1258888" y="4076700"/>
            <a:ext cx="3573462" cy="1265238"/>
            <a:chOff x="917" y="2323"/>
            <a:chExt cx="2251" cy="797"/>
          </a:xfrm>
        </p:grpSpPr>
        <p:sp>
          <p:nvSpPr>
            <p:cNvPr id="6151" name="矩形 6150"/>
            <p:cNvSpPr/>
            <p:nvPr/>
          </p:nvSpPr>
          <p:spPr>
            <a:xfrm>
              <a:off x="917" y="2323"/>
              <a:ext cx="28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endParaRPr lang="en-US" altLang="zh-CN" sz="3200" b="1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153" name="矩形 6152"/>
            <p:cNvSpPr/>
            <p:nvPr/>
          </p:nvSpPr>
          <p:spPr>
            <a:xfrm>
              <a:off x="1127" y="2755"/>
              <a:ext cx="204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latin typeface="宋体" panose="02010600030101010101" pitchFamily="2" charset="-122"/>
                </a:rPr>
                <a:t>不同时不同地</a:t>
              </a:r>
              <a:endParaRPr lang="zh-CN" altLang="en-US" sz="32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6162" name="对象 6161"/>
            <p:cNvGraphicFramePr/>
            <p:nvPr/>
          </p:nvGraphicFramePr>
          <p:xfrm>
            <a:off x="1306" y="2400"/>
            <a:ext cx="147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887730" imgH="177800" progId="Equation.3">
                    <p:embed/>
                  </p:oleObj>
                </mc:Choice>
                <mc:Fallback>
                  <p:oleObj name="" r:id="rId5" imgW="887730" imgH="177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06" y="2400"/>
                          <a:ext cx="1478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1" name="矩形 6170"/>
          <p:cNvSpPr/>
          <p:nvPr/>
        </p:nvSpPr>
        <p:spPr>
          <a:xfrm>
            <a:off x="1112838" y="1501775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EC2D00"/>
                </a:solidFill>
                <a:latin typeface="Times New Roman" panose="02020603050405020304" pitchFamily="18" charset="0"/>
              </a:rPr>
              <a:t>讨论</a:t>
            </a:r>
            <a:endParaRPr lang="zh-CN" altLang="en-US" sz="3200" b="1" dirty="0">
              <a:solidFill>
                <a:srgbClr val="EC2D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72" name="对象 6171"/>
          <p:cNvGraphicFramePr/>
          <p:nvPr/>
        </p:nvGraphicFramePr>
        <p:xfrm>
          <a:off x="3478213" y="765175"/>
          <a:ext cx="28971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1016000" imgH="647700" progId="Equation.3">
                  <p:embed/>
                </p:oleObj>
              </mc:Choice>
              <mc:Fallback>
                <p:oleObj name="" r:id="rId7" imgW="1016000" imgH="6477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8213" y="765175"/>
                        <a:ext cx="2897187" cy="16970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ADA3FB"/>
                          </a:gs>
                          <a:gs pos="50000">
                            <a:schemeClr val="bg1"/>
                          </a:gs>
                          <a:gs pos="100000">
                            <a:srgbClr val="ADA3FB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文本框 6172"/>
          <p:cNvSpPr txBox="1"/>
          <p:nvPr/>
        </p:nvSpPr>
        <p:spPr>
          <a:xfrm>
            <a:off x="2471738" y="2565400"/>
            <a:ext cx="15827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Arial" panose="020B0604020202020204" pitchFamily="34" charset="0"/>
              </a:rPr>
              <a:t>系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6174" name="文本框 6173"/>
          <p:cNvSpPr txBox="1"/>
          <p:nvPr/>
        </p:nvSpPr>
        <p:spPr>
          <a:xfrm>
            <a:off x="5638800" y="2565400"/>
            <a:ext cx="15827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Arial" panose="020B0604020202020204" pitchFamily="34" charset="0"/>
              </a:rPr>
              <a:t>′</a:t>
            </a:r>
            <a:r>
              <a:rPr lang="zh-CN" altLang="en-US" sz="3200" b="1" dirty="0">
                <a:latin typeface="Arial" panose="020B0604020202020204" pitchFamily="34" charset="0"/>
              </a:rPr>
              <a:t>系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  <p:bldP spid="61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1039813" y="1052513"/>
            <a:ext cx="5260975" cy="6858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50000">
                <a:srgbClr val="FFFFFF"/>
              </a:gs>
              <a:gs pos="100000">
                <a:srgbClr val="FF7C80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结论   同时性具有相对意义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914400" y="1916113"/>
            <a:ext cx="7315200" cy="3597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宋体" panose="02010600030101010101" pitchFamily="2" charset="-122"/>
              </a:rPr>
              <a:t>沿两个惯性系运动方向，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不同地点</a:t>
            </a:r>
            <a:r>
              <a:rPr lang="zh-CN" altLang="en-US" sz="3200" b="1" dirty="0">
                <a:latin typeface="宋体" panose="02010600030101010101" pitchFamily="2" charset="-122"/>
              </a:rPr>
              <a:t>发生的两个事件，在其中一个惯性系中是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同时</a:t>
            </a:r>
            <a:r>
              <a:rPr lang="zh-CN" altLang="en-US" sz="3200" b="1" dirty="0">
                <a:latin typeface="宋体" panose="02010600030101010101" pitchFamily="2" charset="-122"/>
              </a:rPr>
              <a:t>的，在另一惯性系中观察则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不同时</a:t>
            </a:r>
            <a:r>
              <a:rPr lang="zh-CN" altLang="en-US" sz="3200" b="1" dirty="0">
                <a:latin typeface="宋体" panose="02010600030101010101" pitchFamily="2" charset="-122"/>
              </a:rPr>
              <a:t>，所以同时具有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相对</a:t>
            </a:r>
            <a:r>
              <a:rPr lang="zh-CN" altLang="en-US" sz="3200" b="1" dirty="0">
                <a:latin typeface="宋体" panose="02010600030101010101" pitchFamily="2" charset="-122"/>
              </a:rPr>
              <a:t>意义；只有在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同一地点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同一</a:t>
            </a:r>
            <a:r>
              <a:rPr lang="zh-CN" altLang="en-US" sz="3200" b="1" dirty="0">
                <a:latin typeface="宋体" panose="02010600030101010101" pitchFamily="2" charset="-122"/>
              </a:rPr>
              <a:t>时刻发生的两个事件，在其他惯性系中观察也是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同时</a:t>
            </a:r>
            <a:r>
              <a:rPr lang="zh-CN" altLang="en-US" sz="3200" b="1" dirty="0">
                <a:latin typeface="宋体" panose="02010600030101010101" pitchFamily="2" charset="-122"/>
              </a:rPr>
              <a:t>的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98308" name="组合 98307"/>
          <p:cNvGrpSpPr>
            <a:grpSpLocks noChangeAspect="1"/>
          </p:cNvGrpSpPr>
          <p:nvPr/>
        </p:nvGrpSpPr>
        <p:grpSpPr>
          <a:xfrm>
            <a:off x="898525" y="3094038"/>
            <a:ext cx="4908550" cy="3238500"/>
            <a:chOff x="1844" y="1889"/>
            <a:chExt cx="3436" cy="2047"/>
          </a:xfrm>
        </p:grpSpPr>
        <p:sp>
          <p:nvSpPr>
            <p:cNvPr id="98309" name="直接连接符 98308"/>
            <p:cNvSpPr>
              <a:spLocks noChangeAspect="1"/>
            </p:cNvSpPr>
            <p:nvPr/>
          </p:nvSpPr>
          <p:spPr>
            <a:xfrm>
              <a:off x="2311" y="3354"/>
              <a:ext cx="296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8310" name="直接连接符 98309"/>
            <p:cNvSpPr>
              <a:spLocks noChangeAspect="1"/>
            </p:cNvSpPr>
            <p:nvPr/>
          </p:nvSpPr>
          <p:spPr>
            <a:xfrm flipV="1">
              <a:off x="2311" y="2010"/>
              <a:ext cx="0" cy="13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8311" name="直接连接符 98310"/>
            <p:cNvSpPr>
              <a:spLocks noChangeAspect="1"/>
            </p:cNvSpPr>
            <p:nvPr/>
          </p:nvSpPr>
          <p:spPr>
            <a:xfrm flipV="1">
              <a:off x="3080" y="2010"/>
              <a:ext cx="0" cy="1344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8312" name="直接连接符 98311"/>
            <p:cNvSpPr>
              <a:spLocks noChangeAspect="1"/>
            </p:cNvSpPr>
            <p:nvPr/>
          </p:nvSpPr>
          <p:spPr>
            <a:xfrm flipH="1">
              <a:off x="1872" y="3354"/>
              <a:ext cx="439" cy="52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8313" name="直接连接符 98312"/>
            <p:cNvSpPr>
              <a:spLocks noChangeAspect="1"/>
            </p:cNvSpPr>
            <p:nvPr/>
          </p:nvSpPr>
          <p:spPr>
            <a:xfrm flipH="1">
              <a:off x="2696" y="3354"/>
              <a:ext cx="384" cy="576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8314" name="直接连接符 98313"/>
            <p:cNvSpPr>
              <a:spLocks noChangeAspect="1"/>
            </p:cNvSpPr>
            <p:nvPr/>
          </p:nvSpPr>
          <p:spPr>
            <a:xfrm>
              <a:off x="3080" y="2586"/>
              <a:ext cx="439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98315" name="对象 98314"/>
            <p:cNvGraphicFramePr>
              <a:graphicFrameLocks noChangeAspect="1"/>
            </p:cNvGraphicFramePr>
            <p:nvPr/>
          </p:nvGraphicFramePr>
          <p:xfrm>
            <a:off x="4956" y="3402"/>
            <a:ext cx="2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" imgW="177800" imgH="189865" progId="Equation.3">
                    <p:embed/>
                  </p:oleObj>
                </mc:Choice>
                <mc:Fallback>
                  <p:oleObj name="" r:id="rId1" imgW="177800" imgH="189865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956" y="3402"/>
                          <a:ext cx="25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6" name="对象 98315"/>
            <p:cNvGraphicFramePr>
              <a:graphicFrameLocks noChangeAspect="1"/>
            </p:cNvGraphicFramePr>
            <p:nvPr/>
          </p:nvGraphicFramePr>
          <p:xfrm>
            <a:off x="4962" y="3042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3" imgW="215900" imgH="241300" progId="Equation.3">
                    <p:embed/>
                  </p:oleObj>
                </mc:Choice>
                <mc:Fallback>
                  <p:oleObj name="" r:id="rId3" imgW="215900" imgH="2413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62" y="3042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7" name="对象 98316"/>
            <p:cNvGraphicFramePr>
              <a:graphicFrameLocks noChangeAspect="1"/>
            </p:cNvGraphicFramePr>
            <p:nvPr/>
          </p:nvGraphicFramePr>
          <p:xfrm>
            <a:off x="2366" y="1962"/>
            <a:ext cx="25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5" imgW="190500" imgH="241300" progId="Equation.3">
                    <p:embed/>
                  </p:oleObj>
                </mc:Choice>
                <mc:Fallback>
                  <p:oleObj name="" r:id="rId5" imgW="190500" imgH="2413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66" y="1962"/>
                          <a:ext cx="258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8" name="对象 98317"/>
            <p:cNvGraphicFramePr>
              <a:graphicFrameLocks noChangeAspect="1"/>
            </p:cNvGraphicFramePr>
            <p:nvPr/>
          </p:nvGraphicFramePr>
          <p:xfrm>
            <a:off x="3126" y="1889"/>
            <a:ext cx="32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7" imgW="228600" imgH="292100" progId="Equation.3">
                    <p:embed/>
                  </p:oleObj>
                </mc:Choice>
                <mc:Fallback>
                  <p:oleObj name="" r:id="rId7" imgW="228600" imgH="292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26" y="1889"/>
                          <a:ext cx="321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9" name="对象 98318"/>
            <p:cNvGraphicFramePr>
              <a:graphicFrameLocks noChangeAspect="1"/>
            </p:cNvGraphicFramePr>
            <p:nvPr/>
          </p:nvGraphicFramePr>
          <p:xfrm>
            <a:off x="3519" y="2442"/>
            <a:ext cx="2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9" imgW="177800" imgH="227965" progId="Equation.3">
                    <p:embed/>
                  </p:oleObj>
                </mc:Choice>
                <mc:Fallback>
                  <p:oleObj name="" r:id="rId9" imgW="177800" imgH="227965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19" y="2442"/>
                          <a:ext cx="277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0" name="对象 98319"/>
            <p:cNvGraphicFramePr>
              <a:graphicFrameLocks noChangeAspect="1"/>
            </p:cNvGraphicFramePr>
            <p:nvPr/>
          </p:nvGraphicFramePr>
          <p:xfrm>
            <a:off x="2114" y="3216"/>
            <a:ext cx="23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1" imgW="127000" imgH="139700" progId="Equation.3">
                    <p:embed/>
                  </p:oleObj>
                </mc:Choice>
                <mc:Fallback>
                  <p:oleObj name="" r:id="rId11" imgW="127000" imgH="1397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14" y="3216"/>
                          <a:ext cx="23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1" name="对象 98320"/>
            <p:cNvGraphicFramePr>
              <a:graphicFrameLocks noChangeAspect="1"/>
            </p:cNvGraphicFramePr>
            <p:nvPr/>
          </p:nvGraphicFramePr>
          <p:xfrm>
            <a:off x="3120" y="3168"/>
            <a:ext cx="31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3" imgW="152400" imgH="177800" progId="Equation.3">
                    <p:embed/>
                  </p:oleObj>
                </mc:Choice>
                <mc:Fallback>
                  <p:oleObj name="" r:id="rId13" imgW="152400" imgH="1778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20" y="3168"/>
                          <a:ext cx="315" cy="32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2" name="对象 98321"/>
            <p:cNvGraphicFramePr>
              <a:graphicFrameLocks noChangeAspect="1"/>
            </p:cNvGraphicFramePr>
            <p:nvPr/>
          </p:nvGraphicFramePr>
          <p:xfrm>
            <a:off x="1927" y="3737"/>
            <a:ext cx="2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5" imgW="165100" imgH="165100" progId="Equation.3">
                    <p:embed/>
                  </p:oleObj>
                </mc:Choice>
                <mc:Fallback>
                  <p:oleObj name="" r:id="rId15" imgW="165100" imgH="1651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27" y="3737"/>
                          <a:ext cx="220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3" name="对象 98322"/>
            <p:cNvGraphicFramePr>
              <a:graphicFrameLocks noChangeAspect="1"/>
            </p:cNvGraphicFramePr>
            <p:nvPr/>
          </p:nvGraphicFramePr>
          <p:xfrm>
            <a:off x="2805" y="3684"/>
            <a:ext cx="25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7" imgW="203200" imgH="228600" progId="Equation.3">
                    <p:embed/>
                  </p:oleObj>
                </mc:Choice>
                <mc:Fallback>
                  <p:oleObj name="" r:id="rId17" imgW="203200" imgH="2286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05" y="3684"/>
                          <a:ext cx="259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4" name="对象 98323"/>
            <p:cNvGraphicFramePr>
              <a:graphicFrameLocks noChangeAspect="1"/>
            </p:cNvGraphicFramePr>
            <p:nvPr/>
          </p:nvGraphicFramePr>
          <p:xfrm>
            <a:off x="2784" y="1967"/>
            <a:ext cx="28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9" imgW="203200" imgH="279400" progId="Equation.3">
                    <p:embed/>
                  </p:oleObj>
                </mc:Choice>
                <mc:Fallback>
                  <p:oleObj name="" r:id="rId19" imgW="203200" imgH="2794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1967"/>
                          <a:ext cx="281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5" name="对象 98324"/>
            <p:cNvGraphicFramePr>
              <a:graphicFrameLocks noChangeAspect="1"/>
            </p:cNvGraphicFramePr>
            <p:nvPr/>
          </p:nvGraphicFramePr>
          <p:xfrm>
            <a:off x="2021" y="2055"/>
            <a:ext cx="19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21" imgW="152400" imgH="215900" progId="Equation.3">
                    <p:embed/>
                  </p:oleObj>
                </mc:Choice>
                <mc:Fallback>
                  <p:oleObj name="" r:id="rId21" imgW="152400" imgH="2159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21" y="2055"/>
                          <a:ext cx="194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6" name="文本框 98325"/>
            <p:cNvSpPr txBox="1">
              <a:spLocks noChangeAspect="1"/>
            </p:cNvSpPr>
            <p:nvPr/>
          </p:nvSpPr>
          <p:spPr>
            <a:xfrm>
              <a:off x="4178" y="2538"/>
              <a:ext cx="235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8327" name="对象 98326"/>
            <p:cNvGraphicFramePr>
              <a:graphicFrameLocks noChangeAspect="1"/>
            </p:cNvGraphicFramePr>
            <p:nvPr/>
          </p:nvGraphicFramePr>
          <p:xfrm>
            <a:off x="4320" y="2572"/>
            <a:ext cx="96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23" imgW="761365" imgH="431800" progId="Equation.3">
                    <p:embed/>
                  </p:oleObj>
                </mc:Choice>
                <mc:Fallback>
                  <p:oleObj name="" r:id="rId23" imgW="761365" imgH="4318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320" y="2572"/>
                          <a:ext cx="960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8" name="直接连接符 98327"/>
            <p:cNvSpPr>
              <a:spLocks noChangeAspect="1"/>
            </p:cNvSpPr>
            <p:nvPr/>
          </p:nvSpPr>
          <p:spPr>
            <a:xfrm>
              <a:off x="4288" y="2682"/>
              <a:ext cx="0" cy="9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8329" name="直接连接符 98328"/>
            <p:cNvSpPr>
              <a:spLocks noChangeAspect="1"/>
            </p:cNvSpPr>
            <p:nvPr/>
          </p:nvSpPr>
          <p:spPr>
            <a:xfrm flipH="1">
              <a:off x="4288" y="3354"/>
              <a:ext cx="274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8330" name="直接连接符 98329"/>
            <p:cNvSpPr>
              <a:spLocks noChangeAspect="1"/>
            </p:cNvSpPr>
            <p:nvPr/>
          </p:nvSpPr>
          <p:spPr>
            <a:xfrm flipV="1">
              <a:off x="4562" y="316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8331" name="直接连接符 98330"/>
            <p:cNvSpPr>
              <a:spLocks noChangeAspect="1"/>
            </p:cNvSpPr>
            <p:nvPr/>
          </p:nvSpPr>
          <p:spPr>
            <a:xfrm flipH="1">
              <a:off x="2062" y="3642"/>
              <a:ext cx="222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8332" name="直接连接符 98331"/>
            <p:cNvSpPr>
              <a:spLocks noChangeAspect="1"/>
            </p:cNvSpPr>
            <p:nvPr/>
          </p:nvSpPr>
          <p:spPr>
            <a:xfrm flipH="1">
              <a:off x="3080" y="3162"/>
              <a:ext cx="1482" cy="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98333" name="对象 98332"/>
            <p:cNvGraphicFramePr>
              <a:graphicFrameLocks noChangeAspect="1"/>
            </p:cNvGraphicFramePr>
            <p:nvPr/>
          </p:nvGraphicFramePr>
          <p:xfrm>
            <a:off x="3355" y="3306"/>
            <a:ext cx="2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25" imgW="177800" imgH="189865" progId="Equation.3">
                    <p:embed/>
                  </p:oleObj>
                </mc:Choice>
                <mc:Fallback>
                  <p:oleObj name="" r:id="rId25" imgW="177800" imgH="189865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55" y="3306"/>
                          <a:ext cx="25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34" name="对象 98333"/>
            <p:cNvGraphicFramePr>
              <a:graphicFrameLocks noChangeAspect="1"/>
            </p:cNvGraphicFramePr>
            <p:nvPr/>
          </p:nvGraphicFramePr>
          <p:xfrm>
            <a:off x="3730" y="2889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26" imgW="215900" imgH="241300" progId="Equation.3">
                    <p:embed/>
                  </p:oleObj>
                </mc:Choice>
                <mc:Fallback>
                  <p:oleObj name="" r:id="rId26" imgW="215900" imgH="2413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30" y="2889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5" name="直接连接符 98334"/>
            <p:cNvSpPr>
              <a:spLocks noChangeAspect="1"/>
            </p:cNvSpPr>
            <p:nvPr/>
          </p:nvSpPr>
          <p:spPr>
            <a:xfrm flipH="1">
              <a:off x="2311" y="3162"/>
              <a:ext cx="769" cy="0"/>
            </a:xfrm>
            <a:prstGeom prst="line">
              <a:avLst/>
            </a:prstGeom>
            <a:ln w="19050" cap="flat" cmpd="sng">
              <a:solidFill>
                <a:srgbClr val="CC3399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98336" name="对象 98335"/>
            <p:cNvGraphicFramePr>
              <a:graphicFrameLocks noChangeAspect="1"/>
            </p:cNvGraphicFramePr>
            <p:nvPr/>
          </p:nvGraphicFramePr>
          <p:xfrm>
            <a:off x="2476" y="2925"/>
            <a:ext cx="3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27" imgW="253365" imgH="215900" progId="Equation.3">
                    <p:embed/>
                  </p:oleObj>
                </mc:Choice>
                <mc:Fallback>
                  <p:oleObj name="" r:id="rId27" imgW="253365" imgH="2159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476" y="2925"/>
                          <a:ext cx="329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7" name="直接连接符 98336"/>
            <p:cNvSpPr>
              <a:spLocks noChangeAspect="1"/>
            </p:cNvSpPr>
            <p:nvPr/>
          </p:nvSpPr>
          <p:spPr>
            <a:xfrm flipH="1">
              <a:off x="2147" y="3498"/>
              <a:ext cx="2251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98338" name="直接连接符 98337"/>
            <p:cNvSpPr>
              <a:spLocks noChangeAspect="1"/>
            </p:cNvSpPr>
            <p:nvPr/>
          </p:nvSpPr>
          <p:spPr>
            <a:xfrm flipH="1">
              <a:off x="4288" y="2394"/>
              <a:ext cx="274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8339" name="直接连接符 98338"/>
            <p:cNvSpPr>
              <a:spLocks noChangeAspect="1"/>
            </p:cNvSpPr>
            <p:nvPr/>
          </p:nvSpPr>
          <p:spPr>
            <a:xfrm flipH="1">
              <a:off x="2311" y="2394"/>
              <a:ext cx="225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98340" name="对象 98339"/>
            <p:cNvGraphicFramePr>
              <a:graphicFrameLocks noChangeAspect="1"/>
            </p:cNvGraphicFramePr>
            <p:nvPr/>
          </p:nvGraphicFramePr>
          <p:xfrm>
            <a:off x="1844" y="3552"/>
            <a:ext cx="22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29" imgW="165100" imgH="165100" progId="Equation.3">
                    <p:embed/>
                  </p:oleObj>
                </mc:Choice>
                <mc:Fallback>
                  <p:oleObj name="" r:id="rId29" imgW="165100" imgH="1651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44" y="3552"/>
                          <a:ext cx="220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1" name="对象 98340"/>
            <p:cNvGraphicFramePr>
              <a:graphicFrameLocks noChangeAspect="1"/>
            </p:cNvGraphicFramePr>
            <p:nvPr/>
          </p:nvGraphicFramePr>
          <p:xfrm>
            <a:off x="2592" y="3588"/>
            <a:ext cx="25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30" imgW="203200" imgH="228600" progId="Equation.3">
                    <p:embed/>
                  </p:oleObj>
                </mc:Choice>
                <mc:Fallback>
                  <p:oleObj name="" r:id="rId30" imgW="203200" imgH="2286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92" y="3588"/>
                          <a:ext cx="258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2" name="对象 98341"/>
            <p:cNvGraphicFramePr>
              <a:graphicFrameLocks noChangeAspect="1"/>
            </p:cNvGraphicFramePr>
            <p:nvPr/>
          </p:nvGraphicFramePr>
          <p:xfrm>
            <a:off x="2805" y="2400"/>
            <a:ext cx="25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1" imgW="266065" imgH="342265" progId="Equation.3">
                    <p:embed/>
                  </p:oleObj>
                </mc:Choice>
                <mc:Fallback>
                  <p:oleObj name="" r:id="rId31" imgW="266065" imgH="34226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805" y="2400"/>
                          <a:ext cx="25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3" name="对象 98342"/>
            <p:cNvGraphicFramePr>
              <a:graphicFrameLocks noChangeAspect="1"/>
            </p:cNvGraphicFramePr>
            <p:nvPr/>
          </p:nvGraphicFramePr>
          <p:xfrm>
            <a:off x="2037" y="244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33" imgW="215900" imgH="266065" progId="Equation.3">
                    <p:embed/>
                  </p:oleObj>
                </mc:Choice>
                <mc:Fallback>
                  <p:oleObj name="" r:id="rId33" imgW="215900" imgH="266065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037" y="244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8344" name="图片 98343" descr="11"/>
          <p:cNvPicPr>
            <a:picLocks noChangeAspect="1"/>
          </p:cNvPicPr>
          <p:nvPr/>
        </p:nvPicPr>
        <p:blipFill>
          <a:blip r:embed="rId35"/>
          <a:srcRect b="67708"/>
          <a:stretch>
            <a:fillRect/>
          </a:stretch>
        </p:blipFill>
        <p:spPr>
          <a:xfrm>
            <a:off x="1042988" y="692150"/>
            <a:ext cx="7273925" cy="1433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50" name="图片 98349" descr="13"/>
          <p:cNvPicPr>
            <a:picLocks noChangeAspect="1"/>
          </p:cNvPicPr>
          <p:nvPr/>
        </p:nvPicPr>
        <p:blipFill>
          <a:blip r:embed="rId36"/>
          <a:srcRect r="55891" b="59853"/>
          <a:stretch>
            <a:fillRect/>
          </a:stretch>
        </p:blipFill>
        <p:spPr>
          <a:xfrm>
            <a:off x="5832475" y="3659188"/>
            <a:ext cx="2879725" cy="19653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8359" name="组合 98358"/>
          <p:cNvGrpSpPr/>
          <p:nvPr/>
        </p:nvGrpSpPr>
        <p:grpSpPr>
          <a:xfrm>
            <a:off x="1331913" y="1808163"/>
            <a:ext cx="7056437" cy="1260475"/>
            <a:chOff x="839" y="1185"/>
            <a:chExt cx="4445" cy="794"/>
          </a:xfrm>
        </p:grpSpPr>
        <p:sp>
          <p:nvSpPr>
            <p:cNvPr id="98349" name="矩形 98348"/>
            <p:cNvSpPr/>
            <p:nvPr/>
          </p:nvSpPr>
          <p:spPr>
            <a:xfrm>
              <a:off x="3560" y="1207"/>
              <a:ext cx="272" cy="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54" name="文本框 98353"/>
            <p:cNvSpPr txBox="1"/>
            <p:nvPr/>
          </p:nvSpPr>
          <p:spPr>
            <a:xfrm>
              <a:off x="839" y="1185"/>
              <a:ext cx="4445" cy="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latin typeface="Arial" panose="020B0604020202020204" pitchFamily="34" charset="0"/>
                </a:rPr>
                <a:t>   </a:t>
              </a:r>
              <a:r>
                <a:rPr lang="zh-CN" altLang="en-US" sz="3200" b="1" dirty="0">
                  <a:latin typeface="Arial" panose="020B0604020202020204" pitchFamily="34" charset="0"/>
                </a:rPr>
                <a:t>系相对于    系以匀速沿   轴运动，观察两参照系中同一事件的时空关系。</a:t>
              </a:r>
              <a:endParaRPr lang="zh-CN" altLang="en-US" sz="32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98355" name="对象 98354"/>
            <p:cNvGraphicFramePr/>
            <p:nvPr/>
          </p:nvGraphicFramePr>
          <p:xfrm>
            <a:off x="846" y="1227"/>
            <a:ext cx="37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37" imgW="139700" imgH="152400" progId="Equation.3">
                    <p:embed/>
                  </p:oleObj>
                </mc:Choice>
                <mc:Fallback>
                  <p:oleObj name="" r:id="rId37" imgW="139700" imgH="1524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846" y="1227"/>
                          <a:ext cx="378" cy="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56" name="对象 98355"/>
            <p:cNvGraphicFramePr/>
            <p:nvPr/>
          </p:nvGraphicFramePr>
          <p:xfrm>
            <a:off x="2116" y="1227"/>
            <a:ext cx="310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39" imgW="114300" imgH="152400" progId="Equation.3">
                    <p:embed/>
                  </p:oleObj>
                </mc:Choice>
                <mc:Fallback>
                  <p:oleObj name="" r:id="rId39" imgW="114300" imgH="1524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116" y="1227"/>
                          <a:ext cx="310" cy="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57" name="对象 98356"/>
            <p:cNvGraphicFramePr/>
            <p:nvPr/>
          </p:nvGraphicFramePr>
          <p:xfrm>
            <a:off x="3606" y="1230"/>
            <a:ext cx="379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41" imgW="139700" imgH="139700" progId="Equation.3">
                    <p:embed/>
                  </p:oleObj>
                </mc:Choice>
                <mc:Fallback>
                  <p:oleObj name="" r:id="rId41" imgW="139700" imgH="1397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606" y="1230"/>
                          <a:ext cx="379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0" name="矩形 9219"/>
          <p:cNvSpPr/>
          <p:nvPr/>
        </p:nvSpPr>
        <p:spPr>
          <a:xfrm>
            <a:off x="990600" y="1706563"/>
            <a:ext cx="69834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长度</a:t>
            </a:r>
            <a:r>
              <a:rPr lang="zh-CN" altLang="en-US" sz="3200" b="1" dirty="0">
                <a:latin typeface="Arial" panose="020B0604020202020204" pitchFamily="34" charset="0"/>
              </a:rPr>
              <a:t>的测量和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同时性</a:t>
            </a:r>
            <a:r>
              <a:rPr lang="zh-CN" altLang="en-US" sz="3200" b="1" dirty="0">
                <a:latin typeface="Arial" panose="020B0604020202020204" pitchFamily="34" charset="0"/>
              </a:rPr>
              <a:t>概念密切相关</a:t>
            </a:r>
            <a:r>
              <a:rPr lang="zh-CN" altLang="en-US" sz="3200" b="1" dirty="0">
                <a:latin typeface="Times New Roman" panose="02020603050405020304" pitchFamily="18" charset="0"/>
              </a:rPr>
              <a:t>．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9221" name="文本框 9220"/>
          <p:cNvSpPr txBox="1"/>
          <p:nvPr/>
        </p:nvSpPr>
        <p:spPr>
          <a:xfrm>
            <a:off x="914400" y="914400"/>
            <a:ext cx="58880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二  长度的收缩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336600"/>
                </a:solidFill>
                <a:latin typeface="Arial" panose="020B0604020202020204" pitchFamily="34" charset="0"/>
              </a:rPr>
              <a:t>动尺变短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>
              <a:solidFill>
                <a:srgbClr val="336600"/>
              </a:solidFill>
              <a:latin typeface="宋体" panose="02010600030101010101" pitchFamily="2" charset="-122"/>
            </a:endParaRPr>
          </a:p>
        </p:txBody>
      </p:sp>
      <p:grpSp>
        <p:nvGrpSpPr>
          <p:cNvPr id="9262" name="组合 9261"/>
          <p:cNvGrpSpPr/>
          <p:nvPr/>
        </p:nvGrpSpPr>
        <p:grpSpPr>
          <a:xfrm>
            <a:off x="914400" y="3124200"/>
            <a:ext cx="4449763" cy="2913063"/>
            <a:chOff x="521" y="2160"/>
            <a:chExt cx="2688" cy="1680"/>
          </a:xfrm>
        </p:grpSpPr>
        <p:sp>
          <p:nvSpPr>
            <p:cNvPr id="9234" name="矩形 9233"/>
            <p:cNvSpPr/>
            <p:nvPr/>
          </p:nvSpPr>
          <p:spPr>
            <a:xfrm>
              <a:off x="521" y="2160"/>
              <a:ext cx="2688" cy="16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直接连接符 9234"/>
            <p:cNvSpPr/>
            <p:nvPr/>
          </p:nvSpPr>
          <p:spPr>
            <a:xfrm>
              <a:off x="966" y="3261"/>
              <a:ext cx="2147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236" name="直接连接符 9235"/>
            <p:cNvSpPr/>
            <p:nvPr/>
          </p:nvSpPr>
          <p:spPr>
            <a:xfrm flipV="1">
              <a:off x="966" y="2388"/>
              <a:ext cx="0" cy="8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237" name="直接连接符 9236"/>
            <p:cNvSpPr/>
            <p:nvPr/>
          </p:nvSpPr>
          <p:spPr>
            <a:xfrm flipH="1">
              <a:off x="713" y="3261"/>
              <a:ext cx="253" cy="3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9238" name="对象 9237"/>
            <p:cNvGraphicFramePr/>
            <p:nvPr/>
          </p:nvGraphicFramePr>
          <p:xfrm>
            <a:off x="2873" y="3312"/>
            <a:ext cx="20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" imgW="177800" imgH="189865" progId="Equation.3">
                    <p:embed/>
                  </p:oleObj>
                </mc:Choice>
                <mc:Fallback>
                  <p:oleObj name="" r:id="rId1" imgW="177800" imgH="18986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73" y="3312"/>
                          <a:ext cx="202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对象 9238"/>
            <p:cNvGraphicFramePr/>
            <p:nvPr/>
          </p:nvGraphicFramePr>
          <p:xfrm>
            <a:off x="1003" y="2352"/>
            <a:ext cx="19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3" imgW="190500" imgH="241300" progId="Equation.3">
                    <p:embed/>
                  </p:oleObj>
                </mc:Choice>
                <mc:Fallback>
                  <p:oleObj name="" r:id="rId3" imgW="190500" imgH="2413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3" y="2352"/>
                          <a:ext cx="198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对象 9239"/>
            <p:cNvGraphicFramePr/>
            <p:nvPr/>
          </p:nvGraphicFramePr>
          <p:xfrm>
            <a:off x="950" y="3236"/>
            <a:ext cx="17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5" imgW="165100" imgH="190500" progId="Equation.3">
                    <p:embed/>
                  </p:oleObj>
                </mc:Choice>
                <mc:Fallback>
                  <p:oleObj name="" r:id="rId5" imgW="165100" imgH="1905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0" y="3236"/>
                          <a:ext cx="177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对象 9240"/>
            <p:cNvGraphicFramePr/>
            <p:nvPr/>
          </p:nvGraphicFramePr>
          <p:xfrm>
            <a:off x="785" y="3530"/>
            <a:ext cx="16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7" imgW="165100" imgH="165100" progId="Equation.3">
                    <p:embed/>
                  </p:oleObj>
                </mc:Choice>
                <mc:Fallback>
                  <p:oleObj name="" r:id="rId7" imgW="165100" imgH="1651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5" y="3530"/>
                          <a:ext cx="168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对象 9241"/>
            <p:cNvGraphicFramePr/>
            <p:nvPr/>
          </p:nvGraphicFramePr>
          <p:xfrm>
            <a:off x="761" y="264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9" imgW="152400" imgH="215900" progId="Equation.3">
                    <p:embed/>
                  </p:oleObj>
                </mc:Choice>
                <mc:Fallback>
                  <p:oleObj name="" r:id="rId9" imgW="152400" imgH="2159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61" y="264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3" name="对象 9242"/>
            <p:cNvGraphicFramePr/>
            <p:nvPr/>
          </p:nvGraphicFramePr>
          <p:xfrm>
            <a:off x="1481" y="2832"/>
            <a:ext cx="31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1" imgW="304800" imgH="380365" progId="Equation.3">
                    <p:embed/>
                  </p:oleObj>
                </mc:Choice>
                <mc:Fallback>
                  <p:oleObj name="" r:id="rId11" imgW="304800" imgH="38036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81" y="2832"/>
                          <a:ext cx="313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4" name="对象 9243"/>
            <p:cNvGraphicFramePr/>
            <p:nvPr/>
          </p:nvGraphicFramePr>
          <p:xfrm>
            <a:off x="2416" y="2784"/>
            <a:ext cx="35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317500" imgH="380365" progId="Equation.3">
                    <p:embed/>
                  </p:oleObj>
                </mc:Choice>
                <mc:Fallback>
                  <p:oleObj name="" r:id="rId13" imgW="317500" imgH="38036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16" y="2784"/>
                          <a:ext cx="353" cy="4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直接连接符 9244"/>
            <p:cNvSpPr/>
            <p:nvPr/>
          </p:nvSpPr>
          <p:spPr>
            <a:xfrm flipV="1">
              <a:off x="1769" y="2880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246" name="直接连接符 9245"/>
            <p:cNvSpPr/>
            <p:nvPr/>
          </p:nvSpPr>
          <p:spPr>
            <a:xfrm flipV="1">
              <a:off x="2441" y="2880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247" name="直接连接符 9246"/>
            <p:cNvSpPr/>
            <p:nvPr/>
          </p:nvSpPr>
          <p:spPr>
            <a:xfrm>
              <a:off x="1769" y="2976"/>
              <a:ext cx="672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9248" name="对象 9247"/>
            <p:cNvGraphicFramePr/>
            <p:nvPr/>
          </p:nvGraphicFramePr>
          <p:xfrm>
            <a:off x="2057" y="2640"/>
            <a:ext cx="14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5" imgW="177800" imgH="329565" progId="Equation.3">
                    <p:embed/>
                  </p:oleObj>
                </mc:Choice>
                <mc:Fallback>
                  <p:oleObj name="" r:id="rId15" imgW="177800" imgH="32956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57" y="2640"/>
                          <a:ext cx="148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对象 9248"/>
            <p:cNvGraphicFramePr/>
            <p:nvPr/>
          </p:nvGraphicFramePr>
          <p:xfrm>
            <a:off x="1486" y="2229"/>
            <a:ext cx="2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7" imgW="228600" imgH="292100" progId="Equation.3">
                    <p:embed/>
                  </p:oleObj>
                </mc:Choice>
                <mc:Fallback>
                  <p:oleObj name="" r:id="rId17" imgW="228600" imgH="2921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86" y="2229"/>
                          <a:ext cx="212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直接连接符 9249"/>
            <p:cNvSpPr/>
            <p:nvPr/>
          </p:nvSpPr>
          <p:spPr>
            <a:xfrm flipV="1">
              <a:off x="1433" y="2400"/>
              <a:ext cx="0" cy="8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251" name="直接连接符 9250"/>
            <p:cNvSpPr/>
            <p:nvPr/>
          </p:nvSpPr>
          <p:spPr>
            <a:xfrm flipH="1">
              <a:off x="1193" y="3264"/>
              <a:ext cx="240" cy="33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252" name="直接连接符 9251"/>
            <p:cNvSpPr/>
            <p:nvPr/>
          </p:nvSpPr>
          <p:spPr>
            <a:xfrm>
              <a:off x="1433" y="2640"/>
              <a:ext cx="29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9253" name="对象 9252"/>
            <p:cNvGraphicFramePr/>
            <p:nvPr/>
          </p:nvGraphicFramePr>
          <p:xfrm>
            <a:off x="2866" y="2976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9" imgW="215900" imgH="241300" progId="Equation.3">
                    <p:embed/>
                  </p:oleObj>
                </mc:Choice>
                <mc:Fallback>
                  <p:oleObj name="" r:id="rId19" imgW="215900" imgH="2413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866" y="2976"/>
                          <a:ext cx="24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对象 9253"/>
            <p:cNvGraphicFramePr/>
            <p:nvPr/>
          </p:nvGraphicFramePr>
          <p:xfrm>
            <a:off x="1721" y="2448"/>
            <a:ext cx="2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1" imgW="177800" imgH="227965" progId="Equation.3">
                    <p:embed/>
                  </p:oleObj>
                </mc:Choice>
                <mc:Fallback>
                  <p:oleObj name="" r:id="rId21" imgW="177800" imgH="22796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721" y="2448"/>
                          <a:ext cx="221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5" name="对象 9254"/>
            <p:cNvGraphicFramePr/>
            <p:nvPr/>
          </p:nvGraphicFramePr>
          <p:xfrm>
            <a:off x="1385" y="3264"/>
            <a:ext cx="18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3" imgW="203200" imgH="241300" progId="Equation.3">
                    <p:embed/>
                  </p:oleObj>
                </mc:Choice>
                <mc:Fallback>
                  <p:oleObj name="" r:id="rId23" imgW="203200" imgH="2413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85" y="3264"/>
                          <a:ext cx="184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6" name="对象 9255"/>
            <p:cNvGraphicFramePr/>
            <p:nvPr/>
          </p:nvGraphicFramePr>
          <p:xfrm>
            <a:off x="1241" y="3447"/>
            <a:ext cx="20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25" imgW="203200" imgH="228600" progId="Equation.3">
                    <p:embed/>
                  </p:oleObj>
                </mc:Choice>
                <mc:Fallback>
                  <p:oleObj name="" r:id="rId25" imgW="203200" imgH="2286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41" y="3447"/>
                          <a:ext cx="208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对象 9256"/>
            <p:cNvGraphicFramePr/>
            <p:nvPr/>
          </p:nvGraphicFramePr>
          <p:xfrm>
            <a:off x="1193" y="2592"/>
            <a:ext cx="2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27" imgW="203200" imgH="279400" progId="Equation.3">
                    <p:embed/>
                  </p:oleObj>
                </mc:Choice>
                <mc:Fallback>
                  <p:oleObj name="" r:id="rId27" imgW="203200" imgH="2794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93" y="2592"/>
                          <a:ext cx="215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矩形 9257"/>
            <p:cNvSpPr/>
            <p:nvPr/>
          </p:nvSpPr>
          <p:spPr>
            <a:xfrm>
              <a:off x="1769" y="3168"/>
              <a:ext cx="672" cy="96"/>
            </a:xfrm>
            <a:prstGeom prst="rect">
              <a:avLst/>
            </a:prstGeom>
            <a:pattFill prst="dkVert">
              <a:fgClr>
                <a:srgbClr val="CC0000"/>
              </a:fgClr>
              <a:bgClr>
                <a:srgbClr val="FFCC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直接连接符 9258"/>
            <p:cNvSpPr/>
            <p:nvPr/>
          </p:nvSpPr>
          <p:spPr>
            <a:xfrm>
              <a:off x="1433" y="3264"/>
              <a:ext cx="16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9260" name="对象 9259"/>
            <p:cNvGraphicFramePr/>
            <p:nvPr/>
          </p:nvGraphicFramePr>
          <p:xfrm>
            <a:off x="1625" y="3236"/>
            <a:ext cx="2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29" imgW="215900" imgH="316865" progId="Equation.3">
                    <p:embed/>
                  </p:oleObj>
                </mc:Choice>
                <mc:Fallback>
                  <p:oleObj name="" r:id="rId29" imgW="215900" imgH="31686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625" y="3236"/>
                          <a:ext cx="279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1" name="对象 9260"/>
            <p:cNvGraphicFramePr/>
            <p:nvPr/>
          </p:nvGraphicFramePr>
          <p:xfrm>
            <a:off x="2297" y="3236"/>
            <a:ext cx="33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31" imgW="254000" imgH="317500" progId="Equation.3">
                    <p:embed/>
                  </p:oleObj>
                </mc:Choice>
                <mc:Fallback>
                  <p:oleObj name="" r:id="rId31" imgW="254000" imgH="3175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297" y="3236"/>
                          <a:ext cx="33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76" name="组合 9275"/>
          <p:cNvGrpSpPr/>
          <p:nvPr/>
        </p:nvGrpSpPr>
        <p:grpSpPr>
          <a:xfrm>
            <a:off x="5638800" y="2590800"/>
            <a:ext cx="3124200" cy="2720975"/>
            <a:chOff x="3552" y="1632"/>
            <a:chExt cx="1968" cy="1714"/>
          </a:xfrm>
        </p:grpSpPr>
        <p:sp>
          <p:nvSpPr>
            <p:cNvPr id="9264" name="文本框 9263"/>
            <p:cNvSpPr txBox="1"/>
            <p:nvPr/>
          </p:nvSpPr>
          <p:spPr>
            <a:xfrm>
              <a:off x="3552" y="1632"/>
              <a:ext cx="1968" cy="17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35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棒沿</a:t>
              </a:r>
              <a:r>
                <a:rPr lang="zh-CN" altLang="en-US" sz="3200" b="1" i="1" dirty="0">
                  <a:latin typeface="Times New Roman" panose="02020603050405020304" pitchFamily="18" charset="0"/>
                </a:rPr>
                <a:t>   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轴对    系静止放置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在系中同时测得两端坐标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68" name="对象 9267"/>
            <p:cNvGraphicFramePr/>
            <p:nvPr/>
          </p:nvGraphicFramePr>
          <p:xfrm>
            <a:off x="4528" y="2993"/>
            <a:ext cx="6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33" imgW="342265" imgH="215900" progId="Equation.3">
                    <p:embed/>
                  </p:oleObj>
                </mc:Choice>
                <mc:Fallback>
                  <p:oleObj name="" r:id="rId33" imgW="342265" imgH="2159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3131C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8" y="2993"/>
                          <a:ext cx="6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1" name="对象 9270"/>
            <p:cNvGraphicFramePr/>
            <p:nvPr/>
          </p:nvGraphicFramePr>
          <p:xfrm>
            <a:off x="4138" y="1750"/>
            <a:ext cx="4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5" imgW="253365" imgH="177800" progId="Equation.3">
                    <p:embed/>
                  </p:oleObj>
                </mc:Choice>
                <mc:Fallback>
                  <p:oleObj name="" r:id="rId35" imgW="253365" imgH="1778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138" y="1750"/>
                          <a:ext cx="40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2" name="对象 9271"/>
            <p:cNvGraphicFramePr/>
            <p:nvPr/>
          </p:nvGraphicFramePr>
          <p:xfrm>
            <a:off x="5059" y="1728"/>
            <a:ext cx="25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7" imgW="152400" imgH="177800" progId="Equation.3">
                    <p:embed/>
                  </p:oleObj>
                </mc:Choice>
                <mc:Fallback>
                  <p:oleObj name="" r:id="rId37" imgW="152400" imgH="1778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059" y="1728"/>
                          <a:ext cx="258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3" name="对象 9272"/>
            <p:cNvGraphicFramePr/>
            <p:nvPr/>
          </p:nvGraphicFramePr>
          <p:xfrm>
            <a:off x="5214" y="2174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39" imgW="152400" imgH="177800" progId="Equation.3">
                    <p:embed/>
                  </p:oleObj>
                </mc:Choice>
                <mc:Fallback>
                  <p:oleObj name="" r:id="rId39" imgW="152400" imgH="1778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214" y="2174"/>
                          <a:ext cx="24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5" name="矩形 10244"/>
          <p:cNvSpPr/>
          <p:nvPr/>
        </p:nvSpPr>
        <p:spPr>
          <a:xfrm>
            <a:off x="990600" y="914400"/>
            <a:ext cx="3448050" cy="749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则棒的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固有长度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0248" name="文本框 10247"/>
          <p:cNvSpPr txBox="1"/>
          <p:nvPr/>
        </p:nvSpPr>
        <p:spPr>
          <a:xfrm>
            <a:off x="981075" y="1828800"/>
            <a:ext cx="7172325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固有</a:t>
            </a:r>
            <a:r>
              <a:rPr lang="zh-CN" altLang="en-US" sz="3200" b="1" dirty="0">
                <a:latin typeface="Times New Roman" panose="02020603050405020304" pitchFamily="18" charset="0"/>
              </a:rPr>
              <a:t>长度：物体相对静止时所测得的长度 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最长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0249" name="矩形 10248"/>
          <p:cNvSpPr/>
          <p:nvPr/>
        </p:nvSpPr>
        <p:spPr>
          <a:xfrm>
            <a:off x="5638800" y="3346450"/>
            <a:ext cx="2286000" cy="206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问 </a:t>
            </a:r>
            <a:r>
              <a:rPr lang="zh-CN" altLang="en-US" sz="3200" b="1" dirty="0">
                <a:latin typeface="Times New Roman" panose="02020603050405020304" pitchFamily="18" charset="0"/>
              </a:rPr>
              <a:t>  在</a:t>
            </a:r>
            <a:r>
              <a:rPr lang="en-US" altLang="zh-CN" sz="320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系中测得棒有多长</a:t>
            </a:r>
            <a:r>
              <a:rPr lang="en-US" altLang="zh-CN" sz="3200" b="1">
                <a:latin typeface="Times New Roman" panose="02020603050405020304" pitchFamily="18" charset="0"/>
              </a:rPr>
              <a:t>?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10337" name="组合 10336"/>
          <p:cNvGrpSpPr/>
          <p:nvPr/>
        </p:nvGrpSpPr>
        <p:grpSpPr>
          <a:xfrm>
            <a:off x="914400" y="3124200"/>
            <a:ext cx="4449763" cy="2913063"/>
            <a:chOff x="521" y="2160"/>
            <a:chExt cx="2688" cy="1680"/>
          </a:xfrm>
        </p:grpSpPr>
        <p:sp>
          <p:nvSpPr>
            <p:cNvPr id="10338" name="矩形 10337"/>
            <p:cNvSpPr/>
            <p:nvPr/>
          </p:nvSpPr>
          <p:spPr>
            <a:xfrm>
              <a:off x="521" y="2160"/>
              <a:ext cx="2688" cy="16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9" name="直接连接符 10338"/>
            <p:cNvSpPr/>
            <p:nvPr/>
          </p:nvSpPr>
          <p:spPr>
            <a:xfrm>
              <a:off x="966" y="3261"/>
              <a:ext cx="2147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0340" name="直接连接符 10339"/>
            <p:cNvSpPr/>
            <p:nvPr/>
          </p:nvSpPr>
          <p:spPr>
            <a:xfrm flipV="1">
              <a:off x="966" y="2388"/>
              <a:ext cx="0" cy="8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0341" name="直接连接符 10340"/>
            <p:cNvSpPr/>
            <p:nvPr/>
          </p:nvSpPr>
          <p:spPr>
            <a:xfrm flipH="1">
              <a:off x="713" y="3261"/>
              <a:ext cx="253" cy="3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10342" name="对象 10341"/>
            <p:cNvGraphicFramePr/>
            <p:nvPr/>
          </p:nvGraphicFramePr>
          <p:xfrm>
            <a:off x="2873" y="3312"/>
            <a:ext cx="20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177800" imgH="189865" progId="Equation.3">
                    <p:embed/>
                  </p:oleObj>
                </mc:Choice>
                <mc:Fallback>
                  <p:oleObj name="" r:id="rId1" imgW="177800" imgH="1898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73" y="3312"/>
                          <a:ext cx="202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" name="对象 10342"/>
            <p:cNvGraphicFramePr/>
            <p:nvPr/>
          </p:nvGraphicFramePr>
          <p:xfrm>
            <a:off x="1003" y="2352"/>
            <a:ext cx="19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190500" imgH="241300" progId="Equation.3">
                    <p:embed/>
                  </p:oleObj>
                </mc:Choice>
                <mc:Fallback>
                  <p:oleObj name="" r:id="rId3" imgW="190500" imgH="2413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3" y="2352"/>
                          <a:ext cx="198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" name="对象 10343"/>
            <p:cNvGraphicFramePr/>
            <p:nvPr/>
          </p:nvGraphicFramePr>
          <p:xfrm>
            <a:off x="950" y="3236"/>
            <a:ext cx="17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5" imgW="165100" imgH="190500" progId="Equation.3">
                    <p:embed/>
                  </p:oleObj>
                </mc:Choice>
                <mc:Fallback>
                  <p:oleObj name="" r:id="rId5" imgW="165100" imgH="1905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0" y="3236"/>
                          <a:ext cx="177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" name="对象 10344"/>
            <p:cNvGraphicFramePr/>
            <p:nvPr/>
          </p:nvGraphicFramePr>
          <p:xfrm>
            <a:off x="785" y="3530"/>
            <a:ext cx="16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7" imgW="165100" imgH="165100" progId="Equation.3">
                    <p:embed/>
                  </p:oleObj>
                </mc:Choice>
                <mc:Fallback>
                  <p:oleObj name="" r:id="rId7" imgW="165100" imgH="1651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5" y="3530"/>
                          <a:ext cx="168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6" name="对象 10345"/>
            <p:cNvGraphicFramePr/>
            <p:nvPr/>
          </p:nvGraphicFramePr>
          <p:xfrm>
            <a:off x="761" y="264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152400" imgH="215900" progId="Equation.3">
                    <p:embed/>
                  </p:oleObj>
                </mc:Choice>
                <mc:Fallback>
                  <p:oleObj name="" r:id="rId9" imgW="152400" imgH="2159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61" y="264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" name="对象 10346"/>
            <p:cNvGraphicFramePr/>
            <p:nvPr/>
          </p:nvGraphicFramePr>
          <p:xfrm>
            <a:off x="1481" y="2832"/>
            <a:ext cx="31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1" imgW="304800" imgH="380365" progId="Equation.3">
                    <p:embed/>
                  </p:oleObj>
                </mc:Choice>
                <mc:Fallback>
                  <p:oleObj name="" r:id="rId11" imgW="304800" imgH="38036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81" y="2832"/>
                          <a:ext cx="313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8" name="对象 10347"/>
            <p:cNvGraphicFramePr/>
            <p:nvPr/>
          </p:nvGraphicFramePr>
          <p:xfrm>
            <a:off x="2416" y="2784"/>
            <a:ext cx="35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3" imgW="317500" imgH="380365" progId="Equation.3">
                    <p:embed/>
                  </p:oleObj>
                </mc:Choice>
                <mc:Fallback>
                  <p:oleObj name="" r:id="rId13" imgW="317500" imgH="3803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16" y="2784"/>
                          <a:ext cx="353" cy="4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9" name="直接连接符 10348"/>
            <p:cNvSpPr/>
            <p:nvPr/>
          </p:nvSpPr>
          <p:spPr>
            <a:xfrm flipV="1">
              <a:off x="1769" y="2880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0350" name="直接连接符 10349"/>
            <p:cNvSpPr/>
            <p:nvPr/>
          </p:nvSpPr>
          <p:spPr>
            <a:xfrm flipV="1">
              <a:off x="2441" y="2880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0351" name="直接连接符 10350"/>
            <p:cNvSpPr/>
            <p:nvPr/>
          </p:nvSpPr>
          <p:spPr>
            <a:xfrm>
              <a:off x="1769" y="2976"/>
              <a:ext cx="672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10352" name="对象 10351"/>
            <p:cNvGraphicFramePr/>
            <p:nvPr/>
          </p:nvGraphicFramePr>
          <p:xfrm>
            <a:off x="2057" y="2640"/>
            <a:ext cx="14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5" imgW="177800" imgH="329565" progId="Equation.3">
                    <p:embed/>
                  </p:oleObj>
                </mc:Choice>
                <mc:Fallback>
                  <p:oleObj name="" r:id="rId15" imgW="177800" imgH="329565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57" y="2640"/>
                          <a:ext cx="148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3" name="对象 10352"/>
            <p:cNvGraphicFramePr/>
            <p:nvPr/>
          </p:nvGraphicFramePr>
          <p:xfrm>
            <a:off x="1486" y="2229"/>
            <a:ext cx="2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7" imgW="228600" imgH="292100" progId="Equation.3">
                    <p:embed/>
                  </p:oleObj>
                </mc:Choice>
                <mc:Fallback>
                  <p:oleObj name="" r:id="rId17" imgW="228600" imgH="2921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86" y="2229"/>
                          <a:ext cx="212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4" name="直接连接符 10353"/>
            <p:cNvSpPr/>
            <p:nvPr/>
          </p:nvSpPr>
          <p:spPr>
            <a:xfrm flipV="1">
              <a:off x="1433" y="2400"/>
              <a:ext cx="0" cy="8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0355" name="直接连接符 10354"/>
            <p:cNvSpPr/>
            <p:nvPr/>
          </p:nvSpPr>
          <p:spPr>
            <a:xfrm flipH="1">
              <a:off x="1193" y="3264"/>
              <a:ext cx="240" cy="33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0356" name="直接连接符 10355"/>
            <p:cNvSpPr/>
            <p:nvPr/>
          </p:nvSpPr>
          <p:spPr>
            <a:xfrm>
              <a:off x="1433" y="2640"/>
              <a:ext cx="29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10357" name="对象 10356"/>
            <p:cNvGraphicFramePr/>
            <p:nvPr/>
          </p:nvGraphicFramePr>
          <p:xfrm>
            <a:off x="2866" y="2976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9" imgW="215900" imgH="241300" progId="Equation.3">
                    <p:embed/>
                  </p:oleObj>
                </mc:Choice>
                <mc:Fallback>
                  <p:oleObj name="" r:id="rId19" imgW="215900" imgH="2413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866" y="2976"/>
                          <a:ext cx="24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8" name="对象 10357"/>
            <p:cNvGraphicFramePr/>
            <p:nvPr/>
          </p:nvGraphicFramePr>
          <p:xfrm>
            <a:off x="1721" y="2448"/>
            <a:ext cx="2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1" imgW="177800" imgH="227965" progId="Equation.3">
                    <p:embed/>
                  </p:oleObj>
                </mc:Choice>
                <mc:Fallback>
                  <p:oleObj name="" r:id="rId21" imgW="177800" imgH="22796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721" y="2448"/>
                          <a:ext cx="221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9" name="对象 10358"/>
            <p:cNvGraphicFramePr/>
            <p:nvPr/>
          </p:nvGraphicFramePr>
          <p:xfrm>
            <a:off x="1385" y="3264"/>
            <a:ext cx="18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23" imgW="203200" imgH="241300" progId="Equation.3">
                    <p:embed/>
                  </p:oleObj>
                </mc:Choice>
                <mc:Fallback>
                  <p:oleObj name="" r:id="rId23" imgW="203200" imgH="2413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85" y="3264"/>
                          <a:ext cx="184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0" name="对象 10359"/>
            <p:cNvGraphicFramePr/>
            <p:nvPr/>
          </p:nvGraphicFramePr>
          <p:xfrm>
            <a:off x="1241" y="3447"/>
            <a:ext cx="20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5" imgW="203200" imgH="228600" progId="Equation.3">
                    <p:embed/>
                  </p:oleObj>
                </mc:Choice>
                <mc:Fallback>
                  <p:oleObj name="" r:id="rId25" imgW="203200" imgH="2286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41" y="3447"/>
                          <a:ext cx="208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1" name="对象 10360"/>
            <p:cNvGraphicFramePr/>
            <p:nvPr/>
          </p:nvGraphicFramePr>
          <p:xfrm>
            <a:off x="1193" y="2592"/>
            <a:ext cx="2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7" imgW="203200" imgH="279400" progId="Equation.3">
                    <p:embed/>
                  </p:oleObj>
                </mc:Choice>
                <mc:Fallback>
                  <p:oleObj name="" r:id="rId27" imgW="203200" imgH="2794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93" y="2592"/>
                          <a:ext cx="215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2" name="矩形 10361"/>
            <p:cNvSpPr/>
            <p:nvPr/>
          </p:nvSpPr>
          <p:spPr>
            <a:xfrm>
              <a:off x="1769" y="3168"/>
              <a:ext cx="672" cy="96"/>
            </a:xfrm>
            <a:prstGeom prst="rect">
              <a:avLst/>
            </a:prstGeom>
            <a:pattFill prst="dkVert">
              <a:fgClr>
                <a:srgbClr val="CC0000"/>
              </a:fgClr>
              <a:bgClr>
                <a:srgbClr val="FFCC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63" name="直接连接符 10362"/>
            <p:cNvSpPr/>
            <p:nvPr/>
          </p:nvSpPr>
          <p:spPr>
            <a:xfrm>
              <a:off x="1433" y="3264"/>
              <a:ext cx="16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10364" name="对象 10363"/>
            <p:cNvGraphicFramePr/>
            <p:nvPr/>
          </p:nvGraphicFramePr>
          <p:xfrm>
            <a:off x="1625" y="3236"/>
            <a:ext cx="2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9" imgW="215900" imgH="316865" progId="Equation.3">
                    <p:embed/>
                  </p:oleObj>
                </mc:Choice>
                <mc:Fallback>
                  <p:oleObj name="" r:id="rId29" imgW="215900" imgH="316865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625" y="3236"/>
                          <a:ext cx="279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5" name="对象 10364"/>
            <p:cNvGraphicFramePr/>
            <p:nvPr/>
          </p:nvGraphicFramePr>
          <p:xfrm>
            <a:off x="2297" y="3236"/>
            <a:ext cx="33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31" imgW="254000" imgH="317500" progId="Equation.3">
                    <p:embed/>
                  </p:oleObj>
                </mc:Choice>
                <mc:Fallback>
                  <p:oleObj name="" r:id="rId31" imgW="254000" imgH="3175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297" y="3236"/>
                          <a:ext cx="33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/>
          <p:nvPr/>
        </p:nvGraphicFramePr>
        <p:xfrm>
          <a:off x="3568700" y="587693"/>
          <a:ext cx="37338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3" imgW="1600200" imgH="596265" progId="Equation.KSEE3">
                  <p:embed/>
                </p:oleObj>
              </mc:Choice>
              <mc:Fallback>
                <p:oleObj name="" r:id="rId33" imgW="1600200" imgH="5962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568700" y="587693"/>
                        <a:ext cx="3733800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4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1268" name="对象 11267"/>
          <p:cNvGraphicFramePr/>
          <p:nvPr/>
        </p:nvGraphicFramePr>
        <p:xfrm>
          <a:off x="1824038" y="2667000"/>
          <a:ext cx="5033962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993900" imgH="647700" progId="Equation.3">
                  <p:embed/>
                </p:oleObj>
              </mc:Choice>
              <mc:Fallback>
                <p:oleObj name="" r:id="rId1" imgW="1993900" imgH="647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4038" y="2667000"/>
                        <a:ext cx="5033962" cy="176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文本框 11269"/>
          <p:cNvSpPr txBox="1"/>
          <p:nvPr/>
        </p:nvSpPr>
        <p:spPr>
          <a:xfrm>
            <a:off x="838200" y="914400"/>
            <a:ext cx="7543800" cy="2673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在</a:t>
            </a:r>
            <a:r>
              <a:rPr lang="en-US" altLang="zh-CN" sz="320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系中某时刻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>
                <a:solidFill>
                  <a:srgbClr val="3131C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3131C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同时测得</a:t>
            </a:r>
            <a:r>
              <a:rPr lang="zh-CN" altLang="en-US" sz="3200" b="1" dirty="0">
                <a:latin typeface="Times New Roman" panose="02020603050405020304" pitchFamily="18" charset="0"/>
              </a:rPr>
              <a:t>棒两端坐标为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，则</a:t>
            </a:r>
            <a:r>
              <a:rPr lang="en-US" altLang="zh-CN" sz="320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系中测得棒长 </a:t>
            </a:r>
            <a:r>
              <a:rPr lang="en-US" altLang="zh-CN" sz="3200" i="1">
                <a:latin typeface="Times New Roman" panose="02020603050405020304" pitchFamily="18" charset="0"/>
              </a:rPr>
              <a:t>l</a:t>
            </a:r>
            <a:r>
              <a:rPr lang="en-US" altLang="zh-CN" sz="3200">
                <a:latin typeface="Times New Roman" panose="02020603050405020304" pitchFamily="18" charset="0"/>
              </a:rPr>
              <a:t>= 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- 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， </a:t>
            </a:r>
            <a:r>
              <a:rPr lang="en-US" altLang="zh-CN" sz="3200" i="1">
                <a:latin typeface="Times New Roman" panose="02020603050405020304" pitchFamily="18" charset="0"/>
              </a:rPr>
              <a:t>l</a:t>
            </a:r>
            <a:r>
              <a:rPr lang="zh-CN" altLang="en-US" sz="3200" b="1">
                <a:latin typeface="Times New Roman" panose="02020603050405020304" pitchFamily="18" charset="0"/>
              </a:rPr>
              <a:t>与</a:t>
            </a:r>
            <a:r>
              <a:rPr lang="en-US" altLang="zh-CN" sz="3200" i="1"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的关系为：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11271" name="对象 11270"/>
          <p:cNvGraphicFramePr/>
          <p:nvPr/>
        </p:nvGraphicFramePr>
        <p:xfrm>
          <a:off x="42100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114300" imgH="215900" progId="Equation.3">
                  <p:embed/>
                </p:oleObj>
              </mc:Choice>
              <mc:Fallback>
                <p:oleObj name="" r:id="rId3" imgW="114300" imgH="2159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00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11271"/>
          <p:cNvGraphicFramePr/>
          <p:nvPr/>
        </p:nvGraphicFramePr>
        <p:xfrm>
          <a:off x="2162175" y="4535488"/>
          <a:ext cx="324802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308100" imgH="647700" progId="Equation.3">
                  <p:embed/>
                </p:oleObj>
              </mc:Choice>
              <mc:Fallback>
                <p:oleObj name="" r:id="rId5" imgW="1308100" imgH="647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175" y="4535488"/>
                        <a:ext cx="3248025" cy="173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23" name="文本框 12322"/>
          <p:cNvSpPr txBox="1"/>
          <p:nvPr/>
        </p:nvSpPr>
        <p:spPr>
          <a:xfrm>
            <a:off x="990600" y="4267200"/>
            <a:ext cx="5181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结论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EC2D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长度具有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相对</a:t>
            </a:r>
            <a:r>
              <a:rPr lang="zh-CN" altLang="en-US" sz="3200" b="1" dirty="0">
                <a:latin typeface="Times New Roman" panose="02020603050405020304" pitchFamily="18" charset="0"/>
              </a:rPr>
              <a:t>意义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890588" y="981075"/>
            <a:ext cx="1371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讨论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330" name="组合 12329"/>
          <p:cNvGrpSpPr/>
          <p:nvPr/>
        </p:nvGrpSpPr>
        <p:grpSpPr>
          <a:xfrm>
            <a:off x="1066800" y="846138"/>
            <a:ext cx="7239000" cy="3360737"/>
            <a:chOff x="672" y="533"/>
            <a:chExt cx="4560" cy="2117"/>
          </a:xfrm>
        </p:grpSpPr>
        <p:graphicFrame>
          <p:nvGraphicFramePr>
            <p:cNvPr id="12292" name="对象 12291"/>
            <p:cNvGraphicFramePr/>
            <p:nvPr/>
          </p:nvGraphicFramePr>
          <p:xfrm>
            <a:off x="1536" y="533"/>
            <a:ext cx="1374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825500" imgH="457200" progId="Equation.3">
                    <p:embed/>
                  </p:oleObj>
                </mc:Choice>
                <mc:Fallback>
                  <p:oleObj name="" r:id="rId1" imgW="825500" imgH="457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6" y="533"/>
                          <a:ext cx="1374" cy="763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7C80"/>
                            </a:gs>
                            <a:gs pos="50000">
                              <a:srgbClr val="FFFFFF"/>
                            </a:gs>
                            <a:gs pos="100000">
                              <a:srgbClr val="FF7C80"/>
                            </a:gs>
                          </a:gsLst>
                          <a:lin ang="5400000" scaled="1"/>
                          <a:tileRect/>
                        </a:gradFill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矩形 12297"/>
            <p:cNvSpPr/>
            <p:nvPr/>
          </p:nvSpPr>
          <p:spPr>
            <a:xfrm>
              <a:off x="672" y="1504"/>
              <a:ext cx="219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长度收缩     </a:t>
              </a:r>
              <a:r>
                <a:rPr lang="zh-CN" altLang="en-US" sz="32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600" i="1">
                  <a:latin typeface="Times New Roman" panose="02020603050405020304" pitchFamily="18" charset="0"/>
                </a:rPr>
                <a:t>l</a:t>
              </a:r>
              <a:r>
                <a:rPr lang="en-US" altLang="zh-CN" sz="3600">
                  <a:latin typeface="Times New Roman" panose="02020603050405020304" pitchFamily="18" charset="0"/>
                </a:rPr>
                <a:t>&lt;</a:t>
              </a:r>
              <a:r>
                <a:rPr lang="en-US" altLang="zh-CN" sz="3600" i="1">
                  <a:latin typeface="Times New Roman" panose="02020603050405020304" pitchFamily="18" charset="0"/>
                </a:rPr>
                <a:t>l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0</a:t>
              </a:r>
              <a:endParaRPr lang="en-US" altLang="zh-CN" sz="36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295" name="圆柱形 12294"/>
            <p:cNvSpPr/>
            <p:nvPr/>
          </p:nvSpPr>
          <p:spPr>
            <a:xfrm rot="5411147">
              <a:off x="4105" y="23"/>
              <a:ext cx="238" cy="1728"/>
            </a:xfrm>
            <a:prstGeom prst="can">
              <a:avLst>
                <a:gd name="adj" fmla="val 42352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sy="50000" kx="-2453608" rotWithShape="0">
                <a:srgbClr val="808080"/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2296" name="圆柱形 12295"/>
            <p:cNvSpPr/>
            <p:nvPr/>
          </p:nvSpPr>
          <p:spPr>
            <a:xfrm rot="5411147">
              <a:off x="3674" y="980"/>
              <a:ext cx="235" cy="864"/>
            </a:xfrm>
            <a:prstGeom prst="can">
              <a:avLst>
                <a:gd name="adj" fmla="val 35625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sy="50000" kx="-2453608" rotWithShape="0">
                <a:srgbClr val="808080"/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2297" name="直接连接符 12296"/>
            <p:cNvSpPr/>
            <p:nvPr/>
          </p:nvSpPr>
          <p:spPr>
            <a:xfrm>
              <a:off x="4176" y="1440"/>
              <a:ext cx="576" cy="0"/>
            </a:xfrm>
            <a:prstGeom prst="line">
              <a:avLst/>
            </a:prstGeom>
            <a:ln w="38100" cap="flat" cmpd="sng">
              <a:solidFill>
                <a:srgbClr val="EC2D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8" name="矩形 12317"/>
            <p:cNvSpPr/>
            <p:nvPr/>
          </p:nvSpPr>
          <p:spPr>
            <a:xfrm>
              <a:off x="4800" y="1296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2322" name="矩形 12321"/>
            <p:cNvSpPr/>
            <p:nvPr/>
          </p:nvSpPr>
          <p:spPr>
            <a:xfrm>
              <a:off x="687" y="1824"/>
              <a:ext cx="4545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如将物体固定于   </a:t>
              </a:r>
              <a:r>
                <a:rPr lang="zh-CN" altLang="en-US" sz="3200" b="1">
                  <a:latin typeface="Times New Roman" panose="02020603050405020304" pitchFamily="18" charset="0"/>
                </a:rPr>
                <a:t>系</a:t>
              </a:r>
              <a:r>
                <a:rPr lang="en-US" altLang="zh-CN" sz="3200" b="1">
                  <a:latin typeface="宋体" panose="02010600030101010101" pitchFamily="2" charset="-122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由    系测量</a:t>
              </a:r>
              <a:r>
                <a:rPr lang="en-US" altLang="zh-CN" sz="3200" b="1">
                  <a:latin typeface="宋体" panose="02010600030101010101" pitchFamily="2" charset="-122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同样出现长度收缩现象</a:t>
              </a:r>
              <a:r>
                <a:rPr lang="en-US" altLang="zh-CN" sz="3200" b="1">
                  <a:latin typeface="Times New Roman" panose="02020603050405020304" pitchFamily="18" charset="0"/>
                </a:rPr>
                <a:t>.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24" name="对象 12323"/>
            <p:cNvGraphicFramePr/>
            <p:nvPr/>
          </p:nvGraphicFramePr>
          <p:xfrm>
            <a:off x="3658" y="1920"/>
            <a:ext cx="27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152400" imgH="177800" progId="Equation.3">
                    <p:embed/>
                  </p:oleObj>
                </mc:Choice>
                <mc:Fallback>
                  <p:oleObj name="" r:id="rId3" imgW="152400" imgH="1778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58" y="1920"/>
                          <a:ext cx="278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5" name="对象 12324"/>
            <p:cNvGraphicFramePr/>
            <p:nvPr/>
          </p:nvGraphicFramePr>
          <p:xfrm>
            <a:off x="2792" y="1920"/>
            <a:ext cx="23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127000" imgH="177165" progId="Equation.3">
                    <p:embed/>
                  </p:oleObj>
                </mc:Choice>
                <mc:Fallback>
                  <p:oleObj name="" r:id="rId5" imgW="127000" imgH="17716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92" y="1920"/>
                          <a:ext cx="232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6" name="文本框 12325"/>
          <p:cNvSpPr txBox="1"/>
          <p:nvPr/>
        </p:nvSpPr>
        <p:spPr>
          <a:xfrm>
            <a:off x="827088" y="5084763"/>
            <a:ext cx="7391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物体在运动方向上长度收缩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3" grpId="0"/>
      <p:bldP spid="123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8475" name="组合 18474"/>
          <p:cNvGrpSpPr/>
          <p:nvPr/>
        </p:nvGrpSpPr>
        <p:grpSpPr>
          <a:xfrm>
            <a:off x="838200" y="908050"/>
            <a:ext cx="7315200" cy="2428875"/>
            <a:chOff x="528" y="572"/>
            <a:chExt cx="4608" cy="1530"/>
          </a:xfrm>
        </p:grpSpPr>
        <p:sp>
          <p:nvSpPr>
            <p:cNvPr id="18437" name="文本框 18436"/>
            <p:cNvSpPr txBox="1"/>
            <p:nvPr/>
          </p:nvSpPr>
          <p:spPr>
            <a:xfrm>
              <a:off x="528" y="572"/>
              <a:ext cx="4608" cy="15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   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设想有一光子火箭，   相对于地球以速率                   直线飞行，若以火箭为参考系测得火箭长度为 </a:t>
              </a:r>
              <a:r>
                <a:rPr lang="en-US" altLang="zh-CN" sz="3200">
                  <a:latin typeface="Times New Roman" panose="02020603050405020304" pitchFamily="18" charset="0"/>
                </a:rPr>
                <a:t>15 m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，问以地球为参考系，此火箭有多长 ？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38" name="对象 18437"/>
            <p:cNvGraphicFramePr/>
            <p:nvPr/>
          </p:nvGraphicFramePr>
          <p:xfrm>
            <a:off x="2208" y="1042"/>
            <a:ext cx="11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989965" imgH="241300" progId="Equation.3">
                    <p:embed/>
                  </p:oleObj>
                </mc:Choice>
                <mc:Fallback>
                  <p:oleObj name="" r:id="rId1" imgW="989965" imgH="2413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08" y="1042"/>
                          <a:ext cx="112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72" name="组合 18471"/>
          <p:cNvGrpSpPr/>
          <p:nvPr/>
        </p:nvGrpSpPr>
        <p:grpSpPr>
          <a:xfrm>
            <a:off x="4953000" y="4149725"/>
            <a:ext cx="3429000" cy="1501775"/>
            <a:chOff x="3243" y="1706"/>
            <a:chExt cx="2517" cy="946"/>
          </a:xfrm>
        </p:grpSpPr>
        <p:graphicFrame>
          <p:nvGraphicFramePr>
            <p:cNvPr id="18440" name="对象 18439"/>
            <p:cNvGraphicFramePr/>
            <p:nvPr/>
          </p:nvGraphicFramePr>
          <p:xfrm>
            <a:off x="3243" y="1706"/>
            <a:ext cx="25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3" imgW="177800" imgH="240665" progId="Equation.3">
                    <p:embed/>
                  </p:oleObj>
                </mc:Choice>
                <mc:Fallback>
                  <p:oleObj name="" r:id="rId3" imgW="177800" imgH="240665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43" y="1706"/>
                          <a:ext cx="253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对象 18440"/>
            <p:cNvGraphicFramePr/>
            <p:nvPr/>
          </p:nvGraphicFramePr>
          <p:xfrm>
            <a:off x="3243" y="2323"/>
            <a:ext cx="20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139700" imgH="190500" progId="Equation.3">
                    <p:embed/>
                  </p:oleObj>
                </mc:Choice>
                <mc:Fallback>
                  <p:oleObj name="" r:id="rId5" imgW="139700" imgH="1905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43" y="2323"/>
                          <a:ext cx="205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文本框 18441"/>
            <p:cNvSpPr txBox="1"/>
            <p:nvPr/>
          </p:nvSpPr>
          <p:spPr>
            <a:xfrm>
              <a:off x="4051" y="1750"/>
              <a:ext cx="1709" cy="377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火箭参照系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3" name="文本框 18442"/>
            <p:cNvSpPr txBox="1"/>
            <p:nvPr/>
          </p:nvSpPr>
          <p:spPr>
            <a:xfrm>
              <a:off x="4059" y="2275"/>
              <a:ext cx="1701" cy="377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地面参照系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4" name="右箭头 18443"/>
            <p:cNvSpPr/>
            <p:nvPr/>
          </p:nvSpPr>
          <p:spPr>
            <a:xfrm>
              <a:off x="3475" y="1894"/>
              <a:ext cx="480" cy="144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rgbClr val="FCE0FA"/>
            </a:solidFill>
            <a:ln w="1905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5" name="右箭头 18444"/>
            <p:cNvSpPr/>
            <p:nvPr/>
          </p:nvSpPr>
          <p:spPr>
            <a:xfrm>
              <a:off x="3474" y="2371"/>
              <a:ext cx="480" cy="144"/>
            </a:xfrm>
            <a:prstGeom prst="rightArrow">
              <a:avLst>
                <a:gd name="adj1" fmla="val 50000"/>
                <a:gd name="adj2" fmla="val 109722"/>
              </a:avLst>
            </a:prstGeom>
            <a:solidFill>
              <a:schemeClr val="accent1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451" name="组合 18450"/>
          <p:cNvGrpSpPr/>
          <p:nvPr/>
        </p:nvGrpSpPr>
        <p:grpSpPr>
          <a:xfrm>
            <a:off x="882650" y="3933825"/>
            <a:ext cx="3976688" cy="2286000"/>
            <a:chOff x="336" y="1488"/>
            <a:chExt cx="2784" cy="1440"/>
          </a:xfrm>
        </p:grpSpPr>
        <p:sp>
          <p:nvSpPr>
            <p:cNvPr id="18452" name="矩形 18451"/>
            <p:cNvSpPr/>
            <p:nvPr/>
          </p:nvSpPr>
          <p:spPr>
            <a:xfrm>
              <a:off x="336" y="1488"/>
              <a:ext cx="2784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3" name="燕尾形 18452"/>
            <p:cNvSpPr/>
            <p:nvPr/>
          </p:nvSpPr>
          <p:spPr>
            <a:xfrm>
              <a:off x="1008" y="2256"/>
              <a:ext cx="1190" cy="288"/>
            </a:xfrm>
            <a:prstGeom prst="chevron">
              <a:avLst>
                <a:gd name="adj" fmla="val 129161"/>
              </a:avLst>
            </a:prstGeom>
            <a:gradFill rotWithShape="0">
              <a:gsLst>
                <a:gs pos="0">
                  <a:schemeClr val="accent1">
                    <a:gamma/>
                    <a:shade val="5607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lin ang="5400000" scaled="1"/>
              <a:tileRect/>
            </a:gra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4" name="直接连接符 18453"/>
            <p:cNvSpPr/>
            <p:nvPr/>
          </p:nvSpPr>
          <p:spPr>
            <a:xfrm flipV="1">
              <a:off x="2217" y="1907"/>
              <a:ext cx="0" cy="64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8455" name="直接连接符 18454"/>
            <p:cNvSpPr/>
            <p:nvPr/>
          </p:nvSpPr>
          <p:spPr>
            <a:xfrm flipH="1">
              <a:off x="1027" y="2112"/>
              <a:ext cx="1190" cy="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18456" name="对象 18455"/>
            <p:cNvGraphicFramePr/>
            <p:nvPr/>
          </p:nvGraphicFramePr>
          <p:xfrm>
            <a:off x="1190" y="1776"/>
            <a:ext cx="91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901065" imgH="330200" progId="Equation.3">
                    <p:embed/>
                  </p:oleObj>
                </mc:Choice>
                <mc:Fallback>
                  <p:oleObj name="" r:id="rId7" imgW="901065" imgH="330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90" y="1776"/>
                          <a:ext cx="91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7" name="直接连接符 18456"/>
            <p:cNvSpPr/>
            <p:nvPr/>
          </p:nvSpPr>
          <p:spPr>
            <a:xfrm>
              <a:off x="2256" y="2400"/>
              <a:ext cx="425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18458" name="对象 18457"/>
            <p:cNvGraphicFramePr/>
            <p:nvPr/>
          </p:nvGraphicFramePr>
          <p:xfrm>
            <a:off x="2448" y="2112"/>
            <a:ext cx="21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9" imgW="177800" imgH="227965" progId="Equation.3">
                    <p:embed/>
                  </p:oleObj>
                </mc:Choice>
                <mc:Fallback>
                  <p:oleObj name="" r:id="rId9" imgW="177800" imgH="227965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48" y="2112"/>
                          <a:ext cx="215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直接连接符 18458"/>
            <p:cNvSpPr/>
            <p:nvPr/>
          </p:nvSpPr>
          <p:spPr>
            <a:xfrm>
              <a:off x="1027" y="2556"/>
              <a:ext cx="178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8460" name="直接连接符 18459"/>
            <p:cNvSpPr/>
            <p:nvPr/>
          </p:nvSpPr>
          <p:spPr>
            <a:xfrm flipV="1">
              <a:off x="1027" y="1629"/>
              <a:ext cx="0" cy="9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8461" name="直接连接符 18460"/>
            <p:cNvSpPr/>
            <p:nvPr/>
          </p:nvSpPr>
          <p:spPr>
            <a:xfrm flipV="1">
              <a:off x="624" y="1632"/>
              <a:ext cx="0" cy="111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8462" name="直接连接符 18461"/>
            <p:cNvSpPr/>
            <p:nvPr/>
          </p:nvSpPr>
          <p:spPr>
            <a:xfrm flipV="1">
              <a:off x="627" y="2736"/>
              <a:ext cx="2230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18463" name="对象 18462"/>
            <p:cNvGraphicFramePr/>
            <p:nvPr/>
          </p:nvGraphicFramePr>
          <p:xfrm>
            <a:off x="2832" y="2592"/>
            <a:ext cx="19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1" imgW="177800" imgH="189865" progId="Equation.3">
                    <p:embed/>
                  </p:oleObj>
                </mc:Choice>
                <mc:Fallback>
                  <p:oleObj name="" r:id="rId11" imgW="177800" imgH="189865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32" y="2592"/>
                          <a:ext cx="197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4" name="对象 18463"/>
            <p:cNvGraphicFramePr/>
            <p:nvPr/>
          </p:nvGraphicFramePr>
          <p:xfrm>
            <a:off x="2806" y="2256"/>
            <a:ext cx="2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3" imgW="215900" imgH="241300" progId="Equation.3">
                    <p:embed/>
                  </p:oleObj>
                </mc:Choice>
                <mc:Fallback>
                  <p:oleObj name="" r:id="rId13" imgW="215900" imgH="2413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06" y="2256"/>
                          <a:ext cx="26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5" name="对象 18464"/>
            <p:cNvGraphicFramePr/>
            <p:nvPr/>
          </p:nvGraphicFramePr>
          <p:xfrm>
            <a:off x="672" y="1632"/>
            <a:ext cx="21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5" imgW="190500" imgH="241300" progId="Equation.3">
                    <p:embed/>
                  </p:oleObj>
                </mc:Choice>
                <mc:Fallback>
                  <p:oleObj name="" r:id="rId15" imgW="190500" imgH="2413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2" y="1632"/>
                          <a:ext cx="212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6" name="对象 18465"/>
            <p:cNvGraphicFramePr/>
            <p:nvPr/>
          </p:nvGraphicFramePr>
          <p:xfrm>
            <a:off x="1065" y="1557"/>
            <a:ext cx="27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7" imgW="228600" imgH="292100" progId="Equation.3">
                    <p:embed/>
                  </p:oleObj>
                </mc:Choice>
                <mc:Fallback>
                  <p:oleObj name="" r:id="rId17" imgW="228600" imgH="2921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65" y="1557"/>
                          <a:ext cx="279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7" name="对象 18466"/>
            <p:cNvGraphicFramePr/>
            <p:nvPr/>
          </p:nvGraphicFramePr>
          <p:xfrm>
            <a:off x="384" y="2592"/>
            <a:ext cx="18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9" imgW="165100" imgH="190500" progId="Equation.3">
                    <p:embed/>
                  </p:oleObj>
                </mc:Choice>
                <mc:Fallback>
                  <p:oleObj name="" r:id="rId19" imgW="165100" imgH="1905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4" y="2592"/>
                          <a:ext cx="18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8" name="对象 18467"/>
            <p:cNvGraphicFramePr/>
            <p:nvPr/>
          </p:nvGraphicFramePr>
          <p:xfrm>
            <a:off x="768" y="2400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21" imgW="203200" imgH="241300" progId="Equation.3">
                    <p:embed/>
                  </p:oleObj>
                </mc:Choice>
                <mc:Fallback>
                  <p:oleObj name="" r:id="rId21" imgW="203200" imgH="2413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68" y="2400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9" name="组合 18468"/>
            <p:cNvGrpSpPr/>
            <p:nvPr/>
          </p:nvGrpSpPr>
          <p:grpSpPr>
            <a:xfrm>
              <a:off x="1728" y="2304"/>
              <a:ext cx="213" cy="192"/>
              <a:chOff x="171" y="3408"/>
              <a:chExt cx="213" cy="192"/>
            </a:xfrm>
          </p:grpSpPr>
          <p:sp>
            <p:nvSpPr>
              <p:cNvPr id="18470" name="椭圆 18469"/>
              <p:cNvSpPr/>
              <p:nvPr/>
            </p:nvSpPr>
            <p:spPr>
              <a:xfrm>
                <a:off x="192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71" name="任意多边形 18470"/>
              <p:cNvSpPr/>
              <p:nvPr/>
            </p:nvSpPr>
            <p:spPr>
              <a:xfrm>
                <a:off x="171" y="3415"/>
                <a:ext cx="213" cy="185"/>
              </a:xfrm>
              <a:custGeom>
                <a:avLst/>
                <a:gdLst>
                  <a:gd name="txL" fmla="*/ 3163 w 21600"/>
                  <a:gd name="txT" fmla="*/ 3163 h 21600"/>
                  <a:gd name="txR" fmla="*/ 18437 w 21600"/>
                  <a:gd name="txB" fmla="*/ 18437 h 21600"/>
                </a:gdLst>
                <a:ahLst/>
                <a:cxnLst>
                  <a:cxn ang="270">
                    <a:pos x="10800" y="0"/>
                  </a:cxn>
                  <a:cxn ang="270">
                    <a:pos x="3163" y="3163"/>
                  </a:cxn>
                  <a:cxn ang="180">
                    <a:pos x="0" y="10800"/>
                  </a:cxn>
                  <a:cxn ang="90">
                    <a:pos x="3163" y="18437"/>
                  </a:cxn>
                  <a:cxn ang="90">
                    <a:pos x="10800" y="21600"/>
                  </a:cxn>
                  <a:cxn ang="90">
                    <a:pos x="18437" y="18437"/>
                  </a:cxn>
                  <a:cxn ang="0">
                    <a:pos x="21600" y="10800"/>
                  </a:cxn>
                  <a:cxn ang="270">
                    <a:pos x="18437" y="3163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arcTo wR="10800" hR="10800" stAng="10800000" swAng="5400000"/>
                    <a:arcTo wR="10800" hR="10800" stAng="-5400000" swAng="5400000"/>
                    <a:arcTo wR="10800" hR="10800" stAng="0" swAng="5400000"/>
                    <a:arcTo wR="10800" hR="10800" stAng="5400000" swAng="5400000"/>
                    <a:close/>
                    <a:moveTo>
                      <a:pt x="17976" y="17085"/>
                    </a:moveTo>
                    <a:arcTo wR="9540" hR="9540" stAng="-19127217" swAng="-10345599"/>
                    <a:close/>
                    <a:moveTo>
                      <a:pt x="3623" y="4514"/>
                    </a:moveTo>
                    <a:arcTo wR="9540" hR="9540" stAng="-8327184" swAng="-10345599"/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rgbClr val="99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文本框 65540"/>
          <p:cNvSpPr txBox="1"/>
          <p:nvPr/>
        </p:nvSpPr>
        <p:spPr>
          <a:xfrm>
            <a:off x="900113" y="981075"/>
            <a:ext cx="11525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解</a:t>
            </a:r>
            <a:endParaRPr lang="zh-CN" altLang="en-US" sz="32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65542" name="组合 65541"/>
          <p:cNvGrpSpPr/>
          <p:nvPr/>
        </p:nvGrpSpPr>
        <p:grpSpPr>
          <a:xfrm>
            <a:off x="2124075" y="1295400"/>
            <a:ext cx="4464050" cy="693738"/>
            <a:chOff x="1338" y="482"/>
            <a:chExt cx="2812" cy="437"/>
          </a:xfrm>
        </p:grpSpPr>
        <p:sp>
          <p:nvSpPr>
            <p:cNvPr id="65543" name="文本框 65542"/>
            <p:cNvSpPr txBox="1"/>
            <p:nvPr/>
          </p:nvSpPr>
          <p:spPr>
            <a:xfrm>
              <a:off x="1338" y="482"/>
              <a:ext cx="12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固有长度</a:t>
              </a:r>
              <a:endParaRPr lang="zh-CN" altLang="en-US" sz="32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65544" name="对象 65543"/>
            <p:cNvGraphicFramePr/>
            <p:nvPr/>
          </p:nvGraphicFramePr>
          <p:xfrm>
            <a:off x="2789" y="522"/>
            <a:ext cx="136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" imgW="608330" imgH="177800" progId="Equation.3">
                    <p:embed/>
                  </p:oleObj>
                </mc:Choice>
                <mc:Fallback>
                  <p:oleObj name="" r:id="rId1" imgW="608330" imgH="1778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89" y="522"/>
                          <a:ext cx="1361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45" name="组合 65544"/>
          <p:cNvGrpSpPr/>
          <p:nvPr/>
        </p:nvGrpSpPr>
        <p:grpSpPr>
          <a:xfrm>
            <a:off x="2124075" y="2006600"/>
            <a:ext cx="4608513" cy="846138"/>
            <a:chOff x="1338" y="981"/>
            <a:chExt cx="2903" cy="533"/>
          </a:xfrm>
        </p:grpSpPr>
        <p:sp>
          <p:nvSpPr>
            <p:cNvPr id="65546" name="文本框 65545"/>
            <p:cNvSpPr txBox="1"/>
            <p:nvPr/>
          </p:nvSpPr>
          <p:spPr>
            <a:xfrm>
              <a:off x="1338" y="1026"/>
              <a:ext cx="12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运动长度</a:t>
              </a:r>
              <a:endParaRPr lang="zh-CN" altLang="en-US" sz="32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65547" name="对象 65546"/>
            <p:cNvGraphicFramePr/>
            <p:nvPr/>
          </p:nvGraphicFramePr>
          <p:xfrm>
            <a:off x="2789" y="981"/>
            <a:ext cx="1452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3" imgW="622300" imgH="228600" progId="Equation.3">
                    <p:embed/>
                  </p:oleObj>
                </mc:Choice>
                <mc:Fallback>
                  <p:oleObj name="" r:id="rId3" imgW="622300" imgH="2286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89" y="981"/>
                          <a:ext cx="1452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8" name="对象 65547"/>
          <p:cNvGraphicFramePr/>
          <p:nvPr/>
        </p:nvGraphicFramePr>
        <p:xfrm>
          <a:off x="2051050" y="2825750"/>
          <a:ext cx="48244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1268095" imgH="215900" progId="Equation.3">
                  <p:embed/>
                </p:oleObj>
              </mc:Choice>
              <mc:Fallback>
                <p:oleObj name="" r:id="rId5" imgW="1268095" imgH="2159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2825750"/>
                        <a:ext cx="4824413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0" name="组合 65549"/>
          <p:cNvGrpSpPr/>
          <p:nvPr/>
        </p:nvGrpSpPr>
        <p:grpSpPr>
          <a:xfrm>
            <a:off x="5003800" y="4005263"/>
            <a:ext cx="3313113" cy="647700"/>
            <a:chOff x="3198" y="2523"/>
            <a:chExt cx="2177" cy="408"/>
          </a:xfrm>
        </p:grpSpPr>
        <p:graphicFrame>
          <p:nvGraphicFramePr>
            <p:cNvPr id="65551" name="对象 65550"/>
            <p:cNvGraphicFramePr/>
            <p:nvPr/>
          </p:nvGraphicFramePr>
          <p:xfrm>
            <a:off x="3198" y="2523"/>
            <a:ext cx="34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127000" imgH="151765" progId="Equation.3">
                    <p:embed/>
                  </p:oleObj>
                </mc:Choice>
                <mc:Fallback>
                  <p:oleObj name="" r:id="rId7" imgW="127000" imgH="15176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98" y="2523"/>
                          <a:ext cx="340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2" name="右箭头 65551"/>
            <p:cNvSpPr/>
            <p:nvPr/>
          </p:nvSpPr>
          <p:spPr>
            <a:xfrm>
              <a:off x="3470" y="2659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53" name="文本框 65552"/>
            <p:cNvSpPr txBox="1"/>
            <p:nvPr/>
          </p:nvSpPr>
          <p:spPr>
            <a:xfrm>
              <a:off x="3833" y="2523"/>
              <a:ext cx="1542" cy="371"/>
            </a:xfrm>
            <a:prstGeom prst="rect">
              <a:avLst/>
            </a:prstGeom>
            <a:noFill/>
            <a:ln w="9525" cap="rnd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火箭参照系</a:t>
              </a:r>
              <a:endParaRPr lang="zh-CN" altLang="en-US" sz="3200" b="1">
                <a:latin typeface="Arial" panose="020B0604020202020204" pitchFamily="34" charset="0"/>
              </a:endParaRPr>
            </a:p>
          </p:txBody>
        </p:sp>
      </p:grpSp>
      <p:grpSp>
        <p:nvGrpSpPr>
          <p:cNvPr id="65554" name="组合 65553"/>
          <p:cNvGrpSpPr/>
          <p:nvPr/>
        </p:nvGrpSpPr>
        <p:grpSpPr>
          <a:xfrm>
            <a:off x="5076825" y="5084763"/>
            <a:ext cx="3240088" cy="720725"/>
            <a:chOff x="3198" y="3203"/>
            <a:chExt cx="2177" cy="454"/>
          </a:xfrm>
        </p:grpSpPr>
        <p:graphicFrame>
          <p:nvGraphicFramePr>
            <p:cNvPr id="65555" name="对象 65554"/>
            <p:cNvGraphicFramePr/>
            <p:nvPr/>
          </p:nvGraphicFramePr>
          <p:xfrm>
            <a:off x="3198" y="3249"/>
            <a:ext cx="27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101600" imgH="152400" progId="Equation.3">
                    <p:embed/>
                  </p:oleObj>
                </mc:Choice>
                <mc:Fallback>
                  <p:oleObj name="" r:id="rId9" imgW="101600" imgH="1524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98" y="3249"/>
                          <a:ext cx="272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6" name="右箭头 65555"/>
            <p:cNvSpPr/>
            <p:nvPr/>
          </p:nvSpPr>
          <p:spPr>
            <a:xfrm>
              <a:off x="3470" y="3384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CC99FF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57" name="文本框 65556"/>
            <p:cNvSpPr txBox="1"/>
            <p:nvPr/>
          </p:nvSpPr>
          <p:spPr>
            <a:xfrm>
              <a:off x="3833" y="3203"/>
              <a:ext cx="1542" cy="371"/>
            </a:xfrm>
            <a:prstGeom prst="rect">
              <a:avLst/>
            </a:prstGeom>
            <a:noFill/>
            <a:ln w="9525" cap="rnd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地面参照系</a:t>
              </a:r>
              <a:endParaRPr lang="zh-CN" altLang="en-US" sz="3200" b="1">
                <a:latin typeface="Arial" panose="020B0604020202020204" pitchFamily="34" charset="0"/>
              </a:endParaRPr>
            </a:p>
          </p:txBody>
        </p:sp>
      </p:grpSp>
      <p:grpSp>
        <p:nvGrpSpPr>
          <p:cNvPr id="65558" name="组合 65557"/>
          <p:cNvGrpSpPr/>
          <p:nvPr/>
        </p:nvGrpSpPr>
        <p:grpSpPr>
          <a:xfrm>
            <a:off x="900113" y="3860800"/>
            <a:ext cx="3959225" cy="2305050"/>
            <a:chOff x="567" y="2432"/>
            <a:chExt cx="2494" cy="1452"/>
          </a:xfrm>
        </p:grpSpPr>
        <p:pic>
          <p:nvPicPr>
            <p:cNvPr id="65559" name="图片 65558" descr="31"/>
            <p:cNvPicPr>
              <a:picLocks noChangeAspect="1"/>
            </p:cNvPicPr>
            <p:nvPr/>
          </p:nvPicPr>
          <p:blipFill>
            <a:blip r:embed="rId11"/>
            <a:srcRect l="2829" t="55170" r="45299" b="276"/>
            <a:stretch>
              <a:fillRect/>
            </a:stretch>
          </p:blipFill>
          <p:spPr>
            <a:xfrm>
              <a:off x="567" y="2432"/>
              <a:ext cx="2494" cy="14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5560" name="矩形 65559"/>
            <p:cNvSpPr/>
            <p:nvPr/>
          </p:nvSpPr>
          <p:spPr>
            <a:xfrm>
              <a:off x="2381" y="2931"/>
              <a:ext cx="363" cy="18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61" name="直接连接符 65560"/>
            <p:cNvSpPr/>
            <p:nvPr/>
          </p:nvSpPr>
          <p:spPr>
            <a:xfrm>
              <a:off x="2449" y="3113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0551" name="组合 20550"/>
          <p:cNvGrpSpPr/>
          <p:nvPr/>
        </p:nvGrpSpPr>
        <p:grpSpPr>
          <a:xfrm>
            <a:off x="838200" y="765175"/>
            <a:ext cx="7837488" cy="3019425"/>
            <a:chOff x="528" y="482"/>
            <a:chExt cx="4937" cy="1902"/>
          </a:xfrm>
        </p:grpSpPr>
        <p:sp>
          <p:nvSpPr>
            <p:cNvPr id="20485" name="文本框 20484"/>
            <p:cNvSpPr txBox="1"/>
            <p:nvPr/>
          </p:nvSpPr>
          <p:spPr>
            <a:xfrm>
              <a:off x="528" y="482"/>
              <a:ext cx="4937" cy="18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长为 </a:t>
              </a:r>
              <a:r>
                <a:rPr lang="en-US" altLang="zh-CN" sz="3200">
                  <a:latin typeface="Times New Roman" panose="02020603050405020304" pitchFamily="18" charset="0"/>
                </a:rPr>
                <a:t>1 m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的棒静止地放在                平面内，在     系的观察者测得此棒与         轴成        角，试问从 </a:t>
              </a:r>
              <a:r>
                <a:rPr lang="en-US" altLang="zh-CN" sz="3200"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系的观察者来看，此棒的长度以及棒与</a:t>
              </a:r>
              <a:r>
                <a:rPr lang="zh-CN" altLang="en-US" sz="32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i="1">
                  <a:latin typeface="Times New Roman" panose="02020603050405020304" pitchFamily="18" charset="0"/>
                </a:rPr>
                <a:t>Ox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轴的夹角是多少？设     系相对 </a:t>
              </a:r>
              <a:r>
                <a:rPr lang="en-US" altLang="zh-CN" sz="3200">
                  <a:latin typeface="Times New Roman" panose="02020603050405020304" pitchFamily="18" charset="0"/>
                </a:rPr>
                <a:t>S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系的运动速度                       </a:t>
              </a:r>
              <a:r>
                <a:rPr lang="en-US" altLang="zh-CN" sz="3200" b="1">
                  <a:latin typeface="Times New Roman" panose="02020603050405020304" pitchFamily="18" charset="0"/>
                </a:rPr>
                <a:t>.                        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86" name="对象 20485"/>
            <p:cNvGraphicFramePr/>
            <p:nvPr/>
          </p:nvGraphicFramePr>
          <p:xfrm>
            <a:off x="3878" y="2016"/>
            <a:ext cx="116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" imgW="1053465" imgH="342900" progId="Equation.3">
                    <p:embed/>
                  </p:oleObj>
                </mc:Choice>
                <mc:Fallback>
                  <p:oleObj name="" r:id="rId1" imgW="1053465" imgH="3429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78" y="2016"/>
                          <a:ext cx="1167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对象 20486"/>
            <p:cNvGraphicFramePr/>
            <p:nvPr/>
          </p:nvGraphicFramePr>
          <p:xfrm>
            <a:off x="1133" y="1253"/>
            <a:ext cx="38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" imgW="367665" imgH="317500" progId="Equation.3">
                    <p:embed/>
                  </p:oleObj>
                </mc:Choice>
                <mc:Fallback>
                  <p:oleObj name="" r:id="rId3" imgW="367665" imgH="3175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33" y="1253"/>
                          <a:ext cx="385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对象 20487"/>
            <p:cNvGraphicFramePr/>
            <p:nvPr/>
          </p:nvGraphicFramePr>
          <p:xfrm>
            <a:off x="4473" y="568"/>
            <a:ext cx="75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5" imgW="673100" imgH="292100" progId="Equation.3">
                    <p:embed/>
                  </p:oleObj>
                </mc:Choice>
                <mc:Fallback>
                  <p:oleObj name="" r:id="rId5" imgW="673100" imgH="2921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73" y="568"/>
                          <a:ext cx="759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对象 20488"/>
            <p:cNvGraphicFramePr/>
            <p:nvPr/>
          </p:nvGraphicFramePr>
          <p:xfrm>
            <a:off x="4728" y="960"/>
            <a:ext cx="45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7" imgW="457200" imgH="241300" progId="Equation.3">
                    <p:embed/>
                  </p:oleObj>
                </mc:Choice>
                <mc:Fallback>
                  <p:oleObj name="" r:id="rId7" imgW="457200" imgH="241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8" y="960"/>
                          <a:ext cx="456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对象 20489"/>
            <p:cNvGraphicFramePr/>
            <p:nvPr/>
          </p:nvGraphicFramePr>
          <p:xfrm>
            <a:off x="923" y="2053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152400" imgH="177800" progId="Equation.3">
                    <p:embed/>
                  </p:oleObj>
                </mc:Choice>
                <mc:Fallback>
                  <p:oleObj name="" r:id="rId9" imgW="152400" imgH="1778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3" y="2053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对象 20490"/>
            <p:cNvGraphicFramePr/>
            <p:nvPr/>
          </p:nvGraphicFramePr>
          <p:xfrm>
            <a:off x="1930" y="960"/>
            <a:ext cx="2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1" imgW="152400" imgH="177800" progId="Equation.3">
                    <p:embed/>
                  </p:oleObj>
                </mc:Choice>
                <mc:Fallback>
                  <p:oleObj name="" r:id="rId11" imgW="152400" imgH="1778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30" y="960"/>
                          <a:ext cx="24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9" name="组合 20518"/>
          <p:cNvGrpSpPr/>
          <p:nvPr/>
        </p:nvGrpSpPr>
        <p:grpSpPr>
          <a:xfrm>
            <a:off x="914400" y="3963988"/>
            <a:ext cx="3581400" cy="2057400"/>
            <a:chOff x="240" y="1632"/>
            <a:chExt cx="2256" cy="1296"/>
          </a:xfrm>
        </p:grpSpPr>
        <p:sp>
          <p:nvSpPr>
            <p:cNvPr id="20520" name="矩形 20519"/>
            <p:cNvSpPr/>
            <p:nvPr/>
          </p:nvSpPr>
          <p:spPr>
            <a:xfrm>
              <a:off x="240" y="1632"/>
              <a:ext cx="2256" cy="129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1" name="矩形 20520"/>
            <p:cNvSpPr/>
            <p:nvPr/>
          </p:nvSpPr>
          <p:spPr>
            <a:xfrm rot="-2554831">
              <a:off x="1129" y="2336"/>
              <a:ext cx="790" cy="55"/>
            </a:xfrm>
            <a:prstGeom prst="rect">
              <a:avLst/>
            </a:prstGeom>
            <a:gradFill rotWithShape="0">
              <a:gsLst>
                <a:gs pos="0">
                  <a:srgbClr val="CCCC00">
                    <a:gamma/>
                    <a:shade val="46275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46275"/>
                    <a:invGamma/>
                  </a:srgbClr>
                </a:gs>
              </a:gsLst>
              <a:lin ang="2700000" scaled="1"/>
              <a:tileRect/>
            </a:gradFill>
            <a:ln w="19050" cap="flat" cmpd="sng">
              <a:solidFill>
                <a:srgbClr val="8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2" name="任意多边形 20521"/>
            <p:cNvSpPr/>
            <p:nvPr/>
          </p:nvSpPr>
          <p:spPr>
            <a:xfrm>
              <a:off x="1488" y="2448"/>
              <a:ext cx="56" cy="192"/>
            </a:xfrm>
            <a:custGeom>
              <a:avLst/>
              <a:gdLst/>
              <a:ahLst/>
              <a:cxnLst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0523" name="对象 20522"/>
            <p:cNvGraphicFramePr/>
            <p:nvPr/>
          </p:nvGraphicFramePr>
          <p:xfrm>
            <a:off x="1536" y="2352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3" imgW="254000" imgH="279400" progId="Equation.3">
                    <p:embed/>
                  </p:oleObj>
                </mc:Choice>
                <mc:Fallback>
                  <p:oleObj name="" r:id="rId13" imgW="254000" imgH="2794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36" y="2352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4" name="直接连接符 20523"/>
            <p:cNvSpPr/>
            <p:nvPr/>
          </p:nvSpPr>
          <p:spPr>
            <a:xfrm>
              <a:off x="912" y="2016"/>
              <a:ext cx="28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0525" name="对象 20524"/>
            <p:cNvGraphicFramePr/>
            <p:nvPr/>
          </p:nvGraphicFramePr>
          <p:xfrm>
            <a:off x="1200" y="1824"/>
            <a:ext cx="18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5" imgW="177800" imgH="227965" progId="Equation.3">
                    <p:embed/>
                  </p:oleObj>
                </mc:Choice>
                <mc:Fallback>
                  <p:oleObj name="" r:id="rId15" imgW="177800" imgH="227965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00" y="1824"/>
                          <a:ext cx="181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6" name="直接连接符 20525"/>
            <p:cNvSpPr/>
            <p:nvPr/>
          </p:nvSpPr>
          <p:spPr>
            <a:xfrm flipV="1">
              <a:off x="912" y="1872"/>
              <a:ext cx="0" cy="9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527" name="直接连接符 20526"/>
            <p:cNvSpPr/>
            <p:nvPr/>
          </p:nvSpPr>
          <p:spPr>
            <a:xfrm flipV="1">
              <a:off x="528" y="1872"/>
              <a:ext cx="0" cy="9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528" name="直接连接符 20527"/>
            <p:cNvSpPr/>
            <p:nvPr/>
          </p:nvSpPr>
          <p:spPr>
            <a:xfrm>
              <a:off x="528" y="2784"/>
              <a:ext cx="18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0529" name="对象 20528"/>
            <p:cNvGraphicFramePr/>
            <p:nvPr/>
          </p:nvGraphicFramePr>
          <p:xfrm>
            <a:off x="2256" y="2544"/>
            <a:ext cx="19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7" imgW="177800" imgH="189865" progId="Equation.3">
                    <p:embed/>
                  </p:oleObj>
                </mc:Choice>
                <mc:Fallback>
                  <p:oleObj name="" r:id="rId17" imgW="177800" imgH="189865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56" y="2544"/>
                          <a:ext cx="197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0" name="对象 20529"/>
            <p:cNvGraphicFramePr/>
            <p:nvPr/>
          </p:nvGraphicFramePr>
          <p:xfrm>
            <a:off x="2078" y="2496"/>
            <a:ext cx="22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9" imgW="215900" imgH="241300" progId="Equation.3">
                    <p:embed/>
                  </p:oleObj>
                </mc:Choice>
                <mc:Fallback>
                  <p:oleObj name="" r:id="rId19" imgW="215900" imgH="2413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78" y="2496"/>
                          <a:ext cx="22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1" name="对象 20530"/>
            <p:cNvGraphicFramePr/>
            <p:nvPr/>
          </p:nvGraphicFramePr>
          <p:xfrm>
            <a:off x="288" y="1824"/>
            <a:ext cx="17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21" imgW="190500" imgH="241300" progId="Equation.3">
                    <p:embed/>
                  </p:oleObj>
                </mc:Choice>
                <mc:Fallback>
                  <p:oleObj name="" r:id="rId21" imgW="190500" imgH="2413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88" y="1824"/>
                          <a:ext cx="177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2" name="对象 20531"/>
            <p:cNvGraphicFramePr/>
            <p:nvPr/>
          </p:nvGraphicFramePr>
          <p:xfrm>
            <a:off x="667" y="1728"/>
            <a:ext cx="20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23" imgW="228600" imgH="292100" progId="Equation.3">
                    <p:embed/>
                  </p:oleObj>
                </mc:Choice>
                <mc:Fallback>
                  <p:oleObj name="" r:id="rId23" imgW="228600" imgH="2921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67" y="1728"/>
                          <a:ext cx="202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3" name="对象 20532"/>
            <p:cNvGraphicFramePr/>
            <p:nvPr/>
          </p:nvGraphicFramePr>
          <p:xfrm>
            <a:off x="336" y="2592"/>
            <a:ext cx="18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25" imgW="165100" imgH="190500" progId="Equation.3">
                    <p:embed/>
                  </p:oleObj>
                </mc:Choice>
                <mc:Fallback>
                  <p:oleObj name="" r:id="rId25" imgW="165100" imgH="1905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36" y="2592"/>
                          <a:ext cx="18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4" name="对象 20533"/>
            <p:cNvGraphicFramePr/>
            <p:nvPr/>
          </p:nvGraphicFramePr>
          <p:xfrm>
            <a:off x="672" y="2544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27" imgW="203200" imgH="241300" progId="Equation.3">
                    <p:embed/>
                  </p:oleObj>
                </mc:Choice>
                <mc:Fallback>
                  <p:oleObj name="" r:id="rId27" imgW="203200" imgH="2413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72" y="2544"/>
                          <a:ext cx="22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5" name="直接连接符 20534"/>
            <p:cNvSpPr/>
            <p:nvPr/>
          </p:nvSpPr>
          <p:spPr>
            <a:xfrm>
              <a:off x="1248" y="2640"/>
              <a:ext cx="57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536" name="直接连接符 20535"/>
            <p:cNvSpPr/>
            <p:nvPr/>
          </p:nvSpPr>
          <p:spPr>
            <a:xfrm flipV="1">
              <a:off x="1248" y="2112"/>
              <a:ext cx="0" cy="52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0537" name="对象 20536"/>
            <p:cNvGraphicFramePr/>
            <p:nvPr/>
          </p:nvGraphicFramePr>
          <p:xfrm>
            <a:off x="1824" y="2352"/>
            <a:ext cx="25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29" imgW="254000" imgH="418465" progId="Equation.3">
                    <p:embed/>
                  </p:oleObj>
                </mc:Choice>
                <mc:Fallback>
                  <p:oleObj name="" r:id="rId29" imgW="254000" imgH="418465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824" y="2352"/>
                          <a:ext cx="256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8" name="对象 20537"/>
            <p:cNvGraphicFramePr/>
            <p:nvPr/>
          </p:nvGraphicFramePr>
          <p:xfrm>
            <a:off x="999" y="2029"/>
            <a:ext cx="24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31" imgW="266065" imgH="456565" progId="Equation.3">
                    <p:embed/>
                  </p:oleObj>
                </mc:Choice>
                <mc:Fallback>
                  <p:oleObj name="" r:id="rId31" imgW="266065" imgH="456565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999" y="2029"/>
                          <a:ext cx="243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0" name="组合 20539"/>
          <p:cNvGrpSpPr/>
          <p:nvPr/>
        </p:nvGrpSpPr>
        <p:grpSpPr>
          <a:xfrm>
            <a:off x="4787900" y="4200525"/>
            <a:ext cx="3192463" cy="1057275"/>
            <a:chOff x="3016" y="950"/>
            <a:chExt cx="2011" cy="666"/>
          </a:xfrm>
        </p:grpSpPr>
        <p:graphicFrame>
          <p:nvGraphicFramePr>
            <p:cNvPr id="20541" name="对象 20540"/>
            <p:cNvGraphicFramePr/>
            <p:nvPr/>
          </p:nvGraphicFramePr>
          <p:xfrm>
            <a:off x="4286" y="1298"/>
            <a:ext cx="74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3" imgW="672465" imgH="254000" progId="Equation.3">
                    <p:embed/>
                  </p:oleObj>
                </mc:Choice>
                <mc:Fallback>
                  <p:oleObj name="" r:id="rId33" imgW="672465" imgH="2540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286" y="1298"/>
                          <a:ext cx="741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42" name="组合 20541"/>
            <p:cNvGrpSpPr/>
            <p:nvPr/>
          </p:nvGrpSpPr>
          <p:grpSpPr>
            <a:xfrm>
              <a:off x="3016" y="950"/>
              <a:ext cx="1920" cy="666"/>
              <a:chOff x="3016" y="950"/>
              <a:chExt cx="1920" cy="666"/>
            </a:xfrm>
          </p:grpSpPr>
          <p:sp>
            <p:nvSpPr>
              <p:cNvPr id="20543" name="文本框 20542"/>
              <p:cNvSpPr txBox="1"/>
              <p:nvPr/>
            </p:nvSpPr>
            <p:spPr>
              <a:xfrm>
                <a:off x="3016" y="950"/>
                <a:ext cx="192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解   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在 </a:t>
                </a:r>
                <a:r>
                  <a:rPr lang="zh-CN" altLang="en-US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 系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544" name="对象 20543"/>
              <p:cNvGraphicFramePr/>
              <p:nvPr/>
            </p:nvGraphicFramePr>
            <p:xfrm>
              <a:off x="3238" y="1266"/>
              <a:ext cx="912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35" imgW="1015365" imgH="393700" progId="Equation.3">
                      <p:embed/>
                    </p:oleObj>
                  </mc:Choice>
                  <mc:Fallback>
                    <p:oleObj name="" r:id="rId35" imgW="1015365" imgH="393700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3238" y="1266"/>
                            <a:ext cx="912" cy="3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45" name="对象 20544"/>
              <p:cNvGraphicFramePr/>
              <p:nvPr/>
            </p:nvGraphicFramePr>
            <p:xfrm>
              <a:off x="3792" y="978"/>
              <a:ext cx="23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" r:id="rId37" imgW="215900" imgH="241300" progId="Equation.3">
                      <p:embed/>
                    </p:oleObj>
                  </mc:Choice>
                  <mc:Fallback>
                    <p:oleObj name="" r:id="rId37" imgW="215900" imgH="241300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38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92" y="978"/>
                            <a:ext cx="232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1601" name="组合 21600"/>
          <p:cNvGrpSpPr/>
          <p:nvPr/>
        </p:nvGrpSpPr>
        <p:grpSpPr>
          <a:xfrm>
            <a:off x="1003300" y="838200"/>
            <a:ext cx="6821488" cy="733425"/>
            <a:chOff x="632" y="528"/>
            <a:chExt cx="4297" cy="462"/>
          </a:xfrm>
        </p:grpSpPr>
        <p:graphicFrame>
          <p:nvGraphicFramePr>
            <p:cNvPr id="21508" name="对象 21507"/>
            <p:cNvGraphicFramePr/>
            <p:nvPr/>
          </p:nvGraphicFramePr>
          <p:xfrm>
            <a:off x="632" y="528"/>
            <a:ext cx="200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" imgW="1129030" imgH="266065" progId="Equation.3">
                    <p:embed/>
                  </p:oleObj>
                </mc:Choice>
                <mc:Fallback>
                  <p:oleObj name="" r:id="rId1" imgW="1129030" imgH="266065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32" y="528"/>
                          <a:ext cx="2000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对象 21519"/>
            <p:cNvGraphicFramePr/>
            <p:nvPr/>
          </p:nvGraphicFramePr>
          <p:xfrm>
            <a:off x="3422" y="528"/>
            <a:ext cx="150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660400" imgH="241300" progId="Equation.3">
                    <p:embed/>
                  </p:oleObj>
                </mc:Choice>
                <mc:Fallback>
                  <p:oleObj name="" r:id="rId3" imgW="660400" imgH="2413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22" y="528"/>
                          <a:ext cx="1507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03" name="组合 21602"/>
          <p:cNvGrpSpPr/>
          <p:nvPr/>
        </p:nvGrpSpPr>
        <p:grpSpPr>
          <a:xfrm>
            <a:off x="4724400" y="3587750"/>
            <a:ext cx="3657600" cy="2100263"/>
            <a:chOff x="2976" y="2260"/>
            <a:chExt cx="2304" cy="1323"/>
          </a:xfrm>
        </p:grpSpPr>
        <p:graphicFrame>
          <p:nvGraphicFramePr>
            <p:cNvPr id="21547" name="对象 21546"/>
            <p:cNvGraphicFramePr/>
            <p:nvPr/>
          </p:nvGraphicFramePr>
          <p:xfrm>
            <a:off x="3055" y="2260"/>
            <a:ext cx="2177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5" imgW="1268730" imgH="304800" progId="Equation.3">
                    <p:embed/>
                  </p:oleObj>
                </mc:Choice>
                <mc:Fallback>
                  <p:oleObj name="" r:id="rId5" imgW="1268730" imgH="3048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55" y="2260"/>
                          <a:ext cx="2177" cy="5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8" name="对象 21547"/>
            <p:cNvGraphicFramePr/>
            <p:nvPr/>
          </p:nvGraphicFramePr>
          <p:xfrm>
            <a:off x="2976" y="2820"/>
            <a:ext cx="2304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7" imgW="1346200" imgH="457200" progId="Equation.3">
                    <p:embed/>
                  </p:oleObj>
                </mc:Choice>
                <mc:Fallback>
                  <p:oleObj name="" r:id="rId7" imgW="1346200" imgH="457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76" y="2820"/>
                          <a:ext cx="2304" cy="7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02" name="组合 21601"/>
          <p:cNvGrpSpPr/>
          <p:nvPr/>
        </p:nvGrpSpPr>
        <p:grpSpPr>
          <a:xfrm>
            <a:off x="838200" y="1676400"/>
            <a:ext cx="6577013" cy="1619250"/>
            <a:chOff x="528" y="1056"/>
            <a:chExt cx="4143" cy="1020"/>
          </a:xfrm>
        </p:grpSpPr>
        <p:graphicFrame>
          <p:nvGraphicFramePr>
            <p:cNvPr id="21510" name="对象 21509"/>
            <p:cNvGraphicFramePr/>
            <p:nvPr/>
          </p:nvGraphicFramePr>
          <p:xfrm>
            <a:off x="1575" y="1075"/>
            <a:ext cx="1513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9" imgW="1090930" imgH="266065" progId="Equation.3">
                    <p:embed/>
                  </p:oleObj>
                </mc:Choice>
                <mc:Fallback>
                  <p:oleObj name="" r:id="rId9" imgW="1090930" imgH="26606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75" y="1075"/>
                          <a:ext cx="1513" cy="4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矩形 21510"/>
            <p:cNvSpPr/>
            <p:nvPr/>
          </p:nvSpPr>
          <p:spPr>
            <a:xfrm>
              <a:off x="528" y="1056"/>
              <a:ext cx="17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在 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S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系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77" name="对象 21576"/>
            <p:cNvGraphicFramePr/>
            <p:nvPr/>
          </p:nvGraphicFramePr>
          <p:xfrm>
            <a:off x="1678" y="1562"/>
            <a:ext cx="2993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1" imgW="1625600" imgH="279400" progId="Equation.3">
                    <p:embed/>
                  </p:oleObj>
                </mc:Choice>
                <mc:Fallback>
                  <p:oleObj name="" r:id="rId11" imgW="1625600" imgH="2794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78" y="1562"/>
                          <a:ext cx="2993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81" name="组合 21580"/>
          <p:cNvGrpSpPr/>
          <p:nvPr/>
        </p:nvGrpSpPr>
        <p:grpSpPr>
          <a:xfrm>
            <a:off x="914400" y="3963988"/>
            <a:ext cx="3581400" cy="2057400"/>
            <a:chOff x="240" y="1632"/>
            <a:chExt cx="2256" cy="1296"/>
          </a:xfrm>
        </p:grpSpPr>
        <p:sp>
          <p:nvSpPr>
            <p:cNvPr id="21582" name="矩形 21581"/>
            <p:cNvSpPr/>
            <p:nvPr/>
          </p:nvSpPr>
          <p:spPr>
            <a:xfrm>
              <a:off x="240" y="1632"/>
              <a:ext cx="2256" cy="129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3" name="矩形 21582"/>
            <p:cNvSpPr/>
            <p:nvPr/>
          </p:nvSpPr>
          <p:spPr>
            <a:xfrm rot="-2554831">
              <a:off x="1129" y="2336"/>
              <a:ext cx="790" cy="55"/>
            </a:xfrm>
            <a:prstGeom prst="rect">
              <a:avLst/>
            </a:prstGeom>
            <a:gradFill rotWithShape="0">
              <a:gsLst>
                <a:gs pos="0">
                  <a:srgbClr val="CCCC00">
                    <a:gamma/>
                    <a:shade val="46275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46275"/>
                    <a:invGamma/>
                  </a:srgbClr>
                </a:gs>
              </a:gsLst>
              <a:lin ang="2700000" scaled="1"/>
              <a:tileRect/>
            </a:gradFill>
            <a:ln w="19050" cap="flat" cmpd="sng">
              <a:solidFill>
                <a:srgbClr val="8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4" name="任意多边形 21583"/>
            <p:cNvSpPr/>
            <p:nvPr/>
          </p:nvSpPr>
          <p:spPr>
            <a:xfrm>
              <a:off x="1488" y="2448"/>
              <a:ext cx="56" cy="192"/>
            </a:xfrm>
            <a:custGeom>
              <a:avLst/>
              <a:gdLst/>
              <a:ahLst/>
              <a:cxnLst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1585" name="对象 21584"/>
            <p:cNvGraphicFramePr/>
            <p:nvPr/>
          </p:nvGraphicFramePr>
          <p:xfrm>
            <a:off x="1536" y="2352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3" imgW="254000" imgH="279400" progId="Equation.3">
                    <p:embed/>
                  </p:oleObj>
                </mc:Choice>
                <mc:Fallback>
                  <p:oleObj name="" r:id="rId13" imgW="254000" imgH="2794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36" y="2352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6" name="直接连接符 21585"/>
            <p:cNvSpPr/>
            <p:nvPr/>
          </p:nvSpPr>
          <p:spPr>
            <a:xfrm>
              <a:off x="912" y="2016"/>
              <a:ext cx="28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1587" name="对象 21586"/>
            <p:cNvGraphicFramePr/>
            <p:nvPr/>
          </p:nvGraphicFramePr>
          <p:xfrm>
            <a:off x="1200" y="1824"/>
            <a:ext cx="18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15" imgW="177800" imgH="227965" progId="Equation.3">
                    <p:embed/>
                  </p:oleObj>
                </mc:Choice>
                <mc:Fallback>
                  <p:oleObj name="" r:id="rId15" imgW="177800" imgH="227965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00" y="1824"/>
                          <a:ext cx="181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8" name="直接连接符 21587"/>
            <p:cNvSpPr/>
            <p:nvPr/>
          </p:nvSpPr>
          <p:spPr>
            <a:xfrm flipV="1">
              <a:off x="912" y="1872"/>
              <a:ext cx="0" cy="9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89" name="直接连接符 21588"/>
            <p:cNvSpPr/>
            <p:nvPr/>
          </p:nvSpPr>
          <p:spPr>
            <a:xfrm flipV="1">
              <a:off x="528" y="1872"/>
              <a:ext cx="0" cy="9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90" name="直接连接符 21589"/>
            <p:cNvSpPr/>
            <p:nvPr/>
          </p:nvSpPr>
          <p:spPr>
            <a:xfrm>
              <a:off x="528" y="2784"/>
              <a:ext cx="18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1591" name="对象 21590"/>
            <p:cNvGraphicFramePr/>
            <p:nvPr/>
          </p:nvGraphicFramePr>
          <p:xfrm>
            <a:off x="2256" y="2544"/>
            <a:ext cx="19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7" imgW="177800" imgH="189865" progId="Equation.3">
                    <p:embed/>
                  </p:oleObj>
                </mc:Choice>
                <mc:Fallback>
                  <p:oleObj name="" r:id="rId17" imgW="177800" imgH="1898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56" y="2544"/>
                          <a:ext cx="197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92" name="对象 21591"/>
            <p:cNvGraphicFramePr/>
            <p:nvPr/>
          </p:nvGraphicFramePr>
          <p:xfrm>
            <a:off x="2078" y="2496"/>
            <a:ext cx="22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9" imgW="215900" imgH="241300" progId="Equation.3">
                    <p:embed/>
                  </p:oleObj>
                </mc:Choice>
                <mc:Fallback>
                  <p:oleObj name="" r:id="rId19" imgW="215900" imgH="2413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78" y="2496"/>
                          <a:ext cx="22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93" name="对象 21592"/>
            <p:cNvGraphicFramePr/>
            <p:nvPr/>
          </p:nvGraphicFramePr>
          <p:xfrm>
            <a:off x="288" y="1824"/>
            <a:ext cx="17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21" imgW="190500" imgH="241300" progId="Equation.3">
                    <p:embed/>
                  </p:oleObj>
                </mc:Choice>
                <mc:Fallback>
                  <p:oleObj name="" r:id="rId21" imgW="190500" imgH="2413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88" y="1824"/>
                          <a:ext cx="177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94" name="对象 21593"/>
            <p:cNvGraphicFramePr/>
            <p:nvPr/>
          </p:nvGraphicFramePr>
          <p:xfrm>
            <a:off x="667" y="1728"/>
            <a:ext cx="20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23" imgW="228600" imgH="292100" progId="Equation.3">
                    <p:embed/>
                  </p:oleObj>
                </mc:Choice>
                <mc:Fallback>
                  <p:oleObj name="" r:id="rId23" imgW="228600" imgH="2921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67" y="1728"/>
                          <a:ext cx="202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95" name="对象 21594"/>
            <p:cNvGraphicFramePr/>
            <p:nvPr/>
          </p:nvGraphicFramePr>
          <p:xfrm>
            <a:off x="336" y="2592"/>
            <a:ext cx="18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5" imgW="165100" imgH="190500" progId="Equation.3">
                    <p:embed/>
                  </p:oleObj>
                </mc:Choice>
                <mc:Fallback>
                  <p:oleObj name="" r:id="rId25" imgW="165100" imgH="1905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36" y="2592"/>
                          <a:ext cx="18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96" name="对象 21595"/>
            <p:cNvGraphicFramePr/>
            <p:nvPr/>
          </p:nvGraphicFramePr>
          <p:xfrm>
            <a:off x="672" y="2544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27" imgW="203200" imgH="241300" progId="Equation.3">
                    <p:embed/>
                  </p:oleObj>
                </mc:Choice>
                <mc:Fallback>
                  <p:oleObj name="" r:id="rId27" imgW="203200" imgH="2413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72" y="2544"/>
                          <a:ext cx="22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7" name="直接连接符 21596"/>
            <p:cNvSpPr/>
            <p:nvPr/>
          </p:nvSpPr>
          <p:spPr>
            <a:xfrm>
              <a:off x="1248" y="2640"/>
              <a:ext cx="57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98" name="直接连接符 21597"/>
            <p:cNvSpPr/>
            <p:nvPr/>
          </p:nvSpPr>
          <p:spPr>
            <a:xfrm flipV="1">
              <a:off x="1248" y="2112"/>
              <a:ext cx="0" cy="52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1599" name="对象 21598"/>
            <p:cNvGraphicFramePr/>
            <p:nvPr/>
          </p:nvGraphicFramePr>
          <p:xfrm>
            <a:off x="1824" y="2352"/>
            <a:ext cx="25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29" imgW="254000" imgH="418465" progId="Equation.3">
                    <p:embed/>
                  </p:oleObj>
                </mc:Choice>
                <mc:Fallback>
                  <p:oleObj name="" r:id="rId29" imgW="254000" imgH="41846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824" y="2352"/>
                          <a:ext cx="256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0" name="对象 21599"/>
            <p:cNvGraphicFramePr/>
            <p:nvPr/>
          </p:nvGraphicFramePr>
          <p:xfrm>
            <a:off x="999" y="2029"/>
            <a:ext cx="24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1" imgW="266065" imgH="456565" progId="Equation.3">
                    <p:embed/>
                  </p:oleObj>
                </mc:Choice>
                <mc:Fallback>
                  <p:oleObj name="" r:id="rId31" imgW="266065" imgH="45656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999" y="2029"/>
                          <a:ext cx="243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7" name="文本框 8196"/>
          <p:cNvSpPr txBox="1"/>
          <p:nvPr/>
        </p:nvSpPr>
        <p:spPr>
          <a:xfrm>
            <a:off x="1258888" y="765175"/>
            <a:ext cx="64373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三  时间的延缓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336600"/>
                </a:solidFill>
                <a:latin typeface="Arial" panose="020B0604020202020204" pitchFamily="34" charset="0"/>
              </a:rPr>
              <a:t>动钟变慢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>
              <a:solidFill>
                <a:srgbClr val="336600"/>
              </a:solidFill>
              <a:latin typeface="宋体" panose="02010600030101010101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1" name="" r:id="rId1" imgW="7086600" imgH="4835525"/>
        </mc:Choice>
        <mc:Fallback>
          <p:control name="" r:id="rId1" imgW="7086600" imgH="4835525">
            <p:pic>
              <p:nvPicPr>
                <p:cNvPr id="0" name="Host Control  2050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85850" y="1412875"/>
                  <a:ext cx="7086600" cy="48355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3635" name="组合 23634"/>
          <p:cNvGrpSpPr/>
          <p:nvPr/>
        </p:nvGrpSpPr>
        <p:grpSpPr>
          <a:xfrm>
            <a:off x="2265363" y="1268413"/>
            <a:ext cx="3962400" cy="2362200"/>
            <a:chOff x="192" y="480"/>
            <a:chExt cx="2496" cy="1488"/>
          </a:xfrm>
        </p:grpSpPr>
        <p:sp>
          <p:nvSpPr>
            <p:cNvPr id="23636" name="矩形 23635"/>
            <p:cNvSpPr/>
            <p:nvPr/>
          </p:nvSpPr>
          <p:spPr>
            <a:xfrm>
              <a:off x="192" y="480"/>
              <a:ext cx="2496" cy="14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37" name="椭圆 23636"/>
            <p:cNvSpPr/>
            <p:nvPr/>
          </p:nvSpPr>
          <p:spPr>
            <a:xfrm>
              <a:off x="1920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38" name="椭圆 23637"/>
            <p:cNvSpPr/>
            <p:nvPr/>
          </p:nvSpPr>
          <p:spPr>
            <a:xfrm>
              <a:off x="1248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39" name="圆角矩形 23638"/>
            <p:cNvSpPr/>
            <p:nvPr/>
          </p:nvSpPr>
          <p:spPr>
            <a:xfrm>
              <a:off x="1152" y="712"/>
              <a:ext cx="1152" cy="10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0" name="直接连接符 23639"/>
            <p:cNvSpPr/>
            <p:nvPr/>
          </p:nvSpPr>
          <p:spPr>
            <a:xfrm flipV="1">
              <a:off x="1440" y="712"/>
              <a:ext cx="0" cy="100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23641" name="对象 23640"/>
            <p:cNvGraphicFramePr/>
            <p:nvPr/>
          </p:nvGraphicFramePr>
          <p:xfrm>
            <a:off x="768" y="546"/>
            <a:ext cx="24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" imgW="228600" imgH="292100" progId="Equation.3">
                    <p:embed/>
                  </p:oleObj>
                </mc:Choice>
                <mc:Fallback>
                  <p:oleObj name="" r:id="rId1" imgW="228600" imgH="2921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8" y="546"/>
                          <a:ext cx="24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42" name="直接连接符 23641"/>
            <p:cNvSpPr/>
            <p:nvPr/>
          </p:nvSpPr>
          <p:spPr>
            <a:xfrm>
              <a:off x="426" y="1706"/>
              <a:ext cx="2166" cy="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3643" name="直接连接符 23642"/>
            <p:cNvSpPr/>
            <p:nvPr/>
          </p:nvSpPr>
          <p:spPr>
            <a:xfrm flipV="1">
              <a:off x="432" y="579"/>
              <a:ext cx="0" cy="1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3644" name="直接连接符 23643"/>
            <p:cNvSpPr/>
            <p:nvPr/>
          </p:nvSpPr>
          <p:spPr>
            <a:xfrm flipV="1">
              <a:off x="768" y="592"/>
              <a:ext cx="0" cy="1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3645" name="直接连接符 23644"/>
            <p:cNvSpPr/>
            <p:nvPr/>
          </p:nvSpPr>
          <p:spPr>
            <a:xfrm>
              <a:off x="768" y="864"/>
              <a:ext cx="281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3646" name="对象 23645"/>
            <p:cNvGraphicFramePr/>
            <p:nvPr/>
          </p:nvGraphicFramePr>
          <p:xfrm>
            <a:off x="2352" y="1728"/>
            <a:ext cx="25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3" imgW="177800" imgH="189865" progId="Equation.3">
                    <p:embed/>
                  </p:oleObj>
                </mc:Choice>
                <mc:Fallback>
                  <p:oleObj name="" r:id="rId3" imgW="177800" imgH="18986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52" y="1728"/>
                          <a:ext cx="251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47" name="对象 23646"/>
            <p:cNvGraphicFramePr/>
            <p:nvPr/>
          </p:nvGraphicFramePr>
          <p:xfrm>
            <a:off x="2393" y="1413"/>
            <a:ext cx="29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5" imgW="215900" imgH="241300" progId="Equation.3">
                    <p:embed/>
                  </p:oleObj>
                </mc:Choice>
                <mc:Fallback>
                  <p:oleObj name="" r:id="rId5" imgW="215900" imgH="2413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93" y="1413"/>
                          <a:ext cx="295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48" name="对象 23647"/>
            <p:cNvGraphicFramePr/>
            <p:nvPr/>
          </p:nvGraphicFramePr>
          <p:xfrm>
            <a:off x="426" y="615"/>
            <a:ext cx="2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7" imgW="190500" imgH="241300" progId="Equation.3">
                    <p:embed/>
                  </p:oleObj>
                </mc:Choice>
                <mc:Fallback>
                  <p:oleObj name="" r:id="rId7" imgW="190500" imgH="2413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6" y="615"/>
                          <a:ext cx="25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49" name="对象 23648"/>
            <p:cNvGraphicFramePr/>
            <p:nvPr/>
          </p:nvGraphicFramePr>
          <p:xfrm>
            <a:off x="960" y="624"/>
            <a:ext cx="27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9" imgW="177800" imgH="227965" progId="Equation.3">
                    <p:embed/>
                  </p:oleObj>
                </mc:Choice>
                <mc:Fallback>
                  <p:oleObj name="" r:id="rId9" imgW="177800" imgH="227965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0" y="624"/>
                          <a:ext cx="271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0" name="对象 23649"/>
            <p:cNvGraphicFramePr/>
            <p:nvPr/>
          </p:nvGraphicFramePr>
          <p:xfrm>
            <a:off x="336" y="1724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1" imgW="165100" imgH="190500" progId="Equation.3">
                    <p:embed/>
                  </p:oleObj>
                </mc:Choice>
                <mc:Fallback>
                  <p:oleObj name="" r:id="rId11" imgW="165100" imgH="1905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6" y="1724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1" name="对象 23650"/>
            <p:cNvGraphicFramePr/>
            <p:nvPr/>
          </p:nvGraphicFramePr>
          <p:xfrm>
            <a:off x="624" y="1744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3" imgW="203200" imgH="241300" progId="Equation.3">
                    <p:embed/>
                  </p:oleObj>
                </mc:Choice>
                <mc:Fallback>
                  <p:oleObj name="" r:id="rId13" imgW="203200" imgH="2413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4" y="1744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2" name="对象 23651"/>
            <p:cNvGraphicFramePr/>
            <p:nvPr/>
          </p:nvGraphicFramePr>
          <p:xfrm>
            <a:off x="535" y="714"/>
            <a:ext cx="19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5" imgW="177800" imgH="240665" progId="Equation.3">
                    <p:embed/>
                  </p:oleObj>
                </mc:Choice>
                <mc:Fallback>
                  <p:oleObj name="" r:id="rId15" imgW="177800" imgH="24066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35" y="714"/>
                          <a:ext cx="199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3" name="对象 23652"/>
            <p:cNvGraphicFramePr/>
            <p:nvPr/>
          </p:nvGraphicFramePr>
          <p:xfrm>
            <a:off x="240" y="816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7" imgW="139700" imgH="190500" progId="Equation.3">
                    <p:embed/>
                  </p:oleObj>
                </mc:Choice>
                <mc:Fallback>
                  <p:oleObj name="" r:id="rId17" imgW="139700" imgH="1905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0" y="816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4" name="对象 23653"/>
            <p:cNvGraphicFramePr/>
            <p:nvPr/>
          </p:nvGraphicFramePr>
          <p:xfrm>
            <a:off x="1248" y="1096"/>
            <a:ext cx="1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9" imgW="190500" imgH="254000" progId="Equation.3">
                    <p:embed/>
                  </p:oleObj>
                </mc:Choice>
                <mc:Fallback>
                  <p:oleObj name="" r:id="rId19" imgW="190500" imgH="2540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48" y="1096"/>
                          <a:ext cx="156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" name="矩形 23654"/>
            <p:cNvSpPr/>
            <p:nvPr/>
          </p:nvSpPr>
          <p:spPr>
            <a:xfrm>
              <a:off x="1344" y="712"/>
              <a:ext cx="422" cy="44"/>
            </a:xfrm>
            <a:prstGeom prst="rect">
              <a:avLst/>
            </a:prstGeom>
            <a:solidFill>
              <a:srgbClr val="CCCC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56" name="任意多边形 23655"/>
            <p:cNvSpPr/>
            <p:nvPr/>
          </p:nvSpPr>
          <p:spPr>
            <a:xfrm rot="5292763">
              <a:off x="1424" y="901"/>
              <a:ext cx="349" cy="67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57" name="任意多边形 23656"/>
            <p:cNvSpPr/>
            <p:nvPr/>
          </p:nvSpPr>
          <p:spPr>
            <a:xfrm rot="-5376588">
              <a:off x="1347" y="1477"/>
              <a:ext cx="349" cy="67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58" name="矩形 23657"/>
            <p:cNvSpPr/>
            <p:nvPr/>
          </p:nvSpPr>
          <p:spPr>
            <a:xfrm>
              <a:off x="1440" y="1669"/>
              <a:ext cx="240" cy="47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59" name="文本框 23658"/>
            <p:cNvSpPr txBox="1"/>
            <p:nvPr/>
          </p:nvSpPr>
          <p:spPr>
            <a:xfrm>
              <a:off x="1392" y="1680"/>
              <a:ext cx="4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3660" name="组合 23659"/>
            <p:cNvGrpSpPr/>
            <p:nvPr/>
          </p:nvGrpSpPr>
          <p:grpSpPr>
            <a:xfrm>
              <a:off x="1680" y="1104"/>
              <a:ext cx="576" cy="584"/>
              <a:chOff x="1680" y="1152"/>
              <a:chExt cx="576" cy="584"/>
            </a:xfrm>
          </p:grpSpPr>
          <p:sp>
            <p:nvSpPr>
              <p:cNvPr id="23661" name="椭圆 23660"/>
              <p:cNvSpPr/>
              <p:nvPr/>
            </p:nvSpPr>
            <p:spPr>
              <a:xfrm>
                <a:off x="1680" y="1152"/>
                <a:ext cx="576" cy="576"/>
              </a:xfrm>
              <a:prstGeom prst="ellipse">
                <a:avLst/>
              </a:prstGeom>
              <a:solidFill>
                <a:srgbClr val="FDF1FC"/>
              </a:solidFill>
              <a:ln w="19050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3662" name="对象 23661"/>
              <p:cNvGraphicFramePr/>
              <p:nvPr/>
            </p:nvGraphicFramePr>
            <p:xfrm>
              <a:off x="1896" y="1152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" r:id="rId21" imgW="266065" imgH="228600" progId="Equation.3">
                      <p:embed/>
                    </p:oleObj>
                  </mc:Choice>
                  <mc:Fallback>
                    <p:oleObj name="" r:id="rId21" imgW="266065" imgH="228600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896" y="1152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63" name="对象 23662"/>
              <p:cNvGraphicFramePr/>
              <p:nvPr/>
            </p:nvGraphicFramePr>
            <p:xfrm>
              <a:off x="2160" y="1384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23" imgW="152400" imgH="241300" progId="Equation.3">
                      <p:embed/>
                    </p:oleObj>
                  </mc:Choice>
                  <mc:Fallback>
                    <p:oleObj name="" r:id="rId23" imgW="152400" imgH="24130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160" y="1384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64" name="对象 23663"/>
              <p:cNvGraphicFramePr/>
              <p:nvPr/>
            </p:nvGraphicFramePr>
            <p:xfrm>
              <a:off x="1920" y="15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" name="" r:id="rId25" imgW="165100" imgH="241300" progId="Equation.3">
                      <p:embed/>
                    </p:oleObj>
                  </mc:Choice>
                  <mc:Fallback>
                    <p:oleObj name="" r:id="rId25" imgW="165100" imgH="241300" progId="Equation.3">
                      <p:embed/>
                      <p:pic>
                        <p:nvPicPr>
                          <p:cNvPr id="0" name="图片 3175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920" y="15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65" name="对象 23664"/>
              <p:cNvGraphicFramePr/>
              <p:nvPr/>
            </p:nvGraphicFramePr>
            <p:xfrm>
              <a:off x="1680" y="13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" name="" r:id="rId27" imgW="165100" imgH="241300" progId="Equation.3">
                      <p:embed/>
                    </p:oleObj>
                  </mc:Choice>
                  <mc:Fallback>
                    <p:oleObj name="" r:id="rId27" imgW="165100" imgH="241300" progId="Equation.3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680" y="13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66" name="椭圆 23665"/>
              <p:cNvSpPr/>
              <p:nvPr/>
            </p:nvSpPr>
            <p:spPr>
              <a:xfrm>
                <a:off x="206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67" name="椭圆 23666"/>
              <p:cNvSpPr/>
              <p:nvPr/>
            </p:nvSpPr>
            <p:spPr>
              <a:xfrm>
                <a:off x="2160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68" name="椭圆 23667"/>
              <p:cNvSpPr/>
              <p:nvPr/>
            </p:nvSpPr>
            <p:spPr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69" name="椭圆 23668"/>
              <p:cNvSpPr/>
              <p:nvPr/>
            </p:nvSpPr>
            <p:spPr>
              <a:xfrm>
                <a:off x="206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70" name="椭圆 23669"/>
              <p:cNvSpPr/>
              <p:nvPr/>
            </p:nvSpPr>
            <p:spPr>
              <a:xfrm>
                <a:off x="182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71" name="椭圆 23670"/>
              <p:cNvSpPr/>
              <p:nvPr/>
            </p:nvSpPr>
            <p:spPr>
              <a:xfrm>
                <a:off x="1728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72" name="椭圆 23671"/>
              <p:cNvSpPr/>
              <p:nvPr/>
            </p:nvSpPr>
            <p:spPr>
              <a:xfrm>
                <a:off x="1728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73" name="椭圆 23672"/>
              <p:cNvSpPr/>
              <p:nvPr/>
            </p:nvSpPr>
            <p:spPr>
              <a:xfrm>
                <a:off x="182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74" name="直接连接符 23673"/>
              <p:cNvSpPr/>
              <p:nvPr/>
            </p:nvSpPr>
            <p:spPr>
              <a:xfrm flipV="1">
                <a:off x="1968" y="1200"/>
                <a:ext cx="0" cy="28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23675" name="直接连接符 23674"/>
              <p:cNvSpPr/>
              <p:nvPr/>
            </p:nvSpPr>
            <p:spPr>
              <a:xfrm flipV="1">
                <a:off x="1968" y="1344"/>
                <a:ext cx="240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23676" name="直接连接符 23675"/>
            <p:cNvSpPr/>
            <p:nvPr/>
          </p:nvSpPr>
          <p:spPr>
            <a:xfrm>
              <a:off x="2064" y="1728"/>
              <a:ext cx="96" cy="9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77" name="直接连接符 23676"/>
            <p:cNvSpPr/>
            <p:nvPr/>
          </p:nvSpPr>
          <p:spPr>
            <a:xfrm>
              <a:off x="1392" y="1728"/>
              <a:ext cx="96" cy="9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78" name="直接连接符 23677"/>
            <p:cNvSpPr/>
            <p:nvPr/>
          </p:nvSpPr>
          <p:spPr>
            <a:xfrm flipH="1" flipV="1">
              <a:off x="2064" y="1728"/>
              <a:ext cx="0" cy="144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79" name="直接连接符 23678"/>
            <p:cNvSpPr/>
            <p:nvPr/>
          </p:nvSpPr>
          <p:spPr>
            <a:xfrm flipH="1" flipV="1">
              <a:off x="1392" y="1728"/>
              <a:ext cx="0" cy="144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80" name="直接连接符 23679"/>
            <p:cNvSpPr/>
            <p:nvPr/>
          </p:nvSpPr>
          <p:spPr>
            <a:xfrm flipV="1">
              <a:off x="1968" y="1728"/>
              <a:ext cx="96" cy="9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81" name="直接连接符 23680"/>
            <p:cNvSpPr/>
            <p:nvPr/>
          </p:nvSpPr>
          <p:spPr>
            <a:xfrm flipV="1">
              <a:off x="1296" y="1728"/>
              <a:ext cx="96" cy="9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82" name="直接连接符 23681"/>
            <p:cNvSpPr/>
            <p:nvPr/>
          </p:nvSpPr>
          <p:spPr>
            <a:xfrm>
              <a:off x="1536" y="720"/>
              <a:ext cx="0" cy="9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triangle" w="sm" len="lg"/>
              <a:tailEnd type="none" w="med" len="med"/>
            </a:ln>
          </p:spPr>
        </p:sp>
        <p:sp>
          <p:nvSpPr>
            <p:cNvPr id="23683" name="直接连接符 23682"/>
            <p:cNvSpPr/>
            <p:nvPr/>
          </p:nvSpPr>
          <p:spPr>
            <a:xfrm>
              <a:off x="1584" y="768"/>
              <a:ext cx="0" cy="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sm" len="lg"/>
            </a:ln>
          </p:spPr>
        </p:sp>
      </p:grpSp>
      <p:grpSp>
        <p:nvGrpSpPr>
          <p:cNvPr id="23701" name="组合 23700"/>
          <p:cNvGrpSpPr/>
          <p:nvPr/>
        </p:nvGrpSpPr>
        <p:grpSpPr>
          <a:xfrm>
            <a:off x="914400" y="4559300"/>
            <a:ext cx="3624263" cy="655638"/>
            <a:chOff x="733" y="2750"/>
            <a:chExt cx="2283" cy="413"/>
          </a:xfrm>
        </p:grpSpPr>
        <p:graphicFrame>
          <p:nvGraphicFramePr>
            <p:cNvPr id="23689" name="对象 23688"/>
            <p:cNvGraphicFramePr/>
            <p:nvPr/>
          </p:nvGraphicFramePr>
          <p:xfrm>
            <a:off x="2100" y="2750"/>
            <a:ext cx="91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29" imgW="748665" imgH="381000" progId="Equation.3">
                    <p:embed/>
                  </p:oleObj>
                </mc:Choice>
                <mc:Fallback>
                  <p:oleObj name="" r:id="rId29" imgW="748665" imgH="3810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100" y="2750"/>
                          <a:ext cx="916" cy="4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90" name="文本框 23689"/>
            <p:cNvSpPr txBox="1"/>
            <p:nvPr/>
          </p:nvSpPr>
          <p:spPr>
            <a:xfrm>
              <a:off x="733" y="2771"/>
              <a:ext cx="17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发射光信号</a:t>
              </a:r>
              <a:endParaRPr lang="zh-CN" altLang="en-US" sz="32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702" name="组合 23701"/>
          <p:cNvGrpSpPr/>
          <p:nvPr/>
        </p:nvGrpSpPr>
        <p:grpSpPr>
          <a:xfrm>
            <a:off x="4538663" y="4495800"/>
            <a:ext cx="3744912" cy="696913"/>
            <a:chOff x="3016" y="2704"/>
            <a:chExt cx="2359" cy="439"/>
          </a:xfrm>
        </p:grpSpPr>
        <p:graphicFrame>
          <p:nvGraphicFramePr>
            <p:cNvPr id="23688" name="对象 23687"/>
            <p:cNvGraphicFramePr/>
            <p:nvPr/>
          </p:nvGraphicFramePr>
          <p:xfrm>
            <a:off x="4434" y="2704"/>
            <a:ext cx="94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1" imgW="761365" imgH="381000" progId="Equation.3">
                    <p:embed/>
                  </p:oleObj>
                </mc:Choice>
                <mc:Fallback>
                  <p:oleObj name="" r:id="rId31" imgW="761365" imgH="381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434" y="2704"/>
                          <a:ext cx="941" cy="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91" name="矩形 23690"/>
            <p:cNvSpPr/>
            <p:nvPr/>
          </p:nvSpPr>
          <p:spPr>
            <a:xfrm>
              <a:off x="3016" y="2778"/>
              <a:ext cx="20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接受光信号</a:t>
              </a:r>
              <a:endParaRPr lang="zh-CN" altLang="en-US" sz="3200" b="1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3693" name="对象 23692"/>
          <p:cNvGraphicFramePr/>
          <p:nvPr/>
        </p:nvGraphicFramePr>
        <p:xfrm>
          <a:off x="3517900" y="5257800"/>
          <a:ext cx="34083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3" imgW="1257300" imgH="228600" progId="Equation.3">
                  <p:embed/>
                </p:oleObj>
              </mc:Choice>
              <mc:Fallback>
                <p:oleObj name="" r:id="rId33" imgW="1257300" imgH="228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517900" y="5257800"/>
                        <a:ext cx="3408363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94" name="矩形 23693"/>
          <p:cNvSpPr/>
          <p:nvPr/>
        </p:nvSpPr>
        <p:spPr>
          <a:xfrm>
            <a:off x="938213" y="5287963"/>
            <a:ext cx="34464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时间间隔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3695" name="组合 23694"/>
          <p:cNvGrpSpPr/>
          <p:nvPr/>
        </p:nvGrpSpPr>
        <p:grpSpPr>
          <a:xfrm>
            <a:off x="1066800" y="3903663"/>
            <a:ext cx="5851525" cy="649287"/>
            <a:chOff x="2754" y="436"/>
            <a:chExt cx="3006" cy="409"/>
          </a:xfrm>
        </p:grpSpPr>
        <p:graphicFrame>
          <p:nvGraphicFramePr>
            <p:cNvPr id="23696" name="对象 23695"/>
            <p:cNvGraphicFramePr/>
            <p:nvPr/>
          </p:nvGraphicFramePr>
          <p:xfrm>
            <a:off x="2754" y="436"/>
            <a:ext cx="27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35" imgW="177800" imgH="240665" progId="Equation.3">
                    <p:embed/>
                  </p:oleObj>
                </mc:Choice>
                <mc:Fallback>
                  <p:oleObj name="" r:id="rId35" imgW="177800" imgH="240665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54" y="436"/>
                          <a:ext cx="272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97" name="文本框 23696"/>
            <p:cNvSpPr txBox="1"/>
            <p:nvPr/>
          </p:nvSpPr>
          <p:spPr>
            <a:xfrm>
              <a:off x="2928" y="480"/>
              <a:ext cx="28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系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同一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地点 </a:t>
              </a:r>
              <a:r>
                <a:rPr lang="en-US" altLang="zh-CN" sz="3200" b="1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发生两事件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99332" name="组合 99331"/>
          <p:cNvGrpSpPr>
            <a:grpSpLocks noChangeAspect="1"/>
          </p:cNvGrpSpPr>
          <p:nvPr/>
        </p:nvGrpSpPr>
        <p:grpSpPr>
          <a:xfrm>
            <a:off x="898525" y="3094038"/>
            <a:ext cx="4908550" cy="3238500"/>
            <a:chOff x="1844" y="1889"/>
            <a:chExt cx="3436" cy="2047"/>
          </a:xfrm>
        </p:grpSpPr>
        <p:sp>
          <p:nvSpPr>
            <p:cNvPr id="99333" name="直接连接符 99332"/>
            <p:cNvSpPr>
              <a:spLocks noChangeAspect="1"/>
            </p:cNvSpPr>
            <p:nvPr/>
          </p:nvSpPr>
          <p:spPr>
            <a:xfrm>
              <a:off x="2311" y="3354"/>
              <a:ext cx="296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9334" name="直接连接符 99333"/>
            <p:cNvSpPr>
              <a:spLocks noChangeAspect="1"/>
            </p:cNvSpPr>
            <p:nvPr/>
          </p:nvSpPr>
          <p:spPr>
            <a:xfrm flipV="1">
              <a:off x="2311" y="2010"/>
              <a:ext cx="0" cy="13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9335" name="直接连接符 99334"/>
            <p:cNvSpPr>
              <a:spLocks noChangeAspect="1"/>
            </p:cNvSpPr>
            <p:nvPr/>
          </p:nvSpPr>
          <p:spPr>
            <a:xfrm flipV="1">
              <a:off x="3080" y="2010"/>
              <a:ext cx="0" cy="1344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9336" name="直接连接符 99335"/>
            <p:cNvSpPr>
              <a:spLocks noChangeAspect="1"/>
            </p:cNvSpPr>
            <p:nvPr/>
          </p:nvSpPr>
          <p:spPr>
            <a:xfrm flipH="1">
              <a:off x="1872" y="3354"/>
              <a:ext cx="439" cy="52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9337" name="直接连接符 99336"/>
            <p:cNvSpPr>
              <a:spLocks noChangeAspect="1"/>
            </p:cNvSpPr>
            <p:nvPr/>
          </p:nvSpPr>
          <p:spPr>
            <a:xfrm flipH="1">
              <a:off x="2696" y="3354"/>
              <a:ext cx="384" cy="576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99338" name="直接连接符 99337"/>
            <p:cNvSpPr>
              <a:spLocks noChangeAspect="1"/>
            </p:cNvSpPr>
            <p:nvPr/>
          </p:nvSpPr>
          <p:spPr>
            <a:xfrm>
              <a:off x="3080" y="2586"/>
              <a:ext cx="439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99339" name="对象 99338"/>
            <p:cNvGraphicFramePr>
              <a:graphicFrameLocks noChangeAspect="1"/>
            </p:cNvGraphicFramePr>
            <p:nvPr/>
          </p:nvGraphicFramePr>
          <p:xfrm>
            <a:off x="4956" y="3402"/>
            <a:ext cx="2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" imgW="177800" imgH="189865" progId="Equation.3">
                    <p:embed/>
                  </p:oleObj>
                </mc:Choice>
                <mc:Fallback>
                  <p:oleObj name="" r:id="rId1" imgW="177800" imgH="189865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956" y="3402"/>
                          <a:ext cx="25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0" name="对象 99339"/>
            <p:cNvGraphicFramePr>
              <a:graphicFrameLocks noChangeAspect="1"/>
            </p:cNvGraphicFramePr>
            <p:nvPr/>
          </p:nvGraphicFramePr>
          <p:xfrm>
            <a:off x="4962" y="3042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3" imgW="215900" imgH="241300" progId="Equation.3">
                    <p:embed/>
                  </p:oleObj>
                </mc:Choice>
                <mc:Fallback>
                  <p:oleObj name="" r:id="rId3" imgW="215900" imgH="2413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62" y="3042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1" name="对象 99340"/>
            <p:cNvGraphicFramePr>
              <a:graphicFrameLocks noChangeAspect="1"/>
            </p:cNvGraphicFramePr>
            <p:nvPr/>
          </p:nvGraphicFramePr>
          <p:xfrm>
            <a:off x="2366" y="1962"/>
            <a:ext cx="25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5" imgW="190500" imgH="241300" progId="Equation.3">
                    <p:embed/>
                  </p:oleObj>
                </mc:Choice>
                <mc:Fallback>
                  <p:oleObj name="" r:id="rId5" imgW="190500" imgH="24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66" y="1962"/>
                          <a:ext cx="258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2" name="对象 99341"/>
            <p:cNvGraphicFramePr>
              <a:graphicFrameLocks noChangeAspect="1"/>
            </p:cNvGraphicFramePr>
            <p:nvPr/>
          </p:nvGraphicFramePr>
          <p:xfrm>
            <a:off x="3126" y="1889"/>
            <a:ext cx="32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7" imgW="228600" imgH="292100" progId="Equation.3">
                    <p:embed/>
                  </p:oleObj>
                </mc:Choice>
                <mc:Fallback>
                  <p:oleObj name="" r:id="rId7" imgW="228600" imgH="2921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26" y="1889"/>
                          <a:ext cx="321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3" name="对象 99342"/>
            <p:cNvGraphicFramePr>
              <a:graphicFrameLocks noChangeAspect="1"/>
            </p:cNvGraphicFramePr>
            <p:nvPr/>
          </p:nvGraphicFramePr>
          <p:xfrm>
            <a:off x="3519" y="2442"/>
            <a:ext cx="2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9" imgW="177800" imgH="227965" progId="Equation.3">
                    <p:embed/>
                  </p:oleObj>
                </mc:Choice>
                <mc:Fallback>
                  <p:oleObj name="" r:id="rId9" imgW="177800" imgH="22796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19" y="2442"/>
                          <a:ext cx="277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4" name="对象 99343"/>
            <p:cNvGraphicFramePr>
              <a:graphicFrameLocks noChangeAspect="1"/>
            </p:cNvGraphicFramePr>
            <p:nvPr/>
          </p:nvGraphicFramePr>
          <p:xfrm>
            <a:off x="2114" y="3216"/>
            <a:ext cx="23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1" imgW="127000" imgH="139700" progId="Equation.3">
                    <p:embed/>
                  </p:oleObj>
                </mc:Choice>
                <mc:Fallback>
                  <p:oleObj name="" r:id="rId11" imgW="127000" imgH="1397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14" y="3216"/>
                          <a:ext cx="23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5" name="对象 99344"/>
            <p:cNvGraphicFramePr>
              <a:graphicFrameLocks noChangeAspect="1"/>
            </p:cNvGraphicFramePr>
            <p:nvPr/>
          </p:nvGraphicFramePr>
          <p:xfrm>
            <a:off x="3120" y="3168"/>
            <a:ext cx="31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3" imgW="152400" imgH="177800" progId="Equation.3">
                    <p:embed/>
                  </p:oleObj>
                </mc:Choice>
                <mc:Fallback>
                  <p:oleObj name="" r:id="rId13" imgW="152400" imgH="1778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20" y="3168"/>
                          <a:ext cx="315" cy="32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6" name="对象 99345"/>
            <p:cNvGraphicFramePr>
              <a:graphicFrameLocks noChangeAspect="1"/>
            </p:cNvGraphicFramePr>
            <p:nvPr/>
          </p:nvGraphicFramePr>
          <p:xfrm>
            <a:off x="1927" y="3737"/>
            <a:ext cx="2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5" imgW="165100" imgH="165100" progId="Equation.3">
                    <p:embed/>
                  </p:oleObj>
                </mc:Choice>
                <mc:Fallback>
                  <p:oleObj name="" r:id="rId15" imgW="165100" imgH="165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27" y="3737"/>
                          <a:ext cx="220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7" name="对象 99346"/>
            <p:cNvGraphicFramePr>
              <a:graphicFrameLocks noChangeAspect="1"/>
            </p:cNvGraphicFramePr>
            <p:nvPr/>
          </p:nvGraphicFramePr>
          <p:xfrm>
            <a:off x="2805" y="3684"/>
            <a:ext cx="25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7" imgW="203200" imgH="228600" progId="Equation.3">
                    <p:embed/>
                  </p:oleObj>
                </mc:Choice>
                <mc:Fallback>
                  <p:oleObj name="" r:id="rId17" imgW="203200" imgH="2286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05" y="3684"/>
                          <a:ext cx="259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8" name="对象 99347"/>
            <p:cNvGraphicFramePr>
              <a:graphicFrameLocks noChangeAspect="1"/>
            </p:cNvGraphicFramePr>
            <p:nvPr/>
          </p:nvGraphicFramePr>
          <p:xfrm>
            <a:off x="2784" y="1967"/>
            <a:ext cx="28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9" imgW="203200" imgH="279400" progId="Equation.3">
                    <p:embed/>
                  </p:oleObj>
                </mc:Choice>
                <mc:Fallback>
                  <p:oleObj name="" r:id="rId19" imgW="203200" imgH="2794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1967"/>
                          <a:ext cx="281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9" name="对象 99348"/>
            <p:cNvGraphicFramePr>
              <a:graphicFrameLocks noChangeAspect="1"/>
            </p:cNvGraphicFramePr>
            <p:nvPr/>
          </p:nvGraphicFramePr>
          <p:xfrm>
            <a:off x="2021" y="2055"/>
            <a:ext cx="19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21" imgW="152400" imgH="215900" progId="Equation.3">
                    <p:embed/>
                  </p:oleObj>
                </mc:Choice>
                <mc:Fallback>
                  <p:oleObj name="" r:id="rId21" imgW="152400" imgH="2159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21" y="2055"/>
                          <a:ext cx="194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0" name="文本框 99349"/>
            <p:cNvSpPr txBox="1">
              <a:spLocks noChangeAspect="1"/>
            </p:cNvSpPr>
            <p:nvPr/>
          </p:nvSpPr>
          <p:spPr>
            <a:xfrm>
              <a:off x="4178" y="2538"/>
              <a:ext cx="235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9351" name="对象 99350"/>
            <p:cNvGraphicFramePr>
              <a:graphicFrameLocks noChangeAspect="1"/>
            </p:cNvGraphicFramePr>
            <p:nvPr/>
          </p:nvGraphicFramePr>
          <p:xfrm>
            <a:off x="4320" y="2572"/>
            <a:ext cx="96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3" imgW="761365" imgH="431800" progId="Equation.3">
                    <p:embed/>
                  </p:oleObj>
                </mc:Choice>
                <mc:Fallback>
                  <p:oleObj name="" r:id="rId23" imgW="761365" imgH="4318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320" y="2572"/>
                          <a:ext cx="960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2" name="直接连接符 99351"/>
            <p:cNvSpPr>
              <a:spLocks noChangeAspect="1"/>
            </p:cNvSpPr>
            <p:nvPr/>
          </p:nvSpPr>
          <p:spPr>
            <a:xfrm>
              <a:off x="4288" y="2682"/>
              <a:ext cx="0" cy="9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9353" name="直接连接符 99352"/>
            <p:cNvSpPr>
              <a:spLocks noChangeAspect="1"/>
            </p:cNvSpPr>
            <p:nvPr/>
          </p:nvSpPr>
          <p:spPr>
            <a:xfrm flipH="1">
              <a:off x="4288" y="3354"/>
              <a:ext cx="274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9354" name="直接连接符 99353"/>
            <p:cNvSpPr>
              <a:spLocks noChangeAspect="1"/>
            </p:cNvSpPr>
            <p:nvPr/>
          </p:nvSpPr>
          <p:spPr>
            <a:xfrm flipV="1">
              <a:off x="4562" y="316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9355" name="直接连接符 99354"/>
            <p:cNvSpPr>
              <a:spLocks noChangeAspect="1"/>
            </p:cNvSpPr>
            <p:nvPr/>
          </p:nvSpPr>
          <p:spPr>
            <a:xfrm flipH="1">
              <a:off x="2062" y="3642"/>
              <a:ext cx="222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9356" name="直接连接符 99355"/>
            <p:cNvSpPr>
              <a:spLocks noChangeAspect="1"/>
            </p:cNvSpPr>
            <p:nvPr/>
          </p:nvSpPr>
          <p:spPr>
            <a:xfrm flipH="1">
              <a:off x="3080" y="3162"/>
              <a:ext cx="1482" cy="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99357" name="对象 99356"/>
            <p:cNvGraphicFramePr>
              <a:graphicFrameLocks noChangeAspect="1"/>
            </p:cNvGraphicFramePr>
            <p:nvPr/>
          </p:nvGraphicFramePr>
          <p:xfrm>
            <a:off x="3355" y="3306"/>
            <a:ext cx="2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25" imgW="177800" imgH="189865" progId="Equation.3">
                    <p:embed/>
                  </p:oleObj>
                </mc:Choice>
                <mc:Fallback>
                  <p:oleObj name="" r:id="rId25" imgW="177800" imgH="18986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55" y="3306"/>
                          <a:ext cx="25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8" name="对象 99357"/>
            <p:cNvGraphicFramePr>
              <a:graphicFrameLocks noChangeAspect="1"/>
            </p:cNvGraphicFramePr>
            <p:nvPr/>
          </p:nvGraphicFramePr>
          <p:xfrm>
            <a:off x="3730" y="2889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6" imgW="215900" imgH="241300" progId="Equation.3">
                    <p:embed/>
                  </p:oleObj>
                </mc:Choice>
                <mc:Fallback>
                  <p:oleObj name="" r:id="rId26" imgW="215900" imgH="2413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30" y="2889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9" name="直接连接符 99358"/>
            <p:cNvSpPr>
              <a:spLocks noChangeAspect="1"/>
            </p:cNvSpPr>
            <p:nvPr/>
          </p:nvSpPr>
          <p:spPr>
            <a:xfrm flipH="1">
              <a:off x="2311" y="3162"/>
              <a:ext cx="769" cy="0"/>
            </a:xfrm>
            <a:prstGeom prst="line">
              <a:avLst/>
            </a:prstGeom>
            <a:ln w="19050" cap="flat" cmpd="sng">
              <a:solidFill>
                <a:srgbClr val="CC3399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99360" name="对象 99359"/>
            <p:cNvGraphicFramePr>
              <a:graphicFrameLocks noChangeAspect="1"/>
            </p:cNvGraphicFramePr>
            <p:nvPr/>
          </p:nvGraphicFramePr>
          <p:xfrm>
            <a:off x="2476" y="2925"/>
            <a:ext cx="3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27" imgW="253365" imgH="215900" progId="Equation.3">
                    <p:embed/>
                  </p:oleObj>
                </mc:Choice>
                <mc:Fallback>
                  <p:oleObj name="" r:id="rId27" imgW="253365" imgH="2159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476" y="2925"/>
                          <a:ext cx="329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1" name="直接连接符 99360"/>
            <p:cNvSpPr>
              <a:spLocks noChangeAspect="1"/>
            </p:cNvSpPr>
            <p:nvPr/>
          </p:nvSpPr>
          <p:spPr>
            <a:xfrm flipH="1">
              <a:off x="2147" y="3498"/>
              <a:ext cx="2251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99362" name="直接连接符 99361"/>
            <p:cNvSpPr>
              <a:spLocks noChangeAspect="1"/>
            </p:cNvSpPr>
            <p:nvPr/>
          </p:nvSpPr>
          <p:spPr>
            <a:xfrm flipH="1">
              <a:off x="4288" y="2394"/>
              <a:ext cx="274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99363" name="直接连接符 99362"/>
            <p:cNvSpPr>
              <a:spLocks noChangeAspect="1"/>
            </p:cNvSpPr>
            <p:nvPr/>
          </p:nvSpPr>
          <p:spPr>
            <a:xfrm flipH="1">
              <a:off x="2311" y="2394"/>
              <a:ext cx="225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99364" name="对象 99363"/>
            <p:cNvGraphicFramePr>
              <a:graphicFrameLocks noChangeAspect="1"/>
            </p:cNvGraphicFramePr>
            <p:nvPr/>
          </p:nvGraphicFramePr>
          <p:xfrm>
            <a:off x="1844" y="3552"/>
            <a:ext cx="22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29" imgW="165100" imgH="165100" progId="Equation.3">
                    <p:embed/>
                  </p:oleObj>
                </mc:Choice>
                <mc:Fallback>
                  <p:oleObj name="" r:id="rId29" imgW="165100" imgH="1651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44" y="3552"/>
                          <a:ext cx="220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5" name="对象 99364"/>
            <p:cNvGraphicFramePr>
              <a:graphicFrameLocks noChangeAspect="1"/>
            </p:cNvGraphicFramePr>
            <p:nvPr/>
          </p:nvGraphicFramePr>
          <p:xfrm>
            <a:off x="2592" y="3588"/>
            <a:ext cx="25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0" imgW="203200" imgH="228600" progId="Equation.3">
                    <p:embed/>
                  </p:oleObj>
                </mc:Choice>
                <mc:Fallback>
                  <p:oleObj name="" r:id="rId30" imgW="2032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92" y="3588"/>
                          <a:ext cx="258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6" name="对象 99365"/>
            <p:cNvGraphicFramePr>
              <a:graphicFrameLocks noChangeAspect="1"/>
            </p:cNvGraphicFramePr>
            <p:nvPr/>
          </p:nvGraphicFramePr>
          <p:xfrm>
            <a:off x="2805" y="2400"/>
            <a:ext cx="25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1" imgW="266065" imgH="342265" progId="Equation.3">
                    <p:embed/>
                  </p:oleObj>
                </mc:Choice>
                <mc:Fallback>
                  <p:oleObj name="" r:id="rId31" imgW="266065" imgH="34226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805" y="2400"/>
                          <a:ext cx="25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7" name="对象 99366"/>
            <p:cNvGraphicFramePr>
              <a:graphicFrameLocks noChangeAspect="1"/>
            </p:cNvGraphicFramePr>
            <p:nvPr/>
          </p:nvGraphicFramePr>
          <p:xfrm>
            <a:off x="2037" y="244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3" imgW="215900" imgH="266065" progId="Equation.3">
                    <p:embed/>
                  </p:oleObj>
                </mc:Choice>
                <mc:Fallback>
                  <p:oleObj name="" r:id="rId33" imgW="215900" imgH="26606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037" y="244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9368" name="图片 99367" descr="21"/>
          <p:cNvPicPr>
            <a:picLocks noChangeAspect="1"/>
          </p:cNvPicPr>
          <p:nvPr/>
        </p:nvPicPr>
        <p:blipFill>
          <a:blip r:embed="rId35"/>
          <a:srcRect t="1485" b="46840"/>
          <a:stretch>
            <a:fillRect/>
          </a:stretch>
        </p:blipFill>
        <p:spPr>
          <a:xfrm>
            <a:off x="1143000" y="692150"/>
            <a:ext cx="7173913" cy="2376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4580" name="组合 24579"/>
          <p:cNvGrpSpPr/>
          <p:nvPr/>
        </p:nvGrpSpPr>
        <p:grpSpPr>
          <a:xfrm>
            <a:off x="838200" y="762000"/>
            <a:ext cx="3962400" cy="3048000"/>
            <a:chOff x="192" y="2112"/>
            <a:chExt cx="2496" cy="1920"/>
          </a:xfrm>
        </p:grpSpPr>
        <p:sp>
          <p:nvSpPr>
            <p:cNvPr id="24581" name="矩形 24580"/>
            <p:cNvSpPr/>
            <p:nvPr/>
          </p:nvSpPr>
          <p:spPr>
            <a:xfrm>
              <a:off x="192" y="2112"/>
              <a:ext cx="2496" cy="19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2" name="直接连接符 24581"/>
            <p:cNvSpPr/>
            <p:nvPr/>
          </p:nvSpPr>
          <p:spPr>
            <a:xfrm flipV="1">
              <a:off x="1392" y="2352"/>
              <a:ext cx="0" cy="100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24583" name="直接连接符 24582"/>
            <p:cNvSpPr/>
            <p:nvPr/>
          </p:nvSpPr>
          <p:spPr>
            <a:xfrm>
              <a:off x="384" y="3360"/>
              <a:ext cx="22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584" name="直接连接符 24583"/>
            <p:cNvSpPr/>
            <p:nvPr/>
          </p:nvSpPr>
          <p:spPr>
            <a:xfrm flipV="1">
              <a:off x="384" y="2211"/>
              <a:ext cx="0" cy="1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4585" name="对象 24584"/>
            <p:cNvGraphicFramePr/>
            <p:nvPr/>
          </p:nvGraphicFramePr>
          <p:xfrm>
            <a:off x="2437" y="3408"/>
            <a:ext cx="25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" imgW="177800" imgH="189865" progId="Equation.3">
                    <p:embed/>
                  </p:oleObj>
                </mc:Choice>
                <mc:Fallback>
                  <p:oleObj name="" r:id="rId1" imgW="177800" imgH="189865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37" y="3408"/>
                          <a:ext cx="251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对象 24585"/>
            <p:cNvGraphicFramePr/>
            <p:nvPr/>
          </p:nvGraphicFramePr>
          <p:xfrm>
            <a:off x="384" y="2208"/>
            <a:ext cx="2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3" imgW="190500" imgH="241300" progId="Equation.3">
                    <p:embed/>
                  </p:oleObj>
                </mc:Choice>
                <mc:Fallback>
                  <p:oleObj name="" r:id="rId3" imgW="190500" imgH="2413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4" y="2208"/>
                          <a:ext cx="25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对象 24586"/>
            <p:cNvGraphicFramePr/>
            <p:nvPr/>
          </p:nvGraphicFramePr>
          <p:xfrm>
            <a:off x="288" y="3356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5" imgW="165100" imgH="190500" progId="Equation.3">
                    <p:embed/>
                  </p:oleObj>
                </mc:Choice>
                <mc:Fallback>
                  <p:oleObj name="" r:id="rId5" imgW="165100" imgH="1905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" y="3356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对象 24587"/>
            <p:cNvGraphicFramePr/>
            <p:nvPr/>
          </p:nvGraphicFramePr>
          <p:xfrm>
            <a:off x="201" y="2448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7" imgW="139700" imgH="190500" progId="Equation.3">
                    <p:embed/>
                  </p:oleObj>
                </mc:Choice>
                <mc:Fallback>
                  <p:oleObj name="" r:id="rId7" imgW="139700" imgH="1905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1" y="2448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对象 24588"/>
            <p:cNvGraphicFramePr/>
            <p:nvPr/>
          </p:nvGraphicFramePr>
          <p:xfrm>
            <a:off x="1392" y="2736"/>
            <a:ext cx="1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9" imgW="190500" imgH="254000" progId="Equation.3">
                    <p:embed/>
                  </p:oleObj>
                </mc:Choice>
                <mc:Fallback>
                  <p:oleObj name="" r:id="rId9" imgW="190500" imgH="2540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2" y="2736"/>
                          <a:ext cx="156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矩形 24589"/>
            <p:cNvSpPr/>
            <p:nvPr/>
          </p:nvSpPr>
          <p:spPr>
            <a:xfrm>
              <a:off x="1200" y="2352"/>
              <a:ext cx="422" cy="44"/>
            </a:xfrm>
            <a:prstGeom prst="rect">
              <a:avLst/>
            </a:prstGeom>
            <a:solidFill>
              <a:srgbClr val="CCCC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1" name="任意多边形 24590"/>
            <p:cNvSpPr/>
            <p:nvPr/>
          </p:nvSpPr>
          <p:spPr>
            <a:xfrm rot="3073162">
              <a:off x="1875" y="3165"/>
              <a:ext cx="349" cy="67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2" name="任意多边形 24591"/>
            <p:cNvSpPr/>
            <p:nvPr/>
          </p:nvSpPr>
          <p:spPr>
            <a:xfrm rot="-3106469">
              <a:off x="608" y="3117"/>
              <a:ext cx="349" cy="67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3" name="矩形 24592"/>
            <p:cNvSpPr/>
            <p:nvPr/>
          </p:nvSpPr>
          <p:spPr>
            <a:xfrm>
              <a:off x="528" y="3291"/>
              <a:ext cx="192" cy="65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4594" name="组合 24593"/>
            <p:cNvGrpSpPr/>
            <p:nvPr/>
          </p:nvGrpSpPr>
          <p:grpSpPr>
            <a:xfrm>
              <a:off x="336" y="3408"/>
              <a:ext cx="576" cy="584"/>
              <a:chOff x="384" y="3264"/>
              <a:chExt cx="576" cy="584"/>
            </a:xfrm>
          </p:grpSpPr>
          <p:sp>
            <p:nvSpPr>
              <p:cNvPr id="24595" name="椭圆 24594"/>
              <p:cNvSpPr/>
              <p:nvPr/>
            </p:nvSpPr>
            <p:spPr>
              <a:xfrm>
                <a:off x="384" y="3264"/>
                <a:ext cx="576" cy="576"/>
              </a:xfrm>
              <a:prstGeom prst="ellipse">
                <a:avLst/>
              </a:prstGeom>
              <a:solidFill>
                <a:srgbClr val="F4FCE4"/>
              </a:solidFill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4596" name="对象 24595"/>
              <p:cNvGraphicFramePr/>
              <p:nvPr/>
            </p:nvGraphicFramePr>
            <p:xfrm>
              <a:off x="600" y="3264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11" imgW="266065" imgH="228600" progId="Equation.3">
                      <p:embed/>
                    </p:oleObj>
                  </mc:Choice>
                  <mc:Fallback>
                    <p:oleObj name="" r:id="rId11" imgW="266065" imgH="228600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00" y="3264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7" name="对象 24596"/>
              <p:cNvGraphicFramePr/>
              <p:nvPr/>
            </p:nvGraphicFramePr>
            <p:xfrm>
              <a:off x="864" y="3496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13" imgW="152400" imgH="241300" progId="Equation.3">
                      <p:embed/>
                    </p:oleObj>
                  </mc:Choice>
                  <mc:Fallback>
                    <p:oleObj name="" r:id="rId13" imgW="152400" imgH="2413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64" y="3496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8" name="对象 24597"/>
              <p:cNvGraphicFramePr/>
              <p:nvPr/>
            </p:nvGraphicFramePr>
            <p:xfrm>
              <a:off x="624" y="36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" name="" r:id="rId15" imgW="165100" imgH="241300" progId="Equation.3">
                      <p:embed/>
                    </p:oleObj>
                  </mc:Choice>
                  <mc:Fallback>
                    <p:oleObj name="" r:id="rId15" imgW="165100" imgH="241300" progId="Equation.3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24" y="36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9" name="对象 24598"/>
              <p:cNvGraphicFramePr/>
              <p:nvPr/>
            </p:nvGraphicFramePr>
            <p:xfrm>
              <a:off x="384" y="34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" name="" r:id="rId17" imgW="165100" imgH="241300" progId="Equation.3">
                      <p:embed/>
                    </p:oleObj>
                  </mc:Choice>
                  <mc:Fallback>
                    <p:oleObj name="" r:id="rId17" imgW="165100" imgH="241300" progId="Equation.3">
                      <p:embed/>
                      <p:pic>
                        <p:nvPicPr>
                          <p:cNvPr id="0" name="图片 321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84" y="34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0" name="椭圆 24599"/>
              <p:cNvSpPr/>
              <p:nvPr/>
            </p:nvSpPr>
            <p:spPr>
              <a:xfrm>
                <a:off x="768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1" name="椭圆 24600"/>
              <p:cNvSpPr/>
              <p:nvPr/>
            </p:nvSpPr>
            <p:spPr>
              <a:xfrm>
                <a:off x="864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2" name="椭圆 24601"/>
              <p:cNvSpPr/>
              <p:nvPr/>
            </p:nvSpPr>
            <p:spPr>
              <a:xfrm>
                <a:off x="864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3" name="椭圆 24602"/>
              <p:cNvSpPr/>
              <p:nvPr/>
            </p:nvSpPr>
            <p:spPr>
              <a:xfrm>
                <a:off x="768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4" name="椭圆 24603"/>
              <p:cNvSpPr/>
              <p:nvPr/>
            </p:nvSpPr>
            <p:spPr>
              <a:xfrm>
                <a:off x="528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5" name="椭圆 24604"/>
              <p:cNvSpPr/>
              <p:nvPr/>
            </p:nvSpPr>
            <p:spPr>
              <a:xfrm>
                <a:off x="432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6" name="椭圆 24605"/>
              <p:cNvSpPr/>
              <p:nvPr/>
            </p:nvSpPr>
            <p:spPr>
              <a:xfrm>
                <a:off x="432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7" name="椭圆 24606"/>
              <p:cNvSpPr/>
              <p:nvPr/>
            </p:nvSpPr>
            <p:spPr>
              <a:xfrm>
                <a:off x="528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8" name="直接连接符 24607"/>
              <p:cNvSpPr/>
              <p:nvPr/>
            </p:nvSpPr>
            <p:spPr>
              <a:xfrm flipV="1">
                <a:off x="672" y="3312"/>
                <a:ext cx="0" cy="288"/>
              </a:xfrm>
              <a:prstGeom prst="line">
                <a:avLst/>
              </a:prstGeom>
              <a:ln w="19050" cap="flat" cmpd="sng">
                <a:solidFill>
                  <a:srgbClr val="CC0099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24609" name="直接连接符 24608"/>
              <p:cNvSpPr/>
              <p:nvPr/>
            </p:nvSpPr>
            <p:spPr>
              <a:xfrm flipV="1">
                <a:off x="672" y="3600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24610" name="直接连接符 24609"/>
            <p:cNvSpPr/>
            <p:nvPr/>
          </p:nvSpPr>
          <p:spPr>
            <a:xfrm flipV="1">
              <a:off x="672" y="2400"/>
              <a:ext cx="720" cy="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4611" name="直接连接符 24610"/>
            <p:cNvSpPr/>
            <p:nvPr/>
          </p:nvSpPr>
          <p:spPr>
            <a:xfrm flipH="1" flipV="1">
              <a:off x="1392" y="2400"/>
              <a:ext cx="768" cy="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triangle" w="sm" len="lg"/>
              <a:tailEnd type="none" w="med" len="med"/>
            </a:ln>
          </p:spPr>
        </p:sp>
        <p:sp>
          <p:nvSpPr>
            <p:cNvPr id="24612" name="矩形 24611"/>
            <p:cNvSpPr/>
            <p:nvPr/>
          </p:nvSpPr>
          <p:spPr>
            <a:xfrm>
              <a:off x="2064" y="3309"/>
              <a:ext cx="192" cy="47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4613" name="组合 24612"/>
            <p:cNvGrpSpPr/>
            <p:nvPr/>
          </p:nvGrpSpPr>
          <p:grpSpPr>
            <a:xfrm>
              <a:off x="1872" y="3408"/>
              <a:ext cx="576" cy="584"/>
              <a:chOff x="1920" y="3264"/>
              <a:chExt cx="576" cy="584"/>
            </a:xfrm>
          </p:grpSpPr>
          <p:sp>
            <p:nvSpPr>
              <p:cNvPr id="24614" name="椭圆 24613"/>
              <p:cNvSpPr/>
              <p:nvPr/>
            </p:nvSpPr>
            <p:spPr>
              <a:xfrm>
                <a:off x="1920" y="3264"/>
                <a:ext cx="576" cy="576"/>
              </a:xfrm>
              <a:prstGeom prst="ellipse">
                <a:avLst/>
              </a:prstGeom>
              <a:solidFill>
                <a:srgbClr val="F4FCE4"/>
              </a:solidFill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4615" name="对象 24614"/>
              <p:cNvGraphicFramePr/>
              <p:nvPr/>
            </p:nvGraphicFramePr>
            <p:xfrm>
              <a:off x="2136" y="3264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19" imgW="266065" imgH="228600" progId="Equation.3">
                      <p:embed/>
                    </p:oleObj>
                  </mc:Choice>
                  <mc:Fallback>
                    <p:oleObj name="" r:id="rId19" imgW="266065" imgH="2286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136" y="3264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6" name="对象 24615"/>
              <p:cNvGraphicFramePr/>
              <p:nvPr/>
            </p:nvGraphicFramePr>
            <p:xfrm>
              <a:off x="2400" y="3496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20" imgW="152400" imgH="241300" progId="Equation.3">
                      <p:embed/>
                    </p:oleObj>
                  </mc:Choice>
                  <mc:Fallback>
                    <p:oleObj name="" r:id="rId20" imgW="152400" imgH="2413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400" y="3496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7" name="对象 24616"/>
              <p:cNvGraphicFramePr/>
              <p:nvPr/>
            </p:nvGraphicFramePr>
            <p:xfrm>
              <a:off x="2160" y="36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" r:id="rId21" imgW="165100" imgH="241300" progId="Equation.3">
                      <p:embed/>
                    </p:oleObj>
                  </mc:Choice>
                  <mc:Fallback>
                    <p:oleObj name="" r:id="rId21" imgW="165100" imgH="241300" progId="Equation.3">
                      <p:embed/>
                      <p:pic>
                        <p:nvPicPr>
                          <p:cNvPr id="0" name="图片 313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160" y="36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8" name="对象 24617"/>
              <p:cNvGraphicFramePr/>
              <p:nvPr/>
            </p:nvGraphicFramePr>
            <p:xfrm>
              <a:off x="1920" y="34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" r:id="rId22" imgW="165100" imgH="241300" progId="Equation.3">
                      <p:embed/>
                    </p:oleObj>
                  </mc:Choice>
                  <mc:Fallback>
                    <p:oleObj name="" r:id="rId22" imgW="165100" imgH="241300" progId="Equation.3">
                      <p:embed/>
                      <p:pic>
                        <p:nvPicPr>
                          <p:cNvPr id="0" name="图片 313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20" y="34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19" name="椭圆 24618"/>
              <p:cNvSpPr/>
              <p:nvPr/>
            </p:nvSpPr>
            <p:spPr>
              <a:xfrm>
                <a:off x="2304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20" name="椭圆 24619"/>
              <p:cNvSpPr/>
              <p:nvPr/>
            </p:nvSpPr>
            <p:spPr>
              <a:xfrm>
                <a:off x="2400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21" name="椭圆 24620"/>
              <p:cNvSpPr/>
              <p:nvPr/>
            </p:nvSpPr>
            <p:spPr>
              <a:xfrm>
                <a:off x="2400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22" name="椭圆 24621"/>
              <p:cNvSpPr/>
              <p:nvPr/>
            </p:nvSpPr>
            <p:spPr>
              <a:xfrm>
                <a:off x="2304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23" name="椭圆 24622"/>
              <p:cNvSpPr/>
              <p:nvPr/>
            </p:nvSpPr>
            <p:spPr>
              <a:xfrm>
                <a:off x="2064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24" name="椭圆 24623"/>
              <p:cNvSpPr/>
              <p:nvPr/>
            </p:nvSpPr>
            <p:spPr>
              <a:xfrm>
                <a:off x="1968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25" name="椭圆 24624"/>
              <p:cNvSpPr/>
              <p:nvPr/>
            </p:nvSpPr>
            <p:spPr>
              <a:xfrm>
                <a:off x="1968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26" name="椭圆 24625"/>
              <p:cNvSpPr/>
              <p:nvPr/>
            </p:nvSpPr>
            <p:spPr>
              <a:xfrm>
                <a:off x="2064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27" name="直接连接符 24626"/>
              <p:cNvSpPr/>
              <p:nvPr/>
            </p:nvSpPr>
            <p:spPr>
              <a:xfrm flipV="1">
                <a:off x="2208" y="3600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4628" name="直接连接符 24627"/>
              <p:cNvSpPr/>
              <p:nvPr/>
            </p:nvSpPr>
            <p:spPr>
              <a:xfrm flipV="1">
                <a:off x="2208" y="326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4629" name="对象 24628"/>
            <p:cNvGraphicFramePr/>
            <p:nvPr/>
          </p:nvGraphicFramePr>
          <p:xfrm>
            <a:off x="384" y="2976"/>
            <a:ext cx="27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23" imgW="215900" imgH="316865" progId="Equation.3">
                    <p:embed/>
                  </p:oleObj>
                </mc:Choice>
                <mc:Fallback>
                  <p:oleObj name="" r:id="rId23" imgW="215900" imgH="31686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4" y="2976"/>
                          <a:ext cx="279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0" name="对象 24629"/>
            <p:cNvGraphicFramePr/>
            <p:nvPr/>
          </p:nvGraphicFramePr>
          <p:xfrm>
            <a:off x="2112" y="2976"/>
            <a:ext cx="3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25" imgW="254000" imgH="317500" progId="Equation.3">
                    <p:embed/>
                  </p:oleObj>
                </mc:Choice>
                <mc:Fallback>
                  <p:oleObj name="" r:id="rId25" imgW="254000" imgH="3175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112" y="2976"/>
                          <a:ext cx="328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31" name="组合 24630"/>
            <p:cNvGrpSpPr/>
            <p:nvPr/>
          </p:nvGrpSpPr>
          <p:grpSpPr>
            <a:xfrm>
              <a:off x="1632" y="2160"/>
              <a:ext cx="576" cy="584"/>
              <a:chOff x="1680" y="1152"/>
              <a:chExt cx="576" cy="584"/>
            </a:xfrm>
          </p:grpSpPr>
          <p:sp>
            <p:nvSpPr>
              <p:cNvPr id="24632" name="椭圆 24631"/>
              <p:cNvSpPr/>
              <p:nvPr/>
            </p:nvSpPr>
            <p:spPr>
              <a:xfrm>
                <a:off x="1680" y="1152"/>
                <a:ext cx="576" cy="576"/>
              </a:xfrm>
              <a:prstGeom prst="ellipse">
                <a:avLst/>
              </a:prstGeom>
              <a:solidFill>
                <a:srgbClr val="FDF1FC"/>
              </a:solidFill>
              <a:ln w="19050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4633" name="对象 24632"/>
              <p:cNvGraphicFramePr/>
              <p:nvPr/>
            </p:nvGraphicFramePr>
            <p:xfrm>
              <a:off x="1896" y="1152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27" imgW="266065" imgH="228600" progId="Equation.3">
                      <p:embed/>
                    </p:oleObj>
                  </mc:Choice>
                  <mc:Fallback>
                    <p:oleObj name="" r:id="rId27" imgW="266065" imgH="2286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896" y="1152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4" name="对象 24633"/>
              <p:cNvGraphicFramePr/>
              <p:nvPr/>
            </p:nvGraphicFramePr>
            <p:xfrm>
              <a:off x="2160" y="1384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28" imgW="152400" imgH="241300" progId="Equation.3">
                      <p:embed/>
                    </p:oleObj>
                  </mc:Choice>
                  <mc:Fallback>
                    <p:oleObj name="" r:id="rId28" imgW="152400" imgH="2413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160" y="1384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5" name="对象 24634"/>
              <p:cNvGraphicFramePr/>
              <p:nvPr/>
            </p:nvGraphicFramePr>
            <p:xfrm>
              <a:off x="1920" y="15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" name="" r:id="rId29" imgW="165100" imgH="241300" progId="Equation.3">
                      <p:embed/>
                    </p:oleObj>
                  </mc:Choice>
                  <mc:Fallback>
                    <p:oleObj name="" r:id="rId29" imgW="165100" imgH="241300" progId="Equation.3">
                      <p:embed/>
                      <p:pic>
                        <p:nvPicPr>
                          <p:cNvPr id="0" name="图片 31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20" y="15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6" name="对象 24635"/>
              <p:cNvGraphicFramePr/>
              <p:nvPr/>
            </p:nvGraphicFramePr>
            <p:xfrm>
              <a:off x="1680" y="13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" name="" r:id="rId30" imgW="165100" imgH="241300" progId="Equation.3">
                      <p:embed/>
                    </p:oleObj>
                  </mc:Choice>
                  <mc:Fallback>
                    <p:oleObj name="" r:id="rId30" imgW="165100" imgH="241300" progId="Equation.3">
                      <p:embed/>
                      <p:pic>
                        <p:nvPicPr>
                          <p:cNvPr id="0" name="图片 318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680" y="13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37" name="椭圆 24636"/>
              <p:cNvSpPr/>
              <p:nvPr/>
            </p:nvSpPr>
            <p:spPr>
              <a:xfrm>
                <a:off x="206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38" name="椭圆 24637"/>
              <p:cNvSpPr/>
              <p:nvPr/>
            </p:nvSpPr>
            <p:spPr>
              <a:xfrm>
                <a:off x="2160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39" name="椭圆 24638"/>
              <p:cNvSpPr/>
              <p:nvPr/>
            </p:nvSpPr>
            <p:spPr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40" name="椭圆 24639"/>
              <p:cNvSpPr/>
              <p:nvPr/>
            </p:nvSpPr>
            <p:spPr>
              <a:xfrm>
                <a:off x="206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41" name="椭圆 24640"/>
              <p:cNvSpPr/>
              <p:nvPr/>
            </p:nvSpPr>
            <p:spPr>
              <a:xfrm>
                <a:off x="182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42" name="椭圆 24641"/>
              <p:cNvSpPr/>
              <p:nvPr/>
            </p:nvSpPr>
            <p:spPr>
              <a:xfrm>
                <a:off x="1728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43" name="椭圆 24642"/>
              <p:cNvSpPr/>
              <p:nvPr/>
            </p:nvSpPr>
            <p:spPr>
              <a:xfrm>
                <a:off x="1728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44" name="椭圆 24643"/>
              <p:cNvSpPr/>
              <p:nvPr/>
            </p:nvSpPr>
            <p:spPr>
              <a:xfrm>
                <a:off x="182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45" name="直接连接符 24644"/>
              <p:cNvSpPr/>
              <p:nvPr/>
            </p:nvSpPr>
            <p:spPr>
              <a:xfrm flipV="1">
                <a:off x="1968" y="1200"/>
                <a:ext cx="0" cy="28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24646" name="直接连接符 24645"/>
              <p:cNvSpPr/>
              <p:nvPr/>
            </p:nvSpPr>
            <p:spPr>
              <a:xfrm flipV="1">
                <a:off x="1968" y="1344"/>
                <a:ext cx="240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sp>
        <p:nvSpPr>
          <p:cNvPr id="24647" name="文本框 24646"/>
          <p:cNvSpPr txBox="1"/>
          <p:nvPr/>
        </p:nvSpPr>
        <p:spPr>
          <a:xfrm>
            <a:off x="4876800" y="3581400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在 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系中观测两事件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648" name="对象 24647"/>
          <p:cNvGraphicFramePr/>
          <p:nvPr/>
        </p:nvGraphicFramePr>
        <p:xfrm>
          <a:off x="5470525" y="4191000"/>
          <a:ext cx="29352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1" imgW="875030" imgH="215900" progId="Equation.3">
                  <p:embed/>
                </p:oleObj>
              </mc:Choice>
              <mc:Fallback>
                <p:oleObj name="" r:id="rId31" imgW="875030" imgH="215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470525" y="4191000"/>
                        <a:ext cx="2935288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9" name="对象 24648"/>
          <p:cNvGraphicFramePr/>
          <p:nvPr/>
        </p:nvGraphicFramePr>
        <p:xfrm>
          <a:off x="5503863" y="609600"/>
          <a:ext cx="257333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3" imgW="964565" imgH="393700" progId="Equation.3">
                  <p:embed/>
                </p:oleObj>
              </mc:Choice>
              <mc:Fallback>
                <p:oleObj name="" r:id="rId33" imgW="964565" imgH="393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03863" y="609600"/>
                        <a:ext cx="2573337" cy="106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0" name="对象 24649"/>
          <p:cNvGraphicFramePr/>
          <p:nvPr/>
        </p:nvGraphicFramePr>
        <p:xfrm>
          <a:off x="5486400" y="1524000"/>
          <a:ext cx="278606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5" imgW="977265" imgH="393700" progId="Equation.3">
                  <p:embed/>
                </p:oleObj>
              </mc:Choice>
              <mc:Fallback>
                <p:oleObj name="" r:id="rId35" imgW="977265" imgH="3937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486400" y="1524000"/>
                        <a:ext cx="2786063" cy="1087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1" name="对象 24650"/>
          <p:cNvGraphicFramePr/>
          <p:nvPr/>
        </p:nvGraphicFramePr>
        <p:xfrm>
          <a:off x="5354638" y="2590800"/>
          <a:ext cx="31797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7" imgW="1129665" imgH="393700" progId="Equation.3">
                  <p:embed/>
                </p:oleObj>
              </mc:Choice>
              <mc:Fallback>
                <p:oleObj name="" r:id="rId37" imgW="1129665" imgH="3937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354638" y="2590800"/>
                        <a:ext cx="3179762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2" name="对象 24651"/>
          <p:cNvGraphicFramePr/>
          <p:nvPr/>
        </p:nvGraphicFramePr>
        <p:xfrm>
          <a:off x="915988" y="5235575"/>
          <a:ext cx="35782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9" imgW="1167130" imgH="215900" progId="Equation.3">
                  <p:embed/>
                </p:oleObj>
              </mc:Choice>
              <mc:Fallback>
                <p:oleObj name="" r:id="rId39" imgW="1167130" imgH="215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915988" y="5235575"/>
                        <a:ext cx="357822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3" name="对象 24652"/>
          <p:cNvGraphicFramePr/>
          <p:nvPr/>
        </p:nvGraphicFramePr>
        <p:xfrm>
          <a:off x="1847850" y="4370388"/>
          <a:ext cx="1865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41" imgW="595630" imgH="177800" progId="Equation.3">
                  <p:embed/>
                </p:oleObj>
              </mc:Choice>
              <mc:Fallback>
                <p:oleObj name="" r:id="rId41" imgW="595630" imgH="177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847850" y="4370388"/>
                        <a:ext cx="1865313" cy="504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7C80"/>
                          </a:gs>
                          <a:gs pos="50000">
                            <a:srgbClr val="FFFFFF"/>
                          </a:gs>
                          <a:gs pos="100000">
                            <a:srgbClr val="FF7C80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4" name="对象 24653"/>
          <p:cNvGraphicFramePr/>
          <p:nvPr/>
        </p:nvGraphicFramePr>
        <p:xfrm>
          <a:off x="5524500" y="4894263"/>
          <a:ext cx="27813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43" imgW="850265" imgH="469900" progId="Equation.3">
                  <p:embed/>
                </p:oleObj>
              </mc:Choice>
              <mc:Fallback>
                <p:oleObj name="" r:id="rId43" imgW="850265" imgH="469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524500" y="4894263"/>
                        <a:ext cx="2781300" cy="12652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7C80"/>
                          </a:gs>
                          <a:gs pos="50000">
                            <a:srgbClr val="FFFFFF"/>
                          </a:gs>
                          <a:gs pos="100000">
                            <a:srgbClr val="FF7C80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5604" name="组合 25603"/>
          <p:cNvGrpSpPr/>
          <p:nvPr/>
        </p:nvGrpSpPr>
        <p:grpSpPr>
          <a:xfrm>
            <a:off x="838200" y="3276600"/>
            <a:ext cx="3567113" cy="2743200"/>
            <a:chOff x="192" y="2112"/>
            <a:chExt cx="2496" cy="1920"/>
          </a:xfrm>
        </p:grpSpPr>
        <p:sp>
          <p:nvSpPr>
            <p:cNvPr id="25605" name="矩形 25604"/>
            <p:cNvSpPr/>
            <p:nvPr/>
          </p:nvSpPr>
          <p:spPr>
            <a:xfrm>
              <a:off x="192" y="2112"/>
              <a:ext cx="2496" cy="19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06" name="直接连接符 25605"/>
            <p:cNvSpPr/>
            <p:nvPr/>
          </p:nvSpPr>
          <p:spPr>
            <a:xfrm flipV="1">
              <a:off x="1392" y="2352"/>
              <a:ext cx="0" cy="100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25607" name="直接连接符 25606"/>
            <p:cNvSpPr/>
            <p:nvPr/>
          </p:nvSpPr>
          <p:spPr>
            <a:xfrm>
              <a:off x="384" y="3360"/>
              <a:ext cx="22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5608" name="直接连接符 25607"/>
            <p:cNvSpPr/>
            <p:nvPr/>
          </p:nvSpPr>
          <p:spPr>
            <a:xfrm flipV="1">
              <a:off x="384" y="2211"/>
              <a:ext cx="0" cy="1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5609" name="对象 25608"/>
            <p:cNvGraphicFramePr/>
            <p:nvPr/>
          </p:nvGraphicFramePr>
          <p:xfrm>
            <a:off x="2437" y="3408"/>
            <a:ext cx="25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" imgW="177800" imgH="189865" progId="Equation.3">
                    <p:embed/>
                  </p:oleObj>
                </mc:Choice>
                <mc:Fallback>
                  <p:oleObj name="" r:id="rId1" imgW="177800" imgH="18986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37" y="3408"/>
                          <a:ext cx="251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对象 25609"/>
            <p:cNvGraphicFramePr/>
            <p:nvPr/>
          </p:nvGraphicFramePr>
          <p:xfrm>
            <a:off x="384" y="2208"/>
            <a:ext cx="2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" imgW="190500" imgH="241300" progId="Equation.3">
                    <p:embed/>
                  </p:oleObj>
                </mc:Choice>
                <mc:Fallback>
                  <p:oleObj name="" r:id="rId3" imgW="190500" imgH="2413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4" y="2208"/>
                          <a:ext cx="25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对象 25610"/>
            <p:cNvGraphicFramePr/>
            <p:nvPr/>
          </p:nvGraphicFramePr>
          <p:xfrm>
            <a:off x="288" y="3356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165100" imgH="190500" progId="Equation.3">
                    <p:embed/>
                  </p:oleObj>
                </mc:Choice>
                <mc:Fallback>
                  <p:oleObj name="" r:id="rId5" imgW="165100" imgH="1905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" y="3356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对象 25611"/>
            <p:cNvGraphicFramePr/>
            <p:nvPr/>
          </p:nvGraphicFramePr>
          <p:xfrm>
            <a:off x="201" y="2448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139700" imgH="190500" progId="Equation.3">
                    <p:embed/>
                  </p:oleObj>
                </mc:Choice>
                <mc:Fallback>
                  <p:oleObj name="" r:id="rId7" imgW="139700" imgH="1905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1" y="2448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对象 25612"/>
            <p:cNvGraphicFramePr/>
            <p:nvPr/>
          </p:nvGraphicFramePr>
          <p:xfrm>
            <a:off x="1392" y="2736"/>
            <a:ext cx="1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190500" imgH="254000" progId="Equation.3">
                    <p:embed/>
                  </p:oleObj>
                </mc:Choice>
                <mc:Fallback>
                  <p:oleObj name="" r:id="rId9" imgW="190500" imgH="2540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2" y="2736"/>
                          <a:ext cx="156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矩形 25613"/>
            <p:cNvSpPr/>
            <p:nvPr/>
          </p:nvSpPr>
          <p:spPr>
            <a:xfrm>
              <a:off x="1200" y="2352"/>
              <a:ext cx="422" cy="44"/>
            </a:xfrm>
            <a:prstGeom prst="rect">
              <a:avLst/>
            </a:prstGeom>
            <a:solidFill>
              <a:srgbClr val="CCCC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5" name="任意多边形 25614"/>
            <p:cNvSpPr/>
            <p:nvPr/>
          </p:nvSpPr>
          <p:spPr>
            <a:xfrm rot="3073162">
              <a:off x="1875" y="3165"/>
              <a:ext cx="349" cy="67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6" name="任意多边形 25615"/>
            <p:cNvSpPr/>
            <p:nvPr/>
          </p:nvSpPr>
          <p:spPr>
            <a:xfrm rot="-3106469">
              <a:off x="608" y="3117"/>
              <a:ext cx="349" cy="67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7" name="矩形 25616"/>
            <p:cNvSpPr/>
            <p:nvPr/>
          </p:nvSpPr>
          <p:spPr>
            <a:xfrm>
              <a:off x="528" y="3291"/>
              <a:ext cx="192" cy="65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618" name="组合 25617"/>
            <p:cNvGrpSpPr/>
            <p:nvPr/>
          </p:nvGrpSpPr>
          <p:grpSpPr>
            <a:xfrm>
              <a:off x="336" y="3408"/>
              <a:ext cx="576" cy="584"/>
              <a:chOff x="384" y="3264"/>
              <a:chExt cx="576" cy="584"/>
            </a:xfrm>
          </p:grpSpPr>
          <p:sp>
            <p:nvSpPr>
              <p:cNvPr id="25619" name="椭圆 25618"/>
              <p:cNvSpPr/>
              <p:nvPr/>
            </p:nvSpPr>
            <p:spPr>
              <a:xfrm>
                <a:off x="384" y="3264"/>
                <a:ext cx="576" cy="576"/>
              </a:xfrm>
              <a:prstGeom prst="ellipse">
                <a:avLst/>
              </a:prstGeom>
              <a:solidFill>
                <a:srgbClr val="F4FCE4"/>
              </a:solidFill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5620" name="对象 25619"/>
              <p:cNvGraphicFramePr/>
              <p:nvPr/>
            </p:nvGraphicFramePr>
            <p:xfrm>
              <a:off x="600" y="3264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11" imgW="266065" imgH="228600" progId="Equation.3">
                      <p:embed/>
                    </p:oleObj>
                  </mc:Choice>
                  <mc:Fallback>
                    <p:oleObj name="" r:id="rId11" imgW="266065" imgH="2286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00" y="3264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1" name="对象 25620"/>
              <p:cNvGraphicFramePr/>
              <p:nvPr/>
            </p:nvGraphicFramePr>
            <p:xfrm>
              <a:off x="864" y="3496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13" imgW="152400" imgH="241300" progId="Equation.3">
                      <p:embed/>
                    </p:oleObj>
                  </mc:Choice>
                  <mc:Fallback>
                    <p:oleObj name="" r:id="rId13" imgW="152400" imgH="2413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64" y="3496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2" name="对象 25621"/>
              <p:cNvGraphicFramePr/>
              <p:nvPr/>
            </p:nvGraphicFramePr>
            <p:xfrm>
              <a:off x="624" y="36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5" imgW="165100" imgH="241300" progId="Equation.3">
                      <p:embed/>
                    </p:oleObj>
                  </mc:Choice>
                  <mc:Fallback>
                    <p:oleObj name="" r:id="rId15" imgW="165100" imgH="2413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24" y="36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3" name="对象 25622"/>
              <p:cNvGraphicFramePr/>
              <p:nvPr/>
            </p:nvGraphicFramePr>
            <p:xfrm>
              <a:off x="384" y="34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7" imgW="165100" imgH="241300" progId="Equation.3">
                      <p:embed/>
                    </p:oleObj>
                  </mc:Choice>
                  <mc:Fallback>
                    <p:oleObj name="" r:id="rId17" imgW="165100" imgH="2413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84" y="34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4" name="椭圆 25623"/>
              <p:cNvSpPr/>
              <p:nvPr/>
            </p:nvSpPr>
            <p:spPr>
              <a:xfrm>
                <a:off x="768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5" name="椭圆 25624"/>
              <p:cNvSpPr/>
              <p:nvPr/>
            </p:nvSpPr>
            <p:spPr>
              <a:xfrm>
                <a:off x="864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6" name="椭圆 25625"/>
              <p:cNvSpPr/>
              <p:nvPr/>
            </p:nvSpPr>
            <p:spPr>
              <a:xfrm>
                <a:off x="864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7" name="椭圆 25626"/>
              <p:cNvSpPr/>
              <p:nvPr/>
            </p:nvSpPr>
            <p:spPr>
              <a:xfrm>
                <a:off x="768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8" name="椭圆 25627"/>
              <p:cNvSpPr/>
              <p:nvPr/>
            </p:nvSpPr>
            <p:spPr>
              <a:xfrm>
                <a:off x="528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9" name="椭圆 25628"/>
              <p:cNvSpPr/>
              <p:nvPr/>
            </p:nvSpPr>
            <p:spPr>
              <a:xfrm>
                <a:off x="432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30" name="椭圆 25629"/>
              <p:cNvSpPr/>
              <p:nvPr/>
            </p:nvSpPr>
            <p:spPr>
              <a:xfrm>
                <a:off x="432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31" name="椭圆 25630"/>
              <p:cNvSpPr/>
              <p:nvPr/>
            </p:nvSpPr>
            <p:spPr>
              <a:xfrm>
                <a:off x="528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32" name="直接连接符 25631"/>
              <p:cNvSpPr/>
              <p:nvPr/>
            </p:nvSpPr>
            <p:spPr>
              <a:xfrm flipV="1">
                <a:off x="672" y="3312"/>
                <a:ext cx="0" cy="288"/>
              </a:xfrm>
              <a:prstGeom prst="line">
                <a:avLst/>
              </a:prstGeom>
              <a:ln w="19050" cap="flat" cmpd="sng">
                <a:solidFill>
                  <a:srgbClr val="CC0099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25633" name="直接连接符 25632"/>
              <p:cNvSpPr/>
              <p:nvPr/>
            </p:nvSpPr>
            <p:spPr>
              <a:xfrm flipV="1">
                <a:off x="672" y="3600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25634" name="直接连接符 25633"/>
            <p:cNvSpPr/>
            <p:nvPr/>
          </p:nvSpPr>
          <p:spPr>
            <a:xfrm flipV="1">
              <a:off x="672" y="2400"/>
              <a:ext cx="720" cy="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35" name="直接连接符 25634"/>
            <p:cNvSpPr/>
            <p:nvPr/>
          </p:nvSpPr>
          <p:spPr>
            <a:xfrm flipH="1" flipV="1">
              <a:off x="1392" y="2400"/>
              <a:ext cx="768" cy="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triangle" w="sm" len="lg"/>
              <a:tailEnd type="none" w="med" len="med"/>
            </a:ln>
          </p:spPr>
        </p:sp>
        <p:sp>
          <p:nvSpPr>
            <p:cNvPr id="25636" name="矩形 25635"/>
            <p:cNvSpPr/>
            <p:nvPr/>
          </p:nvSpPr>
          <p:spPr>
            <a:xfrm>
              <a:off x="2064" y="3309"/>
              <a:ext cx="192" cy="47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637" name="组合 25636"/>
            <p:cNvGrpSpPr/>
            <p:nvPr/>
          </p:nvGrpSpPr>
          <p:grpSpPr>
            <a:xfrm>
              <a:off x="1872" y="3408"/>
              <a:ext cx="576" cy="584"/>
              <a:chOff x="1920" y="3264"/>
              <a:chExt cx="576" cy="584"/>
            </a:xfrm>
          </p:grpSpPr>
          <p:sp>
            <p:nvSpPr>
              <p:cNvPr id="25638" name="椭圆 25637"/>
              <p:cNvSpPr/>
              <p:nvPr/>
            </p:nvSpPr>
            <p:spPr>
              <a:xfrm>
                <a:off x="1920" y="3264"/>
                <a:ext cx="576" cy="576"/>
              </a:xfrm>
              <a:prstGeom prst="ellipse">
                <a:avLst/>
              </a:prstGeom>
              <a:solidFill>
                <a:srgbClr val="F4FCE4"/>
              </a:solidFill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5639" name="对象 25638"/>
              <p:cNvGraphicFramePr/>
              <p:nvPr/>
            </p:nvGraphicFramePr>
            <p:xfrm>
              <a:off x="2136" y="3264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19" imgW="266065" imgH="228600" progId="Equation.3">
                      <p:embed/>
                    </p:oleObj>
                  </mc:Choice>
                  <mc:Fallback>
                    <p:oleObj name="" r:id="rId19" imgW="266065" imgH="228600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136" y="3264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40" name="对象 25639"/>
              <p:cNvGraphicFramePr/>
              <p:nvPr/>
            </p:nvGraphicFramePr>
            <p:xfrm>
              <a:off x="2400" y="3496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8" name="" r:id="rId20" imgW="152400" imgH="241300" progId="Equation.3">
                      <p:embed/>
                    </p:oleObj>
                  </mc:Choice>
                  <mc:Fallback>
                    <p:oleObj name="" r:id="rId20" imgW="152400" imgH="241300" progId="Equation.3">
                      <p:embed/>
                      <p:pic>
                        <p:nvPicPr>
                          <p:cNvPr id="0" name="图片 314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400" y="3496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41" name="对象 25640"/>
              <p:cNvGraphicFramePr/>
              <p:nvPr/>
            </p:nvGraphicFramePr>
            <p:xfrm>
              <a:off x="2160" y="36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21" imgW="165100" imgH="241300" progId="Equation.3">
                      <p:embed/>
                    </p:oleObj>
                  </mc:Choice>
                  <mc:Fallback>
                    <p:oleObj name="" r:id="rId21" imgW="165100" imgH="2413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160" y="36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42" name="对象 25641"/>
              <p:cNvGraphicFramePr/>
              <p:nvPr/>
            </p:nvGraphicFramePr>
            <p:xfrm>
              <a:off x="1920" y="34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22" imgW="165100" imgH="241300" progId="Equation.3">
                      <p:embed/>
                    </p:oleObj>
                  </mc:Choice>
                  <mc:Fallback>
                    <p:oleObj name="" r:id="rId22" imgW="165100" imgH="24130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20" y="34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43" name="椭圆 25642"/>
              <p:cNvSpPr/>
              <p:nvPr/>
            </p:nvSpPr>
            <p:spPr>
              <a:xfrm>
                <a:off x="2304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44" name="椭圆 25643"/>
              <p:cNvSpPr/>
              <p:nvPr/>
            </p:nvSpPr>
            <p:spPr>
              <a:xfrm>
                <a:off x="2400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45" name="椭圆 25644"/>
              <p:cNvSpPr/>
              <p:nvPr/>
            </p:nvSpPr>
            <p:spPr>
              <a:xfrm>
                <a:off x="2400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46" name="椭圆 25645"/>
              <p:cNvSpPr/>
              <p:nvPr/>
            </p:nvSpPr>
            <p:spPr>
              <a:xfrm>
                <a:off x="2304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47" name="椭圆 25646"/>
              <p:cNvSpPr/>
              <p:nvPr/>
            </p:nvSpPr>
            <p:spPr>
              <a:xfrm>
                <a:off x="2064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48" name="椭圆 25647"/>
              <p:cNvSpPr/>
              <p:nvPr/>
            </p:nvSpPr>
            <p:spPr>
              <a:xfrm>
                <a:off x="1968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49" name="椭圆 25648"/>
              <p:cNvSpPr/>
              <p:nvPr/>
            </p:nvSpPr>
            <p:spPr>
              <a:xfrm>
                <a:off x="1968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50" name="椭圆 25649"/>
              <p:cNvSpPr/>
              <p:nvPr/>
            </p:nvSpPr>
            <p:spPr>
              <a:xfrm>
                <a:off x="2064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51" name="直接连接符 25650"/>
              <p:cNvSpPr/>
              <p:nvPr/>
            </p:nvSpPr>
            <p:spPr>
              <a:xfrm flipV="1">
                <a:off x="2208" y="3600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CC0099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5652" name="直接连接符 25651"/>
              <p:cNvSpPr/>
              <p:nvPr/>
            </p:nvSpPr>
            <p:spPr>
              <a:xfrm flipV="1">
                <a:off x="2208" y="326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5653" name="对象 25652"/>
            <p:cNvGraphicFramePr/>
            <p:nvPr/>
          </p:nvGraphicFramePr>
          <p:xfrm>
            <a:off x="384" y="2976"/>
            <a:ext cx="27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23" imgW="215900" imgH="316865" progId="Equation.3">
                    <p:embed/>
                  </p:oleObj>
                </mc:Choice>
                <mc:Fallback>
                  <p:oleObj name="" r:id="rId23" imgW="215900" imgH="316865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4" y="2976"/>
                          <a:ext cx="279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4" name="对象 25653"/>
            <p:cNvGraphicFramePr/>
            <p:nvPr/>
          </p:nvGraphicFramePr>
          <p:xfrm>
            <a:off x="2112" y="2976"/>
            <a:ext cx="3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25" imgW="254000" imgH="317500" progId="Equation.3">
                    <p:embed/>
                  </p:oleObj>
                </mc:Choice>
                <mc:Fallback>
                  <p:oleObj name="" r:id="rId25" imgW="254000" imgH="3175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112" y="2976"/>
                          <a:ext cx="328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55" name="组合 25654"/>
            <p:cNvGrpSpPr/>
            <p:nvPr/>
          </p:nvGrpSpPr>
          <p:grpSpPr>
            <a:xfrm>
              <a:off x="1632" y="2160"/>
              <a:ext cx="576" cy="584"/>
              <a:chOff x="1680" y="1152"/>
              <a:chExt cx="576" cy="584"/>
            </a:xfrm>
          </p:grpSpPr>
          <p:sp>
            <p:nvSpPr>
              <p:cNvPr id="25656" name="椭圆 25655"/>
              <p:cNvSpPr/>
              <p:nvPr/>
            </p:nvSpPr>
            <p:spPr>
              <a:xfrm>
                <a:off x="1680" y="1152"/>
                <a:ext cx="576" cy="576"/>
              </a:xfrm>
              <a:prstGeom prst="ellipse">
                <a:avLst/>
              </a:prstGeom>
              <a:solidFill>
                <a:srgbClr val="FDF1FC"/>
              </a:solidFill>
              <a:ln w="19050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5657" name="对象 25656"/>
              <p:cNvGraphicFramePr/>
              <p:nvPr/>
            </p:nvGraphicFramePr>
            <p:xfrm>
              <a:off x="1896" y="1152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27" imgW="266065" imgH="228600" progId="Equation.3">
                      <p:embed/>
                    </p:oleObj>
                  </mc:Choice>
                  <mc:Fallback>
                    <p:oleObj name="" r:id="rId27" imgW="266065" imgH="2286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896" y="1152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8" name="对象 25657"/>
              <p:cNvGraphicFramePr/>
              <p:nvPr/>
            </p:nvGraphicFramePr>
            <p:xfrm>
              <a:off x="2160" y="1384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28" imgW="152400" imgH="241300" progId="Equation.3">
                      <p:embed/>
                    </p:oleObj>
                  </mc:Choice>
                  <mc:Fallback>
                    <p:oleObj name="" r:id="rId28" imgW="152400" imgH="241300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160" y="1384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9" name="对象 25658"/>
              <p:cNvGraphicFramePr/>
              <p:nvPr/>
            </p:nvGraphicFramePr>
            <p:xfrm>
              <a:off x="1920" y="15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29" imgW="165100" imgH="241300" progId="Equation.3">
                      <p:embed/>
                    </p:oleObj>
                  </mc:Choice>
                  <mc:Fallback>
                    <p:oleObj name="" r:id="rId29" imgW="165100" imgH="241300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20" y="15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60" name="对象 25659"/>
              <p:cNvGraphicFramePr/>
              <p:nvPr/>
            </p:nvGraphicFramePr>
            <p:xfrm>
              <a:off x="1680" y="13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30" imgW="165100" imgH="241300" progId="Equation.3">
                      <p:embed/>
                    </p:oleObj>
                  </mc:Choice>
                  <mc:Fallback>
                    <p:oleObj name="" r:id="rId30" imgW="165100" imgH="24130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680" y="13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61" name="椭圆 25660"/>
              <p:cNvSpPr/>
              <p:nvPr/>
            </p:nvSpPr>
            <p:spPr>
              <a:xfrm>
                <a:off x="206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2" name="椭圆 25661"/>
              <p:cNvSpPr/>
              <p:nvPr/>
            </p:nvSpPr>
            <p:spPr>
              <a:xfrm>
                <a:off x="2160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3" name="椭圆 25662"/>
              <p:cNvSpPr/>
              <p:nvPr/>
            </p:nvSpPr>
            <p:spPr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4" name="椭圆 25663"/>
              <p:cNvSpPr/>
              <p:nvPr/>
            </p:nvSpPr>
            <p:spPr>
              <a:xfrm>
                <a:off x="206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5" name="椭圆 25664"/>
              <p:cNvSpPr/>
              <p:nvPr/>
            </p:nvSpPr>
            <p:spPr>
              <a:xfrm>
                <a:off x="182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6" name="椭圆 25665"/>
              <p:cNvSpPr/>
              <p:nvPr/>
            </p:nvSpPr>
            <p:spPr>
              <a:xfrm>
                <a:off x="1728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7" name="椭圆 25666"/>
              <p:cNvSpPr/>
              <p:nvPr/>
            </p:nvSpPr>
            <p:spPr>
              <a:xfrm>
                <a:off x="1728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8" name="椭圆 25667"/>
              <p:cNvSpPr/>
              <p:nvPr/>
            </p:nvSpPr>
            <p:spPr>
              <a:xfrm>
                <a:off x="182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9" name="直接连接符 25668"/>
              <p:cNvSpPr/>
              <p:nvPr/>
            </p:nvSpPr>
            <p:spPr>
              <a:xfrm flipV="1">
                <a:off x="1968" y="1200"/>
                <a:ext cx="0" cy="28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25670" name="直接连接符 25669"/>
              <p:cNvSpPr/>
              <p:nvPr/>
            </p:nvSpPr>
            <p:spPr>
              <a:xfrm flipV="1">
                <a:off x="1968" y="1344"/>
                <a:ext cx="240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25671" name="组合 25670"/>
          <p:cNvGrpSpPr/>
          <p:nvPr/>
        </p:nvGrpSpPr>
        <p:grpSpPr>
          <a:xfrm>
            <a:off x="838200" y="762000"/>
            <a:ext cx="3567113" cy="2171700"/>
            <a:chOff x="192" y="480"/>
            <a:chExt cx="2496" cy="1520"/>
          </a:xfrm>
        </p:grpSpPr>
        <p:sp>
          <p:nvSpPr>
            <p:cNvPr id="25672" name="矩形 25671"/>
            <p:cNvSpPr/>
            <p:nvPr/>
          </p:nvSpPr>
          <p:spPr>
            <a:xfrm>
              <a:off x="192" y="480"/>
              <a:ext cx="2496" cy="14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3" name="椭圆 25672"/>
            <p:cNvSpPr/>
            <p:nvPr/>
          </p:nvSpPr>
          <p:spPr>
            <a:xfrm>
              <a:off x="1920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4" name="椭圆 25673"/>
            <p:cNvSpPr/>
            <p:nvPr/>
          </p:nvSpPr>
          <p:spPr>
            <a:xfrm>
              <a:off x="1248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5" name="圆角矩形 25674"/>
            <p:cNvSpPr/>
            <p:nvPr/>
          </p:nvSpPr>
          <p:spPr>
            <a:xfrm>
              <a:off x="1152" y="712"/>
              <a:ext cx="1152" cy="10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6" name="直接连接符 25675"/>
            <p:cNvSpPr/>
            <p:nvPr/>
          </p:nvSpPr>
          <p:spPr>
            <a:xfrm flipV="1">
              <a:off x="1440" y="712"/>
              <a:ext cx="0" cy="100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25677" name="对象 25676"/>
            <p:cNvGraphicFramePr/>
            <p:nvPr/>
          </p:nvGraphicFramePr>
          <p:xfrm>
            <a:off x="768" y="546"/>
            <a:ext cx="24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31" imgW="228600" imgH="292100" progId="Equation.3">
                    <p:embed/>
                  </p:oleObj>
                </mc:Choice>
                <mc:Fallback>
                  <p:oleObj name="" r:id="rId31" imgW="228600" imgH="2921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68" y="546"/>
                          <a:ext cx="24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78" name="直接连接符 25677"/>
            <p:cNvSpPr/>
            <p:nvPr/>
          </p:nvSpPr>
          <p:spPr>
            <a:xfrm>
              <a:off x="426" y="1706"/>
              <a:ext cx="2166" cy="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5679" name="直接连接符 25678"/>
            <p:cNvSpPr/>
            <p:nvPr/>
          </p:nvSpPr>
          <p:spPr>
            <a:xfrm flipV="1">
              <a:off x="432" y="579"/>
              <a:ext cx="0" cy="1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5680" name="直接连接符 25679"/>
            <p:cNvSpPr/>
            <p:nvPr/>
          </p:nvSpPr>
          <p:spPr>
            <a:xfrm flipV="1">
              <a:off x="768" y="592"/>
              <a:ext cx="0" cy="1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5681" name="直接连接符 25680"/>
            <p:cNvSpPr/>
            <p:nvPr/>
          </p:nvSpPr>
          <p:spPr>
            <a:xfrm>
              <a:off x="768" y="864"/>
              <a:ext cx="281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5682" name="对象 25681"/>
            <p:cNvGraphicFramePr/>
            <p:nvPr/>
          </p:nvGraphicFramePr>
          <p:xfrm>
            <a:off x="2352" y="1728"/>
            <a:ext cx="25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33" imgW="177800" imgH="189865" progId="Equation.3">
                    <p:embed/>
                  </p:oleObj>
                </mc:Choice>
                <mc:Fallback>
                  <p:oleObj name="" r:id="rId33" imgW="177800" imgH="189865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52" y="1728"/>
                          <a:ext cx="251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3" name="对象 25682"/>
            <p:cNvGraphicFramePr/>
            <p:nvPr/>
          </p:nvGraphicFramePr>
          <p:xfrm>
            <a:off x="2393" y="1413"/>
            <a:ext cx="29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4" imgW="215900" imgH="241300" progId="Equation.3">
                    <p:embed/>
                  </p:oleObj>
                </mc:Choice>
                <mc:Fallback>
                  <p:oleObj name="" r:id="rId34" imgW="215900" imgH="2413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393" y="1413"/>
                          <a:ext cx="295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4" name="对象 25683"/>
            <p:cNvGraphicFramePr/>
            <p:nvPr/>
          </p:nvGraphicFramePr>
          <p:xfrm>
            <a:off x="426" y="615"/>
            <a:ext cx="2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6" imgW="190500" imgH="241300" progId="Equation.3">
                    <p:embed/>
                  </p:oleObj>
                </mc:Choice>
                <mc:Fallback>
                  <p:oleObj name="" r:id="rId36" imgW="190500" imgH="2413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6" y="615"/>
                          <a:ext cx="25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5" name="对象 25684"/>
            <p:cNvGraphicFramePr/>
            <p:nvPr/>
          </p:nvGraphicFramePr>
          <p:xfrm>
            <a:off x="960" y="624"/>
            <a:ext cx="27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37" imgW="177800" imgH="227965" progId="Equation.3">
                    <p:embed/>
                  </p:oleObj>
                </mc:Choice>
                <mc:Fallback>
                  <p:oleObj name="" r:id="rId37" imgW="177800" imgH="227965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960" y="624"/>
                          <a:ext cx="271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6" name="对象 25685"/>
            <p:cNvGraphicFramePr/>
            <p:nvPr/>
          </p:nvGraphicFramePr>
          <p:xfrm>
            <a:off x="336" y="1724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39" imgW="165100" imgH="190500" progId="Equation.3">
                    <p:embed/>
                  </p:oleObj>
                </mc:Choice>
                <mc:Fallback>
                  <p:oleObj name="" r:id="rId39" imgW="165100" imgH="1905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6" y="1724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7" name="对象 25686"/>
            <p:cNvGraphicFramePr/>
            <p:nvPr/>
          </p:nvGraphicFramePr>
          <p:xfrm>
            <a:off x="624" y="1744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40" imgW="203200" imgH="241300" progId="Equation.3">
                    <p:embed/>
                  </p:oleObj>
                </mc:Choice>
                <mc:Fallback>
                  <p:oleObj name="" r:id="rId40" imgW="203200" imgH="2413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624" y="1744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8" name="对象 25687"/>
            <p:cNvGraphicFramePr/>
            <p:nvPr/>
          </p:nvGraphicFramePr>
          <p:xfrm>
            <a:off x="535" y="714"/>
            <a:ext cx="19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42" imgW="177800" imgH="240665" progId="Equation.3">
                    <p:embed/>
                  </p:oleObj>
                </mc:Choice>
                <mc:Fallback>
                  <p:oleObj name="" r:id="rId42" imgW="177800" imgH="2406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535" y="714"/>
                          <a:ext cx="199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9" name="对象 25688"/>
            <p:cNvGraphicFramePr/>
            <p:nvPr/>
          </p:nvGraphicFramePr>
          <p:xfrm>
            <a:off x="240" y="816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44" imgW="139700" imgH="190500" progId="Equation.3">
                    <p:embed/>
                  </p:oleObj>
                </mc:Choice>
                <mc:Fallback>
                  <p:oleObj name="" r:id="rId44" imgW="139700" imgH="1905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240" y="816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90" name="对象 25689"/>
            <p:cNvGraphicFramePr/>
            <p:nvPr/>
          </p:nvGraphicFramePr>
          <p:xfrm>
            <a:off x="1248" y="1096"/>
            <a:ext cx="1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46" imgW="190500" imgH="254000" progId="Equation.3">
                    <p:embed/>
                  </p:oleObj>
                </mc:Choice>
                <mc:Fallback>
                  <p:oleObj name="" r:id="rId46" imgW="190500" imgH="2540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8" y="1096"/>
                          <a:ext cx="156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1" name="矩形 25690"/>
            <p:cNvSpPr/>
            <p:nvPr/>
          </p:nvSpPr>
          <p:spPr>
            <a:xfrm>
              <a:off x="1344" y="712"/>
              <a:ext cx="422" cy="44"/>
            </a:xfrm>
            <a:prstGeom prst="rect">
              <a:avLst/>
            </a:prstGeom>
            <a:solidFill>
              <a:srgbClr val="CCCC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2" name="任意多边形 25691"/>
            <p:cNvSpPr/>
            <p:nvPr/>
          </p:nvSpPr>
          <p:spPr>
            <a:xfrm rot="5292763">
              <a:off x="1424" y="901"/>
              <a:ext cx="349" cy="67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3" name="任意多边形 25692"/>
            <p:cNvSpPr/>
            <p:nvPr/>
          </p:nvSpPr>
          <p:spPr>
            <a:xfrm rot="-5376588">
              <a:off x="1347" y="1477"/>
              <a:ext cx="349" cy="67"/>
            </a:xfrm>
            <a:custGeom>
              <a:avLst/>
              <a:gdLst/>
              <a:ahLst/>
              <a:cxnLst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4" name="矩形 25693"/>
            <p:cNvSpPr/>
            <p:nvPr/>
          </p:nvSpPr>
          <p:spPr>
            <a:xfrm>
              <a:off x="1440" y="1669"/>
              <a:ext cx="240" cy="47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5" name="文本框 25694"/>
            <p:cNvSpPr txBox="1"/>
            <p:nvPr/>
          </p:nvSpPr>
          <p:spPr>
            <a:xfrm>
              <a:off x="1392" y="1680"/>
              <a:ext cx="422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5696" name="组合 25695"/>
            <p:cNvGrpSpPr/>
            <p:nvPr/>
          </p:nvGrpSpPr>
          <p:grpSpPr>
            <a:xfrm>
              <a:off x="1680" y="1104"/>
              <a:ext cx="576" cy="584"/>
              <a:chOff x="1680" y="1152"/>
              <a:chExt cx="576" cy="584"/>
            </a:xfrm>
          </p:grpSpPr>
          <p:sp>
            <p:nvSpPr>
              <p:cNvPr id="25697" name="椭圆 25696"/>
              <p:cNvSpPr/>
              <p:nvPr/>
            </p:nvSpPr>
            <p:spPr>
              <a:xfrm>
                <a:off x="1680" y="1152"/>
                <a:ext cx="576" cy="576"/>
              </a:xfrm>
              <a:prstGeom prst="ellipse">
                <a:avLst/>
              </a:prstGeom>
              <a:solidFill>
                <a:srgbClr val="FDF1FC"/>
              </a:solidFill>
              <a:ln w="19050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5698" name="对象 25697"/>
              <p:cNvGraphicFramePr/>
              <p:nvPr/>
            </p:nvGraphicFramePr>
            <p:xfrm>
              <a:off x="1896" y="1152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" name="" r:id="rId47" imgW="266065" imgH="228600" progId="Equation.3">
                      <p:embed/>
                    </p:oleObj>
                  </mc:Choice>
                  <mc:Fallback>
                    <p:oleObj name="" r:id="rId47" imgW="266065" imgH="228600" progId="Equation.3">
                      <p:embed/>
                      <p:pic>
                        <p:nvPicPr>
                          <p:cNvPr id="0" name="图片 318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896" y="1152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99" name="对象 25698"/>
              <p:cNvGraphicFramePr/>
              <p:nvPr/>
            </p:nvGraphicFramePr>
            <p:xfrm>
              <a:off x="2160" y="1384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" r:id="rId48" imgW="152400" imgH="241300" progId="Equation.3">
                      <p:embed/>
                    </p:oleObj>
                  </mc:Choice>
                  <mc:Fallback>
                    <p:oleObj name="" r:id="rId48" imgW="152400" imgH="241300" progId="Equation.3">
                      <p:embed/>
                      <p:pic>
                        <p:nvPicPr>
                          <p:cNvPr id="0" name="图片 31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160" y="1384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700" name="对象 25699"/>
              <p:cNvGraphicFramePr/>
              <p:nvPr/>
            </p:nvGraphicFramePr>
            <p:xfrm>
              <a:off x="1920" y="15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49" imgW="165100" imgH="241300" progId="Equation.3">
                      <p:embed/>
                    </p:oleObj>
                  </mc:Choice>
                  <mc:Fallback>
                    <p:oleObj name="" r:id="rId49" imgW="165100" imgH="24130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20" y="15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701" name="对象 25700"/>
              <p:cNvGraphicFramePr/>
              <p:nvPr/>
            </p:nvGraphicFramePr>
            <p:xfrm>
              <a:off x="1680" y="13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" name="" r:id="rId50" imgW="165100" imgH="241300" progId="Equation.3">
                      <p:embed/>
                    </p:oleObj>
                  </mc:Choice>
                  <mc:Fallback>
                    <p:oleObj name="" r:id="rId50" imgW="165100" imgH="241300" progId="Equation.3">
                      <p:embed/>
                      <p:pic>
                        <p:nvPicPr>
                          <p:cNvPr id="0" name="图片 318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680" y="13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702" name="椭圆 25701"/>
              <p:cNvSpPr/>
              <p:nvPr/>
            </p:nvSpPr>
            <p:spPr>
              <a:xfrm>
                <a:off x="206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03" name="椭圆 25702"/>
              <p:cNvSpPr/>
              <p:nvPr/>
            </p:nvSpPr>
            <p:spPr>
              <a:xfrm>
                <a:off x="2160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04" name="椭圆 25703"/>
              <p:cNvSpPr/>
              <p:nvPr/>
            </p:nvSpPr>
            <p:spPr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05" name="椭圆 25704"/>
              <p:cNvSpPr/>
              <p:nvPr/>
            </p:nvSpPr>
            <p:spPr>
              <a:xfrm>
                <a:off x="206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06" name="椭圆 25705"/>
              <p:cNvSpPr/>
              <p:nvPr/>
            </p:nvSpPr>
            <p:spPr>
              <a:xfrm>
                <a:off x="182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07" name="椭圆 25706"/>
              <p:cNvSpPr/>
              <p:nvPr/>
            </p:nvSpPr>
            <p:spPr>
              <a:xfrm>
                <a:off x="1728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08" name="椭圆 25707"/>
              <p:cNvSpPr/>
              <p:nvPr/>
            </p:nvSpPr>
            <p:spPr>
              <a:xfrm>
                <a:off x="1728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09" name="椭圆 25708"/>
              <p:cNvSpPr/>
              <p:nvPr/>
            </p:nvSpPr>
            <p:spPr>
              <a:xfrm>
                <a:off x="182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10" name="直接连接符 25709"/>
              <p:cNvSpPr/>
              <p:nvPr/>
            </p:nvSpPr>
            <p:spPr>
              <a:xfrm flipV="1">
                <a:off x="1968" y="1200"/>
                <a:ext cx="0" cy="28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25711" name="直接连接符 25710"/>
              <p:cNvSpPr/>
              <p:nvPr/>
            </p:nvSpPr>
            <p:spPr>
              <a:xfrm flipV="1">
                <a:off x="1968" y="1344"/>
                <a:ext cx="240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25712" name="直接连接符 25711"/>
            <p:cNvSpPr/>
            <p:nvPr/>
          </p:nvSpPr>
          <p:spPr>
            <a:xfrm>
              <a:off x="2064" y="1728"/>
              <a:ext cx="96" cy="9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13" name="直接连接符 25712"/>
            <p:cNvSpPr/>
            <p:nvPr/>
          </p:nvSpPr>
          <p:spPr>
            <a:xfrm>
              <a:off x="1392" y="1728"/>
              <a:ext cx="96" cy="9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14" name="直接连接符 25713"/>
            <p:cNvSpPr/>
            <p:nvPr/>
          </p:nvSpPr>
          <p:spPr>
            <a:xfrm flipH="1" flipV="1">
              <a:off x="2064" y="1728"/>
              <a:ext cx="0" cy="144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15" name="直接连接符 25714"/>
            <p:cNvSpPr/>
            <p:nvPr/>
          </p:nvSpPr>
          <p:spPr>
            <a:xfrm flipH="1" flipV="1">
              <a:off x="1392" y="1728"/>
              <a:ext cx="0" cy="144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16" name="直接连接符 25715"/>
            <p:cNvSpPr/>
            <p:nvPr/>
          </p:nvSpPr>
          <p:spPr>
            <a:xfrm flipV="1">
              <a:off x="1968" y="1728"/>
              <a:ext cx="96" cy="9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17" name="直接连接符 25716"/>
            <p:cNvSpPr/>
            <p:nvPr/>
          </p:nvSpPr>
          <p:spPr>
            <a:xfrm flipV="1">
              <a:off x="1296" y="1728"/>
              <a:ext cx="96" cy="9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18" name="直接连接符 25717"/>
            <p:cNvSpPr/>
            <p:nvPr/>
          </p:nvSpPr>
          <p:spPr>
            <a:xfrm>
              <a:off x="1536" y="720"/>
              <a:ext cx="0" cy="9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triangle" w="sm" len="lg"/>
              <a:tailEnd type="none" w="med" len="med"/>
            </a:ln>
          </p:spPr>
        </p:sp>
        <p:sp>
          <p:nvSpPr>
            <p:cNvPr id="25719" name="直接连接符 25718"/>
            <p:cNvSpPr/>
            <p:nvPr/>
          </p:nvSpPr>
          <p:spPr>
            <a:xfrm>
              <a:off x="1584" y="768"/>
              <a:ext cx="0" cy="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sm" len="lg"/>
            </a:ln>
          </p:spPr>
        </p:sp>
      </p:grpSp>
      <p:graphicFrame>
        <p:nvGraphicFramePr>
          <p:cNvPr id="25720" name="对象 25719"/>
          <p:cNvGraphicFramePr/>
          <p:nvPr/>
        </p:nvGraphicFramePr>
        <p:xfrm>
          <a:off x="4895850" y="890588"/>
          <a:ext cx="28765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1" imgW="850265" imgH="469900" progId="Equation.3">
                  <p:embed/>
                </p:oleObj>
              </mc:Choice>
              <mc:Fallback>
                <p:oleObj name="" r:id="rId51" imgW="850265" imgH="469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95850" y="890588"/>
                        <a:ext cx="2876550" cy="12604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7C80"/>
                          </a:gs>
                          <a:gs pos="50000">
                            <a:srgbClr val="FFFFFF"/>
                          </a:gs>
                          <a:gs pos="100000">
                            <a:srgbClr val="FF7C80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21" name="文本框 25720"/>
          <p:cNvSpPr txBox="1"/>
          <p:nvPr/>
        </p:nvSpPr>
        <p:spPr>
          <a:xfrm>
            <a:off x="4419600" y="2270125"/>
            <a:ext cx="3959225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固有</a:t>
            </a:r>
            <a:r>
              <a:rPr lang="zh-CN" altLang="en-US" sz="3200" b="1" dirty="0">
                <a:latin typeface="Times New Roman" panose="02020603050405020304" pitchFamily="18" charset="0"/>
              </a:rPr>
              <a:t>时间 ：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同一</a:t>
            </a:r>
            <a:r>
              <a:rPr lang="zh-CN" altLang="en-US" sz="3200" b="1" dirty="0">
                <a:latin typeface="Times New Roman" panose="02020603050405020304" pitchFamily="18" charset="0"/>
              </a:rPr>
              <a:t>地点发生的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两</a:t>
            </a:r>
            <a:r>
              <a:rPr lang="zh-CN" altLang="en-US" sz="3200" b="1" dirty="0">
                <a:latin typeface="Times New Roman" panose="02020603050405020304" pitchFamily="18" charset="0"/>
              </a:rPr>
              <a:t>事件的时间间隔 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5722" name="文本框 25721"/>
          <p:cNvSpPr txBox="1"/>
          <p:nvPr/>
        </p:nvSpPr>
        <p:spPr>
          <a:xfrm>
            <a:off x="4768850" y="4724400"/>
            <a:ext cx="3384550" cy="12700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50000">
                <a:srgbClr val="FFFFFF"/>
              </a:gs>
              <a:gs pos="100000">
                <a:srgbClr val="FF7C80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时间延缓 ：运动的钟走得慢 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25724" name="对象 25723"/>
          <p:cNvGraphicFramePr/>
          <p:nvPr/>
        </p:nvGraphicFramePr>
        <p:xfrm>
          <a:off x="5200650" y="3962400"/>
          <a:ext cx="26273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3" imgW="850265" imgH="228600" progId="Equation.3">
                  <p:embed/>
                </p:oleObj>
              </mc:Choice>
              <mc:Fallback>
                <p:oleObj name="" r:id="rId53" imgW="850265" imgH="228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200650" y="3962400"/>
                        <a:ext cx="2627313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1" grpId="0"/>
      <p:bldP spid="2572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29" name="文本框 26628"/>
          <p:cNvSpPr txBox="1"/>
          <p:nvPr/>
        </p:nvSpPr>
        <p:spPr>
          <a:xfrm>
            <a:off x="1835150" y="4724400"/>
            <a:ext cx="586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时，                  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26630" name="对象 26629"/>
          <p:cNvGraphicFramePr/>
          <p:nvPr/>
        </p:nvGraphicFramePr>
        <p:xfrm>
          <a:off x="2667000" y="4789488"/>
          <a:ext cx="1447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431800" imgH="139700" progId="Equation.3">
                  <p:embed/>
                </p:oleObj>
              </mc:Choice>
              <mc:Fallback>
                <p:oleObj name="" r:id="rId1" imgW="431800" imgH="139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4789488"/>
                        <a:ext cx="14478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26630"/>
          <p:cNvGraphicFramePr/>
          <p:nvPr/>
        </p:nvGraphicFramePr>
        <p:xfrm>
          <a:off x="4876800" y="4765675"/>
          <a:ext cx="1828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532765" imgH="177800" progId="Equation.3">
                  <p:embed/>
                </p:oleObj>
              </mc:Choice>
              <mc:Fallback>
                <p:oleObj name="" r:id="rId3" imgW="532765" imgH="1778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4765675"/>
                        <a:ext cx="18288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矩形 26631"/>
          <p:cNvSpPr/>
          <p:nvPr/>
        </p:nvSpPr>
        <p:spPr>
          <a:xfrm>
            <a:off x="1828800" y="1981200"/>
            <a:ext cx="579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时间延缓是一种相对效应 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6633" name="矩形 26632"/>
          <p:cNvSpPr/>
          <p:nvPr/>
        </p:nvSpPr>
        <p:spPr>
          <a:xfrm>
            <a:off x="990600" y="2697163"/>
            <a:ext cx="731520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时间的流逝不是绝对的，运动将改变时间的进程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Times New Roman" panose="02020603050405020304" pitchFamily="18" charset="0"/>
              </a:rPr>
              <a:t>（例如新陈代谢、放射性的衰变、寿命等 ）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6634" name="组合 26633"/>
          <p:cNvGrpSpPr/>
          <p:nvPr/>
        </p:nvGrpSpPr>
        <p:grpSpPr>
          <a:xfrm>
            <a:off x="914400" y="762000"/>
            <a:ext cx="2317750" cy="1300163"/>
            <a:chOff x="288" y="1872"/>
            <a:chExt cx="1344" cy="720"/>
          </a:xfrm>
        </p:grpSpPr>
        <p:sp>
          <p:nvSpPr>
            <p:cNvPr id="26635" name="爆炸形 1 26634"/>
            <p:cNvSpPr/>
            <p:nvPr/>
          </p:nvSpPr>
          <p:spPr>
            <a:xfrm>
              <a:off x="288" y="1872"/>
              <a:ext cx="960" cy="720"/>
            </a:xfrm>
            <a:prstGeom prst="irregularSeal1">
              <a:avLst/>
            </a:prstGeom>
            <a:solidFill>
              <a:srgbClr val="FDEDFA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36" name="矩形 26635"/>
            <p:cNvSpPr/>
            <p:nvPr/>
          </p:nvSpPr>
          <p:spPr>
            <a:xfrm>
              <a:off x="480" y="2016"/>
              <a:ext cx="1152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注意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2" name="文本框 27651"/>
          <p:cNvSpPr txBox="1"/>
          <p:nvPr/>
        </p:nvSpPr>
        <p:spPr>
          <a:xfrm>
            <a:off x="914400" y="762000"/>
            <a:ext cx="7391400" cy="541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狭义相对论的时空观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两个事件在不同的惯性系看来，它们的空间关系是相对的，时间关系也是相对的，只有将空间和时间联系在一起才有意义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      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时</a:t>
            </a:r>
            <a:r>
              <a:rPr lang="en-US" altLang="zh-CN" sz="3200" b="1" dirty="0">
                <a:latin typeface="Times New Roman" panose="02020603050405020304" pitchFamily="18" charset="0"/>
              </a:rPr>
              <a:t>—</a:t>
            </a:r>
            <a:r>
              <a:rPr lang="zh-CN" altLang="en-US" sz="3200" b="1" dirty="0">
                <a:latin typeface="Times New Roman" panose="02020603050405020304" pitchFamily="18" charset="0"/>
              </a:rPr>
              <a:t>空不互相独立，而是不可分割的整体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      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光速 </a:t>
            </a:r>
            <a:r>
              <a:rPr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是建立不同惯性系间时空变换的纽带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8692" name="组合 28691"/>
          <p:cNvGrpSpPr/>
          <p:nvPr/>
        </p:nvGrpSpPr>
        <p:grpSpPr>
          <a:xfrm>
            <a:off x="914400" y="823913"/>
            <a:ext cx="7618413" cy="2041525"/>
            <a:chOff x="576" y="519"/>
            <a:chExt cx="4799" cy="1286"/>
          </a:xfrm>
        </p:grpSpPr>
        <p:sp>
          <p:nvSpPr>
            <p:cNvPr id="28677" name="文本框 28676"/>
            <p:cNvSpPr txBox="1"/>
            <p:nvPr/>
          </p:nvSpPr>
          <p:spPr>
            <a:xfrm>
              <a:off x="576" y="519"/>
              <a:ext cx="4799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3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设想一光子火箭以                        速率相对地球作直线运动 ，火箭上宇航员的计时器记录他观测星云用去 </a:t>
              </a:r>
              <a:r>
                <a:rPr lang="en-US" altLang="zh-CN" sz="3200">
                  <a:latin typeface="Times New Roman" panose="02020603050405020304" pitchFamily="18" charset="0"/>
                </a:rPr>
                <a:t>10 min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,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则地球上的观察者测此事用去多少时间 ？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78" name="对象 28677"/>
            <p:cNvGraphicFramePr/>
            <p:nvPr/>
          </p:nvGraphicFramePr>
          <p:xfrm>
            <a:off x="3877" y="535"/>
            <a:ext cx="106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621030" imgH="177800" progId="Equation.3">
                    <p:embed/>
                  </p:oleObj>
                </mc:Choice>
                <mc:Fallback>
                  <p:oleObj name="" r:id="rId1" imgW="621030" imgH="1778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77" y="535"/>
                          <a:ext cx="1068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9" name="对象 28678"/>
          <p:cNvGraphicFramePr/>
          <p:nvPr/>
        </p:nvGraphicFramePr>
        <p:xfrm>
          <a:off x="931863" y="4179888"/>
          <a:ext cx="760253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641600" imgH="469900" progId="Equation.3">
                  <p:embed/>
                </p:oleObj>
              </mc:Choice>
              <mc:Fallback>
                <p:oleObj name="" r:id="rId3" imgW="2641600" imgH="469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1863" y="4179888"/>
                        <a:ext cx="7602537" cy="1246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文本框 28679"/>
          <p:cNvSpPr txBox="1"/>
          <p:nvPr/>
        </p:nvSpPr>
        <p:spPr>
          <a:xfrm>
            <a:off x="1587500" y="5373688"/>
            <a:ext cx="4800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运动的钟似乎走慢了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84" name="对象 28683"/>
          <p:cNvGraphicFramePr/>
          <p:nvPr/>
        </p:nvGraphicFramePr>
        <p:xfrm>
          <a:off x="2781300" y="3617913"/>
          <a:ext cx="26812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735330" imgH="177800" progId="Equation.3">
                  <p:embed/>
                </p:oleObj>
              </mc:Choice>
              <mc:Fallback>
                <p:oleObj name="" r:id="rId5" imgW="735330" imgH="177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1300" y="3617913"/>
                        <a:ext cx="268128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9" name="组合 28688"/>
          <p:cNvGrpSpPr/>
          <p:nvPr/>
        </p:nvGrpSpPr>
        <p:grpSpPr>
          <a:xfrm>
            <a:off x="914400" y="3035300"/>
            <a:ext cx="6400800" cy="579438"/>
            <a:chOff x="576" y="1912"/>
            <a:chExt cx="4032" cy="365"/>
          </a:xfrm>
        </p:grpSpPr>
        <p:sp>
          <p:nvSpPr>
            <p:cNvPr id="28682" name="文本框 28681"/>
            <p:cNvSpPr txBox="1"/>
            <p:nvPr/>
          </p:nvSpPr>
          <p:spPr>
            <a:xfrm>
              <a:off x="576" y="1912"/>
              <a:ext cx="40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设火箭为      系、地球为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系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8" name="对象 28687"/>
            <p:cNvGraphicFramePr/>
            <p:nvPr/>
          </p:nvGraphicFramePr>
          <p:xfrm>
            <a:off x="2256" y="1968"/>
            <a:ext cx="25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165100" imgH="177800" progId="Equation.3">
                    <p:embed/>
                  </p:oleObj>
                </mc:Choice>
                <mc:Fallback>
                  <p:oleObj name="" r:id="rId7" imgW="165100" imgH="1778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56" y="1968"/>
                          <a:ext cx="25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690" name="图片 28689" descr="BOOK05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4"/>
          <p:cNvSpPr>
            <a:spLocks noChangeArrowheads="1"/>
          </p:cNvSpPr>
          <p:nvPr/>
        </p:nvSpPr>
        <p:spPr bwMode="auto">
          <a:xfrm>
            <a:off x="1403350" y="2852738"/>
            <a:ext cx="6624638" cy="642938"/>
          </a:xfrm>
          <a:prstGeom prst="roundRect">
            <a:avLst>
              <a:gd name="adj" fmla="val 16667"/>
            </a:avLst>
          </a:prstGeom>
          <a:solidFill>
            <a:srgbClr val="0062AC"/>
          </a:solidFill>
          <a:ln w="25400">
            <a:solidFill>
              <a:srgbClr val="00B0F0"/>
            </a:solidFill>
            <a:rou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43888" cy="882650"/>
          </a:xfrm>
        </p:spPr>
        <p:txBody>
          <a:bodyPr anchor="b"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j-ea"/>
                <a:cs typeface="+mj-cs"/>
                <a:sym typeface="+mn-ea"/>
              </a:rPr>
              <a:t>相对论的动量和能量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文本框 3076"/>
          <p:cNvSpPr txBox="1"/>
          <p:nvPr/>
        </p:nvSpPr>
        <p:spPr>
          <a:xfrm>
            <a:off x="914400" y="1685925"/>
            <a:ext cx="61690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相对论动量遵循洛伦兹变换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3078" name="对象 3077"/>
          <p:cNvGraphicFramePr/>
          <p:nvPr/>
        </p:nvGraphicFramePr>
        <p:xfrm>
          <a:off x="1609725" y="2362200"/>
          <a:ext cx="49434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602230" imgH="723900" progId="Equation.3">
                  <p:embed/>
                </p:oleObj>
              </mc:Choice>
              <mc:Fallback>
                <p:oleObj name="" r:id="rId1" imgW="2602230" imgH="7239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9725" y="2362200"/>
                        <a:ext cx="4943475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" name="组合 3078"/>
          <p:cNvGrpSpPr/>
          <p:nvPr/>
        </p:nvGrpSpPr>
        <p:grpSpPr>
          <a:xfrm>
            <a:off x="1524000" y="3708400"/>
            <a:ext cx="6096000" cy="584200"/>
            <a:chOff x="720" y="3675"/>
            <a:chExt cx="3840" cy="368"/>
          </a:xfrm>
        </p:grpSpPr>
        <p:sp>
          <p:nvSpPr>
            <p:cNvPr id="3080" name="文本框 3079"/>
            <p:cNvSpPr txBox="1"/>
            <p:nvPr/>
          </p:nvSpPr>
          <p:spPr>
            <a:xfrm>
              <a:off x="720" y="3696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当                   时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81" name="对象 3080"/>
            <p:cNvGraphicFramePr/>
            <p:nvPr/>
          </p:nvGraphicFramePr>
          <p:xfrm>
            <a:off x="1071" y="3744"/>
            <a:ext cx="89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" imgW="685800" imgH="190500" progId="Equation.3">
                    <p:embed/>
                  </p:oleObj>
                </mc:Choice>
                <mc:Fallback>
                  <p:oleObj name="" r:id="rId3" imgW="685800" imgH="1905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71" y="3744"/>
                          <a:ext cx="897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对象 3081"/>
            <p:cNvGraphicFramePr/>
            <p:nvPr/>
          </p:nvGraphicFramePr>
          <p:xfrm>
            <a:off x="2832" y="3675"/>
            <a:ext cx="17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1548765" imgH="330200" progId="Equation.3">
                    <p:embed/>
                  </p:oleObj>
                </mc:Choice>
                <mc:Fallback>
                  <p:oleObj name="" r:id="rId5" imgW="1548765" imgH="330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32" y="3675"/>
                          <a:ext cx="1728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3" name="文本框 3082"/>
          <p:cNvSpPr txBox="1"/>
          <p:nvPr/>
        </p:nvSpPr>
        <p:spPr>
          <a:xfrm>
            <a:off x="1060450" y="836613"/>
            <a:ext cx="51117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　动量与速度的关系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105" name="文本框 3104"/>
          <p:cNvSpPr txBox="1"/>
          <p:nvPr/>
        </p:nvSpPr>
        <p:spPr>
          <a:xfrm>
            <a:off x="914400" y="4419600"/>
            <a:ext cx="3886200" cy="579438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zh-CN" sz="3200" b="1" dirty="0">
                <a:latin typeface="Times New Roman" panose="02020603050405020304" pitchFamily="18" charset="0"/>
              </a:rPr>
              <a:t>相对论质量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3106" name="对象 3105"/>
          <p:cNvGraphicFramePr/>
          <p:nvPr/>
        </p:nvGraphicFramePr>
        <p:xfrm>
          <a:off x="5105400" y="4706938"/>
          <a:ext cx="21336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812165" imgH="469900" progId="Equation.3">
                  <p:embed/>
                </p:oleObj>
              </mc:Choice>
              <mc:Fallback>
                <p:oleObj name="" r:id="rId7" imgW="812165" imgH="469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4706938"/>
                        <a:ext cx="2133600" cy="12366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文本框 3106"/>
          <p:cNvSpPr txBox="1"/>
          <p:nvPr/>
        </p:nvSpPr>
        <p:spPr>
          <a:xfrm>
            <a:off x="1524000" y="5257800"/>
            <a:ext cx="2819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静止质量：</a:t>
            </a:r>
            <a:r>
              <a:rPr lang="en-US" altLang="zh-CN" sz="3200" b="1" i="1">
                <a:latin typeface="Times New Roman" panose="02020603050405020304" pitchFamily="18" charset="0"/>
              </a:rPr>
              <a:t>m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0</a:t>
            </a:r>
            <a:endParaRPr lang="en-US" altLang="zh-CN" sz="32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105" grpId="0"/>
      <p:bldP spid="310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文本框 4100"/>
          <p:cNvSpPr txBox="1"/>
          <p:nvPr/>
        </p:nvSpPr>
        <p:spPr>
          <a:xfrm>
            <a:off x="914400" y="914400"/>
            <a:ext cx="388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3200" b="1" dirty="0">
                <a:latin typeface="Times New Roman" panose="02020603050405020304" pitchFamily="18" charset="0"/>
              </a:rPr>
              <a:t>相对论质量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4102" name="对象 4101"/>
          <p:cNvGraphicFramePr/>
          <p:nvPr/>
        </p:nvGraphicFramePr>
        <p:xfrm>
          <a:off x="1006475" y="1760538"/>
          <a:ext cx="21336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812165" imgH="469900" progId="Equation.3">
                  <p:embed/>
                </p:oleObj>
              </mc:Choice>
              <mc:Fallback>
                <p:oleObj name="" r:id="rId1" imgW="812165" imgH="469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1760538"/>
                        <a:ext cx="2133600" cy="12366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  <a:tileRect/>
                      </a:gradFill>
                      <a:ln w="57150" cap="flat" cmpd="thinThick">
                        <a:solidFill>
                          <a:schemeClr val="tx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9" name="组合 4178"/>
          <p:cNvGrpSpPr/>
          <p:nvPr/>
        </p:nvGrpSpPr>
        <p:grpSpPr>
          <a:xfrm>
            <a:off x="785813" y="3505200"/>
            <a:ext cx="3024187" cy="1844675"/>
            <a:chOff x="385" y="1933"/>
            <a:chExt cx="1905" cy="1162"/>
          </a:xfrm>
        </p:grpSpPr>
        <p:sp>
          <p:nvSpPr>
            <p:cNvPr id="4107" name="文本框 4106"/>
            <p:cNvSpPr txBox="1"/>
            <p:nvPr/>
          </p:nvSpPr>
          <p:spPr>
            <a:xfrm>
              <a:off x="385" y="1933"/>
              <a:ext cx="1905" cy="11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               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说明质量与速度有关</a:t>
              </a:r>
              <a:r>
                <a:rPr lang="zh-CN" altLang="en-US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>
                  <a:latin typeface="Times New Roman" panose="02020603050405020304" pitchFamily="18" charset="0"/>
                </a:rPr>
                <a:t>.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8" name="对象 4107"/>
            <p:cNvGraphicFramePr/>
            <p:nvPr/>
          </p:nvGraphicFramePr>
          <p:xfrm>
            <a:off x="930" y="2024"/>
            <a:ext cx="701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545465" imgH="304800" progId="Equation.3">
                    <p:embed/>
                  </p:oleObj>
                </mc:Choice>
                <mc:Fallback>
                  <p:oleObj name="" r:id="rId3" imgW="545465" imgH="3048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30" y="2024"/>
                          <a:ext cx="701" cy="4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8" name="任意多边形 4147"/>
          <p:cNvSpPr/>
          <p:nvPr/>
        </p:nvSpPr>
        <p:spPr>
          <a:xfrm>
            <a:off x="3962400" y="1922463"/>
            <a:ext cx="3810000" cy="2552700"/>
          </a:xfrm>
          <a:custGeom>
            <a:avLst/>
            <a:gdLst/>
            <a:ahLst/>
            <a:cxnLst/>
            <a:pathLst>
              <a:path w="2400" h="1608">
                <a:moveTo>
                  <a:pt x="0" y="1584"/>
                </a:moveTo>
                <a:cubicBezTo>
                  <a:pt x="256" y="1596"/>
                  <a:pt x="512" y="1608"/>
                  <a:pt x="768" y="1584"/>
                </a:cubicBezTo>
                <a:cubicBezTo>
                  <a:pt x="1024" y="1560"/>
                  <a:pt x="1312" y="1552"/>
                  <a:pt x="1536" y="1440"/>
                </a:cubicBezTo>
                <a:cubicBezTo>
                  <a:pt x="1760" y="1328"/>
                  <a:pt x="1968" y="1152"/>
                  <a:pt x="2112" y="912"/>
                </a:cubicBezTo>
                <a:cubicBezTo>
                  <a:pt x="2256" y="672"/>
                  <a:pt x="2328" y="336"/>
                  <a:pt x="2400" y="0"/>
                </a:cubicBezTo>
              </a:path>
            </a:pathLst>
          </a:custGeom>
          <a:noFill/>
          <a:ln w="28575" cap="flat" cmpd="sng">
            <a:solidFill>
              <a:srgbClr val="FF0033">
                <a:alpha val="100000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4149" name="组合 4148"/>
          <p:cNvGrpSpPr/>
          <p:nvPr/>
        </p:nvGrpSpPr>
        <p:grpSpPr>
          <a:xfrm>
            <a:off x="3559175" y="1022350"/>
            <a:ext cx="5127625" cy="4711700"/>
            <a:chOff x="2472" y="1257"/>
            <a:chExt cx="3230" cy="2968"/>
          </a:xfrm>
        </p:grpSpPr>
        <p:sp>
          <p:nvSpPr>
            <p:cNvPr id="4150" name="任意多边形 4149"/>
            <p:cNvSpPr/>
            <p:nvPr/>
          </p:nvSpPr>
          <p:spPr>
            <a:xfrm>
              <a:off x="2722" y="1344"/>
              <a:ext cx="2833" cy="2545"/>
            </a:xfrm>
            <a:custGeom>
              <a:avLst/>
              <a:gdLst/>
              <a:ahLst/>
              <a:cxnLst/>
              <a:pathLst>
                <a:path w="2833" h="2545">
                  <a:moveTo>
                    <a:pt x="0" y="0"/>
                  </a:moveTo>
                  <a:lnTo>
                    <a:pt x="0" y="2544"/>
                  </a:lnTo>
                  <a:lnTo>
                    <a:pt x="2832" y="2544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stealth" w="med" len="lg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1" name="直接连接符 4150"/>
            <p:cNvSpPr/>
            <p:nvPr/>
          </p:nvSpPr>
          <p:spPr>
            <a:xfrm>
              <a:off x="2722" y="2448"/>
              <a:ext cx="2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52" name="直接连接符 4151"/>
            <p:cNvSpPr/>
            <p:nvPr/>
          </p:nvSpPr>
          <p:spPr>
            <a:xfrm>
              <a:off x="2722" y="2928"/>
              <a:ext cx="2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53" name="直接连接符 4152"/>
            <p:cNvSpPr/>
            <p:nvPr/>
          </p:nvSpPr>
          <p:spPr>
            <a:xfrm>
              <a:off x="2722" y="3408"/>
              <a:ext cx="2400" cy="0"/>
            </a:xfrm>
            <a:prstGeom prst="line">
              <a:avLst/>
            </a:prstGeom>
            <a:ln w="12700" cap="flat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54" name="直接连接符 4153"/>
            <p:cNvSpPr/>
            <p:nvPr/>
          </p:nvSpPr>
          <p:spPr>
            <a:xfrm>
              <a:off x="2722" y="1968"/>
              <a:ext cx="2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55" name="直接连接符 4154"/>
            <p:cNvSpPr/>
            <p:nvPr/>
          </p:nvSpPr>
          <p:spPr>
            <a:xfrm>
              <a:off x="5122" y="1968"/>
              <a:ext cx="0" cy="19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56" name="直接连接符 4155"/>
            <p:cNvSpPr/>
            <p:nvPr/>
          </p:nvSpPr>
          <p:spPr>
            <a:xfrm>
              <a:off x="4162" y="1968"/>
              <a:ext cx="0" cy="19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57" name="直接连接符 4156"/>
            <p:cNvSpPr/>
            <p:nvPr/>
          </p:nvSpPr>
          <p:spPr>
            <a:xfrm>
              <a:off x="3682" y="1968"/>
              <a:ext cx="0" cy="19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58" name="直接连接符 4157"/>
            <p:cNvSpPr/>
            <p:nvPr/>
          </p:nvSpPr>
          <p:spPr>
            <a:xfrm>
              <a:off x="3202" y="1968"/>
              <a:ext cx="0" cy="19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59" name="直接连接符 4158"/>
            <p:cNvSpPr/>
            <p:nvPr/>
          </p:nvSpPr>
          <p:spPr>
            <a:xfrm>
              <a:off x="4642" y="1968"/>
              <a:ext cx="0" cy="19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60" name="矩形 4159"/>
            <p:cNvSpPr/>
            <p:nvPr/>
          </p:nvSpPr>
          <p:spPr>
            <a:xfrm>
              <a:off x="3192" y="1257"/>
              <a:ext cx="3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3600" i="1">
                  <a:latin typeface="Times New Roman" panose="02020603050405020304" pitchFamily="18" charset="0"/>
                </a:rPr>
                <a:t>m</a:t>
              </a:r>
              <a:endParaRPr lang="en-US" altLang="zh-CN" sz="3600" i="1">
                <a:latin typeface="Times New Roman" panose="02020603050405020304" pitchFamily="18" charset="0"/>
              </a:endParaRPr>
            </a:p>
          </p:txBody>
        </p:sp>
        <p:sp>
          <p:nvSpPr>
            <p:cNvPr id="4161" name="矩形 4160"/>
            <p:cNvSpPr/>
            <p:nvPr/>
          </p:nvSpPr>
          <p:spPr>
            <a:xfrm>
              <a:off x="3480" y="1440"/>
              <a:ext cx="20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1600" b="1">
                  <a:latin typeface="Bookman Old Style" panose="02050604050505020204" pitchFamily="18" charset="0"/>
                </a:rPr>
                <a:t>0</a:t>
              </a:r>
              <a:endParaRPr lang="en-US" altLang="zh-CN" sz="1600" b="1">
                <a:latin typeface="Bookman Old Style" panose="02050604050505020204" pitchFamily="18" charset="0"/>
              </a:endParaRPr>
            </a:p>
          </p:txBody>
        </p:sp>
        <p:sp>
          <p:nvSpPr>
            <p:cNvPr id="4162" name="矩形 4161"/>
            <p:cNvSpPr/>
            <p:nvPr/>
          </p:nvSpPr>
          <p:spPr>
            <a:xfrm>
              <a:off x="2760" y="1257"/>
              <a:ext cx="36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/>
              <a:r>
                <a:rPr lang="en-US" altLang="zh-CN" sz="3600" i="1">
                  <a:latin typeface="Times New Roman" panose="02020603050405020304" pitchFamily="18" charset="0"/>
                </a:rPr>
                <a:t>m</a:t>
              </a:r>
              <a:endParaRPr lang="en-US" altLang="zh-CN" sz="3600" i="1">
                <a:latin typeface="Times New Roman" panose="02020603050405020304" pitchFamily="18" charset="0"/>
              </a:endParaRPr>
            </a:p>
          </p:txBody>
        </p:sp>
        <p:sp>
          <p:nvSpPr>
            <p:cNvPr id="4163" name="直接连接符 4162"/>
            <p:cNvSpPr/>
            <p:nvPr/>
          </p:nvSpPr>
          <p:spPr>
            <a:xfrm flipH="1">
              <a:off x="3106" y="1344"/>
              <a:ext cx="192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64" name="矩形 4163"/>
            <p:cNvSpPr/>
            <p:nvPr/>
          </p:nvSpPr>
          <p:spPr>
            <a:xfrm>
              <a:off x="2472" y="325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65" name="矩形 4164"/>
            <p:cNvSpPr/>
            <p:nvPr/>
          </p:nvSpPr>
          <p:spPr>
            <a:xfrm>
              <a:off x="2472" y="277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66" name="矩形 4165"/>
            <p:cNvSpPr/>
            <p:nvPr/>
          </p:nvSpPr>
          <p:spPr>
            <a:xfrm>
              <a:off x="2472" y="23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67" name="矩形 4166"/>
            <p:cNvSpPr/>
            <p:nvPr/>
          </p:nvSpPr>
          <p:spPr>
            <a:xfrm>
              <a:off x="2472" y="186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68" name="矩形 4167"/>
            <p:cNvSpPr/>
            <p:nvPr/>
          </p:nvSpPr>
          <p:spPr>
            <a:xfrm>
              <a:off x="2952" y="3926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0.2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69" name="矩形 4168"/>
            <p:cNvSpPr/>
            <p:nvPr/>
          </p:nvSpPr>
          <p:spPr>
            <a:xfrm>
              <a:off x="3480" y="3936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0.4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70" name="矩形 4169"/>
            <p:cNvSpPr/>
            <p:nvPr/>
          </p:nvSpPr>
          <p:spPr>
            <a:xfrm>
              <a:off x="4920" y="3936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1.0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71" name="矩形 4170"/>
            <p:cNvSpPr/>
            <p:nvPr/>
          </p:nvSpPr>
          <p:spPr>
            <a:xfrm>
              <a:off x="2520" y="384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72" name="矩形 4171"/>
            <p:cNvSpPr/>
            <p:nvPr/>
          </p:nvSpPr>
          <p:spPr>
            <a:xfrm>
              <a:off x="3960" y="3937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0.6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73" name="矩形 4172"/>
            <p:cNvSpPr/>
            <p:nvPr/>
          </p:nvSpPr>
          <p:spPr>
            <a:xfrm>
              <a:off x="4440" y="3936"/>
              <a:ext cx="4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</a:rPr>
                <a:t>0.8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74" name="矩形 4173"/>
            <p:cNvSpPr/>
            <p:nvPr/>
          </p:nvSpPr>
          <p:spPr>
            <a:xfrm>
              <a:off x="5218" y="3456"/>
              <a:ext cx="2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3600" i="1">
                  <a:latin typeface="Book Antiqua" panose="02040602050305030304" pitchFamily="18" charset="0"/>
                </a:rPr>
                <a:t>v</a:t>
              </a:r>
              <a:endParaRPr lang="en-US" altLang="zh-CN" sz="3600" i="1">
                <a:latin typeface="Book Antiqua" panose="02040602050305030304" pitchFamily="18" charset="0"/>
              </a:endParaRPr>
            </a:p>
          </p:txBody>
        </p:sp>
        <p:sp>
          <p:nvSpPr>
            <p:cNvPr id="4175" name="矩形 4174"/>
            <p:cNvSpPr/>
            <p:nvPr/>
          </p:nvSpPr>
          <p:spPr>
            <a:xfrm>
              <a:off x="5458" y="3456"/>
              <a:ext cx="24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CN" sz="3600" i="1">
                  <a:latin typeface="Times New Roman" panose="02020603050405020304" pitchFamily="18" charset="0"/>
                </a:rPr>
                <a:t>c</a:t>
              </a:r>
              <a:endParaRPr lang="en-US" altLang="zh-CN" sz="3600" i="1">
                <a:latin typeface="Times New Roman" panose="02020603050405020304" pitchFamily="18" charset="0"/>
              </a:endParaRPr>
            </a:p>
          </p:txBody>
        </p:sp>
        <p:sp>
          <p:nvSpPr>
            <p:cNvPr id="4176" name="直接连接符 4175"/>
            <p:cNvSpPr/>
            <p:nvPr/>
          </p:nvSpPr>
          <p:spPr>
            <a:xfrm flipV="1">
              <a:off x="5420" y="3544"/>
              <a:ext cx="144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0" name="文本框 63489"/>
          <p:cNvSpPr txBox="1"/>
          <p:nvPr/>
        </p:nvSpPr>
        <p:spPr>
          <a:xfrm>
            <a:off x="1371600" y="1938338"/>
            <a:ext cx="6248400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物体相对于惯性系静止时的质量 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3530" name="组合 63529"/>
          <p:cNvGrpSpPr/>
          <p:nvPr/>
        </p:nvGrpSpPr>
        <p:grpSpPr>
          <a:xfrm>
            <a:off x="1411288" y="1130300"/>
            <a:ext cx="2322512" cy="731838"/>
            <a:chOff x="889" y="712"/>
            <a:chExt cx="1463" cy="461"/>
          </a:xfrm>
        </p:grpSpPr>
        <p:graphicFrame>
          <p:nvGraphicFramePr>
            <p:cNvPr id="63492" name="对象 63491"/>
            <p:cNvGraphicFramePr/>
            <p:nvPr/>
          </p:nvGraphicFramePr>
          <p:xfrm>
            <a:off x="1705" y="712"/>
            <a:ext cx="424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" imgW="203200" imgH="228600" progId="Equation.3">
                    <p:embed/>
                  </p:oleObj>
                </mc:Choice>
                <mc:Fallback>
                  <p:oleObj name="" r:id="rId1" imgW="2032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05" y="712"/>
                          <a:ext cx="424" cy="4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3" name="文本框 63492"/>
            <p:cNvSpPr txBox="1"/>
            <p:nvPr/>
          </p:nvSpPr>
          <p:spPr>
            <a:xfrm>
              <a:off x="889" y="735"/>
              <a:ext cx="14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静质量      </a:t>
              </a:r>
              <a:r>
                <a:rPr lang="en-US" altLang="zh-CN" sz="3200" b="1">
                  <a:latin typeface="Times New Roman" panose="02020603050405020304" pitchFamily="18" charset="0"/>
                </a:rPr>
                <a:t>: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3523" name="文本框 63522"/>
          <p:cNvSpPr txBox="1"/>
          <p:nvPr/>
        </p:nvSpPr>
        <p:spPr>
          <a:xfrm>
            <a:off x="1408113" y="2928938"/>
            <a:ext cx="5105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质量具有相对意义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24" name="文本框 63523"/>
          <p:cNvSpPr txBox="1"/>
          <p:nvPr/>
        </p:nvSpPr>
        <p:spPr>
          <a:xfrm>
            <a:off x="1408113" y="3794125"/>
            <a:ext cx="6745287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</a:rPr>
              <a:t>                    ,</a:t>
            </a:r>
            <a:r>
              <a:rPr lang="zh-CN" altLang="en-US" sz="3200" b="1" dirty="0">
                <a:latin typeface="宋体" panose="02010600030101010101" pitchFamily="2" charset="-122"/>
              </a:rPr>
              <a:t>可以认为质点的质量是一个常量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牛顿力学仍然适用</a:t>
            </a:r>
            <a:r>
              <a:rPr lang="en-US" altLang="zh-CN" sz="3200" b="1">
                <a:latin typeface="宋体" panose="02010600030101010101" pitchFamily="2" charset="-122"/>
              </a:rPr>
              <a:t>.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  <p:grpSp>
        <p:nvGrpSpPr>
          <p:cNvPr id="63525" name="组合 63524"/>
          <p:cNvGrpSpPr/>
          <p:nvPr/>
        </p:nvGrpSpPr>
        <p:grpSpPr>
          <a:xfrm>
            <a:off x="1371600" y="3865563"/>
            <a:ext cx="4038600" cy="569912"/>
            <a:chOff x="884" y="2659"/>
            <a:chExt cx="2544" cy="359"/>
          </a:xfrm>
        </p:grpSpPr>
        <p:sp>
          <p:nvSpPr>
            <p:cNvPr id="63526" name="文本框 63525"/>
            <p:cNvSpPr txBox="1"/>
            <p:nvPr/>
          </p:nvSpPr>
          <p:spPr>
            <a:xfrm>
              <a:off x="884" y="2659"/>
              <a:ext cx="22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当                   时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527" name="对象 63526"/>
            <p:cNvGraphicFramePr/>
            <p:nvPr/>
          </p:nvGraphicFramePr>
          <p:xfrm>
            <a:off x="1220" y="2707"/>
            <a:ext cx="8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685800" imgH="190500" progId="Equation.3">
                    <p:embed/>
                  </p:oleObj>
                </mc:Choice>
                <mc:Fallback>
                  <p:oleObj name="" r:id="rId3" imgW="685800" imgH="1905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20" y="2707"/>
                          <a:ext cx="89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8" name="对象 63527"/>
            <p:cNvGraphicFramePr/>
            <p:nvPr/>
          </p:nvGraphicFramePr>
          <p:xfrm>
            <a:off x="2516" y="2659"/>
            <a:ext cx="91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837565" imgH="330200" progId="Equation.3">
                    <p:embed/>
                  </p:oleObj>
                </mc:Choice>
                <mc:Fallback>
                  <p:oleObj name="" r:id="rId5" imgW="837565" imgH="330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6" y="2659"/>
                          <a:ext cx="912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523" grpId="0"/>
      <p:bldP spid="635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文本框 6147"/>
          <p:cNvSpPr txBox="1"/>
          <p:nvPr/>
        </p:nvSpPr>
        <p:spPr>
          <a:xfrm>
            <a:off x="768350" y="990600"/>
            <a:ext cx="7835900" cy="750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二　狭义相对论力学的基本方程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9" name="对象 6148"/>
          <p:cNvGraphicFramePr/>
          <p:nvPr/>
        </p:nvGraphicFramePr>
        <p:xfrm>
          <a:off x="2201863" y="1916113"/>
          <a:ext cx="38100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422400" imgH="469900" progId="Equation.3">
                  <p:embed/>
                </p:oleObj>
              </mc:Choice>
              <mc:Fallback>
                <p:oleObj name="" r:id="rId1" imgW="1422400" imgH="469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1863" y="1916113"/>
                        <a:ext cx="3810000" cy="121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6" name="组合 6185"/>
          <p:cNvGrpSpPr/>
          <p:nvPr/>
        </p:nvGrpSpPr>
        <p:grpSpPr>
          <a:xfrm>
            <a:off x="1073150" y="3068638"/>
            <a:ext cx="6591300" cy="1668462"/>
            <a:chOff x="676" y="1933"/>
            <a:chExt cx="4152" cy="1051"/>
          </a:xfrm>
        </p:grpSpPr>
        <p:grpSp>
          <p:nvGrpSpPr>
            <p:cNvPr id="6183" name="组合 6182"/>
            <p:cNvGrpSpPr/>
            <p:nvPr/>
          </p:nvGrpSpPr>
          <p:grpSpPr>
            <a:xfrm>
              <a:off x="676" y="1933"/>
              <a:ext cx="4152" cy="628"/>
              <a:chOff x="676" y="2122"/>
              <a:chExt cx="4152" cy="628"/>
            </a:xfrm>
          </p:grpSpPr>
          <p:graphicFrame>
            <p:nvGraphicFramePr>
              <p:cNvPr id="6162" name="对象 6161"/>
              <p:cNvGraphicFramePr/>
              <p:nvPr/>
            </p:nvGraphicFramePr>
            <p:xfrm>
              <a:off x="1111" y="2122"/>
              <a:ext cx="3717" cy="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3" imgW="2322830" imgH="393700" progId="Equation.3">
                      <p:embed/>
                    </p:oleObj>
                  </mc:Choice>
                  <mc:Fallback>
                    <p:oleObj name="" r:id="rId3" imgW="2322830" imgH="3937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11" y="2122"/>
                            <a:ext cx="3717" cy="6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3" name="文本框 6162"/>
              <p:cNvSpPr txBox="1"/>
              <p:nvPr/>
            </p:nvSpPr>
            <p:spPr>
              <a:xfrm>
                <a:off x="676" y="2179"/>
                <a:ext cx="1872" cy="4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当                 时</a:t>
                </a:r>
                <a:endPara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84" name="组合 6183"/>
            <p:cNvGrpSpPr/>
            <p:nvPr/>
          </p:nvGrpSpPr>
          <p:grpSpPr>
            <a:xfrm>
              <a:off x="793" y="2568"/>
              <a:ext cx="3532" cy="416"/>
              <a:chOff x="709" y="2778"/>
              <a:chExt cx="3532" cy="416"/>
            </a:xfrm>
          </p:grpSpPr>
          <p:sp>
            <p:nvSpPr>
              <p:cNvPr id="6165" name="矩形 6164"/>
              <p:cNvSpPr/>
              <p:nvPr/>
            </p:nvSpPr>
            <p:spPr>
              <a:xfrm>
                <a:off x="2005" y="2783"/>
                <a:ext cx="223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zh-CN" altLang="en-US" sz="3200" b="1" dirty="0">
                    <a:latin typeface="Bookman Old Style" panose="02050604050505020204" pitchFamily="18" charset="0"/>
                  </a:rPr>
                  <a:t>变为牛顿第二定律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.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6" name="文本框 6165"/>
              <p:cNvSpPr txBox="1"/>
              <p:nvPr/>
            </p:nvSpPr>
            <p:spPr>
              <a:xfrm>
                <a:off x="709" y="2778"/>
                <a:ext cx="77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latin typeface="Arial" panose="020B0604020202020204" pitchFamily="34" charset="0"/>
                  </a:rPr>
                  <a:t>即</a:t>
                </a:r>
                <a:endParaRPr lang="zh-CN" altLang="en-US" sz="3200" b="1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6169" name="对象 6168"/>
              <p:cNvGraphicFramePr/>
              <p:nvPr/>
            </p:nvGraphicFramePr>
            <p:xfrm>
              <a:off x="1017" y="2783"/>
              <a:ext cx="956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5" imgW="558800" imgH="241300" progId="Equation.3">
                      <p:embed/>
                    </p:oleObj>
                  </mc:Choice>
                  <mc:Fallback>
                    <p:oleObj name="" r:id="rId5" imgW="558800" imgH="2413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017" y="2783"/>
                            <a:ext cx="956" cy="4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185" name="组合 6184"/>
          <p:cNvGrpSpPr/>
          <p:nvPr/>
        </p:nvGrpSpPr>
        <p:grpSpPr>
          <a:xfrm>
            <a:off x="1138238" y="4868863"/>
            <a:ext cx="6818312" cy="1066800"/>
            <a:chOff x="672" y="3203"/>
            <a:chExt cx="4295" cy="672"/>
          </a:xfrm>
        </p:grpSpPr>
        <p:graphicFrame>
          <p:nvGraphicFramePr>
            <p:cNvPr id="6175" name="对象 6174"/>
            <p:cNvGraphicFramePr/>
            <p:nvPr/>
          </p:nvGraphicFramePr>
          <p:xfrm>
            <a:off x="975" y="3294"/>
            <a:ext cx="1001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7" imgW="584200" imgH="342900" progId="Equation.3">
                    <p:embed/>
                  </p:oleObj>
                </mc:Choice>
                <mc:Fallback>
                  <p:oleObj name="" r:id="rId7" imgW="584200" imgH="3429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75" y="3294"/>
                          <a:ext cx="1001" cy="5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文本框 6175"/>
            <p:cNvSpPr txBox="1"/>
            <p:nvPr/>
          </p:nvSpPr>
          <p:spPr>
            <a:xfrm>
              <a:off x="672" y="3305"/>
              <a:ext cx="8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当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7" name="文本框 6176"/>
            <p:cNvSpPr txBox="1"/>
            <p:nvPr/>
          </p:nvSpPr>
          <p:spPr>
            <a:xfrm>
              <a:off x="1908" y="3319"/>
              <a:ext cx="6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Arial" panose="020B0604020202020204" pitchFamily="34" charset="0"/>
                </a:rPr>
                <a:t>时</a:t>
              </a:r>
              <a:r>
                <a:rPr lang="en-US" altLang="zh-CN" sz="3200" b="1">
                  <a:latin typeface="Times New Roman" panose="02020603050405020304" pitchFamily="18" charset="0"/>
                </a:rPr>
                <a:t>,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6178" name="文本框 6177"/>
            <p:cNvSpPr txBox="1"/>
            <p:nvPr/>
          </p:nvSpPr>
          <p:spPr>
            <a:xfrm>
              <a:off x="4176" y="3319"/>
              <a:ext cx="7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不变</a:t>
              </a:r>
              <a:endParaRPr lang="zh-CN" altLang="en-US" sz="32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6179" name="对象 6178"/>
            <p:cNvGraphicFramePr/>
            <p:nvPr/>
          </p:nvGraphicFramePr>
          <p:xfrm>
            <a:off x="2245" y="3203"/>
            <a:ext cx="200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9" imgW="1206500" imgH="469900" progId="Equation.3">
                    <p:embed/>
                  </p:oleObj>
                </mc:Choice>
                <mc:Fallback>
                  <p:oleObj name="" r:id="rId9" imgW="1206500" imgH="469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45" y="3203"/>
                          <a:ext cx="2006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271" name="组合 6270"/>
          <p:cNvGrpSpPr/>
          <p:nvPr/>
        </p:nvGrpSpPr>
        <p:grpSpPr>
          <a:xfrm>
            <a:off x="4724400" y="990600"/>
            <a:ext cx="2362200" cy="2174875"/>
            <a:chOff x="2976" y="624"/>
            <a:chExt cx="1488" cy="1370"/>
          </a:xfrm>
        </p:grpSpPr>
        <p:graphicFrame>
          <p:nvGraphicFramePr>
            <p:cNvPr id="6150" name="对象 6149"/>
            <p:cNvGraphicFramePr/>
            <p:nvPr/>
          </p:nvGraphicFramePr>
          <p:xfrm>
            <a:off x="3214" y="624"/>
            <a:ext cx="1250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" imgW="685800" imgH="228600" progId="Equation.3">
                    <p:embed/>
                  </p:oleObj>
                </mc:Choice>
                <mc:Fallback>
                  <p:oleObj name="" r:id="rId1" imgW="685800" imgH="2286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14" y="624"/>
                          <a:ext cx="1250" cy="4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对象 6150"/>
            <p:cNvGraphicFramePr/>
            <p:nvPr/>
          </p:nvGraphicFramePr>
          <p:xfrm>
            <a:off x="3194" y="1065"/>
            <a:ext cx="956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" imgW="469900" imgH="241300" progId="Equation.3">
                    <p:embed/>
                  </p:oleObj>
                </mc:Choice>
                <mc:Fallback>
                  <p:oleObj name="" r:id="rId3" imgW="469900" imgH="241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94" y="1065"/>
                          <a:ext cx="956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对象 6151"/>
            <p:cNvGraphicFramePr/>
            <p:nvPr/>
          </p:nvGraphicFramePr>
          <p:xfrm>
            <a:off x="3180" y="1536"/>
            <a:ext cx="981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5" imgW="456565" imgH="215900" progId="Equation.3">
                    <p:embed/>
                  </p:oleObj>
                </mc:Choice>
                <mc:Fallback>
                  <p:oleObj name="" r:id="rId5" imgW="456565" imgH="2159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0" y="1536"/>
                          <a:ext cx="981" cy="4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左大括号 6152"/>
            <p:cNvSpPr/>
            <p:nvPr/>
          </p:nvSpPr>
          <p:spPr>
            <a:xfrm>
              <a:off x="2976" y="801"/>
              <a:ext cx="192" cy="1008"/>
            </a:xfrm>
            <a:prstGeom prst="leftBrace">
              <a:avLst>
                <a:gd name="adj1" fmla="val 43750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文本框 6153"/>
          <p:cNvSpPr txBox="1"/>
          <p:nvPr/>
        </p:nvSpPr>
        <p:spPr>
          <a:xfrm>
            <a:off x="1371600" y="1676400"/>
            <a:ext cx="26638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速度变换公式</a:t>
            </a:r>
            <a:endParaRPr lang="zh-CN" altLang="en-US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233" name="组合 6232"/>
          <p:cNvGrpSpPr>
            <a:grpSpLocks noChangeAspect="1"/>
          </p:cNvGrpSpPr>
          <p:nvPr/>
        </p:nvGrpSpPr>
        <p:grpSpPr>
          <a:xfrm>
            <a:off x="898525" y="3094038"/>
            <a:ext cx="4908550" cy="3238500"/>
            <a:chOff x="1844" y="1889"/>
            <a:chExt cx="3436" cy="2047"/>
          </a:xfrm>
        </p:grpSpPr>
        <p:sp>
          <p:nvSpPr>
            <p:cNvPr id="6234" name="直接连接符 6233"/>
            <p:cNvSpPr>
              <a:spLocks noChangeAspect="1"/>
            </p:cNvSpPr>
            <p:nvPr/>
          </p:nvSpPr>
          <p:spPr>
            <a:xfrm>
              <a:off x="2311" y="3354"/>
              <a:ext cx="296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6235" name="直接连接符 6234"/>
            <p:cNvSpPr>
              <a:spLocks noChangeAspect="1"/>
            </p:cNvSpPr>
            <p:nvPr/>
          </p:nvSpPr>
          <p:spPr>
            <a:xfrm flipV="1">
              <a:off x="2311" y="2010"/>
              <a:ext cx="0" cy="13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6236" name="直接连接符 6235"/>
            <p:cNvSpPr>
              <a:spLocks noChangeAspect="1"/>
            </p:cNvSpPr>
            <p:nvPr/>
          </p:nvSpPr>
          <p:spPr>
            <a:xfrm flipV="1">
              <a:off x="3080" y="2010"/>
              <a:ext cx="0" cy="1344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6237" name="直接连接符 6236"/>
            <p:cNvSpPr>
              <a:spLocks noChangeAspect="1"/>
            </p:cNvSpPr>
            <p:nvPr/>
          </p:nvSpPr>
          <p:spPr>
            <a:xfrm flipH="1">
              <a:off x="1872" y="3354"/>
              <a:ext cx="439" cy="52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6238" name="直接连接符 6237"/>
            <p:cNvSpPr>
              <a:spLocks noChangeAspect="1"/>
            </p:cNvSpPr>
            <p:nvPr/>
          </p:nvSpPr>
          <p:spPr>
            <a:xfrm flipH="1">
              <a:off x="2696" y="3354"/>
              <a:ext cx="384" cy="576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6239" name="直接连接符 6238"/>
            <p:cNvSpPr>
              <a:spLocks noChangeAspect="1"/>
            </p:cNvSpPr>
            <p:nvPr/>
          </p:nvSpPr>
          <p:spPr>
            <a:xfrm>
              <a:off x="3080" y="2586"/>
              <a:ext cx="439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6240" name="对象 6239"/>
            <p:cNvGraphicFramePr>
              <a:graphicFrameLocks noChangeAspect="1"/>
            </p:cNvGraphicFramePr>
            <p:nvPr/>
          </p:nvGraphicFramePr>
          <p:xfrm>
            <a:off x="4956" y="3402"/>
            <a:ext cx="2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7" imgW="177800" imgH="189865" progId="Equation.3">
                    <p:embed/>
                  </p:oleObj>
                </mc:Choice>
                <mc:Fallback>
                  <p:oleObj name="" r:id="rId7" imgW="177800" imgH="18986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56" y="3402"/>
                          <a:ext cx="25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1" name="对象 6240"/>
            <p:cNvGraphicFramePr>
              <a:graphicFrameLocks noChangeAspect="1"/>
            </p:cNvGraphicFramePr>
            <p:nvPr/>
          </p:nvGraphicFramePr>
          <p:xfrm>
            <a:off x="4962" y="3042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9" imgW="215900" imgH="241300" progId="Equation.3">
                    <p:embed/>
                  </p:oleObj>
                </mc:Choice>
                <mc:Fallback>
                  <p:oleObj name="" r:id="rId9" imgW="215900" imgH="2413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62" y="3042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2" name="对象 6241"/>
            <p:cNvGraphicFramePr>
              <a:graphicFrameLocks noChangeAspect="1"/>
            </p:cNvGraphicFramePr>
            <p:nvPr/>
          </p:nvGraphicFramePr>
          <p:xfrm>
            <a:off x="2366" y="1962"/>
            <a:ext cx="25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1" imgW="190500" imgH="241300" progId="Equation.3">
                    <p:embed/>
                  </p:oleObj>
                </mc:Choice>
                <mc:Fallback>
                  <p:oleObj name="" r:id="rId11" imgW="190500" imgH="2413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66" y="1962"/>
                          <a:ext cx="258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3" name="对象 6242"/>
            <p:cNvGraphicFramePr>
              <a:graphicFrameLocks noChangeAspect="1"/>
            </p:cNvGraphicFramePr>
            <p:nvPr/>
          </p:nvGraphicFramePr>
          <p:xfrm>
            <a:off x="3126" y="1889"/>
            <a:ext cx="32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3" imgW="228600" imgH="292100" progId="Equation.3">
                    <p:embed/>
                  </p:oleObj>
                </mc:Choice>
                <mc:Fallback>
                  <p:oleObj name="" r:id="rId13" imgW="228600" imgH="2921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26" y="1889"/>
                          <a:ext cx="321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4" name="对象 6243"/>
            <p:cNvGraphicFramePr>
              <a:graphicFrameLocks noChangeAspect="1"/>
            </p:cNvGraphicFramePr>
            <p:nvPr/>
          </p:nvGraphicFramePr>
          <p:xfrm>
            <a:off x="3519" y="2442"/>
            <a:ext cx="2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5" imgW="177800" imgH="227965" progId="Equation.3">
                    <p:embed/>
                  </p:oleObj>
                </mc:Choice>
                <mc:Fallback>
                  <p:oleObj name="" r:id="rId15" imgW="177800" imgH="227965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19" y="2442"/>
                          <a:ext cx="277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5" name="对象 6244"/>
            <p:cNvGraphicFramePr>
              <a:graphicFrameLocks noChangeAspect="1"/>
            </p:cNvGraphicFramePr>
            <p:nvPr/>
          </p:nvGraphicFramePr>
          <p:xfrm>
            <a:off x="2114" y="3216"/>
            <a:ext cx="23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7" imgW="127000" imgH="139700" progId="Equation.3">
                    <p:embed/>
                  </p:oleObj>
                </mc:Choice>
                <mc:Fallback>
                  <p:oleObj name="" r:id="rId17" imgW="127000" imgH="1397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114" y="3216"/>
                          <a:ext cx="23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6" name="对象 6245"/>
            <p:cNvGraphicFramePr>
              <a:graphicFrameLocks noChangeAspect="1"/>
            </p:cNvGraphicFramePr>
            <p:nvPr/>
          </p:nvGraphicFramePr>
          <p:xfrm>
            <a:off x="3120" y="3168"/>
            <a:ext cx="31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9" imgW="152400" imgH="177800" progId="Equation.3">
                    <p:embed/>
                  </p:oleObj>
                </mc:Choice>
                <mc:Fallback>
                  <p:oleObj name="" r:id="rId19" imgW="152400" imgH="1778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120" y="3168"/>
                          <a:ext cx="315" cy="32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" name="对象 6246"/>
            <p:cNvGraphicFramePr>
              <a:graphicFrameLocks noChangeAspect="1"/>
            </p:cNvGraphicFramePr>
            <p:nvPr/>
          </p:nvGraphicFramePr>
          <p:xfrm>
            <a:off x="1927" y="3737"/>
            <a:ext cx="2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1" imgW="165100" imgH="165100" progId="Equation.3">
                    <p:embed/>
                  </p:oleObj>
                </mc:Choice>
                <mc:Fallback>
                  <p:oleObj name="" r:id="rId21" imgW="165100" imgH="1651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927" y="3737"/>
                          <a:ext cx="220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" name="对象 6247"/>
            <p:cNvGraphicFramePr>
              <a:graphicFrameLocks noChangeAspect="1"/>
            </p:cNvGraphicFramePr>
            <p:nvPr/>
          </p:nvGraphicFramePr>
          <p:xfrm>
            <a:off x="2805" y="3684"/>
            <a:ext cx="25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23" imgW="203200" imgH="228600" progId="Equation.3">
                    <p:embed/>
                  </p:oleObj>
                </mc:Choice>
                <mc:Fallback>
                  <p:oleObj name="" r:id="rId23" imgW="203200" imgH="2286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805" y="3684"/>
                          <a:ext cx="259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9" name="对象 6248"/>
            <p:cNvGraphicFramePr>
              <a:graphicFrameLocks noChangeAspect="1"/>
            </p:cNvGraphicFramePr>
            <p:nvPr/>
          </p:nvGraphicFramePr>
          <p:xfrm>
            <a:off x="2784" y="1967"/>
            <a:ext cx="28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25" imgW="203200" imgH="279400" progId="Equation.3">
                    <p:embed/>
                  </p:oleObj>
                </mc:Choice>
                <mc:Fallback>
                  <p:oleObj name="" r:id="rId25" imgW="203200" imgH="2794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1967"/>
                          <a:ext cx="281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" name="对象 6249"/>
            <p:cNvGraphicFramePr>
              <a:graphicFrameLocks noChangeAspect="1"/>
            </p:cNvGraphicFramePr>
            <p:nvPr/>
          </p:nvGraphicFramePr>
          <p:xfrm>
            <a:off x="2021" y="2055"/>
            <a:ext cx="19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27" imgW="152400" imgH="215900" progId="Equation.3">
                    <p:embed/>
                  </p:oleObj>
                </mc:Choice>
                <mc:Fallback>
                  <p:oleObj name="" r:id="rId27" imgW="152400" imgH="2159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21" y="2055"/>
                          <a:ext cx="194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1" name="文本框 6250"/>
            <p:cNvSpPr txBox="1">
              <a:spLocks noChangeAspect="1"/>
            </p:cNvSpPr>
            <p:nvPr/>
          </p:nvSpPr>
          <p:spPr>
            <a:xfrm>
              <a:off x="4178" y="2538"/>
              <a:ext cx="235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52" name="对象 6251"/>
            <p:cNvGraphicFramePr>
              <a:graphicFrameLocks noChangeAspect="1"/>
            </p:cNvGraphicFramePr>
            <p:nvPr/>
          </p:nvGraphicFramePr>
          <p:xfrm>
            <a:off x="4320" y="2572"/>
            <a:ext cx="96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29" imgW="761365" imgH="431800" progId="Equation.3">
                    <p:embed/>
                  </p:oleObj>
                </mc:Choice>
                <mc:Fallback>
                  <p:oleObj name="" r:id="rId29" imgW="761365" imgH="4318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320" y="2572"/>
                          <a:ext cx="960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3" name="直接连接符 6252"/>
            <p:cNvSpPr>
              <a:spLocks noChangeAspect="1"/>
            </p:cNvSpPr>
            <p:nvPr/>
          </p:nvSpPr>
          <p:spPr>
            <a:xfrm>
              <a:off x="4288" y="2682"/>
              <a:ext cx="0" cy="9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6254" name="直接连接符 6253"/>
            <p:cNvSpPr>
              <a:spLocks noChangeAspect="1"/>
            </p:cNvSpPr>
            <p:nvPr/>
          </p:nvSpPr>
          <p:spPr>
            <a:xfrm flipH="1">
              <a:off x="4288" y="3354"/>
              <a:ext cx="274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6255" name="直接连接符 6254"/>
            <p:cNvSpPr>
              <a:spLocks noChangeAspect="1"/>
            </p:cNvSpPr>
            <p:nvPr/>
          </p:nvSpPr>
          <p:spPr>
            <a:xfrm flipV="1">
              <a:off x="4562" y="316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6256" name="直接连接符 6255"/>
            <p:cNvSpPr>
              <a:spLocks noChangeAspect="1"/>
            </p:cNvSpPr>
            <p:nvPr/>
          </p:nvSpPr>
          <p:spPr>
            <a:xfrm flipH="1">
              <a:off x="2062" y="3642"/>
              <a:ext cx="222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6257" name="直接连接符 6256"/>
            <p:cNvSpPr>
              <a:spLocks noChangeAspect="1"/>
            </p:cNvSpPr>
            <p:nvPr/>
          </p:nvSpPr>
          <p:spPr>
            <a:xfrm flipH="1">
              <a:off x="3080" y="3162"/>
              <a:ext cx="1482" cy="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6258" name="对象 6257"/>
            <p:cNvGraphicFramePr>
              <a:graphicFrameLocks noChangeAspect="1"/>
            </p:cNvGraphicFramePr>
            <p:nvPr/>
          </p:nvGraphicFramePr>
          <p:xfrm>
            <a:off x="3355" y="3306"/>
            <a:ext cx="2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31" imgW="177800" imgH="189865" progId="Equation.3">
                    <p:embed/>
                  </p:oleObj>
                </mc:Choice>
                <mc:Fallback>
                  <p:oleObj name="" r:id="rId31" imgW="177800" imgH="189865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55" y="3306"/>
                          <a:ext cx="25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9" name="对象 6258"/>
            <p:cNvGraphicFramePr>
              <a:graphicFrameLocks noChangeAspect="1"/>
            </p:cNvGraphicFramePr>
            <p:nvPr/>
          </p:nvGraphicFramePr>
          <p:xfrm>
            <a:off x="3730" y="2889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32" imgW="215900" imgH="241300" progId="Equation.3">
                    <p:embed/>
                  </p:oleObj>
                </mc:Choice>
                <mc:Fallback>
                  <p:oleObj name="" r:id="rId32" imgW="215900" imgH="2413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30" y="2889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60" name="直接连接符 6259"/>
            <p:cNvSpPr>
              <a:spLocks noChangeAspect="1"/>
            </p:cNvSpPr>
            <p:nvPr/>
          </p:nvSpPr>
          <p:spPr>
            <a:xfrm flipH="1">
              <a:off x="2311" y="3162"/>
              <a:ext cx="769" cy="0"/>
            </a:xfrm>
            <a:prstGeom prst="line">
              <a:avLst/>
            </a:prstGeom>
            <a:ln w="19050" cap="flat" cmpd="sng">
              <a:solidFill>
                <a:srgbClr val="CC3399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6261" name="对象 6260"/>
            <p:cNvGraphicFramePr>
              <a:graphicFrameLocks noChangeAspect="1"/>
            </p:cNvGraphicFramePr>
            <p:nvPr/>
          </p:nvGraphicFramePr>
          <p:xfrm>
            <a:off x="2476" y="2925"/>
            <a:ext cx="3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33" imgW="253365" imgH="215900" progId="Equation.3">
                    <p:embed/>
                  </p:oleObj>
                </mc:Choice>
                <mc:Fallback>
                  <p:oleObj name="" r:id="rId33" imgW="253365" imgH="2159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476" y="2925"/>
                          <a:ext cx="329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62" name="直接连接符 6261"/>
            <p:cNvSpPr>
              <a:spLocks noChangeAspect="1"/>
            </p:cNvSpPr>
            <p:nvPr/>
          </p:nvSpPr>
          <p:spPr>
            <a:xfrm flipH="1">
              <a:off x="2147" y="3498"/>
              <a:ext cx="2251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6263" name="直接连接符 6262"/>
            <p:cNvSpPr>
              <a:spLocks noChangeAspect="1"/>
            </p:cNvSpPr>
            <p:nvPr/>
          </p:nvSpPr>
          <p:spPr>
            <a:xfrm flipH="1">
              <a:off x="4288" y="2394"/>
              <a:ext cx="274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6264" name="直接连接符 6263"/>
            <p:cNvSpPr>
              <a:spLocks noChangeAspect="1"/>
            </p:cNvSpPr>
            <p:nvPr/>
          </p:nvSpPr>
          <p:spPr>
            <a:xfrm flipH="1">
              <a:off x="2311" y="2394"/>
              <a:ext cx="225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6265" name="对象 6264"/>
            <p:cNvGraphicFramePr>
              <a:graphicFrameLocks noChangeAspect="1"/>
            </p:cNvGraphicFramePr>
            <p:nvPr/>
          </p:nvGraphicFramePr>
          <p:xfrm>
            <a:off x="1844" y="3552"/>
            <a:ext cx="22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35" imgW="165100" imgH="165100" progId="Equation.3">
                    <p:embed/>
                  </p:oleObj>
                </mc:Choice>
                <mc:Fallback>
                  <p:oleObj name="" r:id="rId35" imgW="165100" imgH="1651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844" y="3552"/>
                          <a:ext cx="220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66" name="对象 6265"/>
            <p:cNvGraphicFramePr>
              <a:graphicFrameLocks noChangeAspect="1"/>
            </p:cNvGraphicFramePr>
            <p:nvPr/>
          </p:nvGraphicFramePr>
          <p:xfrm>
            <a:off x="2592" y="3588"/>
            <a:ext cx="25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36" imgW="203200" imgH="228600" progId="Equation.3">
                    <p:embed/>
                  </p:oleObj>
                </mc:Choice>
                <mc:Fallback>
                  <p:oleObj name="" r:id="rId36" imgW="203200" imgH="2286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592" y="3588"/>
                          <a:ext cx="258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67" name="对象 6266"/>
            <p:cNvGraphicFramePr>
              <a:graphicFrameLocks noChangeAspect="1"/>
            </p:cNvGraphicFramePr>
            <p:nvPr/>
          </p:nvGraphicFramePr>
          <p:xfrm>
            <a:off x="2805" y="2400"/>
            <a:ext cx="25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37" imgW="266065" imgH="342265" progId="Equation.3">
                    <p:embed/>
                  </p:oleObj>
                </mc:Choice>
                <mc:Fallback>
                  <p:oleObj name="" r:id="rId37" imgW="266065" imgH="342265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805" y="2400"/>
                          <a:ext cx="25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68" name="对象 6267"/>
            <p:cNvGraphicFramePr>
              <a:graphicFrameLocks noChangeAspect="1"/>
            </p:cNvGraphicFramePr>
            <p:nvPr/>
          </p:nvGraphicFramePr>
          <p:xfrm>
            <a:off x="2037" y="244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39" imgW="215900" imgH="266065" progId="Equation.3">
                    <p:embed/>
                  </p:oleObj>
                </mc:Choice>
                <mc:Fallback>
                  <p:oleObj name="" r:id="rId39" imgW="215900" imgH="266065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037" y="244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6" name="文本框 8195"/>
          <p:cNvSpPr txBox="1"/>
          <p:nvPr/>
        </p:nvSpPr>
        <p:spPr>
          <a:xfrm>
            <a:off x="838200" y="838200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三　质量与能量的关系</a:t>
            </a:r>
            <a:endParaRPr lang="zh-CN" altLang="en-US" sz="36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1371600" y="1312863"/>
            <a:ext cx="3048000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动能定理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8221" name="组合 8220"/>
          <p:cNvGrpSpPr/>
          <p:nvPr/>
        </p:nvGrpSpPr>
        <p:grpSpPr>
          <a:xfrm>
            <a:off x="1371600" y="1844675"/>
            <a:ext cx="6513513" cy="966788"/>
            <a:chOff x="864" y="1162"/>
            <a:chExt cx="4103" cy="609"/>
          </a:xfrm>
        </p:grpSpPr>
        <p:graphicFrame>
          <p:nvGraphicFramePr>
            <p:cNvPr id="8200" name="对象 8199"/>
            <p:cNvGraphicFramePr/>
            <p:nvPr/>
          </p:nvGraphicFramePr>
          <p:xfrm>
            <a:off x="1298" y="1162"/>
            <a:ext cx="3669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" imgW="1967865" imgH="393700" progId="Equation.3">
                    <p:embed/>
                  </p:oleObj>
                </mc:Choice>
                <mc:Fallback>
                  <p:oleObj name="" r:id="rId1" imgW="1967865" imgH="3937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8" y="1162"/>
                          <a:ext cx="3669" cy="6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文本框 8201"/>
            <p:cNvSpPr txBox="1"/>
            <p:nvPr/>
          </p:nvSpPr>
          <p:spPr>
            <a:xfrm>
              <a:off x="864" y="1207"/>
              <a:ext cx="816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设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 </a:t>
              </a:r>
              <a:endPara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8208" name="对象 8207"/>
          <p:cNvGraphicFramePr/>
          <p:nvPr/>
        </p:nvGraphicFramePr>
        <p:xfrm>
          <a:off x="1763713" y="2708275"/>
          <a:ext cx="2032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799465" imgH="469900" progId="Equation.3">
                  <p:embed/>
                </p:oleObj>
              </mc:Choice>
              <mc:Fallback>
                <p:oleObj name="" r:id="rId3" imgW="799465" imgH="469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708275"/>
                        <a:ext cx="2032000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对象 8208"/>
          <p:cNvGraphicFramePr/>
          <p:nvPr/>
        </p:nvGraphicFramePr>
        <p:xfrm>
          <a:off x="4210050" y="2852738"/>
          <a:ext cx="41068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179830" imgH="203200" progId="Equation.3">
                  <p:embed/>
                </p:oleObj>
              </mc:Choice>
              <mc:Fallback>
                <p:oleObj name="" r:id="rId5" imgW="1179830" imgH="203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050" y="2852738"/>
                        <a:ext cx="4106863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对象 8216"/>
          <p:cNvGraphicFramePr/>
          <p:nvPr/>
        </p:nvGraphicFramePr>
        <p:xfrm>
          <a:off x="2051050" y="3717925"/>
          <a:ext cx="489743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980565" imgH="495300" progId="Equation.3">
                  <p:embed/>
                </p:oleObj>
              </mc:Choice>
              <mc:Fallback>
                <p:oleObj name="" r:id="rId7" imgW="1980565" imgH="495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3717925"/>
                        <a:ext cx="4897438" cy="1214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文本框 8217"/>
          <p:cNvSpPr txBox="1"/>
          <p:nvPr/>
        </p:nvSpPr>
        <p:spPr>
          <a:xfrm>
            <a:off x="7019925" y="3933825"/>
            <a:ext cx="1298575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积分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19" name="对象 8218"/>
          <p:cNvGraphicFramePr/>
          <p:nvPr/>
        </p:nvGraphicFramePr>
        <p:xfrm>
          <a:off x="2051050" y="4914900"/>
          <a:ext cx="55467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2538730" imgH="495300" progId="Equation.3">
                  <p:embed/>
                </p:oleObj>
              </mc:Choice>
              <mc:Fallback>
                <p:oleObj name="" r:id="rId9" imgW="2538730" imgH="495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1050" y="4914900"/>
                        <a:ext cx="5546725" cy="1289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9224" name="对象 9223"/>
          <p:cNvGraphicFramePr/>
          <p:nvPr/>
        </p:nvGraphicFramePr>
        <p:xfrm>
          <a:off x="4211638" y="2276475"/>
          <a:ext cx="13477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520700" imgH="228600" progId="Equation.3">
                  <p:embed/>
                </p:oleObj>
              </mc:Choice>
              <mc:Fallback>
                <p:oleObj name="" r:id="rId1" imgW="5207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1638" y="2276475"/>
                        <a:ext cx="1347787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9225"/>
          <p:cNvGraphicFramePr/>
          <p:nvPr/>
        </p:nvGraphicFramePr>
        <p:xfrm>
          <a:off x="1201738" y="836613"/>
          <a:ext cx="53149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538730" imgH="495300" progId="Equation.3">
                  <p:embed/>
                </p:oleObj>
              </mc:Choice>
              <mc:Fallback>
                <p:oleObj name="" r:id="rId3" imgW="2538730" imgH="495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1738" y="836613"/>
                        <a:ext cx="5314950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9226"/>
          <p:cNvGraphicFramePr/>
          <p:nvPr/>
        </p:nvGraphicFramePr>
        <p:xfrm>
          <a:off x="1216025" y="2819400"/>
          <a:ext cx="55880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2273300" imgH="469900" progId="Equation.3">
                  <p:embed/>
                </p:oleObj>
              </mc:Choice>
              <mc:Fallback>
                <p:oleObj name="" r:id="rId5" imgW="2273300" imgH="469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6025" y="2819400"/>
                        <a:ext cx="5588000" cy="1211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文本框 9227"/>
          <p:cNvSpPr txBox="1"/>
          <p:nvPr/>
        </p:nvSpPr>
        <p:spPr>
          <a:xfrm>
            <a:off x="1143000" y="2209800"/>
            <a:ext cx="2286000" cy="592138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相对论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动能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30" name="对象 9229"/>
          <p:cNvGraphicFramePr/>
          <p:nvPr/>
        </p:nvGraphicFramePr>
        <p:xfrm>
          <a:off x="1476375" y="3995738"/>
          <a:ext cx="442436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713865" imgH="393700" progId="Equation.3">
                  <p:embed/>
                </p:oleObj>
              </mc:Choice>
              <mc:Fallback>
                <p:oleObj name="" r:id="rId7" imgW="1713865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3995738"/>
                        <a:ext cx="4424363" cy="101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文本框 9230"/>
          <p:cNvSpPr txBox="1"/>
          <p:nvPr/>
        </p:nvSpPr>
        <p:spPr>
          <a:xfrm>
            <a:off x="1066800" y="4198938"/>
            <a:ext cx="4495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当               时，</a:t>
            </a:r>
            <a:endParaRPr lang="zh-CN" altLang="en-US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2" name="矩形 9231"/>
          <p:cNvSpPr/>
          <p:nvPr/>
        </p:nvSpPr>
        <p:spPr>
          <a:xfrm>
            <a:off x="1143000" y="5038725"/>
            <a:ext cx="1408113" cy="5794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 eaLnBrk="0" hangingPunct="0"/>
            <a:r>
              <a:rPr lang="zh-CN" altLang="en-US" sz="3200" b="1" dirty="0">
                <a:latin typeface="宋体" panose="02010600030101010101" pitchFamily="2" charset="-122"/>
              </a:rPr>
              <a:t>静能量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graphicFrame>
        <p:nvGraphicFramePr>
          <p:cNvPr id="9233" name="对象 9232"/>
          <p:cNvGraphicFramePr/>
          <p:nvPr/>
        </p:nvGraphicFramePr>
        <p:xfrm>
          <a:off x="2779713" y="5013325"/>
          <a:ext cx="21526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647700" imgH="241300" progId="Equation.3">
                  <p:embed/>
                </p:oleObj>
              </mc:Choice>
              <mc:Fallback>
                <p:oleObj name="" r:id="rId9" imgW="64770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9713" y="5013325"/>
                        <a:ext cx="2152650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矩形 9233"/>
          <p:cNvSpPr/>
          <p:nvPr/>
        </p:nvSpPr>
        <p:spPr>
          <a:xfrm>
            <a:off x="3124200" y="5592763"/>
            <a:ext cx="47736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</a:rPr>
              <a:t>物体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静止</a:t>
            </a:r>
            <a:r>
              <a:rPr lang="zh-CN" altLang="en-US" sz="3200" b="1" dirty="0">
                <a:latin typeface="Arial" panose="020B0604020202020204" pitchFamily="34" charset="0"/>
              </a:rPr>
              <a:t>时所具有的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能量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bldLvl="0" animBg="1"/>
      <p:bldP spid="9231" grpId="0"/>
      <p:bldP spid="9232" grpId="0"/>
      <p:bldP spid="923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1269" name="对象 11268"/>
          <p:cNvGraphicFramePr/>
          <p:nvPr/>
        </p:nvGraphicFramePr>
        <p:xfrm>
          <a:off x="5334000" y="2327275"/>
          <a:ext cx="163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545465" imgH="203200" progId="Equation.3">
                  <p:embed/>
                </p:oleObj>
              </mc:Choice>
              <mc:Fallback>
                <p:oleObj name="" r:id="rId1" imgW="545465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2327275"/>
                        <a:ext cx="1638300" cy="5461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7FF"/>
                          </a:gs>
                          <a:gs pos="50000">
                            <a:srgbClr val="FFFFFF"/>
                          </a:gs>
                          <a:gs pos="100000">
                            <a:srgbClr val="FFE7FF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文本框 11269"/>
          <p:cNvSpPr txBox="1"/>
          <p:nvPr/>
        </p:nvSpPr>
        <p:spPr>
          <a:xfrm>
            <a:off x="914400" y="2309813"/>
            <a:ext cx="3124200" cy="592137"/>
          </a:xfrm>
          <a:prstGeom prst="rect">
            <a:avLst/>
          </a:prstGeom>
          <a:gradFill rotWithShape="0">
            <a:gsLst>
              <a:gs pos="0">
                <a:srgbClr val="FFE7FF"/>
              </a:gs>
              <a:gs pos="50000">
                <a:srgbClr val="FFFFFF"/>
              </a:gs>
              <a:gs pos="100000">
                <a:srgbClr val="FFE7FF"/>
              </a:gs>
            </a:gsLst>
            <a:lin ang="5400000" scaled="1"/>
            <a:tileRect/>
          </a:gradFill>
          <a:ln w="1270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相对论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质能</a:t>
            </a:r>
            <a:r>
              <a:rPr lang="zh-CN" altLang="en-US" sz="3200" b="1" dirty="0">
                <a:latin typeface="Times New Roman" panose="02020603050405020304" pitchFamily="18" charset="0"/>
              </a:rPr>
              <a:t>关系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7" name="文本框 11276"/>
          <p:cNvSpPr txBox="1"/>
          <p:nvPr/>
        </p:nvSpPr>
        <p:spPr>
          <a:xfrm>
            <a:off x="1066800" y="3352800"/>
            <a:ext cx="6913563" cy="1323975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质能关系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指出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物质的质量和能量之间有密切的联系 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1295" name="矩形 11294"/>
          <p:cNvSpPr/>
          <p:nvPr/>
        </p:nvSpPr>
        <p:spPr>
          <a:xfrm>
            <a:off x="914400" y="1277938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总能量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1296" name="矩形 11295"/>
          <p:cNvSpPr/>
          <p:nvPr/>
        </p:nvSpPr>
        <p:spPr>
          <a:xfrm>
            <a:off x="952500" y="4941888"/>
            <a:ext cx="72009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       </a:t>
            </a:r>
            <a:r>
              <a:rPr lang="zh-CN" altLang="en-US" sz="3200" b="1" dirty="0">
                <a:latin typeface="Arial" panose="020B0604020202020204" pitchFamily="34" charset="0"/>
              </a:rPr>
              <a:t>相对论能量和质量守恒是一个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统一</a:t>
            </a:r>
            <a:r>
              <a:rPr lang="zh-CN" altLang="en-US" sz="3200" b="1" dirty="0">
                <a:latin typeface="Arial" panose="020B0604020202020204" pitchFamily="34" charset="0"/>
              </a:rPr>
              <a:t>的物理规律</a:t>
            </a:r>
            <a:r>
              <a:rPr lang="en-US" altLang="zh-CN" sz="3200" b="1">
                <a:latin typeface="Arial" panose="020B0604020202020204" pitchFamily="34" charset="0"/>
              </a:rPr>
              <a:t>.</a:t>
            </a:r>
            <a:endParaRPr lang="en-US" altLang="zh-CN" sz="3200" b="1">
              <a:latin typeface="Arial" panose="020B0604020202020204" pitchFamily="34" charset="0"/>
            </a:endParaRPr>
          </a:p>
        </p:txBody>
      </p:sp>
      <p:graphicFrame>
        <p:nvGraphicFramePr>
          <p:cNvPr id="11298" name="对象 11297"/>
          <p:cNvGraphicFramePr/>
          <p:nvPr/>
        </p:nvGraphicFramePr>
        <p:xfrm>
          <a:off x="3138488" y="1295400"/>
          <a:ext cx="3749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320165" imgH="241300" progId="Equation.3">
                  <p:embed/>
                </p:oleObj>
              </mc:Choice>
              <mc:Fallback>
                <p:oleObj name="" r:id="rId3" imgW="1320165" imgH="241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488" y="1295400"/>
                        <a:ext cx="374967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ldLvl="0" animBg="1"/>
      <p:bldP spid="11277" grpId="0" bldLvl="0" animBg="1"/>
      <p:bldP spid="1129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3318" name="组合 13317"/>
          <p:cNvGrpSpPr/>
          <p:nvPr/>
        </p:nvGrpSpPr>
        <p:grpSpPr>
          <a:xfrm>
            <a:off x="935038" y="1066800"/>
            <a:ext cx="2798762" cy="914400"/>
            <a:chOff x="336" y="480"/>
            <a:chExt cx="1632" cy="576"/>
          </a:xfrm>
        </p:grpSpPr>
        <p:sp>
          <p:nvSpPr>
            <p:cNvPr id="13319" name="横卷形 13318"/>
            <p:cNvSpPr/>
            <p:nvPr/>
          </p:nvSpPr>
          <p:spPr>
            <a:xfrm>
              <a:off x="336" y="480"/>
              <a:ext cx="1296" cy="57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13499999" algn="ctr" rotWithShape="0">
                <a:schemeClr val="tx2"/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3320" name="文本框 13319"/>
            <p:cNvSpPr txBox="1"/>
            <p:nvPr/>
          </p:nvSpPr>
          <p:spPr>
            <a:xfrm>
              <a:off x="480" y="624"/>
              <a:ext cx="1488" cy="365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物理意义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321" name="对象 13320"/>
          <p:cNvGraphicFramePr/>
          <p:nvPr/>
        </p:nvGraphicFramePr>
        <p:xfrm>
          <a:off x="1143000" y="2438400"/>
          <a:ext cx="1828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70865" imgH="203200" progId="Equation.3">
                  <p:embed/>
                </p:oleObj>
              </mc:Choice>
              <mc:Fallback>
                <p:oleObj name="" r:id="rId1" imgW="570865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1828800" cy="6413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13321"/>
          <p:cNvGraphicFramePr/>
          <p:nvPr/>
        </p:nvGraphicFramePr>
        <p:xfrm>
          <a:off x="3581400" y="2409825"/>
          <a:ext cx="2743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876300" imgH="228600" progId="Equation.3">
                  <p:embed/>
                </p:oleObj>
              </mc:Choice>
              <mc:Fallback>
                <p:oleObj name="" r:id="rId3" imgW="8763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2409825"/>
                        <a:ext cx="2743200" cy="6619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本框 13322"/>
          <p:cNvSpPr txBox="1"/>
          <p:nvPr/>
        </p:nvSpPr>
        <p:spPr>
          <a:xfrm>
            <a:off x="990600" y="3565525"/>
            <a:ext cx="7239000" cy="1844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latin typeface="宋体" panose="02010600030101010101" pitchFamily="2" charset="-122"/>
              </a:rPr>
              <a:t>惯性质量的增加和能量的增加相联系，能量的改变必然导致质量的相应变化，这是相对论的又一极其重要的推论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r>
              <a:rPr lang="en-US" altLang="zh-CN" sz="3200" b="1">
                <a:latin typeface="宋体" panose="02010600030101010101" pitchFamily="2" charset="-122"/>
              </a:rPr>
              <a:t> 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文本框 14339"/>
          <p:cNvSpPr txBox="1"/>
          <p:nvPr/>
        </p:nvSpPr>
        <p:spPr>
          <a:xfrm>
            <a:off x="914400" y="908050"/>
            <a:ext cx="7315200" cy="1566863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50000">
                <a:schemeClr val="bg1"/>
              </a:gs>
              <a:gs pos="100000">
                <a:srgbClr val="6666FF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相对论的质能关系为开创原子能时代提供了理论基础 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这是一个具有划时代意义的理论公式 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41" name="图片 14340" descr="爱因斯坦与e=m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2636838"/>
            <a:ext cx="6408737" cy="33131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文本框 16387"/>
          <p:cNvSpPr txBox="1"/>
          <p:nvPr/>
        </p:nvSpPr>
        <p:spPr>
          <a:xfrm>
            <a:off x="914400" y="914400"/>
            <a:ext cx="7129463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四　质能公式在原子核裂变和聚变中的应用</a:t>
            </a:r>
            <a:endParaRPr lang="zh-CN" altLang="en-US" sz="36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389" name="对象 16388"/>
          <p:cNvGraphicFramePr/>
          <p:nvPr/>
        </p:nvGraphicFramePr>
        <p:xfrm>
          <a:off x="2667000" y="2205038"/>
          <a:ext cx="57023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352800" imgH="419100" progId="Equation.3">
                  <p:embed/>
                </p:oleObj>
              </mc:Choice>
              <mc:Fallback>
                <p:oleObj name="" r:id="rId1" imgW="3352800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205038"/>
                        <a:ext cx="57023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1" name="组合 16410"/>
          <p:cNvGrpSpPr/>
          <p:nvPr/>
        </p:nvGrpSpPr>
        <p:grpSpPr>
          <a:xfrm>
            <a:off x="914400" y="2940050"/>
            <a:ext cx="4495800" cy="579438"/>
            <a:chOff x="576" y="1852"/>
            <a:chExt cx="2832" cy="365"/>
          </a:xfrm>
        </p:grpSpPr>
        <p:graphicFrame>
          <p:nvGraphicFramePr>
            <p:cNvPr id="16391" name="对象 16390"/>
            <p:cNvGraphicFramePr/>
            <p:nvPr/>
          </p:nvGraphicFramePr>
          <p:xfrm>
            <a:off x="1872" y="1920"/>
            <a:ext cx="15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1218565" imgH="241300" progId="Equation.3">
                    <p:embed/>
                  </p:oleObj>
                </mc:Choice>
                <mc:Fallback>
                  <p:oleObj name="" r:id="rId3" imgW="1218565" imgH="241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72" y="1920"/>
                          <a:ext cx="1536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文本框 16391"/>
            <p:cNvSpPr txBox="1"/>
            <p:nvPr/>
          </p:nvSpPr>
          <p:spPr>
            <a:xfrm>
              <a:off x="576" y="1852"/>
              <a:ext cx="16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宋体" panose="02010600030101010101" pitchFamily="2" charset="-122"/>
                </a:rPr>
                <a:t>质量亏损</a:t>
              </a:r>
              <a:endParaRPr lang="zh-CN" altLang="en-US" sz="32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6414" name="组合 16413"/>
          <p:cNvGrpSpPr/>
          <p:nvPr/>
        </p:nvGrpSpPr>
        <p:grpSpPr>
          <a:xfrm>
            <a:off x="914400" y="3678238"/>
            <a:ext cx="6251575" cy="669925"/>
            <a:chOff x="576" y="2317"/>
            <a:chExt cx="3938" cy="422"/>
          </a:xfrm>
        </p:grpSpPr>
        <p:sp>
          <p:nvSpPr>
            <p:cNvPr id="16394" name="文本框 16393"/>
            <p:cNvSpPr txBox="1"/>
            <p:nvPr/>
          </p:nvSpPr>
          <p:spPr>
            <a:xfrm>
              <a:off x="576" y="2335"/>
              <a:ext cx="19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宋体" panose="02010600030101010101" pitchFamily="2" charset="-122"/>
                </a:rPr>
                <a:t>原子质量单位 </a:t>
              </a:r>
              <a:endParaRPr lang="zh-CN" altLang="en-US" sz="32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6395" name="对象 16394"/>
            <p:cNvGraphicFramePr/>
            <p:nvPr/>
          </p:nvGraphicFramePr>
          <p:xfrm>
            <a:off x="2336" y="2317"/>
            <a:ext cx="2178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5" imgW="1180465" imgH="228600" progId="Equation.3">
                    <p:embed/>
                  </p:oleObj>
                </mc:Choice>
                <mc:Fallback>
                  <p:oleObj name="" r:id="rId5" imgW="1180465" imgH="228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36" y="2317"/>
                          <a:ext cx="2178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3" name="组合 16412"/>
          <p:cNvGrpSpPr/>
          <p:nvPr/>
        </p:nvGrpSpPr>
        <p:grpSpPr>
          <a:xfrm>
            <a:off x="914400" y="4222750"/>
            <a:ext cx="7545388" cy="1293813"/>
            <a:chOff x="576" y="2660"/>
            <a:chExt cx="4753" cy="815"/>
          </a:xfrm>
        </p:grpSpPr>
        <p:sp>
          <p:nvSpPr>
            <p:cNvPr id="16397" name="文本框 16396"/>
            <p:cNvSpPr txBox="1"/>
            <p:nvPr/>
          </p:nvSpPr>
          <p:spPr>
            <a:xfrm>
              <a:off x="576" y="2851"/>
              <a:ext cx="22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宋体" panose="02010600030101010101" pitchFamily="2" charset="-122"/>
                </a:rPr>
                <a:t>放出的能量</a:t>
              </a:r>
              <a:endParaRPr lang="zh-CN" altLang="en-US" sz="32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6398" name="对象 16397"/>
            <p:cNvGraphicFramePr/>
            <p:nvPr/>
          </p:nvGraphicFramePr>
          <p:xfrm>
            <a:off x="1973" y="2660"/>
            <a:ext cx="3356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1878965" imgH="431800" progId="Equation.3">
                    <p:embed/>
                  </p:oleObj>
                </mc:Choice>
                <mc:Fallback>
                  <p:oleObj name="" r:id="rId7" imgW="1878965" imgH="431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73" y="2660"/>
                          <a:ext cx="3356" cy="8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2" name="文本框 16401"/>
          <p:cNvSpPr txBox="1"/>
          <p:nvPr/>
        </p:nvSpPr>
        <p:spPr>
          <a:xfrm>
            <a:off x="914400" y="2205038"/>
            <a:ext cx="2590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核裂变</a:t>
            </a:r>
            <a:endParaRPr lang="zh-CN" altLang="en-US" sz="3200" b="1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grpSp>
        <p:nvGrpSpPr>
          <p:cNvPr id="16408" name="组合 16407"/>
          <p:cNvGrpSpPr/>
          <p:nvPr/>
        </p:nvGrpSpPr>
        <p:grpSpPr>
          <a:xfrm>
            <a:off x="914400" y="5192713"/>
            <a:ext cx="7162800" cy="1131887"/>
            <a:chOff x="384" y="3120"/>
            <a:chExt cx="4128" cy="713"/>
          </a:xfrm>
        </p:grpSpPr>
        <p:sp>
          <p:nvSpPr>
            <p:cNvPr id="16409" name="文本框 16408"/>
            <p:cNvSpPr txBox="1"/>
            <p:nvPr/>
          </p:nvSpPr>
          <p:spPr>
            <a:xfrm>
              <a:off x="384" y="3120"/>
              <a:ext cx="41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CC0000"/>
                  </a:solidFill>
                  <a:latin typeface="Times New Roman" panose="02020603050405020304" pitchFamily="18" charset="0"/>
                </a:rPr>
                <a:t>1g</a:t>
              </a:r>
              <a:r>
                <a:rPr lang="en-US" altLang="zh-CN" sz="3200" b="1">
                  <a:solidFill>
                    <a:srgbClr val="CC00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铀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— 235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的原子裂变释放的能量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10" name="对象 16409"/>
            <p:cNvGraphicFramePr/>
            <p:nvPr/>
          </p:nvGraphicFramePr>
          <p:xfrm>
            <a:off x="2304" y="3456"/>
            <a:ext cx="15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1497330" imgH="355600" progId="Equation.3">
                    <p:embed/>
                  </p:oleObj>
                </mc:Choice>
                <mc:Fallback>
                  <p:oleObj name="" r:id="rId9" imgW="1497330" imgH="355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04" y="3456"/>
                          <a:ext cx="1584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3557" name="图片 23556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842963"/>
            <a:ext cx="6191250" cy="474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9" name="文本框 23558"/>
          <p:cNvSpPr txBox="1"/>
          <p:nvPr/>
        </p:nvSpPr>
        <p:spPr>
          <a:xfrm>
            <a:off x="2667000" y="5589588"/>
            <a:ext cx="44259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原子弹爆炸（核裂变）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7415" name="图片 17414" descr="X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908050"/>
            <a:ext cx="6072187" cy="4578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6" name="文本框 17415"/>
          <p:cNvSpPr txBox="1"/>
          <p:nvPr/>
        </p:nvSpPr>
        <p:spPr>
          <a:xfrm>
            <a:off x="885825" y="5589588"/>
            <a:ext cx="7496175" cy="58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我国于 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1958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年建成的首座重水反应堆</a:t>
            </a:r>
            <a:endParaRPr lang="zh-CN" altLang="en-US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2532" name="图片 22531" descr="秦山核电站全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219200"/>
            <a:ext cx="4897438" cy="2276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2533" name="图片 22532" descr="广东阳江核电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8" y="3860800"/>
            <a:ext cx="4826000" cy="21621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2534" name="文本框 22533"/>
          <p:cNvSpPr txBox="1"/>
          <p:nvPr/>
        </p:nvSpPr>
        <p:spPr>
          <a:xfrm>
            <a:off x="6096000" y="1600200"/>
            <a:ext cx="2232025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秦山核电站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全景图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22535" name="文本框 22534"/>
          <p:cNvSpPr txBox="1"/>
          <p:nvPr/>
        </p:nvSpPr>
        <p:spPr>
          <a:xfrm>
            <a:off x="914400" y="3962400"/>
            <a:ext cx="2232025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在建的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阳江核电站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效果图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8" name="文本框 18437"/>
          <p:cNvSpPr txBox="1"/>
          <p:nvPr/>
        </p:nvSpPr>
        <p:spPr>
          <a:xfrm>
            <a:off x="5791200" y="3546475"/>
            <a:ext cx="25146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在建的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江苏连云港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田湾核电站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pic>
        <p:nvPicPr>
          <p:cNvPr id="18440" name="图片 18439" descr="_1033376770_tw-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997200"/>
            <a:ext cx="4635500" cy="31877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8441" name="图片 18440" descr="U61P1T68D10903F1023DT200512280914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763588"/>
            <a:ext cx="7499350" cy="21605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301" name="组合 7300"/>
          <p:cNvGrpSpPr/>
          <p:nvPr/>
        </p:nvGrpSpPr>
        <p:grpSpPr>
          <a:xfrm>
            <a:off x="1066800" y="1371600"/>
            <a:ext cx="2087563" cy="2208213"/>
            <a:chOff x="672" y="960"/>
            <a:chExt cx="1315" cy="1391"/>
          </a:xfrm>
        </p:grpSpPr>
        <p:graphicFrame>
          <p:nvGraphicFramePr>
            <p:cNvPr id="7174" name="对象 7173"/>
            <p:cNvGraphicFramePr/>
            <p:nvPr/>
          </p:nvGraphicFramePr>
          <p:xfrm>
            <a:off x="912" y="1920"/>
            <a:ext cx="979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" imgW="456565" imgH="215900" progId="Equation.3">
                    <p:embed/>
                  </p:oleObj>
                </mc:Choice>
                <mc:Fallback>
                  <p:oleObj name="" r:id="rId1" imgW="456565" imgH="2159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2" y="1920"/>
                          <a:ext cx="979" cy="4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对象 7174"/>
            <p:cNvGraphicFramePr/>
            <p:nvPr/>
          </p:nvGraphicFramePr>
          <p:xfrm>
            <a:off x="911" y="1392"/>
            <a:ext cx="961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" imgW="482600" imgH="241300" progId="Equation.3">
                    <p:embed/>
                  </p:oleObj>
                </mc:Choice>
                <mc:Fallback>
                  <p:oleObj name="" r:id="rId3" imgW="482600" imgH="2413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11" y="1392"/>
                          <a:ext cx="961" cy="4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对象 7175"/>
            <p:cNvGraphicFramePr/>
            <p:nvPr/>
          </p:nvGraphicFramePr>
          <p:xfrm>
            <a:off x="900" y="960"/>
            <a:ext cx="1087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5" imgW="469900" imgH="228600" progId="Equation.3">
                    <p:embed/>
                  </p:oleObj>
                </mc:Choice>
                <mc:Fallback>
                  <p:oleObj name="" r:id="rId5" imgW="469900" imgH="2286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00" y="960"/>
                          <a:ext cx="1087" cy="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左大括号 7176"/>
            <p:cNvSpPr/>
            <p:nvPr/>
          </p:nvSpPr>
          <p:spPr>
            <a:xfrm>
              <a:off x="672" y="1210"/>
              <a:ext cx="192" cy="925"/>
            </a:xfrm>
            <a:prstGeom prst="leftBrace">
              <a:avLst>
                <a:gd name="adj1" fmla="val 40147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8" name="文本框 7177"/>
          <p:cNvSpPr txBox="1"/>
          <p:nvPr/>
        </p:nvSpPr>
        <p:spPr>
          <a:xfrm>
            <a:off x="990600" y="762000"/>
            <a:ext cx="23939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加速度变换</a:t>
            </a:r>
            <a:endParaRPr lang="zh-CN" altLang="en-US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15" name="对象 7214"/>
          <p:cNvGraphicFramePr/>
          <p:nvPr/>
        </p:nvGraphicFramePr>
        <p:xfrm>
          <a:off x="1344613" y="4094163"/>
          <a:ext cx="1498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405765" imgH="177800" progId="Equation.3">
                  <p:embed/>
                </p:oleObj>
              </mc:Choice>
              <mc:Fallback>
                <p:oleObj name="" r:id="rId7" imgW="405765" imgH="177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4613" y="4094163"/>
                        <a:ext cx="149860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02" name="组合 7301"/>
          <p:cNvGrpSpPr/>
          <p:nvPr/>
        </p:nvGrpSpPr>
        <p:grpSpPr>
          <a:xfrm>
            <a:off x="3470275" y="4044950"/>
            <a:ext cx="4637088" cy="627063"/>
            <a:chOff x="2186" y="2644"/>
            <a:chExt cx="2921" cy="395"/>
          </a:xfrm>
        </p:grpSpPr>
        <p:graphicFrame>
          <p:nvGraphicFramePr>
            <p:cNvPr id="7217" name="对象 7216"/>
            <p:cNvGraphicFramePr/>
            <p:nvPr/>
          </p:nvGraphicFramePr>
          <p:xfrm>
            <a:off x="2186" y="2644"/>
            <a:ext cx="105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9" imgW="507365" imgH="203200" progId="Equation.3">
                    <p:embed/>
                  </p:oleObj>
                </mc:Choice>
                <mc:Fallback>
                  <p:oleObj name="" r:id="rId9" imgW="507365" imgH="2032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86" y="2644"/>
                          <a:ext cx="1052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8" name="对象 7217"/>
            <p:cNvGraphicFramePr/>
            <p:nvPr/>
          </p:nvGraphicFramePr>
          <p:xfrm>
            <a:off x="3868" y="2646"/>
            <a:ext cx="123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1" imgW="545465" imgH="203200" progId="Equation.3">
                    <p:embed/>
                  </p:oleObj>
                </mc:Choice>
                <mc:Fallback>
                  <p:oleObj name="" r:id="rId11" imgW="545465" imgH="203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68" y="2646"/>
                          <a:ext cx="1239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9" name="左右箭头 7218"/>
            <p:cNvSpPr/>
            <p:nvPr/>
          </p:nvSpPr>
          <p:spPr>
            <a:xfrm>
              <a:off x="3423" y="2848"/>
              <a:ext cx="328" cy="88"/>
            </a:xfrm>
            <a:prstGeom prst="leftRightArrow">
              <a:avLst>
                <a:gd name="adj1" fmla="val 50000"/>
                <a:gd name="adj2" fmla="val 74545"/>
              </a:avLst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25" name="文本框 7224"/>
          <p:cNvSpPr txBox="1"/>
          <p:nvPr/>
        </p:nvSpPr>
        <p:spPr>
          <a:xfrm>
            <a:off x="914400" y="4800600"/>
            <a:ext cx="7848600" cy="1079500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50000">
                <a:srgbClr val="FFFFFF"/>
              </a:gs>
              <a:gs pos="100000">
                <a:srgbClr val="33CCFF"/>
              </a:gs>
            </a:gsLst>
            <a:lin ang="5400000" scaled="1"/>
            <a:tileRect/>
          </a:gra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在两相互作匀速直线运动的惯性系中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牛顿运动定律具有相同的形式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262" name="组合 7261"/>
          <p:cNvGrpSpPr>
            <a:grpSpLocks noChangeAspect="1"/>
          </p:cNvGrpSpPr>
          <p:nvPr/>
        </p:nvGrpSpPr>
        <p:grpSpPr>
          <a:xfrm>
            <a:off x="3505200" y="685800"/>
            <a:ext cx="4908550" cy="3238500"/>
            <a:chOff x="1844" y="1889"/>
            <a:chExt cx="3436" cy="2047"/>
          </a:xfrm>
        </p:grpSpPr>
        <p:sp>
          <p:nvSpPr>
            <p:cNvPr id="7263" name="直接连接符 7262"/>
            <p:cNvSpPr>
              <a:spLocks noChangeAspect="1"/>
            </p:cNvSpPr>
            <p:nvPr/>
          </p:nvSpPr>
          <p:spPr>
            <a:xfrm>
              <a:off x="2311" y="3354"/>
              <a:ext cx="296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7264" name="直接连接符 7263"/>
            <p:cNvSpPr>
              <a:spLocks noChangeAspect="1"/>
            </p:cNvSpPr>
            <p:nvPr/>
          </p:nvSpPr>
          <p:spPr>
            <a:xfrm flipV="1">
              <a:off x="2311" y="2010"/>
              <a:ext cx="0" cy="13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7265" name="直接连接符 7264"/>
            <p:cNvSpPr>
              <a:spLocks noChangeAspect="1"/>
            </p:cNvSpPr>
            <p:nvPr/>
          </p:nvSpPr>
          <p:spPr>
            <a:xfrm flipV="1">
              <a:off x="3080" y="2010"/>
              <a:ext cx="0" cy="1344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7266" name="直接连接符 7265"/>
            <p:cNvSpPr>
              <a:spLocks noChangeAspect="1"/>
            </p:cNvSpPr>
            <p:nvPr/>
          </p:nvSpPr>
          <p:spPr>
            <a:xfrm flipH="1">
              <a:off x="1872" y="3354"/>
              <a:ext cx="439" cy="52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7267" name="直接连接符 7266"/>
            <p:cNvSpPr>
              <a:spLocks noChangeAspect="1"/>
            </p:cNvSpPr>
            <p:nvPr/>
          </p:nvSpPr>
          <p:spPr>
            <a:xfrm flipH="1">
              <a:off x="2696" y="3354"/>
              <a:ext cx="384" cy="576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7268" name="直接连接符 7267"/>
            <p:cNvSpPr>
              <a:spLocks noChangeAspect="1"/>
            </p:cNvSpPr>
            <p:nvPr/>
          </p:nvSpPr>
          <p:spPr>
            <a:xfrm>
              <a:off x="3080" y="2586"/>
              <a:ext cx="439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7269" name="对象 7268"/>
            <p:cNvGraphicFramePr>
              <a:graphicFrameLocks noChangeAspect="1"/>
            </p:cNvGraphicFramePr>
            <p:nvPr/>
          </p:nvGraphicFramePr>
          <p:xfrm>
            <a:off x="4956" y="3402"/>
            <a:ext cx="2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3" imgW="177800" imgH="189865" progId="Equation.3">
                    <p:embed/>
                  </p:oleObj>
                </mc:Choice>
                <mc:Fallback>
                  <p:oleObj name="" r:id="rId13" imgW="177800" imgH="18986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56" y="3402"/>
                          <a:ext cx="25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0" name="对象 7269"/>
            <p:cNvGraphicFramePr>
              <a:graphicFrameLocks noChangeAspect="1"/>
            </p:cNvGraphicFramePr>
            <p:nvPr/>
          </p:nvGraphicFramePr>
          <p:xfrm>
            <a:off x="4962" y="3042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5" imgW="215900" imgH="241300" progId="Equation.3">
                    <p:embed/>
                  </p:oleObj>
                </mc:Choice>
                <mc:Fallback>
                  <p:oleObj name="" r:id="rId15" imgW="215900" imgH="241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2" y="3042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" name="对象 7270"/>
            <p:cNvGraphicFramePr>
              <a:graphicFrameLocks noChangeAspect="1"/>
            </p:cNvGraphicFramePr>
            <p:nvPr/>
          </p:nvGraphicFramePr>
          <p:xfrm>
            <a:off x="2366" y="1962"/>
            <a:ext cx="25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7" imgW="190500" imgH="241300" progId="Equation.3">
                    <p:embed/>
                  </p:oleObj>
                </mc:Choice>
                <mc:Fallback>
                  <p:oleObj name="" r:id="rId17" imgW="190500" imgH="241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366" y="1962"/>
                          <a:ext cx="258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" name="对象 7271"/>
            <p:cNvGraphicFramePr>
              <a:graphicFrameLocks noChangeAspect="1"/>
            </p:cNvGraphicFramePr>
            <p:nvPr/>
          </p:nvGraphicFramePr>
          <p:xfrm>
            <a:off x="3126" y="1889"/>
            <a:ext cx="32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9" imgW="228600" imgH="292100" progId="Equation.3">
                    <p:embed/>
                  </p:oleObj>
                </mc:Choice>
                <mc:Fallback>
                  <p:oleObj name="" r:id="rId19" imgW="228600" imgH="2921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126" y="1889"/>
                          <a:ext cx="321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" name="对象 7272"/>
            <p:cNvGraphicFramePr>
              <a:graphicFrameLocks noChangeAspect="1"/>
            </p:cNvGraphicFramePr>
            <p:nvPr/>
          </p:nvGraphicFramePr>
          <p:xfrm>
            <a:off x="3519" y="2442"/>
            <a:ext cx="2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1" imgW="177800" imgH="227965" progId="Equation.3">
                    <p:embed/>
                  </p:oleObj>
                </mc:Choice>
                <mc:Fallback>
                  <p:oleObj name="" r:id="rId21" imgW="177800" imgH="2279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19" y="2442"/>
                          <a:ext cx="277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4" name="对象 7273"/>
            <p:cNvGraphicFramePr>
              <a:graphicFrameLocks noChangeAspect="1"/>
            </p:cNvGraphicFramePr>
            <p:nvPr/>
          </p:nvGraphicFramePr>
          <p:xfrm>
            <a:off x="2114" y="3216"/>
            <a:ext cx="23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3" imgW="127000" imgH="139700" progId="Equation.3">
                    <p:embed/>
                  </p:oleObj>
                </mc:Choice>
                <mc:Fallback>
                  <p:oleObj name="" r:id="rId23" imgW="127000" imgH="1397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114" y="3216"/>
                          <a:ext cx="23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5" name="对象 7274"/>
            <p:cNvGraphicFramePr>
              <a:graphicFrameLocks noChangeAspect="1"/>
            </p:cNvGraphicFramePr>
            <p:nvPr/>
          </p:nvGraphicFramePr>
          <p:xfrm>
            <a:off x="3120" y="3168"/>
            <a:ext cx="31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5" imgW="152400" imgH="177800" progId="Equation.3">
                    <p:embed/>
                  </p:oleObj>
                </mc:Choice>
                <mc:Fallback>
                  <p:oleObj name="" r:id="rId25" imgW="152400" imgH="1778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120" y="3168"/>
                          <a:ext cx="315" cy="32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6" name="对象 7275"/>
            <p:cNvGraphicFramePr>
              <a:graphicFrameLocks noChangeAspect="1"/>
            </p:cNvGraphicFramePr>
            <p:nvPr/>
          </p:nvGraphicFramePr>
          <p:xfrm>
            <a:off x="1927" y="3737"/>
            <a:ext cx="2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7" imgW="165100" imgH="165100" progId="Equation.3">
                    <p:embed/>
                  </p:oleObj>
                </mc:Choice>
                <mc:Fallback>
                  <p:oleObj name="" r:id="rId27" imgW="165100" imgH="1651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927" y="3737"/>
                          <a:ext cx="220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" name="对象 7276"/>
            <p:cNvGraphicFramePr>
              <a:graphicFrameLocks noChangeAspect="1"/>
            </p:cNvGraphicFramePr>
            <p:nvPr/>
          </p:nvGraphicFramePr>
          <p:xfrm>
            <a:off x="2805" y="3684"/>
            <a:ext cx="25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9" imgW="203200" imgH="228600" progId="Equation.3">
                    <p:embed/>
                  </p:oleObj>
                </mc:Choice>
                <mc:Fallback>
                  <p:oleObj name="" r:id="rId29" imgW="203200" imgH="2286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805" y="3684"/>
                          <a:ext cx="259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8" name="对象 7277"/>
            <p:cNvGraphicFramePr>
              <a:graphicFrameLocks noChangeAspect="1"/>
            </p:cNvGraphicFramePr>
            <p:nvPr/>
          </p:nvGraphicFramePr>
          <p:xfrm>
            <a:off x="2784" y="1967"/>
            <a:ext cx="28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1" imgW="203200" imgH="279400" progId="Equation.3">
                    <p:embed/>
                  </p:oleObj>
                </mc:Choice>
                <mc:Fallback>
                  <p:oleObj name="" r:id="rId31" imgW="203200" imgH="2794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1967"/>
                          <a:ext cx="281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9" name="对象 7278"/>
            <p:cNvGraphicFramePr>
              <a:graphicFrameLocks noChangeAspect="1"/>
            </p:cNvGraphicFramePr>
            <p:nvPr/>
          </p:nvGraphicFramePr>
          <p:xfrm>
            <a:off x="2021" y="2055"/>
            <a:ext cx="19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3" imgW="152400" imgH="215900" progId="Equation.3">
                    <p:embed/>
                  </p:oleObj>
                </mc:Choice>
                <mc:Fallback>
                  <p:oleObj name="" r:id="rId33" imgW="152400" imgH="2159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21" y="2055"/>
                          <a:ext cx="194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0" name="文本框 7279"/>
            <p:cNvSpPr txBox="1">
              <a:spLocks noChangeAspect="1"/>
            </p:cNvSpPr>
            <p:nvPr/>
          </p:nvSpPr>
          <p:spPr>
            <a:xfrm>
              <a:off x="4178" y="2538"/>
              <a:ext cx="235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81" name="对象 7280"/>
            <p:cNvGraphicFramePr>
              <a:graphicFrameLocks noChangeAspect="1"/>
            </p:cNvGraphicFramePr>
            <p:nvPr/>
          </p:nvGraphicFramePr>
          <p:xfrm>
            <a:off x="4320" y="2572"/>
            <a:ext cx="96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5" imgW="761365" imgH="431800" progId="Equation.3">
                    <p:embed/>
                  </p:oleObj>
                </mc:Choice>
                <mc:Fallback>
                  <p:oleObj name="" r:id="rId35" imgW="761365" imgH="4318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320" y="2572"/>
                          <a:ext cx="960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2" name="直接连接符 7281"/>
            <p:cNvSpPr>
              <a:spLocks noChangeAspect="1"/>
            </p:cNvSpPr>
            <p:nvPr/>
          </p:nvSpPr>
          <p:spPr>
            <a:xfrm>
              <a:off x="4288" y="2682"/>
              <a:ext cx="0" cy="9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7283" name="直接连接符 7282"/>
            <p:cNvSpPr>
              <a:spLocks noChangeAspect="1"/>
            </p:cNvSpPr>
            <p:nvPr/>
          </p:nvSpPr>
          <p:spPr>
            <a:xfrm flipH="1">
              <a:off x="4288" y="3354"/>
              <a:ext cx="274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7284" name="直接连接符 7283"/>
            <p:cNvSpPr>
              <a:spLocks noChangeAspect="1"/>
            </p:cNvSpPr>
            <p:nvPr/>
          </p:nvSpPr>
          <p:spPr>
            <a:xfrm flipV="1">
              <a:off x="4562" y="316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7285" name="直接连接符 7284"/>
            <p:cNvSpPr>
              <a:spLocks noChangeAspect="1"/>
            </p:cNvSpPr>
            <p:nvPr/>
          </p:nvSpPr>
          <p:spPr>
            <a:xfrm flipH="1">
              <a:off x="2062" y="3642"/>
              <a:ext cx="222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7286" name="直接连接符 7285"/>
            <p:cNvSpPr>
              <a:spLocks noChangeAspect="1"/>
            </p:cNvSpPr>
            <p:nvPr/>
          </p:nvSpPr>
          <p:spPr>
            <a:xfrm flipH="1">
              <a:off x="3080" y="3162"/>
              <a:ext cx="1482" cy="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7287" name="对象 7286"/>
            <p:cNvGraphicFramePr>
              <a:graphicFrameLocks noChangeAspect="1"/>
            </p:cNvGraphicFramePr>
            <p:nvPr/>
          </p:nvGraphicFramePr>
          <p:xfrm>
            <a:off x="3355" y="3306"/>
            <a:ext cx="2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37" imgW="177800" imgH="189865" progId="Equation.3">
                    <p:embed/>
                  </p:oleObj>
                </mc:Choice>
                <mc:Fallback>
                  <p:oleObj name="" r:id="rId37" imgW="177800" imgH="189865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55" y="3306"/>
                          <a:ext cx="25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88" name="对象 7287"/>
            <p:cNvGraphicFramePr>
              <a:graphicFrameLocks noChangeAspect="1"/>
            </p:cNvGraphicFramePr>
            <p:nvPr/>
          </p:nvGraphicFramePr>
          <p:xfrm>
            <a:off x="3730" y="2889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8" imgW="215900" imgH="241300" progId="Equation.3">
                    <p:embed/>
                  </p:oleObj>
                </mc:Choice>
                <mc:Fallback>
                  <p:oleObj name="" r:id="rId38" imgW="215900" imgH="2413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30" y="2889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9" name="直接连接符 7288"/>
            <p:cNvSpPr>
              <a:spLocks noChangeAspect="1"/>
            </p:cNvSpPr>
            <p:nvPr/>
          </p:nvSpPr>
          <p:spPr>
            <a:xfrm flipH="1">
              <a:off x="2311" y="3162"/>
              <a:ext cx="769" cy="0"/>
            </a:xfrm>
            <a:prstGeom prst="line">
              <a:avLst/>
            </a:prstGeom>
            <a:ln w="19050" cap="flat" cmpd="sng">
              <a:solidFill>
                <a:srgbClr val="CC3399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7290" name="对象 7289"/>
            <p:cNvGraphicFramePr>
              <a:graphicFrameLocks noChangeAspect="1"/>
            </p:cNvGraphicFramePr>
            <p:nvPr/>
          </p:nvGraphicFramePr>
          <p:xfrm>
            <a:off x="2476" y="2925"/>
            <a:ext cx="3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39" imgW="253365" imgH="215900" progId="Equation.3">
                    <p:embed/>
                  </p:oleObj>
                </mc:Choice>
                <mc:Fallback>
                  <p:oleObj name="" r:id="rId39" imgW="253365" imgH="2159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476" y="2925"/>
                          <a:ext cx="329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91" name="直接连接符 7290"/>
            <p:cNvSpPr>
              <a:spLocks noChangeAspect="1"/>
            </p:cNvSpPr>
            <p:nvPr/>
          </p:nvSpPr>
          <p:spPr>
            <a:xfrm flipH="1">
              <a:off x="2147" y="3498"/>
              <a:ext cx="2251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7292" name="直接连接符 7291"/>
            <p:cNvSpPr>
              <a:spLocks noChangeAspect="1"/>
            </p:cNvSpPr>
            <p:nvPr/>
          </p:nvSpPr>
          <p:spPr>
            <a:xfrm flipH="1">
              <a:off x="4288" y="2394"/>
              <a:ext cx="274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7293" name="直接连接符 7292"/>
            <p:cNvSpPr>
              <a:spLocks noChangeAspect="1"/>
            </p:cNvSpPr>
            <p:nvPr/>
          </p:nvSpPr>
          <p:spPr>
            <a:xfrm flipH="1">
              <a:off x="2311" y="2394"/>
              <a:ext cx="225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7294" name="对象 7293"/>
            <p:cNvGraphicFramePr>
              <a:graphicFrameLocks noChangeAspect="1"/>
            </p:cNvGraphicFramePr>
            <p:nvPr/>
          </p:nvGraphicFramePr>
          <p:xfrm>
            <a:off x="1844" y="3552"/>
            <a:ext cx="22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41" imgW="165100" imgH="165100" progId="Equation.3">
                    <p:embed/>
                  </p:oleObj>
                </mc:Choice>
                <mc:Fallback>
                  <p:oleObj name="" r:id="rId41" imgW="165100" imgH="1651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844" y="3552"/>
                          <a:ext cx="220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95" name="对象 7294"/>
            <p:cNvGraphicFramePr>
              <a:graphicFrameLocks noChangeAspect="1"/>
            </p:cNvGraphicFramePr>
            <p:nvPr/>
          </p:nvGraphicFramePr>
          <p:xfrm>
            <a:off x="2592" y="3588"/>
            <a:ext cx="25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42" imgW="203200" imgH="228600" progId="Equation.3">
                    <p:embed/>
                  </p:oleObj>
                </mc:Choice>
                <mc:Fallback>
                  <p:oleObj name="" r:id="rId42" imgW="203200" imgH="2286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592" y="3588"/>
                          <a:ext cx="258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96" name="对象 7295"/>
            <p:cNvGraphicFramePr>
              <a:graphicFrameLocks noChangeAspect="1"/>
            </p:cNvGraphicFramePr>
            <p:nvPr/>
          </p:nvGraphicFramePr>
          <p:xfrm>
            <a:off x="2805" y="2400"/>
            <a:ext cx="25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43" imgW="266065" imgH="342265" progId="Equation.3">
                    <p:embed/>
                  </p:oleObj>
                </mc:Choice>
                <mc:Fallback>
                  <p:oleObj name="" r:id="rId43" imgW="266065" imgH="34226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2805" y="2400"/>
                          <a:ext cx="25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97" name="对象 7296"/>
            <p:cNvGraphicFramePr>
              <a:graphicFrameLocks noChangeAspect="1"/>
            </p:cNvGraphicFramePr>
            <p:nvPr/>
          </p:nvGraphicFramePr>
          <p:xfrm>
            <a:off x="2037" y="244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45" imgW="215900" imgH="266065" progId="Equation.3">
                    <p:embed/>
                  </p:oleObj>
                </mc:Choice>
                <mc:Fallback>
                  <p:oleObj name="" r:id="rId45" imgW="215900" imgH="266065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2037" y="244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5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9479" name="组合 19478"/>
          <p:cNvGrpSpPr/>
          <p:nvPr/>
        </p:nvGrpSpPr>
        <p:grpSpPr>
          <a:xfrm>
            <a:off x="844550" y="946150"/>
            <a:ext cx="6165850" cy="654050"/>
            <a:chOff x="720" y="436"/>
            <a:chExt cx="3884" cy="412"/>
          </a:xfrm>
        </p:grpSpPr>
        <p:sp>
          <p:nvSpPr>
            <p:cNvPr id="19460" name="文本框 19459"/>
            <p:cNvSpPr txBox="1"/>
            <p:nvPr/>
          </p:nvSpPr>
          <p:spPr>
            <a:xfrm>
              <a:off x="720" y="480"/>
              <a:ext cx="22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轻核聚变</a:t>
              </a:r>
              <a:endPara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1" name="对象 19460"/>
            <p:cNvGraphicFramePr/>
            <p:nvPr/>
          </p:nvGraphicFramePr>
          <p:xfrm>
            <a:off x="2523" y="436"/>
            <a:ext cx="2081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1485900" imgH="368300" progId="Equation.3">
                    <p:embed/>
                  </p:oleObj>
                </mc:Choice>
                <mc:Fallback>
                  <p:oleObj name="" r:id="rId1" imgW="1485900" imgH="3683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23" y="436"/>
                          <a:ext cx="2081" cy="4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6" name="组合 19485"/>
          <p:cNvGrpSpPr/>
          <p:nvPr/>
        </p:nvGrpSpPr>
        <p:grpSpPr>
          <a:xfrm>
            <a:off x="912813" y="3068638"/>
            <a:ext cx="6694487" cy="1327150"/>
            <a:chOff x="575" y="1933"/>
            <a:chExt cx="4217" cy="836"/>
          </a:xfrm>
        </p:grpSpPr>
        <p:graphicFrame>
          <p:nvGraphicFramePr>
            <p:cNvPr id="19463" name="对象 19462"/>
            <p:cNvGraphicFramePr/>
            <p:nvPr/>
          </p:nvGraphicFramePr>
          <p:xfrm>
            <a:off x="1820" y="2371"/>
            <a:ext cx="297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2006600" imgH="228600" progId="Equation.3">
                    <p:embed/>
                  </p:oleObj>
                </mc:Choice>
                <mc:Fallback>
                  <p:oleObj name="" r:id="rId3" imgW="20066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0" y="2371"/>
                          <a:ext cx="297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4" name="文本框 19463"/>
            <p:cNvSpPr txBox="1"/>
            <p:nvPr/>
          </p:nvSpPr>
          <p:spPr>
            <a:xfrm>
              <a:off x="575" y="2404"/>
              <a:ext cx="15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释放能量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6" name="对象 19465"/>
            <p:cNvGraphicFramePr/>
            <p:nvPr/>
          </p:nvGraphicFramePr>
          <p:xfrm>
            <a:off x="1739" y="1933"/>
            <a:ext cx="292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2921000" imgH="368300" progId="Equation.3">
                    <p:embed/>
                  </p:oleObj>
                </mc:Choice>
                <mc:Fallback>
                  <p:oleObj name="" r:id="rId5" imgW="2921000" imgH="3683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39" y="1933"/>
                          <a:ext cx="2928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矩形 19466"/>
            <p:cNvSpPr/>
            <p:nvPr/>
          </p:nvSpPr>
          <p:spPr>
            <a:xfrm>
              <a:off x="575" y="1933"/>
              <a:ext cx="17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质量亏损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487" name="组合 19486"/>
          <p:cNvGrpSpPr/>
          <p:nvPr/>
        </p:nvGrpSpPr>
        <p:grpSpPr>
          <a:xfrm>
            <a:off x="914400" y="4437063"/>
            <a:ext cx="6970713" cy="1844675"/>
            <a:chOff x="576" y="2795"/>
            <a:chExt cx="4391" cy="1162"/>
          </a:xfrm>
        </p:grpSpPr>
        <p:sp>
          <p:nvSpPr>
            <p:cNvPr id="19469" name="矩形 19468"/>
            <p:cNvSpPr/>
            <p:nvPr/>
          </p:nvSpPr>
          <p:spPr>
            <a:xfrm>
              <a:off x="576" y="2795"/>
              <a:ext cx="4391" cy="11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轻核聚变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条件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温度达到          时，使        具有            的动能，足以克服两          之间的库仑排斥力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0" name="对象 19469"/>
            <p:cNvGraphicFramePr/>
            <p:nvPr/>
          </p:nvGraphicFramePr>
          <p:xfrm>
            <a:off x="4061" y="2821"/>
            <a:ext cx="54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583565" imgH="317500" progId="Equation.3">
                    <p:embed/>
                  </p:oleObj>
                </mc:Choice>
                <mc:Fallback>
                  <p:oleObj name="" r:id="rId7" imgW="583565" imgH="3175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61" y="2821"/>
                          <a:ext cx="543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对象 19470"/>
            <p:cNvGraphicFramePr/>
            <p:nvPr/>
          </p:nvGraphicFramePr>
          <p:xfrm>
            <a:off x="1610" y="3612"/>
            <a:ext cx="3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9" imgW="355600" imgH="367665" progId="Equation.3">
                    <p:embed/>
                  </p:oleObj>
                </mc:Choice>
                <mc:Fallback>
                  <p:oleObj name="" r:id="rId9" imgW="355600" imgH="36766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10" y="3612"/>
                          <a:ext cx="33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对象 19471"/>
            <p:cNvGraphicFramePr/>
            <p:nvPr/>
          </p:nvGraphicFramePr>
          <p:xfrm>
            <a:off x="1519" y="3203"/>
            <a:ext cx="49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1" imgW="355600" imgH="367665" progId="Equation.3">
                    <p:embed/>
                  </p:oleObj>
                </mc:Choice>
                <mc:Fallback>
                  <p:oleObj name="" r:id="rId11" imgW="355600" imgH="36766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19" y="3203"/>
                          <a:ext cx="499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对象 19472"/>
            <p:cNvGraphicFramePr/>
            <p:nvPr/>
          </p:nvGraphicFramePr>
          <p:xfrm>
            <a:off x="2517" y="3265"/>
            <a:ext cx="68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2" imgW="697865" imgH="254000" progId="Equation.3">
                    <p:embed/>
                  </p:oleObj>
                </mc:Choice>
                <mc:Fallback>
                  <p:oleObj name="" r:id="rId12" imgW="697865" imgH="2540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17" y="3265"/>
                          <a:ext cx="681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0" name="组合 19479"/>
          <p:cNvGrpSpPr/>
          <p:nvPr/>
        </p:nvGrpSpPr>
        <p:grpSpPr>
          <a:xfrm>
            <a:off x="914400" y="1700213"/>
            <a:ext cx="6254750" cy="1327150"/>
            <a:chOff x="240" y="1296"/>
            <a:chExt cx="3940" cy="836"/>
          </a:xfrm>
        </p:grpSpPr>
        <p:sp>
          <p:nvSpPr>
            <p:cNvPr id="19475" name="矩形 19474"/>
            <p:cNvSpPr/>
            <p:nvPr/>
          </p:nvSpPr>
          <p:spPr>
            <a:xfrm>
              <a:off x="240" y="1348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氘核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6" name="矩形 19475"/>
            <p:cNvSpPr/>
            <p:nvPr/>
          </p:nvSpPr>
          <p:spPr>
            <a:xfrm>
              <a:off x="240" y="1767"/>
              <a:ext cx="10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氦核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7" name="对象 19476"/>
            <p:cNvGraphicFramePr/>
            <p:nvPr/>
          </p:nvGraphicFramePr>
          <p:xfrm>
            <a:off x="1156" y="1296"/>
            <a:ext cx="287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4" imgW="2780030" imgH="381000" progId="Equation.3">
                    <p:embed/>
                  </p:oleObj>
                </mc:Choice>
                <mc:Fallback>
                  <p:oleObj name="" r:id="rId14" imgW="2780030" imgH="3810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56" y="1296"/>
                          <a:ext cx="2875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对象 19477"/>
            <p:cNvGraphicFramePr/>
            <p:nvPr/>
          </p:nvGraphicFramePr>
          <p:xfrm>
            <a:off x="1202" y="1728"/>
            <a:ext cx="297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6" imgW="2881630" imgH="381000" progId="Equation.3">
                    <p:embed/>
                  </p:oleObj>
                </mc:Choice>
                <mc:Fallback>
                  <p:oleObj name="" r:id="rId16" imgW="2881630" imgH="3810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02" y="1728"/>
                          <a:ext cx="2978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0484" name="图片 20483" descr="中国第一颗氢弹爆炸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1066800"/>
            <a:ext cx="4438650" cy="4895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485" name="文本框 20484"/>
          <p:cNvSpPr txBox="1"/>
          <p:nvPr/>
        </p:nvSpPr>
        <p:spPr>
          <a:xfrm>
            <a:off x="5562600" y="2454275"/>
            <a:ext cx="25146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1967</a:t>
            </a:r>
            <a:r>
              <a:rPr lang="zh-CN" altLang="en-US" sz="3200" b="1">
                <a:latin typeface="Arial" panose="020B0604020202020204" pitchFamily="34" charset="0"/>
              </a:rPr>
              <a:t>年</a:t>
            </a: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latin typeface="Arial" panose="020B0604020202020204" pitchFamily="34" charset="0"/>
              </a:rPr>
              <a:t>月</a:t>
            </a:r>
            <a:r>
              <a:rPr lang="en-US" altLang="zh-CN" sz="3200" b="1">
                <a:latin typeface="Times New Roman" panose="02020603050405020304" pitchFamily="18" charset="0"/>
              </a:rPr>
              <a:t>17</a:t>
            </a:r>
            <a:r>
              <a:rPr lang="zh-CN" altLang="en-US" sz="3200" b="1" dirty="0">
                <a:latin typeface="Arial" panose="020B0604020202020204" pitchFamily="34" charset="0"/>
              </a:rPr>
              <a:t>日，中国第一颗氢弹爆炸成功 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0" name="文本框 24579"/>
          <p:cNvSpPr txBox="1"/>
          <p:nvPr/>
        </p:nvSpPr>
        <p:spPr>
          <a:xfrm>
            <a:off x="931863" y="914400"/>
            <a:ext cx="45545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五  动量与能量的关系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81" name="对象 24580"/>
          <p:cNvGraphicFramePr/>
          <p:nvPr/>
        </p:nvGraphicFramePr>
        <p:xfrm>
          <a:off x="1360488" y="1557338"/>
          <a:ext cx="3489325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370965" imgH="495300" progId="Equation.3">
                  <p:embed/>
                </p:oleObj>
              </mc:Choice>
              <mc:Fallback>
                <p:oleObj name="" r:id="rId1" imgW="1370965" imgH="495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0488" y="1557338"/>
                        <a:ext cx="3489325" cy="1198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4581"/>
          <p:cNvGraphicFramePr/>
          <p:nvPr/>
        </p:nvGraphicFramePr>
        <p:xfrm>
          <a:off x="1343025" y="2895600"/>
          <a:ext cx="33242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308100" imgH="469900" progId="Equation.3">
                  <p:embed/>
                </p:oleObj>
              </mc:Choice>
              <mc:Fallback>
                <p:oleObj name="" r:id="rId3" imgW="1308100" imgH="469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3025" y="2895600"/>
                        <a:ext cx="3324225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4582"/>
          <p:cNvGraphicFramePr/>
          <p:nvPr/>
        </p:nvGraphicFramePr>
        <p:xfrm>
          <a:off x="1296988" y="4395788"/>
          <a:ext cx="43846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650365" imgH="241300" progId="Equation.3">
                  <p:embed/>
                </p:oleObj>
              </mc:Choice>
              <mc:Fallback>
                <p:oleObj name="" r:id="rId5" imgW="1650365" imgH="241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6988" y="4395788"/>
                        <a:ext cx="438467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组合 24583"/>
          <p:cNvGrpSpPr/>
          <p:nvPr/>
        </p:nvGrpSpPr>
        <p:grpSpPr>
          <a:xfrm>
            <a:off x="5494338" y="1524000"/>
            <a:ext cx="2735262" cy="1905000"/>
            <a:chOff x="3360" y="1440"/>
            <a:chExt cx="1776" cy="1200"/>
          </a:xfrm>
        </p:grpSpPr>
        <p:sp>
          <p:nvSpPr>
            <p:cNvPr id="24585" name="矩形 24584"/>
            <p:cNvSpPr/>
            <p:nvPr/>
          </p:nvSpPr>
          <p:spPr>
            <a:xfrm>
              <a:off x="3360" y="1440"/>
              <a:ext cx="1776" cy="12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4586" name="组合 24585"/>
            <p:cNvGrpSpPr/>
            <p:nvPr/>
          </p:nvGrpSpPr>
          <p:grpSpPr>
            <a:xfrm>
              <a:off x="3600" y="1584"/>
              <a:ext cx="1440" cy="1008"/>
              <a:chOff x="3264" y="2112"/>
              <a:chExt cx="1838" cy="1169"/>
            </a:xfrm>
          </p:grpSpPr>
          <p:sp>
            <p:nvSpPr>
              <p:cNvPr id="24587" name="直角三角形 24586"/>
              <p:cNvSpPr/>
              <p:nvPr/>
            </p:nvSpPr>
            <p:spPr>
              <a:xfrm flipH="1">
                <a:off x="3264" y="2112"/>
                <a:ext cx="1440" cy="720"/>
              </a:xfrm>
              <a:prstGeom prst="rtTriangl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4588" name="对象 24587"/>
              <p:cNvGraphicFramePr/>
              <p:nvPr/>
            </p:nvGraphicFramePr>
            <p:xfrm>
              <a:off x="3792" y="2160"/>
              <a:ext cx="314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7" imgW="152400" imgH="165100" progId="Equation.3">
                      <p:embed/>
                    </p:oleObj>
                  </mc:Choice>
                  <mc:Fallback>
                    <p:oleObj name="" r:id="rId7" imgW="152400" imgH="16510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92" y="2160"/>
                            <a:ext cx="314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9" name="对象 24588"/>
              <p:cNvGraphicFramePr/>
              <p:nvPr/>
            </p:nvGraphicFramePr>
            <p:xfrm>
              <a:off x="3360" y="2784"/>
              <a:ext cx="1352" cy="4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9" imgW="647700" imgH="241300" progId="Equation.3">
                      <p:embed/>
                    </p:oleObj>
                  </mc:Choice>
                  <mc:Fallback>
                    <p:oleObj name="" r:id="rId9" imgW="647700" imgH="2413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360" y="2784"/>
                            <a:ext cx="1352" cy="4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0" name="对象 24589"/>
              <p:cNvGraphicFramePr/>
              <p:nvPr/>
            </p:nvGraphicFramePr>
            <p:xfrm>
              <a:off x="4656" y="2352"/>
              <a:ext cx="44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1" imgW="215900" imgH="165100" progId="Equation.3">
                      <p:embed/>
                    </p:oleObj>
                  </mc:Choice>
                  <mc:Fallback>
                    <p:oleObj name="" r:id="rId11" imgW="215900" imgH="1651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656" y="2352"/>
                            <a:ext cx="446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4591" name="对象 24590"/>
          <p:cNvGraphicFramePr/>
          <p:nvPr/>
        </p:nvGraphicFramePr>
        <p:xfrm>
          <a:off x="5429250" y="3581400"/>
          <a:ext cx="30099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1002665" imgH="241300" progId="Equation.3">
                  <p:embed/>
                </p:oleObj>
              </mc:Choice>
              <mc:Fallback>
                <p:oleObj name="" r:id="rId13" imgW="1002665" imgH="24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29250" y="3581400"/>
                        <a:ext cx="3009900" cy="7524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文本框 24592"/>
          <p:cNvSpPr txBox="1"/>
          <p:nvPr/>
        </p:nvSpPr>
        <p:spPr>
          <a:xfrm>
            <a:off x="1071563" y="5386388"/>
            <a:ext cx="441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极端相对论近似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94" name="对象 24593"/>
          <p:cNvGraphicFramePr/>
          <p:nvPr/>
        </p:nvGraphicFramePr>
        <p:xfrm>
          <a:off x="4295775" y="5435600"/>
          <a:ext cx="32289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1168400" imgH="228600" progId="Equation.3">
                  <p:embed/>
                </p:oleObj>
              </mc:Choice>
              <mc:Fallback>
                <p:oleObj name="" r:id="rId15" imgW="11684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95775" y="5435600"/>
                        <a:ext cx="3228975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5" name="文本框 25604"/>
          <p:cNvSpPr txBox="1"/>
          <p:nvPr/>
        </p:nvSpPr>
        <p:spPr>
          <a:xfrm>
            <a:off x="996950" y="1417638"/>
            <a:ext cx="1981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光子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对象 25605"/>
          <p:cNvGraphicFramePr/>
          <p:nvPr/>
        </p:nvGraphicFramePr>
        <p:xfrm>
          <a:off x="3179763" y="1362075"/>
          <a:ext cx="30114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977900" imgH="228600" progId="Equation.3">
                  <p:embed/>
                </p:oleObj>
              </mc:Choice>
              <mc:Fallback>
                <p:oleObj name="" r:id="rId1" imgW="9779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9763" y="1362075"/>
                        <a:ext cx="3011487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5606"/>
          <p:cNvGraphicFramePr/>
          <p:nvPr/>
        </p:nvGraphicFramePr>
        <p:xfrm>
          <a:off x="3200400" y="2279650"/>
          <a:ext cx="28114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862330" imgH="215900" progId="Equation.3">
                  <p:embed/>
                </p:oleObj>
              </mc:Choice>
              <mc:Fallback>
                <p:oleObj name="" r:id="rId3" imgW="862330" imgH="215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2279650"/>
                        <a:ext cx="2811463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文本框 25609"/>
          <p:cNvSpPr txBox="1"/>
          <p:nvPr/>
        </p:nvSpPr>
        <p:spPr>
          <a:xfrm>
            <a:off x="1000125" y="3687763"/>
            <a:ext cx="4114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光的波粒二象性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5608" name="文本框 25607"/>
          <p:cNvSpPr txBox="1"/>
          <p:nvPr/>
        </p:nvSpPr>
        <p:spPr>
          <a:xfrm>
            <a:off x="6257925" y="378618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endParaRPr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11" name="对象 25610"/>
          <p:cNvGraphicFramePr/>
          <p:nvPr/>
        </p:nvGraphicFramePr>
        <p:xfrm>
          <a:off x="5065713" y="3406775"/>
          <a:ext cx="1658937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58800" imgH="431800" progId="Equation.3">
                  <p:embed/>
                </p:oleObj>
              </mc:Choice>
              <mc:Fallback>
                <p:oleObj name="" r:id="rId5" imgW="5588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5713" y="3406775"/>
                        <a:ext cx="1658937" cy="1274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左大括号 25612"/>
          <p:cNvSpPr/>
          <p:nvPr/>
        </p:nvSpPr>
        <p:spPr>
          <a:xfrm>
            <a:off x="4648200" y="3429000"/>
            <a:ext cx="304800" cy="1066800"/>
          </a:xfrm>
          <a:prstGeom prst="leftBrace">
            <a:avLst>
              <a:gd name="adj1" fmla="val 29166"/>
              <a:gd name="adj2" fmla="val 50000"/>
            </a:avLst>
          </a:prstGeom>
          <a:noFill/>
          <a:ln w="3810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  <p:bldP spid="2560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1522" name="组合 21521"/>
          <p:cNvGrpSpPr/>
          <p:nvPr/>
        </p:nvGrpSpPr>
        <p:grpSpPr>
          <a:xfrm>
            <a:off x="755650" y="685800"/>
            <a:ext cx="7931150" cy="1260475"/>
            <a:chOff x="476" y="432"/>
            <a:chExt cx="4996" cy="794"/>
          </a:xfrm>
        </p:grpSpPr>
        <p:sp>
          <p:nvSpPr>
            <p:cNvPr id="21509" name="文本框 21508"/>
            <p:cNvSpPr txBox="1"/>
            <p:nvPr/>
          </p:nvSpPr>
          <p:spPr>
            <a:xfrm>
              <a:off x="476" y="432"/>
              <a:ext cx="4996" cy="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设一质子以速度                    运动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  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求其总能量、动能和动量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0" name="对象 21509"/>
            <p:cNvGraphicFramePr/>
            <p:nvPr/>
          </p:nvGraphicFramePr>
          <p:xfrm>
            <a:off x="3381" y="527"/>
            <a:ext cx="104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989965" imgH="241300" progId="Equation.3">
                    <p:embed/>
                  </p:oleObj>
                </mc:Choice>
                <mc:Fallback>
                  <p:oleObj name="" r:id="rId1" imgW="989965" imgH="2413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81" y="527"/>
                          <a:ext cx="1041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2" name="文本框 21511"/>
          <p:cNvSpPr txBox="1"/>
          <p:nvPr/>
        </p:nvSpPr>
        <p:spPr>
          <a:xfrm>
            <a:off x="609600" y="1905000"/>
            <a:ext cx="6213475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质子的静能</a:t>
            </a:r>
            <a:endParaRPr lang="zh-CN" altLang="en-US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14" name="对象 21513"/>
          <p:cNvGraphicFramePr/>
          <p:nvPr/>
        </p:nvGraphicFramePr>
        <p:xfrm>
          <a:off x="2460625" y="2546350"/>
          <a:ext cx="48815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233930" imgH="495300" progId="Equation.3">
                  <p:embed/>
                </p:oleObj>
              </mc:Choice>
              <mc:Fallback>
                <p:oleObj name="" r:id="rId3" imgW="2233930" imgH="495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25" y="2546350"/>
                        <a:ext cx="4881563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1514"/>
          <p:cNvGraphicFramePr/>
          <p:nvPr/>
        </p:nvGraphicFramePr>
        <p:xfrm>
          <a:off x="2395538" y="3573463"/>
          <a:ext cx="389731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701165" imgH="431800" progId="Equation.3">
                  <p:embed/>
                </p:oleObj>
              </mc:Choice>
              <mc:Fallback>
                <p:oleObj name="" r:id="rId5" imgW="1701165" imgH="431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5538" y="3573463"/>
                        <a:ext cx="3897312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对象 21515"/>
          <p:cNvGraphicFramePr/>
          <p:nvPr/>
        </p:nvGraphicFramePr>
        <p:xfrm>
          <a:off x="2636838" y="5765800"/>
          <a:ext cx="40147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1422400" imgH="228600" progId="Equation.3">
                  <p:embed/>
                </p:oleObj>
              </mc:Choice>
              <mc:Fallback>
                <p:oleObj name="" r:id="rId7" imgW="14224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6838" y="5765800"/>
                        <a:ext cx="401478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对象 21522"/>
          <p:cNvGraphicFramePr/>
          <p:nvPr/>
        </p:nvGraphicFramePr>
        <p:xfrm>
          <a:off x="2551113" y="4476750"/>
          <a:ext cx="389413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1320165" imgH="469900" progId="Equation.3">
                  <p:embed/>
                </p:oleObj>
              </mc:Choice>
              <mc:Fallback>
                <p:oleObj name="" r:id="rId9" imgW="1320165" imgH="469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1113" y="4476750"/>
                        <a:ext cx="3894137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对象 21526"/>
          <p:cNvGraphicFramePr/>
          <p:nvPr/>
        </p:nvGraphicFramePr>
        <p:xfrm>
          <a:off x="4448175" y="2049463"/>
          <a:ext cx="29956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1370965" imgH="241300" progId="Equation.3">
                  <p:embed/>
                </p:oleObj>
              </mc:Choice>
              <mc:Fallback>
                <p:oleObj name="" r:id="rId11" imgW="1370965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8175" y="2049463"/>
                        <a:ext cx="2995613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5538" name="对象 65537"/>
          <p:cNvGraphicFramePr/>
          <p:nvPr/>
        </p:nvGraphicFramePr>
        <p:xfrm>
          <a:off x="2071688" y="3181350"/>
          <a:ext cx="50927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094865" imgH="431800" progId="Equation.3">
                  <p:embed/>
                </p:oleObj>
              </mc:Choice>
              <mc:Fallback>
                <p:oleObj name="" r:id="rId1" imgW="2094865" imgH="431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1688" y="3181350"/>
                        <a:ext cx="509270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对象 65538"/>
          <p:cNvGraphicFramePr/>
          <p:nvPr/>
        </p:nvGraphicFramePr>
        <p:xfrm>
          <a:off x="2135188" y="3970338"/>
          <a:ext cx="26622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142365" imgH="431800" progId="Equation.3">
                  <p:embed/>
                </p:oleObj>
              </mc:Choice>
              <mc:Fallback>
                <p:oleObj name="" r:id="rId3" imgW="114236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188" y="3970338"/>
                        <a:ext cx="2662237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文本框 65539"/>
          <p:cNvSpPr txBox="1"/>
          <p:nvPr/>
        </p:nvSpPr>
        <p:spPr>
          <a:xfrm>
            <a:off x="2057400" y="2362200"/>
            <a:ext cx="3581400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动量也可如此计算</a:t>
            </a:r>
            <a:endParaRPr lang="zh-CN" altLang="en-US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5541" name="组合 65540"/>
          <p:cNvGrpSpPr/>
          <p:nvPr/>
        </p:nvGrpSpPr>
        <p:grpSpPr>
          <a:xfrm>
            <a:off x="755650" y="685800"/>
            <a:ext cx="7931150" cy="1260475"/>
            <a:chOff x="476" y="432"/>
            <a:chExt cx="4996" cy="794"/>
          </a:xfrm>
        </p:grpSpPr>
        <p:sp>
          <p:nvSpPr>
            <p:cNvPr id="65542" name="文本框 65541"/>
            <p:cNvSpPr txBox="1"/>
            <p:nvPr/>
          </p:nvSpPr>
          <p:spPr>
            <a:xfrm>
              <a:off x="476" y="432"/>
              <a:ext cx="4996" cy="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设一质子以速度                    运动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  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求其总能量、动能和动量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43" name="对象 65542"/>
            <p:cNvGraphicFramePr/>
            <p:nvPr/>
          </p:nvGraphicFramePr>
          <p:xfrm>
            <a:off x="3381" y="527"/>
            <a:ext cx="104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989965" imgH="241300" progId="Equation.3">
                    <p:embed/>
                  </p:oleObj>
                </mc:Choice>
                <mc:Fallback>
                  <p:oleObj name="" r:id="rId5" imgW="989965" imgH="2413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81" y="527"/>
                          <a:ext cx="1041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6640" name="对象 26639"/>
          <p:cNvGraphicFramePr/>
          <p:nvPr/>
        </p:nvGraphicFramePr>
        <p:xfrm>
          <a:off x="2111375" y="4527550"/>
          <a:ext cx="39004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878965" imgH="381000" progId="Equation.3">
                  <p:embed/>
                </p:oleObj>
              </mc:Choice>
              <mc:Fallback>
                <p:oleObj name="" r:id="rId1" imgW="1878965" imgH="3810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1375" y="4527550"/>
                        <a:ext cx="3900488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文本框 26640"/>
          <p:cNvSpPr txBox="1"/>
          <p:nvPr/>
        </p:nvSpPr>
        <p:spPr>
          <a:xfrm>
            <a:off x="2051050" y="3581400"/>
            <a:ext cx="358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核聚变反应式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26652" name="组合 26651"/>
          <p:cNvGrpSpPr/>
          <p:nvPr/>
        </p:nvGrpSpPr>
        <p:grpSpPr>
          <a:xfrm>
            <a:off x="1116013" y="882650"/>
            <a:ext cx="7129462" cy="2428875"/>
            <a:chOff x="703" y="556"/>
            <a:chExt cx="4491" cy="1530"/>
          </a:xfrm>
        </p:grpSpPr>
        <p:sp>
          <p:nvSpPr>
            <p:cNvPr id="26646" name="文本框 26645"/>
            <p:cNvSpPr txBox="1"/>
            <p:nvPr/>
          </p:nvSpPr>
          <p:spPr>
            <a:xfrm>
              <a:off x="703" y="556"/>
              <a:ext cx="4491" cy="15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 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已知一个氚核         和一个氘核         可聚变成一氦核         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并产生一个中子      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,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试问这个核聚变中有多少能量被释放出来 </a:t>
              </a:r>
              <a:r>
                <a:rPr lang="en-US" altLang="zh-CN" sz="3200" b="1">
                  <a:latin typeface="Times New Roman" panose="02020603050405020304" pitchFamily="18" charset="0"/>
                </a:rPr>
                <a:t>. 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47" name="对象 26646"/>
            <p:cNvGraphicFramePr/>
            <p:nvPr/>
          </p:nvGraphicFramePr>
          <p:xfrm>
            <a:off x="1066" y="907"/>
            <a:ext cx="49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" imgW="520700" imgH="368300" progId="Equation.3">
                    <p:embed/>
                  </p:oleObj>
                </mc:Choice>
                <mc:Fallback>
                  <p:oleObj name="" r:id="rId3" imgW="520700" imgH="3683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6" y="907"/>
                          <a:ext cx="491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8" name="对象 26647"/>
            <p:cNvGraphicFramePr/>
            <p:nvPr/>
          </p:nvGraphicFramePr>
          <p:xfrm>
            <a:off x="3470" y="636"/>
            <a:ext cx="47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508000" imgH="368300" progId="Equation.3">
                    <p:embed/>
                  </p:oleObj>
                </mc:Choice>
                <mc:Fallback>
                  <p:oleObj name="" r:id="rId5" imgW="508000" imgH="3683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70" y="636"/>
                          <a:ext cx="478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9" name="对象 26648"/>
            <p:cNvGraphicFramePr/>
            <p:nvPr/>
          </p:nvGraphicFramePr>
          <p:xfrm>
            <a:off x="3453" y="977"/>
            <a:ext cx="47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7" imgW="292100" imgH="228600" progId="Equation.3">
                    <p:embed/>
                  </p:oleObj>
                </mc:Choice>
                <mc:Fallback>
                  <p:oleObj name="" r:id="rId7" imgW="292100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53" y="977"/>
                          <a:ext cx="470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0" name="对象 26649"/>
            <p:cNvGraphicFramePr/>
            <p:nvPr/>
          </p:nvGraphicFramePr>
          <p:xfrm>
            <a:off x="1802" y="1322"/>
            <a:ext cx="30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304800" imgH="380365" progId="Equation.3">
                    <p:embed/>
                  </p:oleObj>
                </mc:Choice>
                <mc:Fallback>
                  <p:oleObj name="" r:id="rId9" imgW="304800" imgH="3803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2" y="1322"/>
                          <a:ext cx="307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7659" name="对象 27658"/>
          <p:cNvGraphicFramePr/>
          <p:nvPr/>
        </p:nvGraphicFramePr>
        <p:xfrm>
          <a:off x="1619250" y="1065213"/>
          <a:ext cx="56165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751965" imgH="431800" progId="Equation.3">
                  <p:embed/>
                </p:oleObj>
              </mc:Choice>
              <mc:Fallback>
                <p:oleObj name="" r:id="rId1" imgW="1751965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065213"/>
                        <a:ext cx="5616575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对象 27659"/>
          <p:cNvGraphicFramePr/>
          <p:nvPr/>
        </p:nvGraphicFramePr>
        <p:xfrm>
          <a:off x="1619250" y="1677988"/>
          <a:ext cx="55451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764665" imgH="431800" progId="Equation.3">
                  <p:embed/>
                </p:oleObj>
              </mc:Choice>
              <mc:Fallback>
                <p:oleObj name="" r:id="rId3" imgW="1764665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1677988"/>
                        <a:ext cx="5545138" cy="1298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对象 27660"/>
          <p:cNvGraphicFramePr/>
          <p:nvPr/>
        </p:nvGraphicFramePr>
        <p:xfrm>
          <a:off x="1692275" y="2389188"/>
          <a:ext cx="54721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828165" imgH="431800" progId="Equation.3">
                  <p:embed/>
                </p:oleObj>
              </mc:Choice>
              <mc:Fallback>
                <p:oleObj name="" r:id="rId5" imgW="1828165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2389188"/>
                        <a:ext cx="5472113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对象 27661"/>
          <p:cNvGraphicFramePr/>
          <p:nvPr/>
        </p:nvGraphicFramePr>
        <p:xfrm>
          <a:off x="1619250" y="3084513"/>
          <a:ext cx="57594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650365" imgH="431800" progId="Equation.3">
                  <p:embed/>
                </p:oleObj>
              </mc:Choice>
              <mc:Fallback>
                <p:oleObj name="" r:id="rId7" imgW="165036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3084513"/>
                        <a:ext cx="5759450" cy="1255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2" name="组合 27671"/>
          <p:cNvGrpSpPr/>
          <p:nvPr/>
        </p:nvGrpSpPr>
        <p:grpSpPr>
          <a:xfrm>
            <a:off x="1331913" y="4437063"/>
            <a:ext cx="6481762" cy="1638300"/>
            <a:chOff x="839" y="2795"/>
            <a:chExt cx="4083" cy="1032"/>
          </a:xfrm>
        </p:grpSpPr>
        <p:sp>
          <p:nvSpPr>
            <p:cNvPr id="27665" name="矩形 27664"/>
            <p:cNvSpPr/>
            <p:nvPr/>
          </p:nvSpPr>
          <p:spPr>
            <a:xfrm>
              <a:off x="839" y="2795"/>
              <a:ext cx="4083" cy="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氘核和氚核聚变为氦核的过程中，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静能量减少了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6" name="对象 27665"/>
            <p:cNvGraphicFramePr/>
            <p:nvPr/>
          </p:nvGraphicFramePr>
          <p:xfrm>
            <a:off x="2472" y="3022"/>
            <a:ext cx="2404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9" imgW="1142365" imgH="431800" progId="Equation.3">
                    <p:embed/>
                  </p:oleObj>
                </mc:Choice>
                <mc:Fallback>
                  <p:oleObj name="" r:id="rId9" imgW="1142365" imgH="4318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72" y="3022"/>
                          <a:ext cx="2404" cy="8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7670" name="图片 27669" descr="BOOK05">
            <a:hlinkClick r:id="rId11" action="ppaction://hlinkpres?slideindex=1&amp;slidetitle=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07" name="文本框 80906"/>
          <p:cNvSpPr txBox="1"/>
          <p:nvPr/>
        </p:nvSpPr>
        <p:spPr>
          <a:xfrm>
            <a:off x="971550" y="1066800"/>
            <a:ext cx="4895850" cy="750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二  经典力学时空观</a:t>
            </a:r>
            <a:endParaRPr lang="zh-CN" altLang="en-US" sz="36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8" name="矩形 80907"/>
          <p:cNvSpPr/>
          <p:nvPr/>
        </p:nvSpPr>
        <p:spPr>
          <a:xfrm>
            <a:off x="1143000" y="2016125"/>
            <a:ext cx="7029450" cy="18446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defTabSz="762000" eaLnBrk="0" hangingPunct="0"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绝对空间</a:t>
            </a:r>
            <a:r>
              <a:rPr lang="en-US" altLang="zh-CN" sz="3200" b="1">
                <a:latin typeface="Times New Roman" panose="02020603050405020304" pitchFamily="18" charset="0"/>
              </a:rPr>
              <a:t>:</a:t>
            </a:r>
            <a:r>
              <a:rPr lang="zh-CN" altLang="en-US" sz="3200" b="1" dirty="0">
                <a:latin typeface="宋体" panose="02010600030101010101" pitchFamily="2" charset="-122"/>
              </a:rPr>
              <a:t>空间与运动无关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空间绝对静止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  <a:r>
              <a:rPr lang="zh-CN" altLang="en-US" sz="3200" b="1" dirty="0">
                <a:latin typeface="Times New Roman" panose="02020603050405020304" pitchFamily="18" charset="0"/>
              </a:rPr>
              <a:t>空间的度量与惯性系无关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绝对不变．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80909" name="矩形 80908"/>
          <p:cNvSpPr/>
          <p:nvPr/>
        </p:nvSpPr>
        <p:spPr>
          <a:xfrm>
            <a:off x="1143000" y="4089400"/>
            <a:ext cx="7056438" cy="12604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defTabSz="76200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绝对时间</a:t>
            </a:r>
            <a:r>
              <a:rPr lang="en-US" altLang="zh-CN" sz="3200" b="1">
                <a:latin typeface="Times New Roman" panose="02020603050405020304" pitchFamily="18" charset="0"/>
              </a:rPr>
              <a:t>:  </a:t>
            </a:r>
            <a:r>
              <a:rPr lang="zh-CN" altLang="en-US" sz="3200" b="1" dirty="0">
                <a:latin typeface="Arial" panose="020B0604020202020204" pitchFamily="34" charset="0"/>
              </a:rPr>
              <a:t>时间均匀流逝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Arial" panose="020B0604020202020204" pitchFamily="34" charset="0"/>
              </a:rPr>
              <a:t>与物质运动无关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所有惯性系有统一的时间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8" grpId="0"/>
      <p:bldP spid="809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0256" name="组合 10255"/>
          <p:cNvGrpSpPr/>
          <p:nvPr/>
        </p:nvGrpSpPr>
        <p:grpSpPr>
          <a:xfrm>
            <a:off x="838200" y="1022350"/>
            <a:ext cx="6408738" cy="1700213"/>
            <a:chOff x="528" y="644"/>
            <a:chExt cx="4037" cy="1071"/>
          </a:xfrm>
        </p:grpSpPr>
        <p:grpSp>
          <p:nvGrpSpPr>
            <p:cNvPr id="10254" name="组合 10253"/>
            <p:cNvGrpSpPr/>
            <p:nvPr/>
          </p:nvGrpSpPr>
          <p:grpSpPr>
            <a:xfrm>
              <a:off x="528" y="644"/>
              <a:ext cx="4037" cy="1071"/>
              <a:chOff x="839" y="644"/>
              <a:chExt cx="4037" cy="1071"/>
            </a:xfrm>
          </p:grpSpPr>
          <p:sp>
            <p:nvSpPr>
              <p:cNvPr id="10246" name="文本框 10245"/>
              <p:cNvSpPr txBox="1"/>
              <p:nvPr/>
            </p:nvSpPr>
            <p:spPr>
              <a:xfrm>
                <a:off x="839" y="644"/>
                <a:ext cx="2903" cy="373"/>
              </a:xfrm>
              <a:prstGeom prst="rect">
                <a:avLst/>
              </a:prstGeom>
              <a:gradFill rotWithShape="1">
                <a:gsLst>
                  <a:gs pos="0">
                    <a:srgbClr val="33CCFF"/>
                  </a:gs>
                  <a:gs pos="50000">
                    <a:srgbClr val="FFFFFF"/>
                  </a:gs>
                  <a:gs pos="100000">
                    <a:srgbClr val="33CCFF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牛顿的绝对时空观</a:t>
                </a:r>
                <a:endPara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47" name="文本框 10246"/>
              <p:cNvSpPr txBox="1"/>
              <p:nvPr/>
            </p:nvSpPr>
            <p:spPr>
              <a:xfrm>
                <a:off x="2109" y="1342"/>
                <a:ext cx="2767" cy="373"/>
              </a:xfrm>
              <a:prstGeom prst="rect">
                <a:avLst/>
              </a:prstGeom>
              <a:gradFill rotWithShape="1">
                <a:gsLst>
                  <a:gs pos="0">
                    <a:srgbClr val="33CCFF"/>
                  </a:gs>
                  <a:gs pos="50000">
                    <a:srgbClr val="FFFFFF"/>
                  </a:gs>
                  <a:gs pos="100000">
                    <a:srgbClr val="33CCFF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牛顿力学的相对性原理</a:t>
                </a:r>
                <a:endPara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248" name="左右箭头 10247"/>
            <p:cNvSpPr/>
            <p:nvPr/>
          </p:nvSpPr>
          <p:spPr>
            <a:xfrm rot="-5400000">
              <a:off x="2283" y="1113"/>
              <a:ext cx="272" cy="157"/>
            </a:xfrm>
            <a:prstGeom prst="leftRightArrow">
              <a:avLst>
                <a:gd name="adj1" fmla="val 50000"/>
                <a:gd name="adj2" fmla="val 34649"/>
              </a:avLst>
            </a:prstGeom>
            <a:gradFill rotWithShape="0">
              <a:gsLst>
                <a:gs pos="0">
                  <a:srgbClr val="33CCFF"/>
                </a:gs>
                <a:gs pos="50000">
                  <a:srgbClr val="FFFFFF"/>
                </a:gs>
                <a:gs pos="100000">
                  <a:srgbClr val="33CCFF"/>
                </a:gs>
              </a:gsLst>
              <a:lin ang="5400000" scaled="1"/>
              <a:tileRect/>
            </a:gra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49" name="组合 10248"/>
          <p:cNvGrpSpPr/>
          <p:nvPr/>
        </p:nvGrpSpPr>
        <p:grpSpPr>
          <a:xfrm>
            <a:off x="914400" y="2743200"/>
            <a:ext cx="2133600" cy="1219200"/>
            <a:chOff x="432" y="528"/>
            <a:chExt cx="1344" cy="768"/>
          </a:xfrm>
        </p:grpSpPr>
        <p:sp>
          <p:nvSpPr>
            <p:cNvPr id="10250" name="爆炸形 1 10249"/>
            <p:cNvSpPr/>
            <p:nvPr/>
          </p:nvSpPr>
          <p:spPr>
            <a:xfrm>
              <a:off x="432" y="528"/>
              <a:ext cx="1296" cy="768"/>
            </a:xfrm>
            <a:prstGeom prst="irregularSeal1">
              <a:avLst/>
            </a:prstGeom>
            <a:solidFill>
              <a:srgbClr val="FFE7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1" name="文本框 10250"/>
            <p:cNvSpPr txBox="1"/>
            <p:nvPr/>
          </p:nvSpPr>
          <p:spPr>
            <a:xfrm>
              <a:off x="768" y="720"/>
              <a:ext cx="10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注 意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52" name="文本框 10251"/>
          <p:cNvSpPr txBox="1"/>
          <p:nvPr/>
        </p:nvSpPr>
        <p:spPr>
          <a:xfrm>
            <a:off x="914400" y="3962400"/>
            <a:ext cx="708660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牛顿力学的相对性原理</a:t>
            </a:r>
            <a:r>
              <a:rPr lang="en-US" altLang="zh-CN" sz="3200" b="1">
                <a:latin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在宏观、低速的范围内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是与实验结果相一致的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Arial" panose="020B0604020202020204" pitchFamily="34" charset="0"/>
              </a:rPr>
              <a:t>但在高速运动情况下则不适用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endParaRPr lang="en-US" altLang="zh-CN" sz="32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14_7阻尼振动 受迫振动 共振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7阻尼振动 受迫振动 共振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4212</Words>
  <Application>WPS 演示</Application>
  <PresentationFormat>在屏幕上显示</PresentationFormat>
  <Paragraphs>663</Paragraphs>
  <Slides>77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504</vt:i4>
      </vt:variant>
      <vt:variant>
        <vt:lpstr>幻灯片标题</vt:lpstr>
      </vt:variant>
      <vt:variant>
        <vt:i4>77</vt:i4>
      </vt:variant>
    </vt:vector>
  </HeadingPairs>
  <TitlesOfParts>
    <vt:vector size="596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Calibri</vt:lpstr>
      <vt:lpstr>微软雅黑</vt:lpstr>
      <vt:lpstr>Arial Unicode MS</vt:lpstr>
      <vt:lpstr>Symbol</vt:lpstr>
      <vt:lpstr>Bookman Old Style</vt:lpstr>
      <vt:lpstr>Book Antiqua</vt:lpstr>
      <vt:lpstr>14_7阻尼振动 受迫振动 共振</vt:lpstr>
      <vt:lpstr>1_7阻尼振动 受迫振动 共振</vt:lpstr>
      <vt:lpstr>Equation.3</vt:lpstr>
      <vt:lpstr>Equation.3</vt:lpstr>
      <vt:lpstr>Equation.3</vt:lpstr>
      <vt:lpstr>Equation.3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MS_ClipArt_Gallery.2</vt:lpstr>
      <vt:lpstr>Equation.3</vt:lpstr>
      <vt:lpstr>Equation.3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MS_ClipArt_Gallery.2</vt:lpstr>
      <vt:lpstr>Equation.3</vt:lpstr>
      <vt:lpstr>Equation.3</vt:lpstr>
      <vt:lpstr>MS_ClipArt_Gallery.2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狭义相对论基础</vt:lpstr>
      <vt:lpstr>PowerPoint 演示文稿</vt:lpstr>
      <vt:lpstr>伽利略变换和牛顿绝对时空观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迈克尔孙-莫雷实验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洛仑兹变换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相对论时空观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相对论的动量和能量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504</cp:lastModifiedBy>
  <cp:revision>97</cp:revision>
  <dcterms:created xsi:type="dcterms:W3CDTF">2019-05-14T00:42:00Z</dcterms:created>
  <dcterms:modified xsi:type="dcterms:W3CDTF">2019-05-24T06:20:33Z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